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3.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4.jpg" ContentType="image/jpeg"/>
  <Override PartName="/ppt/notesSlides/notesSlide5.xml" ContentType="application/vnd.openxmlformats-officedocument.presentationml.notesSlide+xml"/>
  <Override PartName="/ppt/media/image5.jpg" ContentType="image/jpeg"/>
  <Override PartName="/ppt/notesSlides/notesSlide6.xml" ContentType="application/vnd.openxmlformats-officedocument.presentationml.notesSlide+xml"/>
  <Override PartName="/ppt/media/image6.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media/image17.jpg" ContentType="image/jpeg"/>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18.jpg" ContentType="image/jpeg"/>
  <Override PartName="/ppt/notesSlides/notesSlide20.xml" ContentType="application/vnd.openxmlformats-officedocument.presentationml.notesSlide+xml"/>
  <Override PartName="/ppt/media/image19.jpg" ContentType="image/jpe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media/image29.jpg" ContentType="image/jpeg"/>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33.jp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media/image35.jpg" ContentType="image/jpeg"/>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4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media/image43.jpg" ContentType="image/jpeg"/>
  <Override PartName="/ppt/notesSlides/notesSlide5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media/image47.jpg" ContentType="image/jpeg"/>
  <Override PartName="/ppt/notesSlides/notesSlide5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5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media/image48.jpg" ContentType="image/jpeg"/>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media/image54.jpg" ContentType="image/jpeg"/>
  <Override PartName="/ppt/notesSlides/notesSlide62.xml" ContentType="application/vnd.openxmlformats-officedocument.presentationml.notesSlide+xml"/>
  <Override PartName="/ppt/media/image56.jpg" ContentType="image/jpeg"/>
  <Override PartName="/ppt/notesSlides/notesSlide6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6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65.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1" r:id="rId1"/>
  </p:sldMasterIdLst>
  <p:notesMasterIdLst>
    <p:notesMasterId r:id="rId76"/>
  </p:notesMasterIdLst>
  <p:handoutMasterIdLst>
    <p:handoutMasterId r:id="rId77"/>
  </p:handoutMasterIdLst>
  <p:sldIdLst>
    <p:sldId id="507" r:id="rId2"/>
    <p:sldId id="594" r:id="rId3"/>
    <p:sldId id="596" r:id="rId4"/>
    <p:sldId id="597" r:id="rId5"/>
    <p:sldId id="508" r:id="rId6"/>
    <p:sldId id="509" r:id="rId7"/>
    <p:sldId id="598" r:id="rId8"/>
    <p:sldId id="599" r:id="rId9"/>
    <p:sldId id="600" r:id="rId10"/>
    <p:sldId id="602" r:id="rId11"/>
    <p:sldId id="601" r:id="rId12"/>
    <p:sldId id="603" r:id="rId13"/>
    <p:sldId id="604" r:id="rId14"/>
    <p:sldId id="605" r:id="rId15"/>
    <p:sldId id="606" r:id="rId16"/>
    <p:sldId id="607" r:id="rId17"/>
    <p:sldId id="608" r:id="rId18"/>
    <p:sldId id="609" r:id="rId19"/>
    <p:sldId id="610" r:id="rId20"/>
    <p:sldId id="611" r:id="rId21"/>
    <p:sldId id="612" r:id="rId22"/>
    <p:sldId id="613" r:id="rId23"/>
    <p:sldId id="644" r:id="rId24"/>
    <p:sldId id="647" r:id="rId25"/>
    <p:sldId id="615" r:id="rId26"/>
    <p:sldId id="617" r:id="rId27"/>
    <p:sldId id="654" r:id="rId28"/>
    <p:sldId id="649" r:id="rId29"/>
    <p:sldId id="650" r:id="rId30"/>
    <p:sldId id="651" r:id="rId31"/>
    <p:sldId id="652" r:id="rId32"/>
    <p:sldId id="616" r:id="rId33"/>
    <p:sldId id="614" r:id="rId34"/>
    <p:sldId id="618" r:id="rId35"/>
    <p:sldId id="619" r:id="rId36"/>
    <p:sldId id="620" r:id="rId37"/>
    <p:sldId id="621" r:id="rId38"/>
    <p:sldId id="622" r:id="rId39"/>
    <p:sldId id="624" r:id="rId40"/>
    <p:sldId id="623" r:id="rId41"/>
    <p:sldId id="625" r:id="rId42"/>
    <p:sldId id="626" r:id="rId43"/>
    <p:sldId id="627" r:id="rId44"/>
    <p:sldId id="628" r:id="rId45"/>
    <p:sldId id="629" r:id="rId46"/>
    <p:sldId id="630" r:id="rId47"/>
    <p:sldId id="631" r:id="rId48"/>
    <p:sldId id="636" r:id="rId49"/>
    <p:sldId id="637" r:id="rId50"/>
    <p:sldId id="638" r:id="rId51"/>
    <p:sldId id="639" r:id="rId52"/>
    <p:sldId id="640" r:id="rId53"/>
    <p:sldId id="641" r:id="rId54"/>
    <p:sldId id="642" r:id="rId55"/>
    <p:sldId id="643" r:id="rId56"/>
    <p:sldId id="632" r:id="rId57"/>
    <p:sldId id="530" r:id="rId58"/>
    <p:sldId id="531" r:id="rId59"/>
    <p:sldId id="532" r:id="rId60"/>
    <p:sldId id="533" r:id="rId61"/>
    <p:sldId id="534" r:id="rId62"/>
    <p:sldId id="535" r:id="rId63"/>
    <p:sldId id="536" r:id="rId64"/>
    <p:sldId id="537" r:id="rId65"/>
    <p:sldId id="633" r:id="rId66"/>
    <p:sldId id="634" r:id="rId67"/>
    <p:sldId id="635" r:id="rId68"/>
    <p:sldId id="589" r:id="rId69"/>
    <p:sldId id="573" r:id="rId70"/>
    <p:sldId id="578" r:id="rId71"/>
    <p:sldId id="583" r:id="rId72"/>
    <p:sldId id="588" r:id="rId73"/>
    <p:sldId id="554" r:id="rId74"/>
    <p:sldId id="555" r:id="rId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677" autoAdjust="0"/>
    <p:restoredTop sz="56806" autoAdjust="0"/>
  </p:normalViewPr>
  <p:slideViewPr>
    <p:cSldViewPr snapToGrid="0">
      <p:cViewPr varScale="1">
        <p:scale>
          <a:sx n="57" d="100"/>
          <a:sy n="57" d="100"/>
        </p:scale>
        <p:origin x="58" y="547"/>
      </p:cViewPr>
      <p:guideLst>
        <p:guide orient="horz" pos="2160"/>
        <p:guide pos="2880"/>
      </p:guideLst>
    </p:cSldViewPr>
  </p:slideViewPr>
  <p:notesTextViewPr>
    <p:cViewPr>
      <p:scale>
        <a:sx n="100" d="100"/>
        <a:sy n="100" d="100"/>
      </p:scale>
      <p:origin x="0" y="0"/>
    </p:cViewPr>
  </p:notesTextViewPr>
  <p:notesViewPr>
    <p:cSldViewPr snapToGrid="0">
      <p:cViewPr varScale="1">
        <p:scale>
          <a:sx n="54" d="100"/>
          <a:sy n="54" d="100"/>
        </p:scale>
        <p:origin x="282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244"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iagrams/_rels/data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image" Target="../media/image62.jpeg"/></Relationships>
</file>

<file path=ppt/diagrams/_rels/data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 Id="rId5" Type="http://schemas.openxmlformats.org/officeDocument/2006/relationships/image" Target="../media/image68.jpeg"/><Relationship Id="rId4" Type="http://schemas.openxmlformats.org/officeDocument/2006/relationships/image" Target="../media/image67.jpeg"/></Relationships>
</file>

<file path=ppt/diagrams/_rels/data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 Id="rId5" Type="http://schemas.openxmlformats.org/officeDocument/2006/relationships/image" Target="../media/image73.jpeg"/><Relationship Id="rId4" Type="http://schemas.openxmlformats.org/officeDocument/2006/relationships/image" Target="../media/image72.jpeg"/></Relationships>
</file>

<file path=ppt/diagrams/_rels/data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image" Target="../media/image74.jpeg"/></Relationships>
</file>

<file path=ppt/diagrams/_rels/data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69.jpeg"/><Relationship Id="rId5" Type="http://schemas.openxmlformats.org/officeDocument/2006/relationships/image" Target="../media/image79.jpeg"/><Relationship Id="rId4" Type="http://schemas.openxmlformats.org/officeDocument/2006/relationships/image" Target="../media/image78.jpeg"/></Relationships>
</file>

<file path=ppt/diagrams/_rels/data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image" Target="../media/image80.jpeg"/></Relationships>
</file>

<file path=ppt/diagrams/_rels/data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image" Target="../media/image43.jpg"/></Relationships>
</file>

<file path=ppt/diagrams/_rels/data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image" Target="../media/image46.png"/></Relationships>
</file>

<file path=ppt/diagrams/_rels/drawing15.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image" Target="../media/image62.jpeg"/></Relationships>
</file>

<file path=ppt/diagrams/_rels/drawing1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image" Target="../media/image64.jpeg"/><Relationship Id="rId5" Type="http://schemas.openxmlformats.org/officeDocument/2006/relationships/image" Target="../media/image68.jpeg"/><Relationship Id="rId4" Type="http://schemas.openxmlformats.org/officeDocument/2006/relationships/image" Target="../media/image67.jpeg"/></Relationships>
</file>

<file path=ppt/diagrams/_rels/drawing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image" Target="../media/image69.jpeg"/><Relationship Id="rId5" Type="http://schemas.openxmlformats.org/officeDocument/2006/relationships/image" Target="../media/image73.jpeg"/><Relationship Id="rId4" Type="http://schemas.openxmlformats.org/officeDocument/2006/relationships/image" Target="../media/image72.jpeg"/></Relationships>
</file>

<file path=ppt/diagrams/_rels/drawing2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image" Target="../media/image74.jpeg"/></Relationships>
</file>

<file path=ppt/diagrams/_rels/drawing2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69.jpeg"/><Relationship Id="rId5" Type="http://schemas.openxmlformats.org/officeDocument/2006/relationships/image" Target="../media/image79.jpeg"/><Relationship Id="rId4" Type="http://schemas.openxmlformats.org/officeDocument/2006/relationships/image" Target="../media/image78.jpeg"/></Relationships>
</file>

<file path=ppt/diagrams/_rels/drawing25.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image" Target="../media/image80.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image" Target="../media/image43.jpg"/></Relationships>
</file>

<file path=ppt/diagrams/_rels/drawing8.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image" Target="../media/image46.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0DD7848-9605-4B19-9BA6-BB03BE20664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33882300-8DA9-4789-BF4B-ABEF59A800A3}">
      <dgm:prSet phldrT="[Text]" custT="1"/>
      <dgm:spPr>
        <a:xfrm>
          <a:off x="0" y="13374"/>
          <a:ext cx="5660517" cy="1853477"/>
        </a:xfrm>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sz="3600" b="1" dirty="0" smtClean="0">
              <a:solidFill>
                <a:srgbClr val="FFFFFF"/>
              </a:solidFill>
              <a:latin typeface="Calibri"/>
              <a:ea typeface="+mn-ea"/>
              <a:cs typeface="+mn-cs"/>
            </a:rPr>
            <a:t>1. Política y objetivos de seguridad operacional</a:t>
          </a:r>
          <a:endParaRPr lang="en-US" sz="3600" b="1" dirty="0">
            <a:solidFill>
              <a:srgbClr val="FFFFFF"/>
            </a:solidFill>
            <a:latin typeface="Calibri"/>
            <a:ea typeface="+mn-ea"/>
            <a:cs typeface="+mn-cs"/>
          </a:endParaRPr>
        </a:p>
      </dgm:t>
    </dgm:pt>
    <dgm:pt modelId="{E2395744-82E1-4C24-BE4D-A6D6FC698E36}" type="parTrans" cxnId="{33D72A37-CF98-4B01-80E0-80803EAF93FA}">
      <dgm:prSet/>
      <dgm:spPr/>
      <dgm:t>
        <a:bodyPr/>
        <a:lstStyle/>
        <a:p>
          <a:endParaRPr lang="en-US" sz="2800" b="1"/>
        </a:p>
      </dgm:t>
    </dgm:pt>
    <dgm:pt modelId="{013591E4-77FC-45E6-9781-563FE4CC4F00}" type="sibTrans" cxnId="{33D72A37-CF98-4B01-80E0-80803EAF93FA}">
      <dgm:prSet/>
      <dgm:spPr/>
      <dgm:t>
        <a:bodyPr/>
        <a:lstStyle/>
        <a:p>
          <a:endParaRPr lang="en-US" sz="2800" b="1"/>
        </a:p>
      </dgm:t>
    </dgm:pt>
    <dgm:pt modelId="{4911BE11-ED9D-4630-8BA1-1BEED4C9E14D}">
      <dgm:prSet phldrT="[Text]" custT="1"/>
      <dgm:spPr>
        <a:xfrm>
          <a:off x="1159382" y="1249025"/>
          <a:ext cx="5660517" cy="1785600"/>
        </a:xfrm>
        <a:solidFill>
          <a:srgbClr val="FFFFFF">
            <a:alpha val="90000"/>
            <a:hueOff val="0"/>
            <a:satOff val="0"/>
            <a:lumOff val="0"/>
            <a:alphaOff val="0"/>
          </a:srgbClr>
        </a:solidFill>
        <a:ln w="25400" cap="flat" cmpd="sng" algn="ctr">
          <a:solidFill>
            <a:srgbClr val="00B0F0"/>
          </a:solidFill>
          <a:prstDash val="solid"/>
        </a:ln>
        <a:effectLst/>
      </dgm:spPr>
      <dgm:t>
        <a:bodyPr/>
        <a:lstStyle/>
        <a:p>
          <a:pPr algn="just">
            <a:spcAft>
              <a:spcPts val="600"/>
            </a:spcAft>
          </a:pPr>
          <a:r>
            <a:rPr lang="es-BO" sz="2200" b="0" dirty="0" smtClean="0">
              <a:solidFill>
                <a:srgbClr val="474747"/>
              </a:solidFill>
              <a:latin typeface="Calibri"/>
              <a:ea typeface="+mn-ea"/>
              <a:cs typeface="+mn-cs"/>
            </a:rPr>
            <a:t>Documento mediante el cual el gerente responsable, como la </a:t>
          </a:r>
          <a:r>
            <a:rPr lang="es-BO" sz="2200" b="0" dirty="0" smtClean="0">
              <a:solidFill>
                <a:srgbClr val="C00000"/>
              </a:solidFill>
              <a:latin typeface="Calibri"/>
              <a:ea typeface="+mn-ea"/>
              <a:cs typeface="+mn-cs"/>
            </a:rPr>
            <a:t>más alta autoridad </a:t>
          </a:r>
          <a:r>
            <a:rPr lang="es-BO" sz="2200" b="0" dirty="0" smtClean="0">
              <a:solidFill>
                <a:srgbClr val="474747"/>
              </a:solidFill>
              <a:latin typeface="Calibri"/>
              <a:ea typeface="+mn-ea"/>
              <a:cs typeface="+mn-cs"/>
            </a:rPr>
            <a:t>de la organización, describe los principios, procesos y métodos del SMS para lograr los resultados deseados de  seguridad operacional.</a:t>
          </a:r>
          <a:endParaRPr lang="en-US" sz="2200" b="0" dirty="0">
            <a:solidFill>
              <a:srgbClr val="474747"/>
            </a:solidFill>
            <a:latin typeface="Calibri"/>
            <a:ea typeface="+mn-ea"/>
            <a:cs typeface="+mn-cs"/>
          </a:endParaRPr>
        </a:p>
      </dgm:t>
    </dgm:pt>
    <dgm:pt modelId="{2F93D531-1B1F-4646-9817-3E1D63B4DAF9}" type="parTrans" cxnId="{A6E5E437-7CE8-4D49-BA79-F7953A5536C1}">
      <dgm:prSet/>
      <dgm:spPr/>
      <dgm:t>
        <a:bodyPr/>
        <a:lstStyle/>
        <a:p>
          <a:endParaRPr lang="en-US" sz="2800" b="1"/>
        </a:p>
      </dgm:t>
    </dgm:pt>
    <dgm:pt modelId="{F2980C9F-C5FC-44AC-8B6C-81795BB20D9A}" type="sibTrans" cxnId="{A6E5E437-7CE8-4D49-BA79-F7953A5536C1}">
      <dgm:prSet/>
      <dgm:spPr/>
      <dgm:t>
        <a:bodyPr/>
        <a:lstStyle/>
        <a:p>
          <a:endParaRPr lang="en-US" sz="2800" b="1"/>
        </a:p>
      </dgm:t>
    </dgm:pt>
    <dgm:pt modelId="{556D3636-B11E-4562-9F94-67A79712C4AD}">
      <dgm:prSet phldrT="[Text]" custT="1"/>
      <dgm:spPr>
        <a:xfrm>
          <a:off x="1159382" y="1249025"/>
          <a:ext cx="5660517" cy="1785600"/>
        </a:xfrm>
        <a:solidFill>
          <a:srgbClr val="FFFFFF">
            <a:alpha val="90000"/>
            <a:hueOff val="0"/>
            <a:satOff val="0"/>
            <a:lumOff val="0"/>
            <a:alphaOff val="0"/>
          </a:srgbClr>
        </a:solidFill>
        <a:ln w="25400" cap="flat" cmpd="sng" algn="ctr">
          <a:solidFill>
            <a:srgbClr val="00B0F0"/>
          </a:solidFill>
          <a:prstDash val="solid"/>
        </a:ln>
        <a:effectLst/>
      </dgm:spPr>
      <dgm:t>
        <a:bodyPr/>
        <a:lstStyle/>
        <a:p>
          <a:pPr algn="just">
            <a:spcAft>
              <a:spcPct val="15000"/>
            </a:spcAft>
          </a:pPr>
          <a:r>
            <a:rPr lang="es-PE" sz="2200" b="0" dirty="0" smtClean="0">
              <a:solidFill>
                <a:srgbClr val="474747">
                  <a:hueOff val="0"/>
                  <a:satOff val="0"/>
                  <a:lumOff val="0"/>
                  <a:alphaOff val="0"/>
                </a:srgbClr>
              </a:solidFill>
              <a:latin typeface="Calibri"/>
              <a:ea typeface="+mn-ea"/>
              <a:cs typeface="+mn-cs"/>
            </a:rPr>
            <a:t>También establece los </a:t>
          </a:r>
          <a:r>
            <a:rPr lang="es-PE" sz="2200" b="0" dirty="0" smtClean="0">
              <a:solidFill>
                <a:srgbClr val="C00000"/>
              </a:solidFill>
              <a:latin typeface="Calibri"/>
              <a:ea typeface="+mn-ea"/>
              <a:cs typeface="+mn-cs"/>
            </a:rPr>
            <a:t>objetivos</a:t>
          </a:r>
          <a:r>
            <a:rPr lang="es-PE" sz="2200" b="0" dirty="0" smtClean="0">
              <a:solidFill>
                <a:srgbClr val="474747">
                  <a:hueOff val="0"/>
                  <a:satOff val="0"/>
                  <a:lumOff val="0"/>
                  <a:alphaOff val="0"/>
                </a:srgbClr>
              </a:solidFill>
              <a:latin typeface="Calibri"/>
              <a:ea typeface="+mn-ea"/>
              <a:cs typeface="+mn-cs"/>
            </a:rPr>
            <a:t> de seguridad operacional a nivel de la organización </a:t>
          </a:r>
          <a:r>
            <a:rPr lang="es-PE" sz="2200" b="0" dirty="0" smtClean="0">
              <a:solidFill>
                <a:srgbClr val="C00000"/>
              </a:solidFill>
              <a:latin typeface="Calibri"/>
              <a:ea typeface="+mn-ea"/>
              <a:cs typeface="+mn-cs"/>
            </a:rPr>
            <a:t>medibles y asequibles</a:t>
          </a:r>
          <a:r>
            <a:rPr lang="es-PE" sz="2200" b="0" dirty="0" smtClean="0">
              <a:solidFill>
                <a:srgbClr val="474747">
                  <a:hueOff val="0"/>
                  <a:satOff val="0"/>
                  <a:lumOff val="0"/>
                  <a:alphaOff val="0"/>
                </a:srgbClr>
              </a:solidFill>
              <a:latin typeface="Calibri"/>
              <a:ea typeface="+mn-ea"/>
              <a:cs typeface="+mn-cs"/>
            </a:rPr>
            <a:t> que puedan alcanzarse.</a:t>
          </a:r>
          <a:endParaRPr lang="en-US" sz="2200" b="0" dirty="0">
            <a:solidFill>
              <a:srgbClr val="474747">
                <a:hueOff val="0"/>
                <a:satOff val="0"/>
                <a:lumOff val="0"/>
                <a:alphaOff val="0"/>
              </a:srgbClr>
            </a:solidFill>
            <a:latin typeface="Calibri"/>
            <a:ea typeface="+mn-ea"/>
            <a:cs typeface="+mn-cs"/>
          </a:endParaRPr>
        </a:p>
      </dgm:t>
    </dgm:pt>
    <dgm:pt modelId="{009E538D-3F14-4549-B5A6-5F83F1E142B9}" type="parTrans" cxnId="{6331DDC1-2668-4643-A419-EEB95E1B69F4}">
      <dgm:prSet/>
      <dgm:spPr/>
      <dgm:t>
        <a:bodyPr/>
        <a:lstStyle/>
        <a:p>
          <a:endParaRPr lang="en-US" sz="2800" b="1"/>
        </a:p>
      </dgm:t>
    </dgm:pt>
    <dgm:pt modelId="{7F93C96A-B30C-40D9-B4EB-D1A746339E2F}" type="sibTrans" cxnId="{6331DDC1-2668-4643-A419-EEB95E1B69F4}">
      <dgm:prSet/>
      <dgm:spPr/>
      <dgm:t>
        <a:bodyPr/>
        <a:lstStyle/>
        <a:p>
          <a:endParaRPr lang="en-US" sz="2800" b="1"/>
        </a:p>
      </dgm:t>
    </dgm:pt>
    <dgm:pt modelId="{933AD56F-CD04-49AE-B638-B5A88E14E632}" type="pres">
      <dgm:prSet presAssocID="{40DD7848-9605-4B19-9BA6-BB03BE20664E}" presName="linearFlow" presStyleCnt="0">
        <dgm:presLayoutVars>
          <dgm:dir/>
          <dgm:animLvl val="lvl"/>
          <dgm:resizeHandles val="exact"/>
        </dgm:presLayoutVars>
      </dgm:prSet>
      <dgm:spPr/>
      <dgm:t>
        <a:bodyPr/>
        <a:lstStyle/>
        <a:p>
          <a:endParaRPr lang="es-PE"/>
        </a:p>
      </dgm:t>
    </dgm:pt>
    <dgm:pt modelId="{5B305095-5A0A-4FED-B4BA-283374F3D81B}" type="pres">
      <dgm:prSet presAssocID="{33882300-8DA9-4789-BF4B-ABEF59A800A3}" presName="composite" presStyleCnt="0"/>
      <dgm:spPr/>
    </dgm:pt>
    <dgm:pt modelId="{E87602C4-3A08-4B70-95B1-2A6897116174}" type="pres">
      <dgm:prSet presAssocID="{33882300-8DA9-4789-BF4B-ABEF59A800A3}" presName="parTx" presStyleLbl="node1" presStyleIdx="0" presStyleCnt="1">
        <dgm:presLayoutVars>
          <dgm:chMax val="0"/>
          <dgm:chPref val="0"/>
          <dgm:bulletEnabled val="1"/>
        </dgm:presLayoutVars>
      </dgm:prSet>
      <dgm:spPr>
        <a:prstGeom prst="roundRect">
          <a:avLst>
            <a:gd name="adj" fmla="val 10000"/>
          </a:avLst>
        </a:prstGeom>
      </dgm:spPr>
      <dgm:t>
        <a:bodyPr/>
        <a:lstStyle/>
        <a:p>
          <a:endParaRPr lang="es-PE"/>
        </a:p>
      </dgm:t>
    </dgm:pt>
    <dgm:pt modelId="{38F98608-15DA-4D2E-9497-BFA2C4BC4DF4}" type="pres">
      <dgm:prSet presAssocID="{33882300-8DA9-4789-BF4B-ABEF59A800A3}" presName="parSh" presStyleLbl="node1" presStyleIdx="0" presStyleCnt="1" custScaleY="100000" custLinFactNeighborY="-702"/>
      <dgm:spPr/>
      <dgm:t>
        <a:bodyPr/>
        <a:lstStyle/>
        <a:p>
          <a:endParaRPr lang="es-PE"/>
        </a:p>
      </dgm:t>
    </dgm:pt>
    <dgm:pt modelId="{5C5AB572-925F-4203-8ED3-C9A31854F85C}" type="pres">
      <dgm:prSet presAssocID="{33882300-8DA9-4789-BF4B-ABEF59A800A3}" presName="desTx" presStyleLbl="fgAcc1" presStyleIdx="0" presStyleCnt="1" custScaleY="97976" custLinFactNeighborX="-724" custLinFactNeighborY="-858">
        <dgm:presLayoutVars>
          <dgm:bulletEnabled val="1"/>
        </dgm:presLayoutVars>
      </dgm:prSet>
      <dgm:spPr>
        <a:prstGeom prst="roundRect">
          <a:avLst>
            <a:gd name="adj" fmla="val 10000"/>
          </a:avLst>
        </a:prstGeom>
      </dgm:spPr>
      <dgm:t>
        <a:bodyPr/>
        <a:lstStyle/>
        <a:p>
          <a:endParaRPr lang="en-US"/>
        </a:p>
      </dgm:t>
    </dgm:pt>
  </dgm:ptLst>
  <dgm:cxnLst>
    <dgm:cxn modelId="{6331DDC1-2668-4643-A419-EEB95E1B69F4}" srcId="{33882300-8DA9-4789-BF4B-ABEF59A800A3}" destId="{556D3636-B11E-4562-9F94-67A79712C4AD}" srcOrd="1" destOrd="0" parTransId="{009E538D-3F14-4549-B5A6-5F83F1E142B9}" sibTransId="{7F93C96A-B30C-40D9-B4EB-D1A746339E2F}"/>
    <dgm:cxn modelId="{5FC360DF-4552-466A-883E-7490CB6B385F}" type="presOf" srcId="{4911BE11-ED9D-4630-8BA1-1BEED4C9E14D}" destId="{5C5AB572-925F-4203-8ED3-C9A31854F85C}" srcOrd="0" destOrd="0" presId="urn:microsoft.com/office/officeart/2005/8/layout/process3"/>
    <dgm:cxn modelId="{AFDD2AF4-FFED-41E9-9ACE-60136C15C64E}" type="presOf" srcId="{33882300-8DA9-4789-BF4B-ABEF59A800A3}" destId="{E87602C4-3A08-4B70-95B1-2A6897116174}" srcOrd="0" destOrd="0" presId="urn:microsoft.com/office/officeart/2005/8/layout/process3"/>
    <dgm:cxn modelId="{A6E5E437-7CE8-4D49-BA79-F7953A5536C1}" srcId="{33882300-8DA9-4789-BF4B-ABEF59A800A3}" destId="{4911BE11-ED9D-4630-8BA1-1BEED4C9E14D}" srcOrd="0" destOrd="0" parTransId="{2F93D531-1B1F-4646-9817-3E1D63B4DAF9}" sibTransId="{F2980C9F-C5FC-44AC-8B6C-81795BB20D9A}"/>
    <dgm:cxn modelId="{33D72A37-CF98-4B01-80E0-80803EAF93FA}" srcId="{40DD7848-9605-4B19-9BA6-BB03BE20664E}" destId="{33882300-8DA9-4789-BF4B-ABEF59A800A3}" srcOrd="0" destOrd="0" parTransId="{E2395744-82E1-4C24-BE4D-A6D6FC698E36}" sibTransId="{013591E4-77FC-45E6-9781-563FE4CC4F00}"/>
    <dgm:cxn modelId="{2491C4E1-CA85-4E0A-890F-2F3923A42B2D}" type="presOf" srcId="{40DD7848-9605-4B19-9BA6-BB03BE20664E}" destId="{933AD56F-CD04-49AE-B638-B5A88E14E632}" srcOrd="0" destOrd="0" presId="urn:microsoft.com/office/officeart/2005/8/layout/process3"/>
    <dgm:cxn modelId="{4D41A62D-FE38-4ED7-A6D6-02917F9D18C7}" type="presOf" srcId="{556D3636-B11E-4562-9F94-67A79712C4AD}" destId="{5C5AB572-925F-4203-8ED3-C9A31854F85C}" srcOrd="0" destOrd="1" presId="urn:microsoft.com/office/officeart/2005/8/layout/process3"/>
    <dgm:cxn modelId="{B4197C47-CBDB-4068-81AC-091CDA1F49C9}" type="presOf" srcId="{33882300-8DA9-4789-BF4B-ABEF59A800A3}" destId="{38F98608-15DA-4D2E-9497-BFA2C4BC4DF4}" srcOrd="1" destOrd="0" presId="urn:microsoft.com/office/officeart/2005/8/layout/process3"/>
    <dgm:cxn modelId="{59B70A12-DB41-43E2-9FC5-C4AD3C156CA6}" type="presParOf" srcId="{933AD56F-CD04-49AE-B638-B5A88E14E632}" destId="{5B305095-5A0A-4FED-B4BA-283374F3D81B}" srcOrd="0" destOrd="0" presId="urn:microsoft.com/office/officeart/2005/8/layout/process3"/>
    <dgm:cxn modelId="{413ACA2E-78CD-4903-8197-F5E44E526990}" type="presParOf" srcId="{5B305095-5A0A-4FED-B4BA-283374F3D81B}" destId="{E87602C4-3A08-4B70-95B1-2A6897116174}" srcOrd="0" destOrd="0" presId="urn:microsoft.com/office/officeart/2005/8/layout/process3"/>
    <dgm:cxn modelId="{FC6A61AD-B8D8-473D-BB33-0CA78B767171}" type="presParOf" srcId="{5B305095-5A0A-4FED-B4BA-283374F3D81B}" destId="{38F98608-15DA-4D2E-9497-BFA2C4BC4DF4}" srcOrd="1" destOrd="0" presId="urn:microsoft.com/office/officeart/2005/8/layout/process3"/>
    <dgm:cxn modelId="{F8AF6D1F-325C-4E73-A6C4-6389A906EA95}" type="presParOf" srcId="{5B305095-5A0A-4FED-B4BA-283374F3D81B}" destId="{5C5AB572-925F-4203-8ED3-C9A31854F85C}"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B327DC4-52F7-4523-B8A9-D887FE8B5CB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PE"/>
        </a:p>
      </dgm:t>
    </dgm:pt>
    <dgm:pt modelId="{A806D20C-1D62-45BC-AE3E-D16AB7257B1D}">
      <dgm:prSet phldrT="[Text]" custT="1"/>
      <dgm:spPr>
        <a:gradFill flip="none" rotWithShape="0">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dgm:spPr>
      <dgm:t>
        <a:bodyPr/>
        <a:lstStyle/>
        <a:p>
          <a:r>
            <a:rPr lang="es-PE" sz="2000" b="1" dirty="0" smtClean="0"/>
            <a:t>Gerente responsable</a:t>
          </a:r>
          <a:endParaRPr lang="es-PE" sz="2000" b="1" dirty="0"/>
        </a:p>
      </dgm:t>
    </dgm:pt>
    <dgm:pt modelId="{A1DF61DE-B26E-4030-936A-772E37AA68A4}" type="parTrans" cxnId="{5C7D0DE3-0126-4E90-B319-9523A83E72A3}">
      <dgm:prSet/>
      <dgm:spPr/>
      <dgm:t>
        <a:bodyPr/>
        <a:lstStyle/>
        <a:p>
          <a:endParaRPr lang="es-PE" sz="2000"/>
        </a:p>
      </dgm:t>
    </dgm:pt>
    <dgm:pt modelId="{0D6BEB1E-12C5-4143-9336-DC9B215E6EBD}" type="sibTrans" cxnId="{5C7D0DE3-0126-4E90-B319-9523A83E72A3}">
      <dgm:prSet/>
      <dgm:spPr/>
      <dgm:t>
        <a:bodyPr/>
        <a:lstStyle/>
        <a:p>
          <a:endParaRPr lang="es-PE" sz="2000"/>
        </a:p>
      </dgm:t>
    </dgm:pt>
    <dgm:pt modelId="{C165F4DA-4FA4-487F-85FD-4A30840273F5}">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400" dirty="0" smtClean="0"/>
            <a:t>Responsable del sistema de calidad</a:t>
          </a:r>
          <a:endParaRPr lang="es-PE" sz="1400" dirty="0"/>
        </a:p>
      </dgm:t>
    </dgm:pt>
    <dgm:pt modelId="{DBB23966-581C-4526-B795-0BE0D67E1724}" type="parTrans" cxnId="{C34D91FA-7D89-40DD-AAEA-51E65E596BDA}">
      <dgm:prSet/>
      <dgm:spPr/>
      <dgm:t>
        <a:bodyPr/>
        <a:lstStyle/>
        <a:p>
          <a:endParaRPr lang="es-PE" sz="2000"/>
        </a:p>
      </dgm:t>
    </dgm:pt>
    <dgm:pt modelId="{4D91731D-374C-4A2E-BE58-B6A9E7A1539D}" type="sibTrans" cxnId="{C34D91FA-7D89-40DD-AAEA-51E65E596BDA}">
      <dgm:prSet/>
      <dgm:spPr/>
      <dgm:t>
        <a:bodyPr/>
        <a:lstStyle/>
        <a:p>
          <a:endParaRPr lang="es-PE" sz="2000"/>
        </a:p>
      </dgm:t>
    </dgm:pt>
    <dgm:pt modelId="{AF6E5D5E-7D75-47E3-A0CC-6D6324015C10}">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400" dirty="0" smtClean="0"/>
            <a:t>Responsable de seguridad operacional</a:t>
          </a:r>
          <a:endParaRPr lang="es-PE" sz="1400" dirty="0"/>
        </a:p>
      </dgm:t>
    </dgm:pt>
    <dgm:pt modelId="{56F1CA26-762E-491A-8E04-DAF98799730E}" type="parTrans" cxnId="{09F2E699-6A3A-4164-88D2-C70F1115A6E2}">
      <dgm:prSet/>
      <dgm:spPr/>
      <dgm:t>
        <a:bodyPr/>
        <a:lstStyle/>
        <a:p>
          <a:endParaRPr lang="es-PE" sz="2000"/>
        </a:p>
      </dgm:t>
    </dgm:pt>
    <dgm:pt modelId="{54E4561A-8AB8-4ADF-A20A-8DCFB6225D96}" type="sibTrans" cxnId="{09F2E699-6A3A-4164-88D2-C70F1115A6E2}">
      <dgm:prSet/>
      <dgm:spPr/>
      <dgm:t>
        <a:bodyPr/>
        <a:lstStyle/>
        <a:p>
          <a:endParaRPr lang="es-PE" sz="2000"/>
        </a:p>
      </dgm:t>
    </dgm:pt>
    <dgm:pt modelId="{F47A36B4-1F0D-4D7D-8AA2-A84B8D02D488}">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600" dirty="0" smtClean="0"/>
            <a:t>Responsable de mantenimiento</a:t>
          </a:r>
          <a:endParaRPr lang="es-PE" sz="1600" dirty="0"/>
        </a:p>
      </dgm:t>
    </dgm:pt>
    <dgm:pt modelId="{A94DEFDE-9A8B-4C9E-9DC2-838D5577DF70}" type="parTrans" cxnId="{C98DA5D5-EFD3-4E7B-A9ED-2B797FE0D6A1}">
      <dgm:prSet/>
      <dgm:spPr/>
      <dgm:t>
        <a:bodyPr/>
        <a:lstStyle/>
        <a:p>
          <a:endParaRPr lang="es-PE" sz="2000"/>
        </a:p>
      </dgm:t>
    </dgm:pt>
    <dgm:pt modelId="{83F3EB5F-9AB3-44B2-BF0A-44AFAAFE79AC}" type="sibTrans" cxnId="{C98DA5D5-EFD3-4E7B-A9ED-2B797FE0D6A1}">
      <dgm:prSet/>
      <dgm:spPr/>
      <dgm:t>
        <a:bodyPr/>
        <a:lstStyle/>
        <a:p>
          <a:endParaRPr lang="es-PE" sz="2000"/>
        </a:p>
      </dgm:t>
    </dgm:pt>
    <dgm:pt modelId="{7AF4331B-C11E-45DF-BDE1-E21EA4CDC1B9}">
      <dgm:prSet custT="1"/>
      <dgm:spPr>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dgm:spPr>
      <dgm:t>
        <a:bodyPr/>
        <a:lstStyle/>
        <a:p>
          <a:r>
            <a:rPr lang="es-PE" sz="1400" dirty="0" smtClean="0"/>
            <a:t>Responsable de mantenimiento de línea </a:t>
          </a:r>
          <a:endParaRPr lang="es-PE" sz="1400" dirty="0"/>
        </a:p>
      </dgm:t>
    </dgm:pt>
    <dgm:pt modelId="{17A6BFF3-A3BC-4BBA-B8B8-C406287D70E7}" type="parTrans" cxnId="{BD2C9152-F204-4582-9FDD-550E83BA6398}">
      <dgm:prSet/>
      <dgm:spPr/>
      <dgm:t>
        <a:bodyPr/>
        <a:lstStyle/>
        <a:p>
          <a:endParaRPr lang="es-PE"/>
        </a:p>
      </dgm:t>
    </dgm:pt>
    <dgm:pt modelId="{1FED393E-E85D-4B72-857A-70E283B169CB}" type="sibTrans" cxnId="{BD2C9152-F204-4582-9FDD-550E83BA6398}">
      <dgm:prSet/>
      <dgm:spPr/>
      <dgm:t>
        <a:bodyPr/>
        <a:lstStyle/>
        <a:p>
          <a:endParaRPr lang="es-PE"/>
        </a:p>
      </dgm:t>
    </dgm:pt>
    <dgm:pt modelId="{849145A5-3E72-4B31-A0E9-D399C88BECA5}">
      <dgm:prSet custT="1"/>
      <dgm:spPr>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dgm:spPr>
      <dgm:t>
        <a:bodyPr/>
        <a:lstStyle/>
        <a:p>
          <a:r>
            <a:rPr lang="es-PE" sz="1400" dirty="0" smtClean="0"/>
            <a:t>Responsable de mantenimiento de base</a:t>
          </a:r>
          <a:endParaRPr lang="es-PE" sz="1400" dirty="0"/>
        </a:p>
      </dgm:t>
    </dgm:pt>
    <dgm:pt modelId="{BA329B8C-AB53-45CF-95D5-B54ED205051D}" type="parTrans" cxnId="{D363A1B3-6C10-467A-8F7F-F43CEE9D1095}">
      <dgm:prSet/>
      <dgm:spPr/>
      <dgm:t>
        <a:bodyPr/>
        <a:lstStyle/>
        <a:p>
          <a:endParaRPr lang="es-PE"/>
        </a:p>
      </dgm:t>
    </dgm:pt>
    <dgm:pt modelId="{FC0E926C-4643-45D7-89CE-FDC136C1D4EC}" type="sibTrans" cxnId="{D363A1B3-6C10-467A-8F7F-F43CEE9D1095}">
      <dgm:prSet/>
      <dgm:spPr/>
      <dgm:t>
        <a:bodyPr/>
        <a:lstStyle/>
        <a:p>
          <a:endParaRPr lang="es-PE"/>
        </a:p>
      </dgm:t>
    </dgm:pt>
    <dgm:pt modelId="{D1FD6A36-E7D3-41B1-BA0F-25D0392A9883}">
      <dgm:prSet custT="1"/>
      <dgm:spPr>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dgm:spPr>
      <dgm:t>
        <a:bodyPr/>
        <a:lstStyle/>
        <a:p>
          <a:r>
            <a:rPr lang="es-PE" sz="1400" dirty="0" smtClean="0"/>
            <a:t>Responsable de mantenimiento de productos</a:t>
          </a:r>
          <a:endParaRPr lang="es-PE" sz="1400" dirty="0"/>
        </a:p>
      </dgm:t>
    </dgm:pt>
    <dgm:pt modelId="{F30ABA54-8BB8-483A-B365-DBD8BE0779A1}" type="parTrans" cxnId="{3BDC1451-C5B8-4265-988C-262F6A61B092}">
      <dgm:prSet/>
      <dgm:spPr/>
      <dgm:t>
        <a:bodyPr/>
        <a:lstStyle/>
        <a:p>
          <a:endParaRPr lang="es-PE"/>
        </a:p>
      </dgm:t>
    </dgm:pt>
    <dgm:pt modelId="{4906EC6E-4279-48AF-AE19-5BCB3F584E15}" type="sibTrans" cxnId="{3BDC1451-C5B8-4265-988C-262F6A61B092}">
      <dgm:prSet/>
      <dgm:spPr/>
      <dgm:t>
        <a:bodyPr/>
        <a:lstStyle/>
        <a:p>
          <a:endParaRPr lang="es-PE"/>
        </a:p>
      </dgm:t>
    </dgm:pt>
    <dgm:pt modelId="{6B2492F9-8BC6-4889-ABE5-28528264CE3A}">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400" dirty="0" smtClean="0"/>
            <a:t>Responsable de inspecciones</a:t>
          </a:r>
          <a:endParaRPr lang="es-PE" sz="1400" dirty="0"/>
        </a:p>
      </dgm:t>
    </dgm:pt>
    <dgm:pt modelId="{7DED0029-BCA0-49CF-BA2D-60453970822E}" type="parTrans" cxnId="{33A88473-70EE-45DE-B755-C41FD65A64F8}">
      <dgm:prSet/>
      <dgm:spPr/>
      <dgm:t>
        <a:bodyPr/>
        <a:lstStyle/>
        <a:p>
          <a:endParaRPr lang="es-PE"/>
        </a:p>
      </dgm:t>
    </dgm:pt>
    <dgm:pt modelId="{D3723863-E440-45AF-9489-8FFC6C103DCF}" type="sibTrans" cxnId="{33A88473-70EE-45DE-B755-C41FD65A64F8}">
      <dgm:prSet/>
      <dgm:spPr/>
      <dgm:t>
        <a:bodyPr/>
        <a:lstStyle/>
        <a:p>
          <a:endParaRPr lang="es-PE"/>
        </a:p>
      </dgm:t>
    </dgm:pt>
    <dgm:pt modelId="{966D2FD9-E8A6-4814-BB30-A6B54878E947}" type="pres">
      <dgm:prSet presAssocID="{6B327DC4-52F7-4523-B8A9-D887FE8B5CB7}" presName="hierChild1" presStyleCnt="0">
        <dgm:presLayoutVars>
          <dgm:orgChart val="1"/>
          <dgm:chPref val="1"/>
          <dgm:dir/>
          <dgm:animOne val="branch"/>
          <dgm:animLvl val="lvl"/>
          <dgm:resizeHandles/>
        </dgm:presLayoutVars>
      </dgm:prSet>
      <dgm:spPr/>
      <dgm:t>
        <a:bodyPr/>
        <a:lstStyle/>
        <a:p>
          <a:endParaRPr lang="es-PE"/>
        </a:p>
      </dgm:t>
    </dgm:pt>
    <dgm:pt modelId="{6717FEF5-9E5D-4EFA-8FB9-2DAC7B892965}" type="pres">
      <dgm:prSet presAssocID="{A806D20C-1D62-45BC-AE3E-D16AB7257B1D}" presName="hierRoot1" presStyleCnt="0">
        <dgm:presLayoutVars>
          <dgm:hierBranch val="init"/>
        </dgm:presLayoutVars>
      </dgm:prSet>
      <dgm:spPr/>
    </dgm:pt>
    <dgm:pt modelId="{67D2B9B8-641A-4126-9484-DCC7C17A9C00}" type="pres">
      <dgm:prSet presAssocID="{A806D20C-1D62-45BC-AE3E-D16AB7257B1D}" presName="rootComposite1" presStyleCnt="0"/>
      <dgm:spPr/>
    </dgm:pt>
    <dgm:pt modelId="{7B74D9D9-C360-489B-82C5-4D2B6DBAE925}" type="pres">
      <dgm:prSet presAssocID="{A806D20C-1D62-45BC-AE3E-D16AB7257B1D}" presName="rootText1" presStyleLbl="node0" presStyleIdx="0" presStyleCnt="1" custScaleX="85075" custScaleY="95618" custLinFactNeighborX="-10523" custLinFactNeighborY="-11007">
        <dgm:presLayoutVars>
          <dgm:chPref val="3"/>
        </dgm:presLayoutVars>
      </dgm:prSet>
      <dgm:spPr/>
      <dgm:t>
        <a:bodyPr/>
        <a:lstStyle/>
        <a:p>
          <a:endParaRPr lang="es-PE"/>
        </a:p>
      </dgm:t>
    </dgm:pt>
    <dgm:pt modelId="{5FAC7380-E7B2-4728-966E-30952184BF5F}" type="pres">
      <dgm:prSet presAssocID="{A806D20C-1D62-45BC-AE3E-D16AB7257B1D}" presName="rootConnector1" presStyleLbl="node1" presStyleIdx="0" presStyleCnt="0"/>
      <dgm:spPr/>
      <dgm:t>
        <a:bodyPr/>
        <a:lstStyle/>
        <a:p>
          <a:endParaRPr lang="es-PE"/>
        </a:p>
      </dgm:t>
    </dgm:pt>
    <dgm:pt modelId="{4914810D-7FAD-4639-8F64-4A7BF2D21C68}" type="pres">
      <dgm:prSet presAssocID="{A806D20C-1D62-45BC-AE3E-D16AB7257B1D}" presName="hierChild2" presStyleCnt="0"/>
      <dgm:spPr/>
    </dgm:pt>
    <dgm:pt modelId="{574DD093-24BC-44A0-A246-A2D0777FB871}" type="pres">
      <dgm:prSet presAssocID="{A94DEFDE-9A8B-4C9E-9DC2-838D5577DF70}" presName="Name37" presStyleLbl="parChTrans1D2" presStyleIdx="0" presStyleCnt="4"/>
      <dgm:spPr/>
      <dgm:t>
        <a:bodyPr/>
        <a:lstStyle/>
        <a:p>
          <a:endParaRPr lang="es-PE"/>
        </a:p>
      </dgm:t>
    </dgm:pt>
    <dgm:pt modelId="{067D6AD0-1223-42E6-82A9-C003C06ED5D4}" type="pres">
      <dgm:prSet presAssocID="{F47A36B4-1F0D-4D7D-8AA2-A84B8D02D488}" presName="hierRoot2" presStyleCnt="0">
        <dgm:presLayoutVars>
          <dgm:hierBranch/>
        </dgm:presLayoutVars>
      </dgm:prSet>
      <dgm:spPr/>
    </dgm:pt>
    <dgm:pt modelId="{E0ABD22A-27F3-431B-BF4F-86BCFC9580F1}" type="pres">
      <dgm:prSet presAssocID="{F47A36B4-1F0D-4D7D-8AA2-A84B8D02D488}" presName="rootComposite" presStyleCnt="0"/>
      <dgm:spPr/>
    </dgm:pt>
    <dgm:pt modelId="{3C9C69D2-641F-40E9-8BF4-7E442DDB50B2}" type="pres">
      <dgm:prSet presAssocID="{F47A36B4-1F0D-4D7D-8AA2-A84B8D02D488}" presName="rootText" presStyleLbl="node2" presStyleIdx="0" presStyleCnt="4" custScaleX="82969" custScaleY="97784" custLinFactNeighborX="-17686" custLinFactNeighborY="1290">
        <dgm:presLayoutVars>
          <dgm:chPref val="3"/>
        </dgm:presLayoutVars>
      </dgm:prSet>
      <dgm:spPr/>
      <dgm:t>
        <a:bodyPr/>
        <a:lstStyle/>
        <a:p>
          <a:endParaRPr lang="es-PE"/>
        </a:p>
      </dgm:t>
    </dgm:pt>
    <dgm:pt modelId="{F613299D-ACEA-4C61-B126-0A0A0E90AE8E}" type="pres">
      <dgm:prSet presAssocID="{F47A36B4-1F0D-4D7D-8AA2-A84B8D02D488}" presName="rootConnector" presStyleLbl="node2" presStyleIdx="0" presStyleCnt="4"/>
      <dgm:spPr/>
      <dgm:t>
        <a:bodyPr/>
        <a:lstStyle/>
        <a:p>
          <a:endParaRPr lang="es-PE"/>
        </a:p>
      </dgm:t>
    </dgm:pt>
    <dgm:pt modelId="{0C38BC6A-F3DD-4D0C-A8E9-B93C0EE5D74E}" type="pres">
      <dgm:prSet presAssocID="{F47A36B4-1F0D-4D7D-8AA2-A84B8D02D488}" presName="hierChild4" presStyleCnt="0"/>
      <dgm:spPr/>
    </dgm:pt>
    <dgm:pt modelId="{3C95F3FF-3CE4-4F01-82C3-8F757985854C}" type="pres">
      <dgm:prSet presAssocID="{17A6BFF3-A3BC-4BBA-B8B8-C406287D70E7}" presName="Name35" presStyleLbl="parChTrans1D3" presStyleIdx="0" presStyleCnt="3"/>
      <dgm:spPr/>
      <dgm:t>
        <a:bodyPr/>
        <a:lstStyle/>
        <a:p>
          <a:endParaRPr lang="es-PE"/>
        </a:p>
      </dgm:t>
    </dgm:pt>
    <dgm:pt modelId="{595ADC79-E4BD-468F-A8B4-45F416873DCF}" type="pres">
      <dgm:prSet presAssocID="{7AF4331B-C11E-45DF-BDE1-E21EA4CDC1B9}" presName="hierRoot2" presStyleCnt="0">
        <dgm:presLayoutVars>
          <dgm:hierBranch val="init"/>
        </dgm:presLayoutVars>
      </dgm:prSet>
      <dgm:spPr/>
    </dgm:pt>
    <dgm:pt modelId="{C0F35620-0C6E-456A-BE01-BB0B6DE5EDD8}" type="pres">
      <dgm:prSet presAssocID="{7AF4331B-C11E-45DF-BDE1-E21EA4CDC1B9}" presName="rootComposite" presStyleCnt="0"/>
      <dgm:spPr/>
    </dgm:pt>
    <dgm:pt modelId="{A861EB5F-273A-4E40-8C5E-86A56C2AF8F5}" type="pres">
      <dgm:prSet presAssocID="{7AF4331B-C11E-45DF-BDE1-E21EA4CDC1B9}" presName="rootText" presStyleLbl="node3" presStyleIdx="0" presStyleCnt="3" custScaleX="72422" custScaleY="86445" custLinFactNeighborX="-842">
        <dgm:presLayoutVars>
          <dgm:chPref val="3"/>
        </dgm:presLayoutVars>
      </dgm:prSet>
      <dgm:spPr/>
      <dgm:t>
        <a:bodyPr/>
        <a:lstStyle/>
        <a:p>
          <a:endParaRPr lang="es-PE"/>
        </a:p>
      </dgm:t>
    </dgm:pt>
    <dgm:pt modelId="{3B7DD273-EE5B-4B11-93F9-02FAD591F7AA}" type="pres">
      <dgm:prSet presAssocID="{7AF4331B-C11E-45DF-BDE1-E21EA4CDC1B9}" presName="rootConnector" presStyleLbl="node3" presStyleIdx="0" presStyleCnt="3"/>
      <dgm:spPr/>
      <dgm:t>
        <a:bodyPr/>
        <a:lstStyle/>
        <a:p>
          <a:endParaRPr lang="es-PE"/>
        </a:p>
      </dgm:t>
    </dgm:pt>
    <dgm:pt modelId="{9174B72E-EB4D-4841-8E32-5012C2FD3D7D}" type="pres">
      <dgm:prSet presAssocID="{7AF4331B-C11E-45DF-BDE1-E21EA4CDC1B9}" presName="hierChild4" presStyleCnt="0"/>
      <dgm:spPr/>
    </dgm:pt>
    <dgm:pt modelId="{9B175303-3822-4FD4-8BCD-4162C7D16719}" type="pres">
      <dgm:prSet presAssocID="{7AF4331B-C11E-45DF-BDE1-E21EA4CDC1B9}" presName="hierChild5" presStyleCnt="0"/>
      <dgm:spPr/>
    </dgm:pt>
    <dgm:pt modelId="{7F83141B-5207-4E56-9F69-6731A8FE428A}" type="pres">
      <dgm:prSet presAssocID="{BA329B8C-AB53-45CF-95D5-B54ED205051D}" presName="Name35" presStyleLbl="parChTrans1D3" presStyleIdx="1" presStyleCnt="3"/>
      <dgm:spPr/>
      <dgm:t>
        <a:bodyPr/>
        <a:lstStyle/>
        <a:p>
          <a:endParaRPr lang="es-PE"/>
        </a:p>
      </dgm:t>
    </dgm:pt>
    <dgm:pt modelId="{00EF384E-2A9E-4300-AA29-BA3C35B6E8CE}" type="pres">
      <dgm:prSet presAssocID="{849145A5-3E72-4B31-A0E9-D399C88BECA5}" presName="hierRoot2" presStyleCnt="0">
        <dgm:presLayoutVars>
          <dgm:hierBranch val="init"/>
        </dgm:presLayoutVars>
      </dgm:prSet>
      <dgm:spPr/>
    </dgm:pt>
    <dgm:pt modelId="{1CCEE593-A5FC-4697-8726-A98D42F822D5}" type="pres">
      <dgm:prSet presAssocID="{849145A5-3E72-4B31-A0E9-D399C88BECA5}" presName="rootComposite" presStyleCnt="0"/>
      <dgm:spPr/>
    </dgm:pt>
    <dgm:pt modelId="{F4980C97-0185-4483-9AC5-E22B8DEA7C3E}" type="pres">
      <dgm:prSet presAssocID="{849145A5-3E72-4B31-A0E9-D399C88BECA5}" presName="rootText" presStyleLbl="node3" presStyleIdx="1" presStyleCnt="3" custScaleX="72422" custScaleY="86445" custLinFactNeighborX="-17686">
        <dgm:presLayoutVars>
          <dgm:chPref val="3"/>
        </dgm:presLayoutVars>
      </dgm:prSet>
      <dgm:spPr/>
      <dgm:t>
        <a:bodyPr/>
        <a:lstStyle/>
        <a:p>
          <a:endParaRPr lang="es-PE"/>
        </a:p>
      </dgm:t>
    </dgm:pt>
    <dgm:pt modelId="{4817B4E0-E0D1-475D-BB16-03F25F16F8ED}" type="pres">
      <dgm:prSet presAssocID="{849145A5-3E72-4B31-A0E9-D399C88BECA5}" presName="rootConnector" presStyleLbl="node3" presStyleIdx="1" presStyleCnt="3"/>
      <dgm:spPr/>
      <dgm:t>
        <a:bodyPr/>
        <a:lstStyle/>
        <a:p>
          <a:endParaRPr lang="es-PE"/>
        </a:p>
      </dgm:t>
    </dgm:pt>
    <dgm:pt modelId="{911FD6E4-2D7C-440A-8D68-7C11ED475F36}" type="pres">
      <dgm:prSet presAssocID="{849145A5-3E72-4B31-A0E9-D399C88BECA5}" presName="hierChild4" presStyleCnt="0"/>
      <dgm:spPr/>
    </dgm:pt>
    <dgm:pt modelId="{0CC9A851-7E79-4171-BF7C-47B90569CDC5}" type="pres">
      <dgm:prSet presAssocID="{849145A5-3E72-4B31-A0E9-D399C88BECA5}" presName="hierChild5" presStyleCnt="0"/>
      <dgm:spPr/>
    </dgm:pt>
    <dgm:pt modelId="{CAE9FEBB-04C8-4B61-9862-01E354B5085D}" type="pres">
      <dgm:prSet presAssocID="{F30ABA54-8BB8-483A-B365-DBD8BE0779A1}" presName="Name35" presStyleLbl="parChTrans1D3" presStyleIdx="2" presStyleCnt="3"/>
      <dgm:spPr/>
      <dgm:t>
        <a:bodyPr/>
        <a:lstStyle/>
        <a:p>
          <a:endParaRPr lang="es-PE"/>
        </a:p>
      </dgm:t>
    </dgm:pt>
    <dgm:pt modelId="{4A8C8FBE-8FA5-4853-93D1-BCC0D9D1DD68}" type="pres">
      <dgm:prSet presAssocID="{D1FD6A36-E7D3-41B1-BA0F-25D0392A9883}" presName="hierRoot2" presStyleCnt="0">
        <dgm:presLayoutVars>
          <dgm:hierBranch val="init"/>
        </dgm:presLayoutVars>
      </dgm:prSet>
      <dgm:spPr/>
    </dgm:pt>
    <dgm:pt modelId="{5494B7F1-EE08-4911-A9B8-AF37EB334F7D}" type="pres">
      <dgm:prSet presAssocID="{D1FD6A36-E7D3-41B1-BA0F-25D0392A9883}" presName="rootComposite" presStyleCnt="0"/>
      <dgm:spPr/>
    </dgm:pt>
    <dgm:pt modelId="{DF753313-F116-4E89-B03A-E8251DE06495}" type="pres">
      <dgm:prSet presAssocID="{D1FD6A36-E7D3-41B1-BA0F-25D0392A9883}" presName="rootText" presStyleLbl="node3" presStyleIdx="2" presStyleCnt="3" custScaleX="72422" custScaleY="86445" custLinFactNeighborX="-34398">
        <dgm:presLayoutVars>
          <dgm:chPref val="3"/>
        </dgm:presLayoutVars>
      </dgm:prSet>
      <dgm:spPr/>
      <dgm:t>
        <a:bodyPr/>
        <a:lstStyle/>
        <a:p>
          <a:endParaRPr lang="es-PE"/>
        </a:p>
      </dgm:t>
    </dgm:pt>
    <dgm:pt modelId="{BB94456C-80BB-41AE-AFB7-82A50BD8E0E4}" type="pres">
      <dgm:prSet presAssocID="{D1FD6A36-E7D3-41B1-BA0F-25D0392A9883}" presName="rootConnector" presStyleLbl="node3" presStyleIdx="2" presStyleCnt="3"/>
      <dgm:spPr/>
      <dgm:t>
        <a:bodyPr/>
        <a:lstStyle/>
        <a:p>
          <a:endParaRPr lang="es-PE"/>
        </a:p>
      </dgm:t>
    </dgm:pt>
    <dgm:pt modelId="{6F52ABE4-4D25-408F-99E4-48184BE88AE7}" type="pres">
      <dgm:prSet presAssocID="{D1FD6A36-E7D3-41B1-BA0F-25D0392A9883}" presName="hierChild4" presStyleCnt="0"/>
      <dgm:spPr/>
    </dgm:pt>
    <dgm:pt modelId="{17C02DD8-F7DF-4732-ADA0-3E46665BC9BA}" type="pres">
      <dgm:prSet presAssocID="{D1FD6A36-E7D3-41B1-BA0F-25D0392A9883}" presName="hierChild5" presStyleCnt="0"/>
      <dgm:spPr/>
    </dgm:pt>
    <dgm:pt modelId="{5634B24B-E870-4220-AEF0-DFA4AA1404AC}" type="pres">
      <dgm:prSet presAssocID="{F47A36B4-1F0D-4D7D-8AA2-A84B8D02D488}" presName="hierChild5" presStyleCnt="0"/>
      <dgm:spPr/>
    </dgm:pt>
    <dgm:pt modelId="{98415005-8BDA-4A44-A1FA-D27CBF55B1BC}" type="pres">
      <dgm:prSet presAssocID="{7DED0029-BCA0-49CF-BA2D-60453970822E}" presName="Name37" presStyleLbl="parChTrans1D2" presStyleIdx="1" presStyleCnt="4"/>
      <dgm:spPr/>
      <dgm:t>
        <a:bodyPr/>
        <a:lstStyle/>
        <a:p>
          <a:endParaRPr lang="es-PE"/>
        </a:p>
      </dgm:t>
    </dgm:pt>
    <dgm:pt modelId="{44A7A167-FD14-48BD-A00A-4D3264107E4B}" type="pres">
      <dgm:prSet presAssocID="{6B2492F9-8BC6-4889-ABE5-28528264CE3A}" presName="hierRoot2" presStyleCnt="0">
        <dgm:presLayoutVars>
          <dgm:hierBranch val="init"/>
        </dgm:presLayoutVars>
      </dgm:prSet>
      <dgm:spPr/>
    </dgm:pt>
    <dgm:pt modelId="{96CB8FCD-6A92-42EF-B413-4DD9BA4C5BD3}" type="pres">
      <dgm:prSet presAssocID="{6B2492F9-8BC6-4889-ABE5-28528264CE3A}" presName="rootComposite" presStyleCnt="0"/>
      <dgm:spPr/>
    </dgm:pt>
    <dgm:pt modelId="{AC590317-9959-49D8-B5ED-D7964DBFFBA1}" type="pres">
      <dgm:prSet presAssocID="{6B2492F9-8BC6-4889-ABE5-28528264CE3A}" presName="rootText" presStyleLbl="node2" presStyleIdx="1" presStyleCnt="4" custScaleX="82969" custScaleY="97784" custLinFactNeighborX="29455" custLinFactNeighborY="1290">
        <dgm:presLayoutVars>
          <dgm:chPref val="3"/>
        </dgm:presLayoutVars>
      </dgm:prSet>
      <dgm:spPr/>
      <dgm:t>
        <a:bodyPr/>
        <a:lstStyle/>
        <a:p>
          <a:endParaRPr lang="es-PE"/>
        </a:p>
      </dgm:t>
    </dgm:pt>
    <dgm:pt modelId="{DE548735-3458-4199-995E-FB47DD26E47F}" type="pres">
      <dgm:prSet presAssocID="{6B2492F9-8BC6-4889-ABE5-28528264CE3A}" presName="rootConnector" presStyleLbl="node2" presStyleIdx="1" presStyleCnt="4"/>
      <dgm:spPr/>
      <dgm:t>
        <a:bodyPr/>
        <a:lstStyle/>
        <a:p>
          <a:endParaRPr lang="es-PE"/>
        </a:p>
      </dgm:t>
    </dgm:pt>
    <dgm:pt modelId="{D441BFA3-46EF-4FD1-A105-B8E5CCDD49C0}" type="pres">
      <dgm:prSet presAssocID="{6B2492F9-8BC6-4889-ABE5-28528264CE3A}" presName="hierChild4" presStyleCnt="0"/>
      <dgm:spPr/>
    </dgm:pt>
    <dgm:pt modelId="{92D62ECB-67A0-4271-9E8A-73F607BAD8F3}" type="pres">
      <dgm:prSet presAssocID="{6B2492F9-8BC6-4889-ABE5-28528264CE3A}" presName="hierChild5" presStyleCnt="0"/>
      <dgm:spPr/>
    </dgm:pt>
    <dgm:pt modelId="{32166D20-7C3E-4451-BB1C-924E2B312C1B}" type="pres">
      <dgm:prSet presAssocID="{DBB23966-581C-4526-B795-0BE0D67E1724}" presName="Name37" presStyleLbl="parChTrans1D2" presStyleIdx="2" presStyleCnt="4"/>
      <dgm:spPr/>
      <dgm:t>
        <a:bodyPr/>
        <a:lstStyle/>
        <a:p>
          <a:endParaRPr lang="es-PE"/>
        </a:p>
      </dgm:t>
    </dgm:pt>
    <dgm:pt modelId="{51BD0DEA-A699-4F01-935B-E292C3368FF7}" type="pres">
      <dgm:prSet presAssocID="{C165F4DA-4FA4-487F-85FD-4A30840273F5}" presName="hierRoot2" presStyleCnt="0">
        <dgm:presLayoutVars>
          <dgm:hierBranch val="init"/>
        </dgm:presLayoutVars>
      </dgm:prSet>
      <dgm:spPr/>
    </dgm:pt>
    <dgm:pt modelId="{2526BDEA-4629-47A1-93CB-2F2B06264A63}" type="pres">
      <dgm:prSet presAssocID="{C165F4DA-4FA4-487F-85FD-4A30840273F5}" presName="rootComposite" presStyleCnt="0"/>
      <dgm:spPr/>
    </dgm:pt>
    <dgm:pt modelId="{3E0FD742-09E8-4D4D-9BB0-65B2E3F7D322}" type="pres">
      <dgm:prSet presAssocID="{C165F4DA-4FA4-487F-85FD-4A30840273F5}" presName="rootText" presStyleLbl="node2" presStyleIdx="2" presStyleCnt="4" custScaleX="82969" custScaleY="97784" custLinFactNeighborX="15070" custLinFactNeighborY="1290">
        <dgm:presLayoutVars>
          <dgm:chPref val="3"/>
        </dgm:presLayoutVars>
      </dgm:prSet>
      <dgm:spPr/>
      <dgm:t>
        <a:bodyPr/>
        <a:lstStyle/>
        <a:p>
          <a:endParaRPr lang="es-PE"/>
        </a:p>
      </dgm:t>
    </dgm:pt>
    <dgm:pt modelId="{892B9F94-5684-413A-A624-ADF715FB6B5E}" type="pres">
      <dgm:prSet presAssocID="{C165F4DA-4FA4-487F-85FD-4A30840273F5}" presName="rootConnector" presStyleLbl="node2" presStyleIdx="2" presStyleCnt="4"/>
      <dgm:spPr/>
      <dgm:t>
        <a:bodyPr/>
        <a:lstStyle/>
        <a:p>
          <a:endParaRPr lang="es-PE"/>
        </a:p>
      </dgm:t>
    </dgm:pt>
    <dgm:pt modelId="{A1CD3D74-E0CE-49C4-A11E-3D927C359C8D}" type="pres">
      <dgm:prSet presAssocID="{C165F4DA-4FA4-487F-85FD-4A30840273F5}" presName="hierChild4" presStyleCnt="0"/>
      <dgm:spPr/>
    </dgm:pt>
    <dgm:pt modelId="{2E6685D3-7C85-45C3-AA9A-06FC98D64716}" type="pres">
      <dgm:prSet presAssocID="{C165F4DA-4FA4-487F-85FD-4A30840273F5}" presName="hierChild5" presStyleCnt="0"/>
      <dgm:spPr/>
    </dgm:pt>
    <dgm:pt modelId="{73EC8E7D-6595-43CB-AD95-72639D91E43B}" type="pres">
      <dgm:prSet presAssocID="{56F1CA26-762E-491A-8E04-DAF98799730E}" presName="Name37" presStyleLbl="parChTrans1D2" presStyleIdx="3" presStyleCnt="4"/>
      <dgm:spPr/>
      <dgm:t>
        <a:bodyPr/>
        <a:lstStyle/>
        <a:p>
          <a:endParaRPr lang="es-PE"/>
        </a:p>
      </dgm:t>
    </dgm:pt>
    <dgm:pt modelId="{A462A4C7-B80E-4D18-99A7-78302247C023}" type="pres">
      <dgm:prSet presAssocID="{AF6E5D5E-7D75-47E3-A0CC-6D6324015C10}" presName="hierRoot2" presStyleCnt="0">
        <dgm:presLayoutVars>
          <dgm:hierBranch val="init"/>
        </dgm:presLayoutVars>
      </dgm:prSet>
      <dgm:spPr/>
    </dgm:pt>
    <dgm:pt modelId="{401CB176-B92D-4A69-8596-0D5201F97266}" type="pres">
      <dgm:prSet presAssocID="{AF6E5D5E-7D75-47E3-A0CC-6D6324015C10}" presName="rootComposite" presStyleCnt="0"/>
      <dgm:spPr/>
    </dgm:pt>
    <dgm:pt modelId="{8C365317-07E7-4208-9FDA-978A039B3D54}" type="pres">
      <dgm:prSet presAssocID="{AF6E5D5E-7D75-47E3-A0CC-6D6324015C10}" presName="rootText" presStyleLbl="node2" presStyleIdx="3" presStyleCnt="4" custScaleX="82969" custScaleY="97784" custLinFactNeighborY="1290">
        <dgm:presLayoutVars>
          <dgm:chPref val="3"/>
        </dgm:presLayoutVars>
      </dgm:prSet>
      <dgm:spPr/>
      <dgm:t>
        <a:bodyPr/>
        <a:lstStyle/>
        <a:p>
          <a:endParaRPr lang="es-PE"/>
        </a:p>
      </dgm:t>
    </dgm:pt>
    <dgm:pt modelId="{E5D1B3FB-E8BF-4364-BEE3-F816825740B8}" type="pres">
      <dgm:prSet presAssocID="{AF6E5D5E-7D75-47E3-A0CC-6D6324015C10}" presName="rootConnector" presStyleLbl="node2" presStyleIdx="3" presStyleCnt="4"/>
      <dgm:spPr/>
      <dgm:t>
        <a:bodyPr/>
        <a:lstStyle/>
        <a:p>
          <a:endParaRPr lang="es-PE"/>
        </a:p>
      </dgm:t>
    </dgm:pt>
    <dgm:pt modelId="{70BB2F9A-6D6E-4F4E-9D12-794FFD2E10C1}" type="pres">
      <dgm:prSet presAssocID="{AF6E5D5E-7D75-47E3-A0CC-6D6324015C10}" presName="hierChild4" presStyleCnt="0"/>
      <dgm:spPr/>
    </dgm:pt>
    <dgm:pt modelId="{60D2B369-3E73-40F9-858E-FB867CE5F18B}" type="pres">
      <dgm:prSet presAssocID="{AF6E5D5E-7D75-47E3-A0CC-6D6324015C10}" presName="hierChild5" presStyleCnt="0"/>
      <dgm:spPr/>
    </dgm:pt>
    <dgm:pt modelId="{D53F6EFD-B541-4B79-9B0E-3EB425BD94AE}" type="pres">
      <dgm:prSet presAssocID="{A806D20C-1D62-45BC-AE3E-D16AB7257B1D}" presName="hierChild3" presStyleCnt="0"/>
      <dgm:spPr/>
    </dgm:pt>
  </dgm:ptLst>
  <dgm:cxnLst>
    <dgm:cxn modelId="{09F2E699-6A3A-4164-88D2-C70F1115A6E2}" srcId="{A806D20C-1D62-45BC-AE3E-D16AB7257B1D}" destId="{AF6E5D5E-7D75-47E3-A0CC-6D6324015C10}" srcOrd="3" destOrd="0" parTransId="{56F1CA26-762E-491A-8E04-DAF98799730E}" sibTransId="{54E4561A-8AB8-4ADF-A20A-8DCFB6225D96}"/>
    <dgm:cxn modelId="{463C772A-4953-42E1-960D-3CA09EA79928}" type="presOf" srcId="{6B2492F9-8BC6-4889-ABE5-28528264CE3A}" destId="{DE548735-3458-4199-995E-FB47DD26E47F}" srcOrd="1" destOrd="0" presId="urn:microsoft.com/office/officeart/2005/8/layout/orgChart1"/>
    <dgm:cxn modelId="{DE8612AD-BC1F-4588-978B-5ACD525AFDEE}" type="presOf" srcId="{A94DEFDE-9A8B-4C9E-9DC2-838D5577DF70}" destId="{574DD093-24BC-44A0-A246-A2D0777FB871}" srcOrd="0" destOrd="0" presId="urn:microsoft.com/office/officeart/2005/8/layout/orgChart1"/>
    <dgm:cxn modelId="{D6A1E498-772D-4AE6-A2C2-F394A5CF4CE6}" type="presOf" srcId="{C165F4DA-4FA4-487F-85FD-4A30840273F5}" destId="{3E0FD742-09E8-4D4D-9BB0-65B2E3F7D322}" srcOrd="0" destOrd="0" presId="urn:microsoft.com/office/officeart/2005/8/layout/orgChart1"/>
    <dgm:cxn modelId="{43461238-8734-4C20-8711-C6DBFDC30DD9}" type="presOf" srcId="{17A6BFF3-A3BC-4BBA-B8B8-C406287D70E7}" destId="{3C95F3FF-3CE4-4F01-82C3-8F757985854C}" srcOrd="0" destOrd="0" presId="urn:microsoft.com/office/officeart/2005/8/layout/orgChart1"/>
    <dgm:cxn modelId="{A8F85E4A-1744-47CA-97B0-AC8E40972F9A}" type="presOf" srcId="{56F1CA26-762E-491A-8E04-DAF98799730E}" destId="{73EC8E7D-6595-43CB-AD95-72639D91E43B}" srcOrd="0" destOrd="0" presId="urn:microsoft.com/office/officeart/2005/8/layout/orgChart1"/>
    <dgm:cxn modelId="{A94A516A-2E5D-4433-9619-675C24BB77BC}" type="presOf" srcId="{BA329B8C-AB53-45CF-95D5-B54ED205051D}" destId="{7F83141B-5207-4E56-9F69-6731A8FE428A}" srcOrd="0" destOrd="0" presId="urn:microsoft.com/office/officeart/2005/8/layout/orgChart1"/>
    <dgm:cxn modelId="{28F9A358-E39D-4D0C-B0BA-73628EE5D674}" type="presOf" srcId="{A806D20C-1D62-45BC-AE3E-D16AB7257B1D}" destId="{5FAC7380-E7B2-4728-966E-30952184BF5F}" srcOrd="1" destOrd="0" presId="urn:microsoft.com/office/officeart/2005/8/layout/orgChart1"/>
    <dgm:cxn modelId="{2C702877-7B25-4E0A-A391-CA29F71DDAAA}" type="presOf" srcId="{F47A36B4-1F0D-4D7D-8AA2-A84B8D02D488}" destId="{3C9C69D2-641F-40E9-8BF4-7E442DDB50B2}" srcOrd="0" destOrd="0" presId="urn:microsoft.com/office/officeart/2005/8/layout/orgChart1"/>
    <dgm:cxn modelId="{726009F7-545B-4674-9FBB-F4F65EC26C18}" type="presOf" srcId="{849145A5-3E72-4B31-A0E9-D399C88BECA5}" destId="{4817B4E0-E0D1-475D-BB16-03F25F16F8ED}" srcOrd="1" destOrd="0" presId="urn:microsoft.com/office/officeart/2005/8/layout/orgChart1"/>
    <dgm:cxn modelId="{82E39B53-654F-4B25-BAAD-C32A5FF32E50}" type="presOf" srcId="{A806D20C-1D62-45BC-AE3E-D16AB7257B1D}" destId="{7B74D9D9-C360-489B-82C5-4D2B6DBAE925}" srcOrd="0" destOrd="0" presId="urn:microsoft.com/office/officeart/2005/8/layout/orgChart1"/>
    <dgm:cxn modelId="{BD6D552C-2079-4B5A-AFC7-68F5C9BD8A2A}" type="presOf" srcId="{F30ABA54-8BB8-483A-B365-DBD8BE0779A1}" destId="{CAE9FEBB-04C8-4B61-9862-01E354B5085D}" srcOrd="0" destOrd="0" presId="urn:microsoft.com/office/officeart/2005/8/layout/orgChart1"/>
    <dgm:cxn modelId="{EE0F5853-5D04-4339-AD27-C288A2D8D798}" type="presOf" srcId="{6B327DC4-52F7-4523-B8A9-D887FE8B5CB7}" destId="{966D2FD9-E8A6-4814-BB30-A6B54878E947}" srcOrd="0" destOrd="0" presId="urn:microsoft.com/office/officeart/2005/8/layout/orgChart1"/>
    <dgm:cxn modelId="{33A88473-70EE-45DE-B755-C41FD65A64F8}" srcId="{A806D20C-1D62-45BC-AE3E-D16AB7257B1D}" destId="{6B2492F9-8BC6-4889-ABE5-28528264CE3A}" srcOrd="1" destOrd="0" parTransId="{7DED0029-BCA0-49CF-BA2D-60453970822E}" sibTransId="{D3723863-E440-45AF-9489-8FFC6C103DCF}"/>
    <dgm:cxn modelId="{D290DAAF-58E4-44D5-8804-E8CD7CEE9E41}" type="presOf" srcId="{F47A36B4-1F0D-4D7D-8AA2-A84B8D02D488}" destId="{F613299D-ACEA-4C61-B126-0A0A0E90AE8E}" srcOrd="1" destOrd="0" presId="urn:microsoft.com/office/officeart/2005/8/layout/orgChart1"/>
    <dgm:cxn modelId="{23C7B81A-FD97-480A-A2B5-50641B9226F4}" type="presOf" srcId="{C165F4DA-4FA4-487F-85FD-4A30840273F5}" destId="{892B9F94-5684-413A-A624-ADF715FB6B5E}" srcOrd="1" destOrd="0" presId="urn:microsoft.com/office/officeart/2005/8/layout/orgChart1"/>
    <dgm:cxn modelId="{12E11A48-96D0-4D55-B502-73644B03FF37}" type="presOf" srcId="{AF6E5D5E-7D75-47E3-A0CC-6D6324015C10}" destId="{8C365317-07E7-4208-9FDA-978A039B3D54}" srcOrd="0" destOrd="0" presId="urn:microsoft.com/office/officeart/2005/8/layout/orgChart1"/>
    <dgm:cxn modelId="{BF4BE2CF-6A5E-4B56-AE3D-7F1B738DA6E3}" type="presOf" srcId="{849145A5-3E72-4B31-A0E9-D399C88BECA5}" destId="{F4980C97-0185-4483-9AC5-E22B8DEA7C3E}" srcOrd="0" destOrd="0" presId="urn:microsoft.com/office/officeart/2005/8/layout/orgChart1"/>
    <dgm:cxn modelId="{6468C764-1595-4F5D-9996-46B65175F555}" type="presOf" srcId="{7AF4331B-C11E-45DF-BDE1-E21EA4CDC1B9}" destId="{A861EB5F-273A-4E40-8C5E-86A56C2AF8F5}" srcOrd="0" destOrd="0" presId="urn:microsoft.com/office/officeart/2005/8/layout/orgChart1"/>
    <dgm:cxn modelId="{BF7946CA-B406-4758-97D5-F2D786FE6349}" type="presOf" srcId="{AF6E5D5E-7D75-47E3-A0CC-6D6324015C10}" destId="{E5D1B3FB-E8BF-4364-BEE3-F816825740B8}" srcOrd="1" destOrd="0" presId="urn:microsoft.com/office/officeart/2005/8/layout/orgChart1"/>
    <dgm:cxn modelId="{860CC1DA-D197-46FC-A0C6-B3CB3EB8E595}" type="presOf" srcId="{DBB23966-581C-4526-B795-0BE0D67E1724}" destId="{32166D20-7C3E-4451-BB1C-924E2B312C1B}" srcOrd="0" destOrd="0" presId="urn:microsoft.com/office/officeart/2005/8/layout/orgChart1"/>
    <dgm:cxn modelId="{D363A1B3-6C10-467A-8F7F-F43CEE9D1095}" srcId="{F47A36B4-1F0D-4D7D-8AA2-A84B8D02D488}" destId="{849145A5-3E72-4B31-A0E9-D399C88BECA5}" srcOrd="1" destOrd="0" parTransId="{BA329B8C-AB53-45CF-95D5-B54ED205051D}" sibTransId="{FC0E926C-4643-45D7-89CE-FDC136C1D4EC}"/>
    <dgm:cxn modelId="{BD2C9152-F204-4582-9FDD-550E83BA6398}" srcId="{F47A36B4-1F0D-4D7D-8AA2-A84B8D02D488}" destId="{7AF4331B-C11E-45DF-BDE1-E21EA4CDC1B9}" srcOrd="0" destOrd="0" parTransId="{17A6BFF3-A3BC-4BBA-B8B8-C406287D70E7}" sibTransId="{1FED393E-E85D-4B72-857A-70E283B169CB}"/>
    <dgm:cxn modelId="{3BDC1451-C5B8-4265-988C-262F6A61B092}" srcId="{F47A36B4-1F0D-4D7D-8AA2-A84B8D02D488}" destId="{D1FD6A36-E7D3-41B1-BA0F-25D0392A9883}" srcOrd="2" destOrd="0" parTransId="{F30ABA54-8BB8-483A-B365-DBD8BE0779A1}" sibTransId="{4906EC6E-4279-48AF-AE19-5BCB3F584E15}"/>
    <dgm:cxn modelId="{5C7D0DE3-0126-4E90-B319-9523A83E72A3}" srcId="{6B327DC4-52F7-4523-B8A9-D887FE8B5CB7}" destId="{A806D20C-1D62-45BC-AE3E-D16AB7257B1D}" srcOrd="0" destOrd="0" parTransId="{A1DF61DE-B26E-4030-936A-772E37AA68A4}" sibTransId="{0D6BEB1E-12C5-4143-9336-DC9B215E6EBD}"/>
    <dgm:cxn modelId="{451179B4-AD30-49CE-86BC-5D18E91E7387}" type="presOf" srcId="{D1FD6A36-E7D3-41B1-BA0F-25D0392A9883}" destId="{DF753313-F116-4E89-B03A-E8251DE06495}" srcOrd="0" destOrd="0" presId="urn:microsoft.com/office/officeart/2005/8/layout/orgChart1"/>
    <dgm:cxn modelId="{F00DC4CC-7229-4F60-AF0B-1323FA5ADE65}" type="presOf" srcId="{7AF4331B-C11E-45DF-BDE1-E21EA4CDC1B9}" destId="{3B7DD273-EE5B-4B11-93F9-02FAD591F7AA}" srcOrd="1" destOrd="0" presId="urn:microsoft.com/office/officeart/2005/8/layout/orgChart1"/>
    <dgm:cxn modelId="{53B5EF65-06CA-4E2F-85CC-BB5B63A67F90}" type="presOf" srcId="{D1FD6A36-E7D3-41B1-BA0F-25D0392A9883}" destId="{BB94456C-80BB-41AE-AFB7-82A50BD8E0E4}" srcOrd="1" destOrd="0" presId="urn:microsoft.com/office/officeart/2005/8/layout/orgChart1"/>
    <dgm:cxn modelId="{C34D91FA-7D89-40DD-AAEA-51E65E596BDA}" srcId="{A806D20C-1D62-45BC-AE3E-D16AB7257B1D}" destId="{C165F4DA-4FA4-487F-85FD-4A30840273F5}" srcOrd="2" destOrd="0" parTransId="{DBB23966-581C-4526-B795-0BE0D67E1724}" sibTransId="{4D91731D-374C-4A2E-BE58-B6A9E7A1539D}"/>
    <dgm:cxn modelId="{96CDC1C1-F12B-4C8A-9476-475A329AC763}" type="presOf" srcId="{6B2492F9-8BC6-4889-ABE5-28528264CE3A}" destId="{AC590317-9959-49D8-B5ED-D7964DBFFBA1}" srcOrd="0" destOrd="0" presId="urn:microsoft.com/office/officeart/2005/8/layout/orgChart1"/>
    <dgm:cxn modelId="{756E4019-A013-4171-9D61-F60BD9138EAC}" type="presOf" srcId="{7DED0029-BCA0-49CF-BA2D-60453970822E}" destId="{98415005-8BDA-4A44-A1FA-D27CBF55B1BC}" srcOrd="0" destOrd="0" presId="urn:microsoft.com/office/officeart/2005/8/layout/orgChart1"/>
    <dgm:cxn modelId="{C98DA5D5-EFD3-4E7B-A9ED-2B797FE0D6A1}" srcId="{A806D20C-1D62-45BC-AE3E-D16AB7257B1D}" destId="{F47A36B4-1F0D-4D7D-8AA2-A84B8D02D488}" srcOrd="0" destOrd="0" parTransId="{A94DEFDE-9A8B-4C9E-9DC2-838D5577DF70}" sibTransId="{83F3EB5F-9AB3-44B2-BF0A-44AFAAFE79AC}"/>
    <dgm:cxn modelId="{4D1454DB-00B2-4A99-B5A0-6CE182AC6F65}" type="presParOf" srcId="{966D2FD9-E8A6-4814-BB30-A6B54878E947}" destId="{6717FEF5-9E5D-4EFA-8FB9-2DAC7B892965}" srcOrd="0" destOrd="0" presId="urn:microsoft.com/office/officeart/2005/8/layout/orgChart1"/>
    <dgm:cxn modelId="{1CAAD0C5-E7FC-4DC1-9D03-9A3CF11D1C4D}" type="presParOf" srcId="{6717FEF5-9E5D-4EFA-8FB9-2DAC7B892965}" destId="{67D2B9B8-641A-4126-9484-DCC7C17A9C00}" srcOrd="0" destOrd="0" presId="urn:microsoft.com/office/officeart/2005/8/layout/orgChart1"/>
    <dgm:cxn modelId="{889F50A7-4B6A-440B-947C-D8F91C3B9A01}" type="presParOf" srcId="{67D2B9B8-641A-4126-9484-DCC7C17A9C00}" destId="{7B74D9D9-C360-489B-82C5-4D2B6DBAE925}" srcOrd="0" destOrd="0" presId="urn:microsoft.com/office/officeart/2005/8/layout/orgChart1"/>
    <dgm:cxn modelId="{07CC1E54-92F8-466B-B144-7823C3276E1E}" type="presParOf" srcId="{67D2B9B8-641A-4126-9484-DCC7C17A9C00}" destId="{5FAC7380-E7B2-4728-966E-30952184BF5F}" srcOrd="1" destOrd="0" presId="urn:microsoft.com/office/officeart/2005/8/layout/orgChart1"/>
    <dgm:cxn modelId="{232C5D04-6FC1-44F3-AAFF-C80C7579F0CF}" type="presParOf" srcId="{6717FEF5-9E5D-4EFA-8FB9-2DAC7B892965}" destId="{4914810D-7FAD-4639-8F64-4A7BF2D21C68}" srcOrd="1" destOrd="0" presId="urn:microsoft.com/office/officeart/2005/8/layout/orgChart1"/>
    <dgm:cxn modelId="{FAC49482-4981-4B93-9320-10FC4F1043B3}" type="presParOf" srcId="{4914810D-7FAD-4639-8F64-4A7BF2D21C68}" destId="{574DD093-24BC-44A0-A246-A2D0777FB871}" srcOrd="0" destOrd="0" presId="urn:microsoft.com/office/officeart/2005/8/layout/orgChart1"/>
    <dgm:cxn modelId="{22964E66-F36D-492B-80BA-6669A1060B25}" type="presParOf" srcId="{4914810D-7FAD-4639-8F64-4A7BF2D21C68}" destId="{067D6AD0-1223-42E6-82A9-C003C06ED5D4}" srcOrd="1" destOrd="0" presId="urn:microsoft.com/office/officeart/2005/8/layout/orgChart1"/>
    <dgm:cxn modelId="{53D87DDA-B84D-4B07-8851-644E6CF1B681}" type="presParOf" srcId="{067D6AD0-1223-42E6-82A9-C003C06ED5D4}" destId="{E0ABD22A-27F3-431B-BF4F-86BCFC9580F1}" srcOrd="0" destOrd="0" presId="urn:microsoft.com/office/officeart/2005/8/layout/orgChart1"/>
    <dgm:cxn modelId="{9E38FA3E-28E2-4F75-8293-71B45E616406}" type="presParOf" srcId="{E0ABD22A-27F3-431B-BF4F-86BCFC9580F1}" destId="{3C9C69D2-641F-40E9-8BF4-7E442DDB50B2}" srcOrd="0" destOrd="0" presId="urn:microsoft.com/office/officeart/2005/8/layout/orgChart1"/>
    <dgm:cxn modelId="{59524EA0-01FD-40A5-9383-DC0E9A8E84D1}" type="presParOf" srcId="{E0ABD22A-27F3-431B-BF4F-86BCFC9580F1}" destId="{F613299D-ACEA-4C61-B126-0A0A0E90AE8E}" srcOrd="1" destOrd="0" presId="urn:microsoft.com/office/officeart/2005/8/layout/orgChart1"/>
    <dgm:cxn modelId="{EE4A8D0D-68DC-4534-B6CD-FD95B3DD91BD}" type="presParOf" srcId="{067D6AD0-1223-42E6-82A9-C003C06ED5D4}" destId="{0C38BC6A-F3DD-4D0C-A8E9-B93C0EE5D74E}" srcOrd="1" destOrd="0" presId="urn:microsoft.com/office/officeart/2005/8/layout/orgChart1"/>
    <dgm:cxn modelId="{E524822C-3E82-437C-93A8-8B256482D66F}" type="presParOf" srcId="{0C38BC6A-F3DD-4D0C-A8E9-B93C0EE5D74E}" destId="{3C95F3FF-3CE4-4F01-82C3-8F757985854C}" srcOrd="0" destOrd="0" presId="urn:microsoft.com/office/officeart/2005/8/layout/orgChart1"/>
    <dgm:cxn modelId="{403CFC0B-CD66-412E-A811-2F17BED9AB40}" type="presParOf" srcId="{0C38BC6A-F3DD-4D0C-A8E9-B93C0EE5D74E}" destId="{595ADC79-E4BD-468F-A8B4-45F416873DCF}" srcOrd="1" destOrd="0" presId="urn:microsoft.com/office/officeart/2005/8/layout/orgChart1"/>
    <dgm:cxn modelId="{5D9FA083-1B30-4A43-8C0F-1664C8E490A5}" type="presParOf" srcId="{595ADC79-E4BD-468F-A8B4-45F416873DCF}" destId="{C0F35620-0C6E-456A-BE01-BB0B6DE5EDD8}" srcOrd="0" destOrd="0" presId="urn:microsoft.com/office/officeart/2005/8/layout/orgChart1"/>
    <dgm:cxn modelId="{CF89DEAC-A89A-4F63-9364-060719362143}" type="presParOf" srcId="{C0F35620-0C6E-456A-BE01-BB0B6DE5EDD8}" destId="{A861EB5F-273A-4E40-8C5E-86A56C2AF8F5}" srcOrd="0" destOrd="0" presId="urn:microsoft.com/office/officeart/2005/8/layout/orgChart1"/>
    <dgm:cxn modelId="{3D0850EF-52F8-43A3-9EEB-9E3893F4AAE0}" type="presParOf" srcId="{C0F35620-0C6E-456A-BE01-BB0B6DE5EDD8}" destId="{3B7DD273-EE5B-4B11-93F9-02FAD591F7AA}" srcOrd="1" destOrd="0" presId="urn:microsoft.com/office/officeart/2005/8/layout/orgChart1"/>
    <dgm:cxn modelId="{F6B9A42C-133A-40E3-8BD6-06AC7A09029C}" type="presParOf" srcId="{595ADC79-E4BD-468F-A8B4-45F416873DCF}" destId="{9174B72E-EB4D-4841-8E32-5012C2FD3D7D}" srcOrd="1" destOrd="0" presId="urn:microsoft.com/office/officeart/2005/8/layout/orgChart1"/>
    <dgm:cxn modelId="{FCEC8D0B-A7A9-4628-ABCB-9C708486ABA3}" type="presParOf" srcId="{595ADC79-E4BD-468F-A8B4-45F416873DCF}" destId="{9B175303-3822-4FD4-8BCD-4162C7D16719}" srcOrd="2" destOrd="0" presId="urn:microsoft.com/office/officeart/2005/8/layout/orgChart1"/>
    <dgm:cxn modelId="{5FFCA44B-C490-423E-85E9-1B03B02D01B5}" type="presParOf" srcId="{0C38BC6A-F3DD-4D0C-A8E9-B93C0EE5D74E}" destId="{7F83141B-5207-4E56-9F69-6731A8FE428A}" srcOrd="2" destOrd="0" presId="urn:microsoft.com/office/officeart/2005/8/layout/orgChart1"/>
    <dgm:cxn modelId="{9910BBDD-DDA4-44F7-B6FF-01B8D624FC9D}" type="presParOf" srcId="{0C38BC6A-F3DD-4D0C-A8E9-B93C0EE5D74E}" destId="{00EF384E-2A9E-4300-AA29-BA3C35B6E8CE}" srcOrd="3" destOrd="0" presId="urn:microsoft.com/office/officeart/2005/8/layout/orgChart1"/>
    <dgm:cxn modelId="{CD288BEF-3AD1-4C48-B4AF-3F41711B054B}" type="presParOf" srcId="{00EF384E-2A9E-4300-AA29-BA3C35B6E8CE}" destId="{1CCEE593-A5FC-4697-8726-A98D42F822D5}" srcOrd="0" destOrd="0" presId="urn:microsoft.com/office/officeart/2005/8/layout/orgChart1"/>
    <dgm:cxn modelId="{E66CDD89-7542-4B28-B741-DD73A9BD3C9D}" type="presParOf" srcId="{1CCEE593-A5FC-4697-8726-A98D42F822D5}" destId="{F4980C97-0185-4483-9AC5-E22B8DEA7C3E}" srcOrd="0" destOrd="0" presId="urn:microsoft.com/office/officeart/2005/8/layout/orgChart1"/>
    <dgm:cxn modelId="{53B6E860-9E43-4336-920E-1FB5F244DD28}" type="presParOf" srcId="{1CCEE593-A5FC-4697-8726-A98D42F822D5}" destId="{4817B4E0-E0D1-475D-BB16-03F25F16F8ED}" srcOrd="1" destOrd="0" presId="urn:microsoft.com/office/officeart/2005/8/layout/orgChart1"/>
    <dgm:cxn modelId="{F9CC2FDC-C993-4B43-A0C2-5BDA29BAD7FD}" type="presParOf" srcId="{00EF384E-2A9E-4300-AA29-BA3C35B6E8CE}" destId="{911FD6E4-2D7C-440A-8D68-7C11ED475F36}" srcOrd="1" destOrd="0" presId="urn:microsoft.com/office/officeart/2005/8/layout/orgChart1"/>
    <dgm:cxn modelId="{EC239A68-43FB-474E-9ADB-3DA7A26A350D}" type="presParOf" srcId="{00EF384E-2A9E-4300-AA29-BA3C35B6E8CE}" destId="{0CC9A851-7E79-4171-BF7C-47B90569CDC5}" srcOrd="2" destOrd="0" presId="urn:microsoft.com/office/officeart/2005/8/layout/orgChart1"/>
    <dgm:cxn modelId="{417B9D4B-08D0-433C-A6C1-54B0C936DF79}" type="presParOf" srcId="{0C38BC6A-F3DD-4D0C-A8E9-B93C0EE5D74E}" destId="{CAE9FEBB-04C8-4B61-9862-01E354B5085D}" srcOrd="4" destOrd="0" presId="urn:microsoft.com/office/officeart/2005/8/layout/orgChart1"/>
    <dgm:cxn modelId="{FAAE7CEA-3E17-4A07-A250-ABE57E97770C}" type="presParOf" srcId="{0C38BC6A-F3DD-4D0C-A8E9-B93C0EE5D74E}" destId="{4A8C8FBE-8FA5-4853-93D1-BCC0D9D1DD68}" srcOrd="5" destOrd="0" presId="urn:microsoft.com/office/officeart/2005/8/layout/orgChart1"/>
    <dgm:cxn modelId="{3D4F5005-1F78-47C5-B4B7-263C8FFEB7DB}" type="presParOf" srcId="{4A8C8FBE-8FA5-4853-93D1-BCC0D9D1DD68}" destId="{5494B7F1-EE08-4911-A9B8-AF37EB334F7D}" srcOrd="0" destOrd="0" presId="urn:microsoft.com/office/officeart/2005/8/layout/orgChart1"/>
    <dgm:cxn modelId="{A3B8C902-BF98-4559-8303-B663507B8CFB}" type="presParOf" srcId="{5494B7F1-EE08-4911-A9B8-AF37EB334F7D}" destId="{DF753313-F116-4E89-B03A-E8251DE06495}" srcOrd="0" destOrd="0" presId="urn:microsoft.com/office/officeart/2005/8/layout/orgChart1"/>
    <dgm:cxn modelId="{A2929497-76A7-4C95-A60F-68BF969DC7B0}" type="presParOf" srcId="{5494B7F1-EE08-4911-A9B8-AF37EB334F7D}" destId="{BB94456C-80BB-41AE-AFB7-82A50BD8E0E4}" srcOrd="1" destOrd="0" presId="urn:microsoft.com/office/officeart/2005/8/layout/orgChart1"/>
    <dgm:cxn modelId="{5A67078B-A116-43DB-B55D-B56038F9175D}" type="presParOf" srcId="{4A8C8FBE-8FA5-4853-93D1-BCC0D9D1DD68}" destId="{6F52ABE4-4D25-408F-99E4-48184BE88AE7}" srcOrd="1" destOrd="0" presId="urn:microsoft.com/office/officeart/2005/8/layout/orgChart1"/>
    <dgm:cxn modelId="{F6CB8E95-26BC-4D23-9D04-35E1B36E4561}" type="presParOf" srcId="{4A8C8FBE-8FA5-4853-93D1-BCC0D9D1DD68}" destId="{17C02DD8-F7DF-4732-ADA0-3E46665BC9BA}" srcOrd="2" destOrd="0" presId="urn:microsoft.com/office/officeart/2005/8/layout/orgChart1"/>
    <dgm:cxn modelId="{B4702A0A-8ED3-4B39-A0D8-BCDEC587D97B}" type="presParOf" srcId="{067D6AD0-1223-42E6-82A9-C003C06ED5D4}" destId="{5634B24B-E870-4220-AEF0-DFA4AA1404AC}" srcOrd="2" destOrd="0" presId="urn:microsoft.com/office/officeart/2005/8/layout/orgChart1"/>
    <dgm:cxn modelId="{77A8DB2A-5ACD-4D96-B681-65849A6D5FDF}" type="presParOf" srcId="{4914810D-7FAD-4639-8F64-4A7BF2D21C68}" destId="{98415005-8BDA-4A44-A1FA-D27CBF55B1BC}" srcOrd="2" destOrd="0" presId="urn:microsoft.com/office/officeart/2005/8/layout/orgChart1"/>
    <dgm:cxn modelId="{D4D890FE-E64E-440A-ABE7-587DF1784473}" type="presParOf" srcId="{4914810D-7FAD-4639-8F64-4A7BF2D21C68}" destId="{44A7A167-FD14-48BD-A00A-4D3264107E4B}" srcOrd="3" destOrd="0" presId="urn:microsoft.com/office/officeart/2005/8/layout/orgChart1"/>
    <dgm:cxn modelId="{033CF295-EC4B-4A11-B5B9-20B097329198}" type="presParOf" srcId="{44A7A167-FD14-48BD-A00A-4D3264107E4B}" destId="{96CB8FCD-6A92-42EF-B413-4DD9BA4C5BD3}" srcOrd="0" destOrd="0" presId="urn:microsoft.com/office/officeart/2005/8/layout/orgChart1"/>
    <dgm:cxn modelId="{A63423F2-4FF8-4479-9DF5-53DAEF91048C}" type="presParOf" srcId="{96CB8FCD-6A92-42EF-B413-4DD9BA4C5BD3}" destId="{AC590317-9959-49D8-B5ED-D7964DBFFBA1}" srcOrd="0" destOrd="0" presId="urn:microsoft.com/office/officeart/2005/8/layout/orgChart1"/>
    <dgm:cxn modelId="{45BB3046-B3C0-4E7E-B7D7-E8F5C28B7E50}" type="presParOf" srcId="{96CB8FCD-6A92-42EF-B413-4DD9BA4C5BD3}" destId="{DE548735-3458-4199-995E-FB47DD26E47F}" srcOrd="1" destOrd="0" presId="urn:microsoft.com/office/officeart/2005/8/layout/orgChart1"/>
    <dgm:cxn modelId="{80907064-8010-4735-8EDF-DAB544CC90C6}" type="presParOf" srcId="{44A7A167-FD14-48BD-A00A-4D3264107E4B}" destId="{D441BFA3-46EF-4FD1-A105-B8E5CCDD49C0}" srcOrd="1" destOrd="0" presId="urn:microsoft.com/office/officeart/2005/8/layout/orgChart1"/>
    <dgm:cxn modelId="{512FA2E0-49E0-42EF-B767-8564CF209636}" type="presParOf" srcId="{44A7A167-FD14-48BD-A00A-4D3264107E4B}" destId="{92D62ECB-67A0-4271-9E8A-73F607BAD8F3}" srcOrd="2" destOrd="0" presId="urn:microsoft.com/office/officeart/2005/8/layout/orgChart1"/>
    <dgm:cxn modelId="{1E1F6B06-DED2-4B73-88DF-A9B1E7885C6A}" type="presParOf" srcId="{4914810D-7FAD-4639-8F64-4A7BF2D21C68}" destId="{32166D20-7C3E-4451-BB1C-924E2B312C1B}" srcOrd="4" destOrd="0" presId="urn:microsoft.com/office/officeart/2005/8/layout/orgChart1"/>
    <dgm:cxn modelId="{0830D98E-0841-4598-B213-0099336CA4D1}" type="presParOf" srcId="{4914810D-7FAD-4639-8F64-4A7BF2D21C68}" destId="{51BD0DEA-A699-4F01-935B-E292C3368FF7}" srcOrd="5" destOrd="0" presId="urn:microsoft.com/office/officeart/2005/8/layout/orgChart1"/>
    <dgm:cxn modelId="{2B22D976-8AF4-4AC1-B883-A8C21040B9BA}" type="presParOf" srcId="{51BD0DEA-A699-4F01-935B-E292C3368FF7}" destId="{2526BDEA-4629-47A1-93CB-2F2B06264A63}" srcOrd="0" destOrd="0" presId="urn:microsoft.com/office/officeart/2005/8/layout/orgChart1"/>
    <dgm:cxn modelId="{F23D1860-20BD-4442-A61D-0CC9A93945A6}" type="presParOf" srcId="{2526BDEA-4629-47A1-93CB-2F2B06264A63}" destId="{3E0FD742-09E8-4D4D-9BB0-65B2E3F7D322}" srcOrd="0" destOrd="0" presId="urn:microsoft.com/office/officeart/2005/8/layout/orgChart1"/>
    <dgm:cxn modelId="{34B58B19-515D-47E1-B8B8-78CC69FC0A69}" type="presParOf" srcId="{2526BDEA-4629-47A1-93CB-2F2B06264A63}" destId="{892B9F94-5684-413A-A624-ADF715FB6B5E}" srcOrd="1" destOrd="0" presId="urn:microsoft.com/office/officeart/2005/8/layout/orgChart1"/>
    <dgm:cxn modelId="{2E4CA8B0-6FBF-4FC6-BF67-EB4E4CE4B726}" type="presParOf" srcId="{51BD0DEA-A699-4F01-935B-E292C3368FF7}" destId="{A1CD3D74-E0CE-49C4-A11E-3D927C359C8D}" srcOrd="1" destOrd="0" presId="urn:microsoft.com/office/officeart/2005/8/layout/orgChart1"/>
    <dgm:cxn modelId="{58034968-7E0D-4E0D-8FCD-03F455FA41FB}" type="presParOf" srcId="{51BD0DEA-A699-4F01-935B-E292C3368FF7}" destId="{2E6685D3-7C85-45C3-AA9A-06FC98D64716}" srcOrd="2" destOrd="0" presId="urn:microsoft.com/office/officeart/2005/8/layout/orgChart1"/>
    <dgm:cxn modelId="{7212A695-F4DB-4C7C-8D1B-2D29C61B4930}" type="presParOf" srcId="{4914810D-7FAD-4639-8F64-4A7BF2D21C68}" destId="{73EC8E7D-6595-43CB-AD95-72639D91E43B}" srcOrd="6" destOrd="0" presId="urn:microsoft.com/office/officeart/2005/8/layout/orgChart1"/>
    <dgm:cxn modelId="{68CD96BC-E421-42F2-9367-3FA149905E54}" type="presParOf" srcId="{4914810D-7FAD-4639-8F64-4A7BF2D21C68}" destId="{A462A4C7-B80E-4D18-99A7-78302247C023}" srcOrd="7" destOrd="0" presId="urn:microsoft.com/office/officeart/2005/8/layout/orgChart1"/>
    <dgm:cxn modelId="{F102AFC6-B786-4993-A90C-BDAA16B6CFB5}" type="presParOf" srcId="{A462A4C7-B80E-4D18-99A7-78302247C023}" destId="{401CB176-B92D-4A69-8596-0D5201F97266}" srcOrd="0" destOrd="0" presId="urn:microsoft.com/office/officeart/2005/8/layout/orgChart1"/>
    <dgm:cxn modelId="{3B59DA86-A53A-4A11-B247-7B53B2070FCF}" type="presParOf" srcId="{401CB176-B92D-4A69-8596-0D5201F97266}" destId="{8C365317-07E7-4208-9FDA-978A039B3D54}" srcOrd="0" destOrd="0" presId="urn:microsoft.com/office/officeart/2005/8/layout/orgChart1"/>
    <dgm:cxn modelId="{466C4B01-8AFF-41FA-A4C0-A4F10BE80DC1}" type="presParOf" srcId="{401CB176-B92D-4A69-8596-0D5201F97266}" destId="{E5D1B3FB-E8BF-4364-BEE3-F816825740B8}" srcOrd="1" destOrd="0" presId="urn:microsoft.com/office/officeart/2005/8/layout/orgChart1"/>
    <dgm:cxn modelId="{7609FE4D-0E72-4BA8-AED3-F3EF8341B40A}" type="presParOf" srcId="{A462A4C7-B80E-4D18-99A7-78302247C023}" destId="{70BB2F9A-6D6E-4F4E-9D12-794FFD2E10C1}" srcOrd="1" destOrd="0" presId="urn:microsoft.com/office/officeart/2005/8/layout/orgChart1"/>
    <dgm:cxn modelId="{0338A4EC-A212-4290-947F-48268D4BCF67}" type="presParOf" srcId="{A462A4C7-B80E-4D18-99A7-78302247C023}" destId="{60D2B369-3E73-40F9-858E-FB867CE5F18B}" srcOrd="2" destOrd="0" presId="urn:microsoft.com/office/officeart/2005/8/layout/orgChart1"/>
    <dgm:cxn modelId="{FECC32AA-2917-43E2-BA73-36EBEEC52068}" type="presParOf" srcId="{6717FEF5-9E5D-4EFA-8FB9-2DAC7B892965}" destId="{D53F6EFD-B541-4B79-9B0E-3EB425BD94A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B327DC4-52F7-4523-B8A9-D887FE8B5CB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PE"/>
        </a:p>
      </dgm:t>
    </dgm:pt>
    <dgm:pt modelId="{A806D20C-1D62-45BC-AE3E-D16AB7257B1D}">
      <dgm:prSet phldrT="[Text]" custT="1"/>
      <dgm:spPr>
        <a:gradFill flip="none" rotWithShape="0">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dgm:spPr>
      <dgm:t>
        <a:bodyPr/>
        <a:lstStyle/>
        <a:p>
          <a:r>
            <a:rPr lang="es-PE" sz="2000" b="1" dirty="0" smtClean="0"/>
            <a:t>Gerente responsable</a:t>
          </a:r>
          <a:endParaRPr lang="es-PE" sz="2000" b="1" dirty="0"/>
        </a:p>
      </dgm:t>
    </dgm:pt>
    <dgm:pt modelId="{A1DF61DE-B26E-4030-936A-772E37AA68A4}" type="parTrans" cxnId="{5C7D0DE3-0126-4E90-B319-9523A83E72A3}">
      <dgm:prSet/>
      <dgm:spPr/>
      <dgm:t>
        <a:bodyPr/>
        <a:lstStyle/>
        <a:p>
          <a:endParaRPr lang="es-PE" sz="2000"/>
        </a:p>
      </dgm:t>
    </dgm:pt>
    <dgm:pt modelId="{0D6BEB1E-12C5-4143-9336-DC9B215E6EBD}" type="sibTrans" cxnId="{5C7D0DE3-0126-4E90-B319-9523A83E72A3}">
      <dgm:prSet/>
      <dgm:spPr/>
      <dgm:t>
        <a:bodyPr/>
        <a:lstStyle/>
        <a:p>
          <a:endParaRPr lang="es-PE" sz="2000"/>
        </a:p>
      </dgm:t>
    </dgm:pt>
    <dgm:pt modelId="{F47A36B4-1F0D-4D7D-8AA2-A84B8D02D488}">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800" dirty="0" smtClean="0"/>
            <a:t>Responsable de mantenimiento</a:t>
          </a:r>
          <a:endParaRPr lang="es-PE" sz="1800" dirty="0"/>
        </a:p>
      </dgm:t>
    </dgm:pt>
    <dgm:pt modelId="{A94DEFDE-9A8B-4C9E-9DC2-838D5577DF70}" type="parTrans" cxnId="{C98DA5D5-EFD3-4E7B-A9ED-2B797FE0D6A1}">
      <dgm:prSet/>
      <dgm:spPr/>
      <dgm:t>
        <a:bodyPr/>
        <a:lstStyle/>
        <a:p>
          <a:endParaRPr lang="es-PE" sz="2000"/>
        </a:p>
      </dgm:t>
    </dgm:pt>
    <dgm:pt modelId="{83F3EB5F-9AB3-44B2-BF0A-44AFAAFE79AC}" type="sibTrans" cxnId="{C98DA5D5-EFD3-4E7B-A9ED-2B797FE0D6A1}">
      <dgm:prSet/>
      <dgm:spPr/>
      <dgm:t>
        <a:bodyPr/>
        <a:lstStyle/>
        <a:p>
          <a:endParaRPr lang="es-PE" sz="2000"/>
        </a:p>
      </dgm:t>
    </dgm:pt>
    <dgm:pt modelId="{966D2FD9-E8A6-4814-BB30-A6B54878E947}" type="pres">
      <dgm:prSet presAssocID="{6B327DC4-52F7-4523-B8A9-D887FE8B5CB7}" presName="hierChild1" presStyleCnt="0">
        <dgm:presLayoutVars>
          <dgm:orgChart val="1"/>
          <dgm:chPref val="1"/>
          <dgm:dir/>
          <dgm:animOne val="branch"/>
          <dgm:animLvl val="lvl"/>
          <dgm:resizeHandles/>
        </dgm:presLayoutVars>
      </dgm:prSet>
      <dgm:spPr/>
      <dgm:t>
        <a:bodyPr/>
        <a:lstStyle/>
        <a:p>
          <a:endParaRPr lang="es-PE"/>
        </a:p>
      </dgm:t>
    </dgm:pt>
    <dgm:pt modelId="{6717FEF5-9E5D-4EFA-8FB9-2DAC7B892965}" type="pres">
      <dgm:prSet presAssocID="{A806D20C-1D62-45BC-AE3E-D16AB7257B1D}" presName="hierRoot1" presStyleCnt="0">
        <dgm:presLayoutVars>
          <dgm:hierBranch val="init"/>
        </dgm:presLayoutVars>
      </dgm:prSet>
      <dgm:spPr/>
    </dgm:pt>
    <dgm:pt modelId="{67D2B9B8-641A-4126-9484-DCC7C17A9C00}" type="pres">
      <dgm:prSet presAssocID="{A806D20C-1D62-45BC-AE3E-D16AB7257B1D}" presName="rootComposite1" presStyleCnt="0"/>
      <dgm:spPr/>
    </dgm:pt>
    <dgm:pt modelId="{7B74D9D9-C360-489B-82C5-4D2B6DBAE925}" type="pres">
      <dgm:prSet presAssocID="{A806D20C-1D62-45BC-AE3E-D16AB7257B1D}" presName="rootText1" presStyleLbl="node0" presStyleIdx="0" presStyleCnt="1" custScaleX="41371" custScaleY="42965" custLinFactNeighborY="4584">
        <dgm:presLayoutVars>
          <dgm:chPref val="3"/>
        </dgm:presLayoutVars>
      </dgm:prSet>
      <dgm:spPr/>
      <dgm:t>
        <a:bodyPr/>
        <a:lstStyle/>
        <a:p>
          <a:endParaRPr lang="es-PE"/>
        </a:p>
      </dgm:t>
    </dgm:pt>
    <dgm:pt modelId="{5FAC7380-E7B2-4728-966E-30952184BF5F}" type="pres">
      <dgm:prSet presAssocID="{A806D20C-1D62-45BC-AE3E-D16AB7257B1D}" presName="rootConnector1" presStyleLbl="node1" presStyleIdx="0" presStyleCnt="0"/>
      <dgm:spPr/>
      <dgm:t>
        <a:bodyPr/>
        <a:lstStyle/>
        <a:p>
          <a:endParaRPr lang="es-PE"/>
        </a:p>
      </dgm:t>
    </dgm:pt>
    <dgm:pt modelId="{4914810D-7FAD-4639-8F64-4A7BF2D21C68}" type="pres">
      <dgm:prSet presAssocID="{A806D20C-1D62-45BC-AE3E-D16AB7257B1D}" presName="hierChild2" presStyleCnt="0"/>
      <dgm:spPr/>
    </dgm:pt>
    <dgm:pt modelId="{574DD093-24BC-44A0-A246-A2D0777FB871}" type="pres">
      <dgm:prSet presAssocID="{A94DEFDE-9A8B-4C9E-9DC2-838D5577DF70}" presName="Name37" presStyleLbl="parChTrans1D2" presStyleIdx="0" presStyleCnt="1"/>
      <dgm:spPr/>
      <dgm:t>
        <a:bodyPr/>
        <a:lstStyle/>
        <a:p>
          <a:endParaRPr lang="es-PE"/>
        </a:p>
      </dgm:t>
    </dgm:pt>
    <dgm:pt modelId="{067D6AD0-1223-42E6-82A9-C003C06ED5D4}" type="pres">
      <dgm:prSet presAssocID="{F47A36B4-1F0D-4D7D-8AA2-A84B8D02D488}" presName="hierRoot2" presStyleCnt="0">
        <dgm:presLayoutVars>
          <dgm:hierBranch/>
        </dgm:presLayoutVars>
      </dgm:prSet>
      <dgm:spPr/>
    </dgm:pt>
    <dgm:pt modelId="{E0ABD22A-27F3-431B-BF4F-86BCFC9580F1}" type="pres">
      <dgm:prSet presAssocID="{F47A36B4-1F0D-4D7D-8AA2-A84B8D02D488}" presName="rootComposite" presStyleCnt="0"/>
      <dgm:spPr/>
    </dgm:pt>
    <dgm:pt modelId="{3C9C69D2-641F-40E9-8BF4-7E442DDB50B2}" type="pres">
      <dgm:prSet presAssocID="{F47A36B4-1F0D-4D7D-8AA2-A84B8D02D488}" presName="rootText" presStyleLbl="node2" presStyleIdx="0" presStyleCnt="1" custScaleX="32823" custScaleY="31273" custLinFactNeighborY="-10524">
        <dgm:presLayoutVars>
          <dgm:chPref val="3"/>
        </dgm:presLayoutVars>
      </dgm:prSet>
      <dgm:spPr/>
      <dgm:t>
        <a:bodyPr/>
        <a:lstStyle/>
        <a:p>
          <a:endParaRPr lang="es-PE"/>
        </a:p>
      </dgm:t>
    </dgm:pt>
    <dgm:pt modelId="{F613299D-ACEA-4C61-B126-0A0A0E90AE8E}" type="pres">
      <dgm:prSet presAssocID="{F47A36B4-1F0D-4D7D-8AA2-A84B8D02D488}" presName="rootConnector" presStyleLbl="node2" presStyleIdx="0" presStyleCnt="1"/>
      <dgm:spPr/>
      <dgm:t>
        <a:bodyPr/>
        <a:lstStyle/>
        <a:p>
          <a:endParaRPr lang="es-PE"/>
        </a:p>
      </dgm:t>
    </dgm:pt>
    <dgm:pt modelId="{0C38BC6A-F3DD-4D0C-A8E9-B93C0EE5D74E}" type="pres">
      <dgm:prSet presAssocID="{F47A36B4-1F0D-4D7D-8AA2-A84B8D02D488}" presName="hierChild4" presStyleCnt="0"/>
      <dgm:spPr/>
    </dgm:pt>
    <dgm:pt modelId="{5634B24B-E870-4220-AEF0-DFA4AA1404AC}" type="pres">
      <dgm:prSet presAssocID="{F47A36B4-1F0D-4D7D-8AA2-A84B8D02D488}" presName="hierChild5" presStyleCnt="0"/>
      <dgm:spPr/>
    </dgm:pt>
    <dgm:pt modelId="{D53F6EFD-B541-4B79-9B0E-3EB425BD94AE}" type="pres">
      <dgm:prSet presAssocID="{A806D20C-1D62-45BC-AE3E-D16AB7257B1D}" presName="hierChild3" presStyleCnt="0"/>
      <dgm:spPr/>
    </dgm:pt>
  </dgm:ptLst>
  <dgm:cxnLst>
    <dgm:cxn modelId="{C98DA5D5-EFD3-4E7B-A9ED-2B797FE0D6A1}" srcId="{A806D20C-1D62-45BC-AE3E-D16AB7257B1D}" destId="{F47A36B4-1F0D-4D7D-8AA2-A84B8D02D488}" srcOrd="0" destOrd="0" parTransId="{A94DEFDE-9A8B-4C9E-9DC2-838D5577DF70}" sibTransId="{83F3EB5F-9AB3-44B2-BF0A-44AFAAFE79AC}"/>
    <dgm:cxn modelId="{5C7D0DE3-0126-4E90-B319-9523A83E72A3}" srcId="{6B327DC4-52F7-4523-B8A9-D887FE8B5CB7}" destId="{A806D20C-1D62-45BC-AE3E-D16AB7257B1D}" srcOrd="0" destOrd="0" parTransId="{A1DF61DE-B26E-4030-936A-772E37AA68A4}" sibTransId="{0D6BEB1E-12C5-4143-9336-DC9B215E6EBD}"/>
    <dgm:cxn modelId="{D71B6264-6F4E-47FF-8842-BF7170991596}" type="presOf" srcId="{F47A36B4-1F0D-4D7D-8AA2-A84B8D02D488}" destId="{F613299D-ACEA-4C61-B126-0A0A0E90AE8E}" srcOrd="1" destOrd="0" presId="urn:microsoft.com/office/officeart/2005/8/layout/orgChart1"/>
    <dgm:cxn modelId="{B9AF518A-7EE1-418E-8A37-3F7586641F5F}" type="presOf" srcId="{F47A36B4-1F0D-4D7D-8AA2-A84B8D02D488}" destId="{3C9C69D2-641F-40E9-8BF4-7E442DDB50B2}" srcOrd="0" destOrd="0" presId="urn:microsoft.com/office/officeart/2005/8/layout/orgChart1"/>
    <dgm:cxn modelId="{5D43C8D0-5F12-4E31-B04C-ED7256AE0590}" type="presOf" srcId="{A94DEFDE-9A8B-4C9E-9DC2-838D5577DF70}" destId="{574DD093-24BC-44A0-A246-A2D0777FB871}" srcOrd="0" destOrd="0" presId="urn:microsoft.com/office/officeart/2005/8/layout/orgChart1"/>
    <dgm:cxn modelId="{726DECFB-9220-453E-9FAF-8046DA0D3599}" type="presOf" srcId="{A806D20C-1D62-45BC-AE3E-D16AB7257B1D}" destId="{7B74D9D9-C360-489B-82C5-4D2B6DBAE925}" srcOrd="0" destOrd="0" presId="urn:microsoft.com/office/officeart/2005/8/layout/orgChart1"/>
    <dgm:cxn modelId="{B04EC742-0584-4923-AF7D-1F9DBC675F17}" type="presOf" srcId="{6B327DC4-52F7-4523-B8A9-D887FE8B5CB7}" destId="{966D2FD9-E8A6-4814-BB30-A6B54878E947}" srcOrd="0" destOrd="0" presId="urn:microsoft.com/office/officeart/2005/8/layout/orgChart1"/>
    <dgm:cxn modelId="{5B9E2D8A-B107-49BE-97D7-20391CACB511}" type="presOf" srcId="{A806D20C-1D62-45BC-AE3E-D16AB7257B1D}" destId="{5FAC7380-E7B2-4728-966E-30952184BF5F}" srcOrd="1" destOrd="0" presId="urn:microsoft.com/office/officeart/2005/8/layout/orgChart1"/>
    <dgm:cxn modelId="{E7D05CA1-6EE7-47C1-A1D0-772FE1534BD5}" type="presParOf" srcId="{966D2FD9-E8A6-4814-BB30-A6B54878E947}" destId="{6717FEF5-9E5D-4EFA-8FB9-2DAC7B892965}" srcOrd="0" destOrd="0" presId="urn:microsoft.com/office/officeart/2005/8/layout/orgChart1"/>
    <dgm:cxn modelId="{1C472BB4-B74D-4D5B-8B23-DCDD486F80B3}" type="presParOf" srcId="{6717FEF5-9E5D-4EFA-8FB9-2DAC7B892965}" destId="{67D2B9B8-641A-4126-9484-DCC7C17A9C00}" srcOrd="0" destOrd="0" presId="urn:microsoft.com/office/officeart/2005/8/layout/orgChart1"/>
    <dgm:cxn modelId="{59A17BF5-9DBB-4B1D-90CB-C2E39C424BDC}" type="presParOf" srcId="{67D2B9B8-641A-4126-9484-DCC7C17A9C00}" destId="{7B74D9D9-C360-489B-82C5-4D2B6DBAE925}" srcOrd="0" destOrd="0" presId="urn:microsoft.com/office/officeart/2005/8/layout/orgChart1"/>
    <dgm:cxn modelId="{AA3D5712-9D5A-4B5F-A5A2-398BD7B1B10E}" type="presParOf" srcId="{67D2B9B8-641A-4126-9484-DCC7C17A9C00}" destId="{5FAC7380-E7B2-4728-966E-30952184BF5F}" srcOrd="1" destOrd="0" presId="urn:microsoft.com/office/officeart/2005/8/layout/orgChart1"/>
    <dgm:cxn modelId="{545FD83D-9052-4F8E-B814-5C98F64BEAF9}" type="presParOf" srcId="{6717FEF5-9E5D-4EFA-8FB9-2DAC7B892965}" destId="{4914810D-7FAD-4639-8F64-4A7BF2D21C68}" srcOrd="1" destOrd="0" presId="urn:microsoft.com/office/officeart/2005/8/layout/orgChart1"/>
    <dgm:cxn modelId="{C841F4B0-B413-43AB-8390-AF72B03BE9CD}" type="presParOf" srcId="{4914810D-7FAD-4639-8F64-4A7BF2D21C68}" destId="{574DD093-24BC-44A0-A246-A2D0777FB871}" srcOrd="0" destOrd="0" presId="urn:microsoft.com/office/officeart/2005/8/layout/orgChart1"/>
    <dgm:cxn modelId="{0B27AD58-A6DF-4233-B6C8-E53177F7963B}" type="presParOf" srcId="{4914810D-7FAD-4639-8F64-4A7BF2D21C68}" destId="{067D6AD0-1223-42E6-82A9-C003C06ED5D4}" srcOrd="1" destOrd="0" presId="urn:microsoft.com/office/officeart/2005/8/layout/orgChart1"/>
    <dgm:cxn modelId="{801EB67A-F253-47A0-96A9-A56E3E75E6C7}" type="presParOf" srcId="{067D6AD0-1223-42E6-82A9-C003C06ED5D4}" destId="{E0ABD22A-27F3-431B-BF4F-86BCFC9580F1}" srcOrd="0" destOrd="0" presId="urn:microsoft.com/office/officeart/2005/8/layout/orgChart1"/>
    <dgm:cxn modelId="{9701B73A-BDE1-4BAB-9B88-0D4EE8F2FC01}" type="presParOf" srcId="{E0ABD22A-27F3-431B-BF4F-86BCFC9580F1}" destId="{3C9C69D2-641F-40E9-8BF4-7E442DDB50B2}" srcOrd="0" destOrd="0" presId="urn:microsoft.com/office/officeart/2005/8/layout/orgChart1"/>
    <dgm:cxn modelId="{BD032A45-562B-4035-8F62-98172395FC1D}" type="presParOf" srcId="{E0ABD22A-27F3-431B-BF4F-86BCFC9580F1}" destId="{F613299D-ACEA-4C61-B126-0A0A0E90AE8E}" srcOrd="1" destOrd="0" presId="urn:microsoft.com/office/officeart/2005/8/layout/orgChart1"/>
    <dgm:cxn modelId="{E6561371-CDFC-4B9F-A6C6-47AFBBC2D617}" type="presParOf" srcId="{067D6AD0-1223-42E6-82A9-C003C06ED5D4}" destId="{0C38BC6A-F3DD-4D0C-A8E9-B93C0EE5D74E}" srcOrd="1" destOrd="0" presId="urn:microsoft.com/office/officeart/2005/8/layout/orgChart1"/>
    <dgm:cxn modelId="{27D398F2-772D-49AE-93FD-6D2574CC5711}" type="presParOf" srcId="{067D6AD0-1223-42E6-82A9-C003C06ED5D4}" destId="{5634B24B-E870-4220-AEF0-DFA4AA1404AC}" srcOrd="2" destOrd="0" presId="urn:microsoft.com/office/officeart/2005/8/layout/orgChart1"/>
    <dgm:cxn modelId="{7044E77B-2891-4F2B-91F0-6301F0442A65}" type="presParOf" srcId="{6717FEF5-9E5D-4EFA-8FB9-2DAC7B892965}" destId="{D53F6EFD-B541-4B79-9B0E-3EB425BD94A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D5DF65B-C047-45E3-A27F-5B1F87E92AF9}"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s-PE"/>
        </a:p>
      </dgm:t>
    </dgm:pt>
    <dgm:pt modelId="{301CDCA5-C3CE-4F77-B402-2613CC91E9A6}">
      <dgm:prSet phldrT="[Text]" custT="1"/>
      <dgm:spPr>
        <a:solidFill>
          <a:srgbClr val="FF5050"/>
        </a:solidFill>
        <a:effectLst>
          <a:outerShdw blurRad="76200" dir="18900000" sy="23000" kx="-1200000" algn="bl" rotWithShape="0">
            <a:prstClr val="black">
              <a:alpha val="20000"/>
            </a:prstClr>
          </a:outerShdw>
        </a:effectLst>
      </dgm:spPr>
      <dgm:t>
        <a:bodyPr/>
        <a:lstStyle/>
        <a:p>
          <a:pPr algn="r"/>
          <a:r>
            <a:rPr lang="es-PE" sz="1400" dirty="0" smtClean="0"/>
            <a:t>Indicadores del AOC, alertas AOC, Directivo responsable, responsable del SMS.</a:t>
          </a:r>
          <a:endParaRPr lang="es-PE" sz="1400" dirty="0"/>
        </a:p>
      </dgm:t>
    </dgm:pt>
    <dgm:pt modelId="{0761E532-4522-43E4-8095-5BBCC24E5DBC}" type="parTrans" cxnId="{7DF4709D-E2A5-488F-ABC3-EA9160F80480}">
      <dgm:prSet/>
      <dgm:spPr/>
      <dgm:t>
        <a:bodyPr/>
        <a:lstStyle/>
        <a:p>
          <a:endParaRPr lang="es-PE" sz="1100"/>
        </a:p>
      </dgm:t>
    </dgm:pt>
    <dgm:pt modelId="{7C388EC7-8A6B-486F-B66E-9BF89D6363AE}" type="sibTrans" cxnId="{7DF4709D-E2A5-488F-ABC3-EA9160F80480}">
      <dgm:prSet/>
      <dgm:spPr/>
      <dgm:t>
        <a:bodyPr/>
        <a:lstStyle/>
        <a:p>
          <a:endParaRPr lang="es-PE" sz="1100"/>
        </a:p>
      </dgm:t>
    </dgm:pt>
    <dgm:pt modelId="{360DF51E-7114-4FBD-95D7-B524D00ABCA1}">
      <dgm:prSet phldrT="[Text]" custT="1"/>
      <dgm:spPr>
        <a:solidFill>
          <a:srgbClr val="0066FF"/>
        </a:solidFill>
        <a:effectLst>
          <a:outerShdw blurRad="76200" dir="18900000" sy="23000" kx="-1200000" algn="bl" rotWithShape="0">
            <a:prstClr val="black">
              <a:alpha val="20000"/>
            </a:prstClr>
          </a:outerShdw>
        </a:effectLst>
      </dgm:spPr>
      <dgm:t>
        <a:bodyPr/>
        <a:lstStyle/>
        <a:p>
          <a:pPr algn="l"/>
          <a:r>
            <a:rPr lang="es-PE" sz="1400" dirty="0" smtClean="0"/>
            <a:t>Indicadores de la OMA, alertas de la OMA, gerente responsable, responsable del SMS.</a:t>
          </a:r>
          <a:endParaRPr lang="es-PE" sz="1400" dirty="0"/>
        </a:p>
      </dgm:t>
    </dgm:pt>
    <dgm:pt modelId="{CB01F1EC-CAD8-427F-8043-D482545C77AA}" type="parTrans" cxnId="{C072C1B9-0134-4380-9885-3787F3B89D83}">
      <dgm:prSet/>
      <dgm:spPr/>
      <dgm:t>
        <a:bodyPr/>
        <a:lstStyle/>
        <a:p>
          <a:endParaRPr lang="es-PE" sz="1100"/>
        </a:p>
      </dgm:t>
    </dgm:pt>
    <dgm:pt modelId="{3742E8E3-8ACA-4EF2-8F54-7D66BBA7695D}" type="sibTrans" cxnId="{C072C1B9-0134-4380-9885-3787F3B89D83}">
      <dgm:prSet/>
      <dgm:spPr/>
      <dgm:t>
        <a:bodyPr/>
        <a:lstStyle/>
        <a:p>
          <a:endParaRPr lang="es-PE" sz="1100"/>
        </a:p>
      </dgm:t>
    </dgm:pt>
    <dgm:pt modelId="{1893CCAB-3DC4-4905-A8AD-67A8B2446448}" type="pres">
      <dgm:prSet presAssocID="{5D5DF65B-C047-45E3-A27F-5B1F87E92AF9}" presName="diagram" presStyleCnt="0">
        <dgm:presLayoutVars>
          <dgm:dir/>
          <dgm:resizeHandles val="exact"/>
        </dgm:presLayoutVars>
      </dgm:prSet>
      <dgm:spPr/>
      <dgm:t>
        <a:bodyPr/>
        <a:lstStyle/>
        <a:p>
          <a:endParaRPr lang="es-ES"/>
        </a:p>
      </dgm:t>
    </dgm:pt>
    <dgm:pt modelId="{0CF131CC-59D5-4C48-B8DE-F0FCE0B07D7F}" type="pres">
      <dgm:prSet presAssocID="{301CDCA5-C3CE-4F77-B402-2613CC91E9A6}" presName="arrow" presStyleLbl="node1" presStyleIdx="0" presStyleCnt="2" custScaleY="100107" custRadScaleRad="83384" custRadScaleInc="-2336">
        <dgm:presLayoutVars>
          <dgm:bulletEnabled val="1"/>
        </dgm:presLayoutVars>
      </dgm:prSet>
      <dgm:spPr/>
      <dgm:t>
        <a:bodyPr/>
        <a:lstStyle/>
        <a:p>
          <a:endParaRPr lang="es-ES"/>
        </a:p>
      </dgm:t>
    </dgm:pt>
    <dgm:pt modelId="{A9C194C7-45AA-469E-BF10-3F4960275FA6}" type="pres">
      <dgm:prSet presAssocID="{360DF51E-7114-4FBD-95D7-B524D00ABCA1}" presName="arrow" presStyleLbl="node1" presStyleIdx="1" presStyleCnt="2" custScaleY="100227" custRadScaleRad="81200">
        <dgm:presLayoutVars>
          <dgm:bulletEnabled val="1"/>
        </dgm:presLayoutVars>
      </dgm:prSet>
      <dgm:spPr/>
      <dgm:t>
        <a:bodyPr/>
        <a:lstStyle/>
        <a:p>
          <a:endParaRPr lang="es-PE"/>
        </a:p>
      </dgm:t>
    </dgm:pt>
  </dgm:ptLst>
  <dgm:cxnLst>
    <dgm:cxn modelId="{7DF4709D-E2A5-488F-ABC3-EA9160F80480}" srcId="{5D5DF65B-C047-45E3-A27F-5B1F87E92AF9}" destId="{301CDCA5-C3CE-4F77-B402-2613CC91E9A6}" srcOrd="0" destOrd="0" parTransId="{0761E532-4522-43E4-8095-5BBCC24E5DBC}" sibTransId="{7C388EC7-8A6B-486F-B66E-9BF89D6363AE}"/>
    <dgm:cxn modelId="{7395F42F-001A-44CE-9DC4-E06730F18548}" type="presOf" srcId="{360DF51E-7114-4FBD-95D7-B524D00ABCA1}" destId="{A9C194C7-45AA-469E-BF10-3F4960275FA6}" srcOrd="0" destOrd="0" presId="urn:microsoft.com/office/officeart/2005/8/layout/arrow5"/>
    <dgm:cxn modelId="{03A83966-EB0C-4E94-A94E-0D92A8836D1E}" type="presOf" srcId="{5D5DF65B-C047-45E3-A27F-5B1F87E92AF9}" destId="{1893CCAB-3DC4-4905-A8AD-67A8B2446448}" srcOrd="0" destOrd="0" presId="urn:microsoft.com/office/officeart/2005/8/layout/arrow5"/>
    <dgm:cxn modelId="{C072C1B9-0134-4380-9885-3787F3B89D83}" srcId="{5D5DF65B-C047-45E3-A27F-5B1F87E92AF9}" destId="{360DF51E-7114-4FBD-95D7-B524D00ABCA1}" srcOrd="1" destOrd="0" parTransId="{CB01F1EC-CAD8-427F-8043-D482545C77AA}" sibTransId="{3742E8E3-8ACA-4EF2-8F54-7D66BBA7695D}"/>
    <dgm:cxn modelId="{D3108C07-6351-4945-942F-82388DA1A2BC}" type="presOf" srcId="{301CDCA5-C3CE-4F77-B402-2613CC91E9A6}" destId="{0CF131CC-59D5-4C48-B8DE-F0FCE0B07D7F}" srcOrd="0" destOrd="0" presId="urn:microsoft.com/office/officeart/2005/8/layout/arrow5"/>
    <dgm:cxn modelId="{BBA1BDBD-63F7-4B17-87DC-02212C39574C}" type="presParOf" srcId="{1893CCAB-3DC4-4905-A8AD-67A8B2446448}" destId="{0CF131CC-59D5-4C48-B8DE-F0FCE0B07D7F}" srcOrd="0" destOrd="0" presId="urn:microsoft.com/office/officeart/2005/8/layout/arrow5"/>
    <dgm:cxn modelId="{8F85BCC7-86DA-4561-9665-C7370C1C9807}" type="presParOf" srcId="{1893CCAB-3DC4-4905-A8AD-67A8B2446448}" destId="{A9C194C7-45AA-469E-BF10-3F4960275FA6}"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D5DF65B-C047-45E3-A27F-5B1F87E92AF9}" type="doc">
      <dgm:prSet loTypeId="urn:microsoft.com/office/officeart/2005/8/layout/arrow5" loCatId="process" qsTypeId="urn:microsoft.com/office/officeart/2005/8/quickstyle/simple1" qsCatId="simple" csTypeId="urn:microsoft.com/office/officeart/2005/8/colors/accent1_2" csCatId="accent1" phldr="1"/>
      <dgm:spPr/>
      <dgm:t>
        <a:bodyPr/>
        <a:lstStyle/>
        <a:p>
          <a:endParaRPr lang="es-PE"/>
        </a:p>
      </dgm:t>
    </dgm:pt>
    <dgm:pt modelId="{301CDCA5-C3CE-4F77-B402-2613CC91E9A6}">
      <dgm:prSet phldrT="[Text]" custT="1"/>
      <dgm:spPr>
        <a:solidFill>
          <a:srgbClr val="FF5050"/>
        </a:solidFill>
        <a:effectLst>
          <a:outerShdw blurRad="76200" dir="18900000" sy="23000" kx="-1200000" algn="bl" rotWithShape="0">
            <a:prstClr val="black">
              <a:alpha val="20000"/>
            </a:prstClr>
          </a:outerShdw>
        </a:effectLst>
      </dgm:spPr>
      <dgm:t>
        <a:bodyPr/>
        <a:lstStyle/>
        <a:p>
          <a:r>
            <a:rPr lang="es-PE" sz="1400" dirty="0" smtClean="0"/>
            <a:t>Indicadores del AOC, alertas AOC, Directivo responsable, responsable del SMS.</a:t>
          </a:r>
        </a:p>
      </dgm:t>
    </dgm:pt>
    <dgm:pt modelId="{0761E532-4522-43E4-8095-5BBCC24E5DBC}" type="parTrans" cxnId="{7DF4709D-E2A5-488F-ABC3-EA9160F80480}">
      <dgm:prSet/>
      <dgm:spPr/>
      <dgm:t>
        <a:bodyPr/>
        <a:lstStyle/>
        <a:p>
          <a:endParaRPr lang="es-PE" sz="1400"/>
        </a:p>
      </dgm:t>
    </dgm:pt>
    <dgm:pt modelId="{7C388EC7-8A6B-486F-B66E-9BF89D6363AE}" type="sibTrans" cxnId="{7DF4709D-E2A5-488F-ABC3-EA9160F80480}">
      <dgm:prSet/>
      <dgm:spPr/>
      <dgm:t>
        <a:bodyPr/>
        <a:lstStyle/>
        <a:p>
          <a:endParaRPr lang="es-PE" sz="1400"/>
        </a:p>
      </dgm:t>
    </dgm:pt>
    <dgm:pt modelId="{360DF51E-7114-4FBD-95D7-B524D00ABCA1}">
      <dgm:prSet phldrT="[Text]" custT="1"/>
      <dgm:spPr>
        <a:solidFill>
          <a:srgbClr val="0066FF"/>
        </a:solidFill>
        <a:effectLst>
          <a:outerShdw blurRad="76200" dir="18900000" sy="23000" kx="-1200000" algn="bl" rotWithShape="0">
            <a:prstClr val="black">
              <a:alpha val="20000"/>
            </a:prstClr>
          </a:outerShdw>
        </a:effectLst>
      </dgm:spPr>
      <dgm:t>
        <a:bodyPr/>
        <a:lstStyle/>
        <a:p>
          <a:pPr algn="l"/>
          <a:r>
            <a:rPr lang="es-PE" sz="1400" dirty="0" smtClean="0"/>
            <a:t>Indicadores de la OMA, alertas de la OMA, gerente responsable, responsable del SMS.</a:t>
          </a:r>
        </a:p>
      </dgm:t>
    </dgm:pt>
    <dgm:pt modelId="{CB01F1EC-CAD8-427F-8043-D482545C77AA}" type="parTrans" cxnId="{C072C1B9-0134-4380-9885-3787F3B89D83}">
      <dgm:prSet/>
      <dgm:spPr/>
      <dgm:t>
        <a:bodyPr/>
        <a:lstStyle/>
        <a:p>
          <a:endParaRPr lang="es-PE" sz="1400"/>
        </a:p>
      </dgm:t>
    </dgm:pt>
    <dgm:pt modelId="{3742E8E3-8ACA-4EF2-8F54-7D66BBA7695D}" type="sibTrans" cxnId="{C072C1B9-0134-4380-9885-3787F3B89D83}">
      <dgm:prSet/>
      <dgm:spPr/>
      <dgm:t>
        <a:bodyPr/>
        <a:lstStyle/>
        <a:p>
          <a:endParaRPr lang="es-PE" sz="1400"/>
        </a:p>
      </dgm:t>
    </dgm:pt>
    <dgm:pt modelId="{1893CCAB-3DC4-4905-A8AD-67A8B2446448}" type="pres">
      <dgm:prSet presAssocID="{5D5DF65B-C047-45E3-A27F-5B1F87E92AF9}" presName="diagram" presStyleCnt="0">
        <dgm:presLayoutVars>
          <dgm:dir/>
          <dgm:resizeHandles val="exact"/>
        </dgm:presLayoutVars>
      </dgm:prSet>
      <dgm:spPr/>
      <dgm:t>
        <a:bodyPr/>
        <a:lstStyle/>
        <a:p>
          <a:endParaRPr lang="es-ES"/>
        </a:p>
      </dgm:t>
    </dgm:pt>
    <dgm:pt modelId="{0CF131CC-59D5-4C48-B8DE-F0FCE0B07D7F}" type="pres">
      <dgm:prSet presAssocID="{301CDCA5-C3CE-4F77-B402-2613CC91E9A6}" presName="arrow" presStyleLbl="node1" presStyleIdx="0" presStyleCnt="2" custScaleY="100107" custRadScaleRad="83384" custRadScaleInc="-2336">
        <dgm:presLayoutVars>
          <dgm:bulletEnabled val="1"/>
        </dgm:presLayoutVars>
      </dgm:prSet>
      <dgm:spPr/>
      <dgm:t>
        <a:bodyPr/>
        <a:lstStyle/>
        <a:p>
          <a:endParaRPr lang="es-ES"/>
        </a:p>
      </dgm:t>
    </dgm:pt>
    <dgm:pt modelId="{A9C194C7-45AA-469E-BF10-3F4960275FA6}" type="pres">
      <dgm:prSet presAssocID="{360DF51E-7114-4FBD-95D7-B524D00ABCA1}" presName="arrow" presStyleLbl="node1" presStyleIdx="1" presStyleCnt="2" custScaleY="100128" custRadScaleRad="81200">
        <dgm:presLayoutVars>
          <dgm:bulletEnabled val="1"/>
        </dgm:presLayoutVars>
      </dgm:prSet>
      <dgm:spPr/>
      <dgm:t>
        <a:bodyPr/>
        <a:lstStyle/>
        <a:p>
          <a:endParaRPr lang="es-PE"/>
        </a:p>
      </dgm:t>
    </dgm:pt>
  </dgm:ptLst>
  <dgm:cxnLst>
    <dgm:cxn modelId="{7DF4709D-E2A5-488F-ABC3-EA9160F80480}" srcId="{5D5DF65B-C047-45E3-A27F-5B1F87E92AF9}" destId="{301CDCA5-C3CE-4F77-B402-2613CC91E9A6}" srcOrd="0" destOrd="0" parTransId="{0761E532-4522-43E4-8095-5BBCC24E5DBC}" sibTransId="{7C388EC7-8A6B-486F-B66E-9BF89D6363AE}"/>
    <dgm:cxn modelId="{30BEF17A-9CC2-4CBD-A509-0D545CA6030C}" type="presOf" srcId="{360DF51E-7114-4FBD-95D7-B524D00ABCA1}" destId="{A9C194C7-45AA-469E-BF10-3F4960275FA6}" srcOrd="0" destOrd="0" presId="urn:microsoft.com/office/officeart/2005/8/layout/arrow5"/>
    <dgm:cxn modelId="{A2972AB6-08C0-41F3-A00D-DDF15DFA199A}" type="presOf" srcId="{5D5DF65B-C047-45E3-A27F-5B1F87E92AF9}" destId="{1893CCAB-3DC4-4905-A8AD-67A8B2446448}" srcOrd="0" destOrd="0" presId="urn:microsoft.com/office/officeart/2005/8/layout/arrow5"/>
    <dgm:cxn modelId="{E368525F-4DF0-48F5-BCBD-CCCE3FD0DD38}" type="presOf" srcId="{301CDCA5-C3CE-4F77-B402-2613CC91E9A6}" destId="{0CF131CC-59D5-4C48-B8DE-F0FCE0B07D7F}" srcOrd="0" destOrd="0" presId="urn:microsoft.com/office/officeart/2005/8/layout/arrow5"/>
    <dgm:cxn modelId="{C072C1B9-0134-4380-9885-3787F3B89D83}" srcId="{5D5DF65B-C047-45E3-A27F-5B1F87E92AF9}" destId="{360DF51E-7114-4FBD-95D7-B524D00ABCA1}" srcOrd="1" destOrd="0" parTransId="{CB01F1EC-CAD8-427F-8043-D482545C77AA}" sibTransId="{3742E8E3-8ACA-4EF2-8F54-7D66BBA7695D}"/>
    <dgm:cxn modelId="{B8C3BC03-B00E-4BD9-B2CD-87631658E66B}" type="presParOf" srcId="{1893CCAB-3DC4-4905-A8AD-67A8B2446448}" destId="{0CF131CC-59D5-4C48-B8DE-F0FCE0B07D7F}" srcOrd="0" destOrd="0" presId="urn:microsoft.com/office/officeart/2005/8/layout/arrow5"/>
    <dgm:cxn modelId="{43076106-5B6C-4AD2-AFEA-AFFE33692F36}" type="presParOf" srcId="{1893CCAB-3DC4-4905-A8AD-67A8B2446448}" destId="{A9C194C7-45AA-469E-BF10-3F4960275FA6}"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7780B04-CE4D-4907-B8D4-935114C3E6A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PE"/>
        </a:p>
      </dgm:t>
    </dgm:pt>
    <dgm:pt modelId="{97D0E230-5D0E-445B-91E2-5DAEBF46990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Aprueba mecanismos /comités de coordinación y SAG</a:t>
          </a:r>
        </a:p>
      </dgm:t>
    </dgm:pt>
    <dgm:pt modelId="{34AA6D52-5800-4456-9D0C-2C1F38716AD7}" type="parTrans" cxnId="{1CEC3423-7FA1-4310-A7EB-76C89FA9EBFA}">
      <dgm:prSet/>
      <dgm:spPr/>
      <dgm:t>
        <a:bodyPr/>
        <a:lstStyle/>
        <a:p>
          <a:endParaRPr lang="es-PE" sz="1400"/>
        </a:p>
      </dgm:t>
    </dgm:pt>
    <dgm:pt modelId="{FBD481B4-0435-421D-9011-C756B8C309CC}" type="sibTrans" cxnId="{1CEC3423-7FA1-4310-A7EB-76C89FA9EBFA}">
      <dgm:prSet custT="1"/>
      <dgm:spPr>
        <a:solidFill>
          <a:schemeClr val="accent6">
            <a:lumMod val="50000"/>
            <a:alpha val="90000"/>
          </a:schemeClr>
        </a:solidFill>
      </dgm:spPr>
      <dgm:t>
        <a:bodyPr/>
        <a:lstStyle/>
        <a:p>
          <a:endParaRPr lang="es-PE" sz="1400"/>
        </a:p>
      </dgm:t>
    </dgm:pt>
    <dgm:pt modelId="{8A3BD997-4F39-405A-B96C-6D385C222593}">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Determina responsabilidad SMS de Departamentos</a:t>
          </a:r>
        </a:p>
      </dgm:t>
    </dgm:pt>
    <dgm:pt modelId="{955A3B76-9FB3-45D5-B08A-D756DE95C44E}" type="parTrans" cxnId="{8B85E6AF-F52C-4800-B43C-9B78D65CFC9C}">
      <dgm:prSet/>
      <dgm:spPr/>
      <dgm:t>
        <a:bodyPr/>
        <a:lstStyle/>
        <a:p>
          <a:endParaRPr lang="es-PE" sz="1400"/>
        </a:p>
      </dgm:t>
    </dgm:pt>
    <dgm:pt modelId="{E46256BC-009E-46AA-AACB-D9CAE88B1B25}" type="sibTrans" cxnId="{8B85E6AF-F52C-4800-B43C-9B78D65CFC9C}">
      <dgm:prSet custT="1"/>
      <dgm:spPr>
        <a:solidFill>
          <a:schemeClr val="accent6">
            <a:lumMod val="50000"/>
            <a:alpha val="90000"/>
          </a:schemeClr>
        </a:solidFill>
      </dgm:spPr>
      <dgm:t>
        <a:bodyPr/>
        <a:lstStyle/>
        <a:p>
          <a:endParaRPr lang="es-PE" sz="1400"/>
        </a:p>
      </dgm:t>
    </dgm:pt>
    <dgm:pt modelId="{1E42D613-5FF5-434E-B6AA-D6F074AC311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Determina Política y Objetivos SMS</a:t>
          </a:r>
        </a:p>
      </dgm:t>
    </dgm:pt>
    <dgm:pt modelId="{47719E63-8B71-40B8-A631-F40CBD31EDE8}" type="parTrans" cxnId="{F892E711-EFAC-4F10-9E02-F85A55B2607B}">
      <dgm:prSet/>
      <dgm:spPr/>
      <dgm:t>
        <a:bodyPr/>
        <a:lstStyle/>
        <a:p>
          <a:endParaRPr lang="es-PE" sz="1400"/>
        </a:p>
      </dgm:t>
    </dgm:pt>
    <dgm:pt modelId="{14B3B903-6591-48A6-AD3B-5724D0B6AD7E}" type="sibTrans" cxnId="{F892E711-EFAC-4F10-9E02-F85A55B2607B}">
      <dgm:prSet custT="1"/>
      <dgm:spPr>
        <a:solidFill>
          <a:schemeClr val="accent6">
            <a:lumMod val="50000"/>
            <a:alpha val="90000"/>
          </a:schemeClr>
        </a:solidFill>
      </dgm:spPr>
      <dgm:t>
        <a:bodyPr/>
        <a:lstStyle/>
        <a:p>
          <a:endParaRPr lang="es-PE" sz="1400"/>
        </a:p>
      </dgm:t>
    </dgm:pt>
    <dgm:pt modelId="{62520A07-24FC-49F0-9B13-6ADEE87873C0}">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dgm:spPr>
      <dgm:t>
        <a:bodyPr/>
        <a:lstStyle/>
        <a:p>
          <a:r>
            <a:rPr lang="es-PE" sz="1600" dirty="0" smtClean="0"/>
            <a:t>Aprueba ERP</a:t>
          </a:r>
        </a:p>
      </dgm:t>
    </dgm:pt>
    <dgm:pt modelId="{E29FBF53-7FFE-4E1C-B4A1-1E4E37E9A666}" type="parTrans" cxnId="{0FF6F45E-D0A0-44BB-AD3B-1AEE1CA17D73}">
      <dgm:prSet/>
      <dgm:spPr/>
      <dgm:t>
        <a:bodyPr/>
        <a:lstStyle/>
        <a:p>
          <a:endParaRPr lang="es-PE" sz="1400"/>
        </a:p>
      </dgm:t>
    </dgm:pt>
    <dgm:pt modelId="{44A9EDF0-5E88-44BA-B442-A4E5EAA75D35}" type="sibTrans" cxnId="{0FF6F45E-D0A0-44BB-AD3B-1AEE1CA17D73}">
      <dgm:prSet/>
      <dgm:spPr/>
      <dgm:t>
        <a:bodyPr/>
        <a:lstStyle/>
        <a:p>
          <a:endParaRPr lang="es-PE" sz="1400"/>
        </a:p>
      </dgm:t>
    </dgm:pt>
    <dgm:pt modelId="{68423E0F-B209-40E8-96BE-6AAAB4BBC838}" type="pres">
      <dgm:prSet presAssocID="{57780B04-CE4D-4907-B8D4-935114C3E6AB}" presName="outerComposite" presStyleCnt="0">
        <dgm:presLayoutVars>
          <dgm:chMax val="5"/>
          <dgm:dir/>
          <dgm:resizeHandles val="exact"/>
        </dgm:presLayoutVars>
      </dgm:prSet>
      <dgm:spPr/>
      <dgm:t>
        <a:bodyPr/>
        <a:lstStyle/>
        <a:p>
          <a:endParaRPr lang="es-ES"/>
        </a:p>
      </dgm:t>
    </dgm:pt>
    <dgm:pt modelId="{2274282E-E061-4DEC-B5F4-95A3AF5A202E}" type="pres">
      <dgm:prSet presAssocID="{57780B04-CE4D-4907-B8D4-935114C3E6AB}" presName="dummyMaxCanvas" presStyleCnt="0">
        <dgm:presLayoutVars/>
      </dgm:prSet>
      <dgm:spPr/>
    </dgm:pt>
    <dgm:pt modelId="{792F45BE-D20F-47EC-B683-446E4EB40020}" type="pres">
      <dgm:prSet presAssocID="{57780B04-CE4D-4907-B8D4-935114C3E6AB}" presName="FourNodes_1" presStyleLbl="node1" presStyleIdx="0" presStyleCnt="4">
        <dgm:presLayoutVars>
          <dgm:bulletEnabled val="1"/>
        </dgm:presLayoutVars>
      </dgm:prSet>
      <dgm:spPr/>
      <dgm:t>
        <a:bodyPr/>
        <a:lstStyle/>
        <a:p>
          <a:endParaRPr lang="es-PE"/>
        </a:p>
      </dgm:t>
    </dgm:pt>
    <dgm:pt modelId="{948A1DA7-0664-4F7E-9C84-228F254BC553}" type="pres">
      <dgm:prSet presAssocID="{57780B04-CE4D-4907-B8D4-935114C3E6AB}" presName="FourNodes_2" presStyleLbl="node1" presStyleIdx="1" presStyleCnt="4">
        <dgm:presLayoutVars>
          <dgm:bulletEnabled val="1"/>
        </dgm:presLayoutVars>
      </dgm:prSet>
      <dgm:spPr/>
      <dgm:t>
        <a:bodyPr/>
        <a:lstStyle/>
        <a:p>
          <a:endParaRPr lang="es-PE"/>
        </a:p>
      </dgm:t>
    </dgm:pt>
    <dgm:pt modelId="{924B8F60-12CF-40AC-8F76-A67B3846DBEE}" type="pres">
      <dgm:prSet presAssocID="{57780B04-CE4D-4907-B8D4-935114C3E6AB}" presName="FourNodes_3" presStyleLbl="node1" presStyleIdx="2" presStyleCnt="4">
        <dgm:presLayoutVars>
          <dgm:bulletEnabled val="1"/>
        </dgm:presLayoutVars>
      </dgm:prSet>
      <dgm:spPr/>
      <dgm:t>
        <a:bodyPr/>
        <a:lstStyle/>
        <a:p>
          <a:endParaRPr lang="es-PE"/>
        </a:p>
      </dgm:t>
    </dgm:pt>
    <dgm:pt modelId="{895D6239-F8B4-42AB-B1F2-2F743C7F20E6}" type="pres">
      <dgm:prSet presAssocID="{57780B04-CE4D-4907-B8D4-935114C3E6AB}" presName="FourNodes_4" presStyleLbl="node1" presStyleIdx="3" presStyleCnt="4">
        <dgm:presLayoutVars>
          <dgm:bulletEnabled val="1"/>
        </dgm:presLayoutVars>
      </dgm:prSet>
      <dgm:spPr/>
      <dgm:t>
        <a:bodyPr/>
        <a:lstStyle/>
        <a:p>
          <a:endParaRPr lang="es-PE"/>
        </a:p>
      </dgm:t>
    </dgm:pt>
    <dgm:pt modelId="{D3EE9EE1-01B6-4538-8666-8374E16E996E}" type="pres">
      <dgm:prSet presAssocID="{57780B04-CE4D-4907-B8D4-935114C3E6AB}" presName="FourConn_1-2" presStyleLbl="fgAccFollowNode1" presStyleIdx="0" presStyleCnt="3">
        <dgm:presLayoutVars>
          <dgm:bulletEnabled val="1"/>
        </dgm:presLayoutVars>
      </dgm:prSet>
      <dgm:spPr/>
      <dgm:t>
        <a:bodyPr/>
        <a:lstStyle/>
        <a:p>
          <a:endParaRPr lang="es-ES"/>
        </a:p>
      </dgm:t>
    </dgm:pt>
    <dgm:pt modelId="{01824141-3A76-4D38-97D0-3963661AF4F9}" type="pres">
      <dgm:prSet presAssocID="{57780B04-CE4D-4907-B8D4-935114C3E6AB}" presName="FourConn_2-3" presStyleLbl="fgAccFollowNode1" presStyleIdx="1" presStyleCnt="3">
        <dgm:presLayoutVars>
          <dgm:bulletEnabled val="1"/>
        </dgm:presLayoutVars>
      </dgm:prSet>
      <dgm:spPr/>
      <dgm:t>
        <a:bodyPr/>
        <a:lstStyle/>
        <a:p>
          <a:endParaRPr lang="es-ES"/>
        </a:p>
      </dgm:t>
    </dgm:pt>
    <dgm:pt modelId="{C1A17A46-FC64-4B2D-83B9-135701328B84}" type="pres">
      <dgm:prSet presAssocID="{57780B04-CE4D-4907-B8D4-935114C3E6AB}" presName="FourConn_3-4" presStyleLbl="fgAccFollowNode1" presStyleIdx="2" presStyleCnt="3">
        <dgm:presLayoutVars>
          <dgm:bulletEnabled val="1"/>
        </dgm:presLayoutVars>
      </dgm:prSet>
      <dgm:spPr/>
      <dgm:t>
        <a:bodyPr/>
        <a:lstStyle/>
        <a:p>
          <a:endParaRPr lang="es-ES"/>
        </a:p>
      </dgm:t>
    </dgm:pt>
    <dgm:pt modelId="{B8413AF1-11A2-44E0-B68B-D232254FBB1E}" type="pres">
      <dgm:prSet presAssocID="{57780B04-CE4D-4907-B8D4-935114C3E6AB}" presName="FourNodes_1_text" presStyleLbl="node1" presStyleIdx="3" presStyleCnt="4">
        <dgm:presLayoutVars>
          <dgm:bulletEnabled val="1"/>
        </dgm:presLayoutVars>
      </dgm:prSet>
      <dgm:spPr/>
      <dgm:t>
        <a:bodyPr/>
        <a:lstStyle/>
        <a:p>
          <a:endParaRPr lang="es-PE"/>
        </a:p>
      </dgm:t>
    </dgm:pt>
    <dgm:pt modelId="{BEF88E14-DFE9-4784-8F85-A688B86C4995}" type="pres">
      <dgm:prSet presAssocID="{57780B04-CE4D-4907-B8D4-935114C3E6AB}" presName="FourNodes_2_text" presStyleLbl="node1" presStyleIdx="3" presStyleCnt="4">
        <dgm:presLayoutVars>
          <dgm:bulletEnabled val="1"/>
        </dgm:presLayoutVars>
      </dgm:prSet>
      <dgm:spPr/>
      <dgm:t>
        <a:bodyPr/>
        <a:lstStyle/>
        <a:p>
          <a:endParaRPr lang="es-PE"/>
        </a:p>
      </dgm:t>
    </dgm:pt>
    <dgm:pt modelId="{988EAB87-1C3E-4C33-A9ED-460A40482196}" type="pres">
      <dgm:prSet presAssocID="{57780B04-CE4D-4907-B8D4-935114C3E6AB}" presName="FourNodes_3_text" presStyleLbl="node1" presStyleIdx="3" presStyleCnt="4">
        <dgm:presLayoutVars>
          <dgm:bulletEnabled val="1"/>
        </dgm:presLayoutVars>
      </dgm:prSet>
      <dgm:spPr/>
      <dgm:t>
        <a:bodyPr/>
        <a:lstStyle/>
        <a:p>
          <a:endParaRPr lang="es-PE"/>
        </a:p>
      </dgm:t>
    </dgm:pt>
    <dgm:pt modelId="{4EF2CDE5-F806-4B24-8430-F07E0558ACFE}" type="pres">
      <dgm:prSet presAssocID="{57780B04-CE4D-4907-B8D4-935114C3E6AB}" presName="FourNodes_4_text" presStyleLbl="node1" presStyleIdx="3" presStyleCnt="4">
        <dgm:presLayoutVars>
          <dgm:bulletEnabled val="1"/>
        </dgm:presLayoutVars>
      </dgm:prSet>
      <dgm:spPr/>
      <dgm:t>
        <a:bodyPr/>
        <a:lstStyle/>
        <a:p>
          <a:endParaRPr lang="es-PE"/>
        </a:p>
      </dgm:t>
    </dgm:pt>
  </dgm:ptLst>
  <dgm:cxnLst>
    <dgm:cxn modelId="{F29A9A26-AA3B-40B8-9496-54371A08ED0B}" type="presOf" srcId="{62520A07-24FC-49F0-9B13-6ADEE87873C0}" destId="{4EF2CDE5-F806-4B24-8430-F07E0558ACFE}" srcOrd="1" destOrd="0" presId="urn:microsoft.com/office/officeart/2005/8/layout/vProcess5"/>
    <dgm:cxn modelId="{F892E711-EFAC-4F10-9E02-F85A55B2607B}" srcId="{57780B04-CE4D-4907-B8D4-935114C3E6AB}" destId="{1E42D613-5FF5-434E-B6AA-D6F074AC311A}" srcOrd="2" destOrd="0" parTransId="{47719E63-8B71-40B8-A631-F40CBD31EDE8}" sibTransId="{14B3B903-6591-48A6-AD3B-5724D0B6AD7E}"/>
    <dgm:cxn modelId="{1CEC3423-7FA1-4310-A7EB-76C89FA9EBFA}" srcId="{57780B04-CE4D-4907-B8D4-935114C3E6AB}" destId="{97D0E230-5D0E-445B-91E2-5DAEBF46990A}" srcOrd="0" destOrd="0" parTransId="{34AA6D52-5800-4456-9D0C-2C1F38716AD7}" sibTransId="{FBD481B4-0435-421D-9011-C756B8C309CC}"/>
    <dgm:cxn modelId="{F52C9498-585B-4924-8C50-2ED60B1A321D}" type="presOf" srcId="{1E42D613-5FF5-434E-B6AA-D6F074AC311A}" destId="{988EAB87-1C3E-4C33-A9ED-460A40482196}" srcOrd="1" destOrd="0" presId="urn:microsoft.com/office/officeart/2005/8/layout/vProcess5"/>
    <dgm:cxn modelId="{EE09847E-AB79-45D1-BCC2-EF276FA103E3}" type="presOf" srcId="{8A3BD997-4F39-405A-B96C-6D385C222593}" destId="{BEF88E14-DFE9-4784-8F85-A688B86C4995}" srcOrd="1" destOrd="0" presId="urn:microsoft.com/office/officeart/2005/8/layout/vProcess5"/>
    <dgm:cxn modelId="{7C05A5C9-58EE-40ED-8034-0C8AE0835318}" type="presOf" srcId="{97D0E230-5D0E-445B-91E2-5DAEBF46990A}" destId="{792F45BE-D20F-47EC-B683-446E4EB40020}" srcOrd="0" destOrd="0" presId="urn:microsoft.com/office/officeart/2005/8/layout/vProcess5"/>
    <dgm:cxn modelId="{25484EB6-EEAE-449F-8B22-2CDC8C5B51BB}" type="presOf" srcId="{E46256BC-009E-46AA-AACB-D9CAE88B1B25}" destId="{01824141-3A76-4D38-97D0-3963661AF4F9}" srcOrd="0" destOrd="0" presId="urn:microsoft.com/office/officeart/2005/8/layout/vProcess5"/>
    <dgm:cxn modelId="{1F75A04D-5ACB-4D78-AC7C-494F758E22DF}" type="presOf" srcId="{97D0E230-5D0E-445B-91E2-5DAEBF46990A}" destId="{B8413AF1-11A2-44E0-B68B-D232254FBB1E}" srcOrd="1" destOrd="0" presId="urn:microsoft.com/office/officeart/2005/8/layout/vProcess5"/>
    <dgm:cxn modelId="{3B8BF1A3-6031-4FFC-B542-86126B08F7B0}" type="presOf" srcId="{FBD481B4-0435-421D-9011-C756B8C309CC}" destId="{D3EE9EE1-01B6-4538-8666-8374E16E996E}" srcOrd="0" destOrd="0" presId="urn:microsoft.com/office/officeart/2005/8/layout/vProcess5"/>
    <dgm:cxn modelId="{21034093-7688-4AC6-A840-AB338D9729FC}" type="presOf" srcId="{8A3BD997-4F39-405A-B96C-6D385C222593}" destId="{948A1DA7-0664-4F7E-9C84-228F254BC553}" srcOrd="0" destOrd="0" presId="urn:microsoft.com/office/officeart/2005/8/layout/vProcess5"/>
    <dgm:cxn modelId="{B2227B39-7257-46D7-BE29-60E7431176C4}" type="presOf" srcId="{14B3B903-6591-48A6-AD3B-5724D0B6AD7E}" destId="{C1A17A46-FC64-4B2D-83B9-135701328B84}" srcOrd="0" destOrd="0" presId="urn:microsoft.com/office/officeart/2005/8/layout/vProcess5"/>
    <dgm:cxn modelId="{EDD3AA31-FC56-4B3E-9A34-4238566C6ED1}" type="presOf" srcId="{57780B04-CE4D-4907-B8D4-935114C3E6AB}" destId="{68423E0F-B209-40E8-96BE-6AAAB4BBC838}" srcOrd="0" destOrd="0" presId="urn:microsoft.com/office/officeart/2005/8/layout/vProcess5"/>
    <dgm:cxn modelId="{C7A2C0C9-9521-4CCF-AC63-C23588AD8F22}" type="presOf" srcId="{1E42D613-5FF5-434E-B6AA-D6F074AC311A}" destId="{924B8F60-12CF-40AC-8F76-A67B3846DBEE}" srcOrd="0" destOrd="0" presId="urn:microsoft.com/office/officeart/2005/8/layout/vProcess5"/>
    <dgm:cxn modelId="{8B85E6AF-F52C-4800-B43C-9B78D65CFC9C}" srcId="{57780B04-CE4D-4907-B8D4-935114C3E6AB}" destId="{8A3BD997-4F39-405A-B96C-6D385C222593}" srcOrd="1" destOrd="0" parTransId="{955A3B76-9FB3-45D5-B08A-D756DE95C44E}" sibTransId="{E46256BC-009E-46AA-AACB-D9CAE88B1B25}"/>
    <dgm:cxn modelId="{0FF6F45E-D0A0-44BB-AD3B-1AEE1CA17D73}" srcId="{57780B04-CE4D-4907-B8D4-935114C3E6AB}" destId="{62520A07-24FC-49F0-9B13-6ADEE87873C0}" srcOrd="3" destOrd="0" parTransId="{E29FBF53-7FFE-4E1C-B4A1-1E4E37E9A666}" sibTransId="{44A9EDF0-5E88-44BA-B442-A4E5EAA75D35}"/>
    <dgm:cxn modelId="{B33933E5-4639-4587-9040-03653EB27A92}" type="presOf" srcId="{62520A07-24FC-49F0-9B13-6ADEE87873C0}" destId="{895D6239-F8B4-42AB-B1F2-2F743C7F20E6}" srcOrd="0" destOrd="0" presId="urn:microsoft.com/office/officeart/2005/8/layout/vProcess5"/>
    <dgm:cxn modelId="{45764D18-A631-4B53-8404-53C806C6BF48}" type="presParOf" srcId="{68423E0F-B209-40E8-96BE-6AAAB4BBC838}" destId="{2274282E-E061-4DEC-B5F4-95A3AF5A202E}" srcOrd="0" destOrd="0" presId="urn:microsoft.com/office/officeart/2005/8/layout/vProcess5"/>
    <dgm:cxn modelId="{E1CA25CD-3D22-4A06-8381-1D268E22EE8E}" type="presParOf" srcId="{68423E0F-B209-40E8-96BE-6AAAB4BBC838}" destId="{792F45BE-D20F-47EC-B683-446E4EB40020}" srcOrd="1" destOrd="0" presId="urn:microsoft.com/office/officeart/2005/8/layout/vProcess5"/>
    <dgm:cxn modelId="{880F5122-2EF4-4F05-BBDF-A12C6BF2DA62}" type="presParOf" srcId="{68423E0F-B209-40E8-96BE-6AAAB4BBC838}" destId="{948A1DA7-0664-4F7E-9C84-228F254BC553}" srcOrd="2" destOrd="0" presId="urn:microsoft.com/office/officeart/2005/8/layout/vProcess5"/>
    <dgm:cxn modelId="{5118B48D-519B-4E99-86FC-9FDAFAFA1904}" type="presParOf" srcId="{68423E0F-B209-40E8-96BE-6AAAB4BBC838}" destId="{924B8F60-12CF-40AC-8F76-A67B3846DBEE}" srcOrd="3" destOrd="0" presId="urn:microsoft.com/office/officeart/2005/8/layout/vProcess5"/>
    <dgm:cxn modelId="{DE152C50-34E5-487C-9FE0-EB48A695EEBF}" type="presParOf" srcId="{68423E0F-B209-40E8-96BE-6AAAB4BBC838}" destId="{895D6239-F8B4-42AB-B1F2-2F743C7F20E6}" srcOrd="4" destOrd="0" presId="urn:microsoft.com/office/officeart/2005/8/layout/vProcess5"/>
    <dgm:cxn modelId="{7C3B6F26-A994-4BA0-92F3-5130D2218AD6}" type="presParOf" srcId="{68423E0F-B209-40E8-96BE-6AAAB4BBC838}" destId="{D3EE9EE1-01B6-4538-8666-8374E16E996E}" srcOrd="5" destOrd="0" presId="urn:microsoft.com/office/officeart/2005/8/layout/vProcess5"/>
    <dgm:cxn modelId="{C9C7621F-E819-47D0-8478-46DB553551C6}" type="presParOf" srcId="{68423E0F-B209-40E8-96BE-6AAAB4BBC838}" destId="{01824141-3A76-4D38-97D0-3963661AF4F9}" srcOrd="6" destOrd="0" presId="urn:microsoft.com/office/officeart/2005/8/layout/vProcess5"/>
    <dgm:cxn modelId="{2AFECEF9-033A-4024-97C3-FBB9473299AB}" type="presParOf" srcId="{68423E0F-B209-40E8-96BE-6AAAB4BBC838}" destId="{C1A17A46-FC64-4B2D-83B9-135701328B84}" srcOrd="7" destOrd="0" presId="urn:microsoft.com/office/officeart/2005/8/layout/vProcess5"/>
    <dgm:cxn modelId="{E545A178-BD09-4E50-8CEC-8D80642992F2}" type="presParOf" srcId="{68423E0F-B209-40E8-96BE-6AAAB4BBC838}" destId="{B8413AF1-11A2-44E0-B68B-D232254FBB1E}" srcOrd="8" destOrd="0" presId="urn:microsoft.com/office/officeart/2005/8/layout/vProcess5"/>
    <dgm:cxn modelId="{78051D0F-5849-4F1A-96F7-2E95705A6216}" type="presParOf" srcId="{68423E0F-B209-40E8-96BE-6AAAB4BBC838}" destId="{BEF88E14-DFE9-4784-8F85-A688B86C4995}" srcOrd="9" destOrd="0" presId="urn:microsoft.com/office/officeart/2005/8/layout/vProcess5"/>
    <dgm:cxn modelId="{09EDE28C-965D-4AF1-93DC-8D22C38A9497}" type="presParOf" srcId="{68423E0F-B209-40E8-96BE-6AAAB4BBC838}" destId="{988EAB87-1C3E-4C33-A9ED-460A40482196}" srcOrd="10" destOrd="0" presId="urn:microsoft.com/office/officeart/2005/8/layout/vProcess5"/>
    <dgm:cxn modelId="{DB3DBD31-0E02-46E8-A7C2-654D2B30C076}" type="presParOf" srcId="{68423E0F-B209-40E8-96BE-6AAAB4BBC838}" destId="{4EF2CDE5-F806-4B24-8430-F07E0558ACFE}"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380802-333B-4DD7-9A74-D1923AAAFE2B}"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PE"/>
        </a:p>
      </dgm:t>
    </dgm:pt>
    <dgm:pt modelId="{196908D2-3011-4091-9723-6C7682592C71}">
      <dgm:prSet phldrT="[Text]" custT="1"/>
      <dgm:spPr>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dgm:spPr>
      <dgm:t>
        <a:bodyPr/>
        <a:lstStyle/>
        <a:p>
          <a:r>
            <a:rPr lang="es-PE" sz="1600" dirty="0" smtClean="0"/>
            <a:t>Ejecuta plan de capacitación del SMS</a:t>
          </a:r>
          <a:endParaRPr lang="es-PE" sz="1600" dirty="0"/>
        </a:p>
      </dgm:t>
    </dgm:pt>
    <dgm:pt modelId="{A86BF8D8-7D6B-4A38-ACF8-CEB300E1AA38}" type="parTrans" cxnId="{D4C0ED45-DD44-4016-8D99-3FD12C0E1622}">
      <dgm:prSet/>
      <dgm:spPr/>
      <dgm:t>
        <a:bodyPr/>
        <a:lstStyle/>
        <a:p>
          <a:endParaRPr lang="es-PE" sz="1400"/>
        </a:p>
      </dgm:t>
    </dgm:pt>
    <dgm:pt modelId="{181340C4-33C9-4245-9A6F-254891F0B896}" type="sibTrans" cxnId="{D4C0ED45-DD44-4016-8D99-3FD12C0E16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400"/>
        </a:p>
      </dgm:t>
    </dgm:pt>
    <dgm:pt modelId="{A0813104-F46C-41A9-8AD1-DED019FEE420}">
      <dgm:prSet phldrT="[Text]" custT="1"/>
      <dgm:spPr>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dgm:spPr>
      <dgm:t>
        <a:bodyPr/>
        <a:lstStyle/>
        <a:p>
          <a:r>
            <a:rPr lang="es-PE" sz="1600" dirty="0" smtClean="0"/>
            <a:t>Incorpora el SMS el Plan de capacitación en la organización</a:t>
          </a:r>
          <a:endParaRPr lang="es-PE" sz="1600" dirty="0"/>
        </a:p>
      </dgm:t>
    </dgm:pt>
    <dgm:pt modelId="{DF47030C-9DB7-4F2B-A08D-344C41221A94}" type="parTrans" cxnId="{4A9DED94-D4E9-4683-AC0F-49BB73D0725F}">
      <dgm:prSet/>
      <dgm:spPr/>
      <dgm:t>
        <a:bodyPr/>
        <a:lstStyle/>
        <a:p>
          <a:endParaRPr lang="es-PE" sz="1400"/>
        </a:p>
      </dgm:t>
    </dgm:pt>
    <dgm:pt modelId="{2AA9422D-E385-4C91-8611-531FCC403F4D}" type="sibTrans" cxnId="{4A9DED94-D4E9-4683-AC0F-49BB73D0725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dgm:spPr>
      <dgm:t>
        <a:bodyPr/>
        <a:lstStyle/>
        <a:p>
          <a:endParaRPr lang="es-PE" sz="1400"/>
        </a:p>
      </dgm:t>
    </dgm:pt>
    <dgm:pt modelId="{70526686-38F1-487C-9EF5-CF48B481BC03}" type="pres">
      <dgm:prSet presAssocID="{CA380802-333B-4DD7-9A74-D1923AAAFE2B}" presName="Name0" presStyleCnt="0">
        <dgm:presLayoutVars>
          <dgm:chMax val="7"/>
          <dgm:chPref val="7"/>
          <dgm:dir/>
        </dgm:presLayoutVars>
      </dgm:prSet>
      <dgm:spPr/>
      <dgm:t>
        <a:bodyPr/>
        <a:lstStyle/>
        <a:p>
          <a:endParaRPr lang="es-ES"/>
        </a:p>
      </dgm:t>
    </dgm:pt>
    <dgm:pt modelId="{178E2998-BE80-4EB9-86FD-91AA38C69FEC}" type="pres">
      <dgm:prSet presAssocID="{CA380802-333B-4DD7-9A74-D1923AAAFE2B}" presName="dot1" presStyleLbl="alignNode1" presStyleIdx="0" presStyleCnt="10" custLinFactX="1367692" custLinFactNeighborX="1400000"/>
      <dgm:spPr/>
    </dgm:pt>
    <dgm:pt modelId="{2FCAB9EB-157D-4F39-84AF-32E4BBB414DB}" type="pres">
      <dgm:prSet presAssocID="{CA380802-333B-4DD7-9A74-D1923AAAFE2B}" presName="dot2" presStyleLbl="alignNode1" presStyleIdx="1" presStyleCnt="10" custLinFactX="1367692" custLinFactNeighborX="1400000"/>
      <dgm:spPr/>
    </dgm:pt>
    <dgm:pt modelId="{6DC6C5EC-0DCA-42AB-8A9C-14EBA01A8113}" type="pres">
      <dgm:prSet presAssocID="{CA380802-333B-4DD7-9A74-D1923AAAFE2B}" presName="dot3" presStyleLbl="alignNode1" presStyleIdx="2" presStyleCnt="10" custLinFactX="1367692" custLinFactNeighborX="1400000"/>
      <dgm:spPr/>
    </dgm:pt>
    <dgm:pt modelId="{5FD5F00F-1A00-480D-9D18-186BA7C521D5}" type="pres">
      <dgm:prSet presAssocID="{CA380802-333B-4DD7-9A74-D1923AAAFE2B}" presName="dotArrow1" presStyleLbl="alignNode1" presStyleIdx="3" presStyleCnt="10" custLinFactX="1400000" custLinFactY="100000" custLinFactNeighborX="1413064" custLinFactNeighborY="149546"/>
      <dgm:spPr/>
    </dgm:pt>
    <dgm:pt modelId="{D615099A-A5D6-4621-AB50-24CAD24BF7EB}" type="pres">
      <dgm:prSet presAssocID="{CA380802-333B-4DD7-9A74-D1923AAAFE2B}" presName="dotArrow2" presStyleLbl="alignNode1" presStyleIdx="4" presStyleCnt="10" custLinFactX="1400000" custLinFactY="100000" custLinFactNeighborX="1413064" custLinFactNeighborY="149546"/>
      <dgm:spPr/>
    </dgm:pt>
    <dgm:pt modelId="{F0C98F72-ADDC-4308-BD04-B7A644F47DA3}" type="pres">
      <dgm:prSet presAssocID="{CA380802-333B-4DD7-9A74-D1923AAAFE2B}" presName="dotArrow3" presStyleLbl="alignNode1" presStyleIdx="5" presStyleCnt="10" custLinFactX="1400000" custLinFactY="100000" custLinFactNeighborX="1413064" custLinFactNeighborY="149546"/>
      <dgm:spPr/>
    </dgm:pt>
    <dgm:pt modelId="{2F525CE9-6F80-46B0-B77B-A03A27FE0D51}" type="pres">
      <dgm:prSet presAssocID="{CA380802-333B-4DD7-9A74-D1923AAAFE2B}" presName="dotArrow4" presStyleLbl="alignNode1" presStyleIdx="6" presStyleCnt="10" custLinFactX="1400000" custLinFactY="100000" custLinFactNeighborX="1413064" custLinFactNeighborY="149546"/>
      <dgm:spPr/>
    </dgm:pt>
    <dgm:pt modelId="{25EACB9D-6258-49EC-A074-60EF43321667}" type="pres">
      <dgm:prSet presAssocID="{CA380802-333B-4DD7-9A74-D1923AAAFE2B}" presName="dotArrow5" presStyleLbl="alignNode1" presStyleIdx="7" presStyleCnt="10" custLinFactX="1400000" custLinFactY="100000" custLinFactNeighborX="1413064" custLinFactNeighborY="149546"/>
      <dgm:spPr/>
    </dgm:pt>
    <dgm:pt modelId="{F8A93ED0-74A1-4F63-AA82-28B72D487807}" type="pres">
      <dgm:prSet presAssocID="{CA380802-333B-4DD7-9A74-D1923AAAFE2B}" presName="dotArrow6" presStyleLbl="alignNode1" presStyleIdx="8" presStyleCnt="10" custLinFactX="1400000" custLinFactY="100000" custLinFactNeighborX="1413064" custLinFactNeighborY="149546"/>
      <dgm:spPr/>
    </dgm:pt>
    <dgm:pt modelId="{0F6A8A01-3ED1-44CC-A335-F6DA0DABFD9A}" type="pres">
      <dgm:prSet presAssocID="{CA380802-333B-4DD7-9A74-D1923AAAFE2B}" presName="dotArrow7" presStyleLbl="alignNode1" presStyleIdx="9" presStyleCnt="10" custLinFactX="1400000" custLinFactY="100000" custLinFactNeighborX="1413064" custLinFactNeighborY="149546"/>
      <dgm:spPr/>
    </dgm:pt>
    <dgm:pt modelId="{9F3A1CBF-5C43-43A0-95D0-461259FC7016}" type="pres">
      <dgm:prSet presAssocID="{196908D2-3011-4091-9723-6C7682592C71}" presName="parTx1" presStyleLbl="node1" presStyleIdx="0" presStyleCnt="2" custScaleX="271276" custScaleY="196504" custLinFactNeighborX="-69706" custLinFactNeighborY="-357"/>
      <dgm:spPr/>
      <dgm:t>
        <a:bodyPr/>
        <a:lstStyle/>
        <a:p>
          <a:endParaRPr lang="es-PE"/>
        </a:p>
      </dgm:t>
    </dgm:pt>
    <dgm:pt modelId="{A36C8579-2309-4FC9-A469-2476B4BDFC10}" type="pres">
      <dgm:prSet presAssocID="{181340C4-33C9-4245-9A6F-254891F0B896}" presName="picture1" presStyleCnt="0"/>
      <dgm:spPr/>
    </dgm:pt>
    <dgm:pt modelId="{772D5B0B-C03F-4565-B435-7AF05A4887A6}" type="pres">
      <dgm:prSet presAssocID="{181340C4-33C9-4245-9A6F-254891F0B896}" presName="imageRepeatNode" presStyleLbl="fgImgPlace1" presStyleIdx="0" presStyleCnt="2" custLinFactX="100000" custLinFactNeighborX="188163" custLinFactNeighborY="18152"/>
      <dgm:spPr/>
      <dgm:t>
        <a:bodyPr/>
        <a:lstStyle/>
        <a:p>
          <a:endParaRPr lang="es-ES"/>
        </a:p>
      </dgm:t>
    </dgm:pt>
    <dgm:pt modelId="{85A390BA-C90D-4E67-A259-79BE101DCA57}" type="pres">
      <dgm:prSet presAssocID="{A0813104-F46C-41A9-8AD1-DED019FEE420}" presName="parTx2" presStyleLbl="node1" presStyleIdx="1" presStyleCnt="2" custScaleX="280280" custScaleY="203606" custLinFactNeighborX="-73361" custLinFactNeighborY="-22355"/>
      <dgm:spPr/>
      <dgm:t>
        <a:bodyPr/>
        <a:lstStyle/>
        <a:p>
          <a:endParaRPr lang="es-ES"/>
        </a:p>
      </dgm:t>
    </dgm:pt>
    <dgm:pt modelId="{0BF5B627-6BA9-42F9-A79C-3CFA25C88F84}" type="pres">
      <dgm:prSet presAssocID="{2AA9422D-E385-4C91-8611-531FCC403F4D}" presName="picture2" presStyleCnt="0"/>
      <dgm:spPr/>
    </dgm:pt>
    <dgm:pt modelId="{4E9F9E05-E130-4908-9DAF-2EED7D57425F}" type="pres">
      <dgm:prSet presAssocID="{2AA9422D-E385-4C91-8611-531FCC403F4D}" presName="imageRepeatNode" presStyleLbl="fgImgPlace1" presStyleIdx="1" presStyleCnt="2" custLinFactX="100000" custLinFactNeighborX="188163" custLinFactNeighborY="18152"/>
      <dgm:spPr/>
      <dgm:t>
        <a:bodyPr/>
        <a:lstStyle/>
        <a:p>
          <a:endParaRPr lang="es-ES"/>
        </a:p>
      </dgm:t>
    </dgm:pt>
  </dgm:ptLst>
  <dgm:cxnLst>
    <dgm:cxn modelId="{D4C0ED45-DD44-4016-8D99-3FD12C0E1622}" srcId="{CA380802-333B-4DD7-9A74-D1923AAAFE2B}" destId="{196908D2-3011-4091-9723-6C7682592C71}" srcOrd="0" destOrd="0" parTransId="{A86BF8D8-7D6B-4A38-ACF8-CEB300E1AA38}" sibTransId="{181340C4-33C9-4245-9A6F-254891F0B896}"/>
    <dgm:cxn modelId="{775FFD8D-21E9-41DA-9738-FC8B21104445}" type="presOf" srcId="{196908D2-3011-4091-9723-6C7682592C71}" destId="{9F3A1CBF-5C43-43A0-95D0-461259FC7016}" srcOrd="0" destOrd="0" presId="urn:microsoft.com/office/officeart/2008/layout/AscendingPictureAccentProcess"/>
    <dgm:cxn modelId="{4A9DED94-D4E9-4683-AC0F-49BB73D0725F}" srcId="{CA380802-333B-4DD7-9A74-D1923AAAFE2B}" destId="{A0813104-F46C-41A9-8AD1-DED019FEE420}" srcOrd="1" destOrd="0" parTransId="{DF47030C-9DB7-4F2B-A08D-344C41221A94}" sibTransId="{2AA9422D-E385-4C91-8611-531FCC403F4D}"/>
    <dgm:cxn modelId="{C6F6A686-0484-4A30-A559-ACC60947E8FD}" type="presOf" srcId="{181340C4-33C9-4245-9A6F-254891F0B896}" destId="{772D5B0B-C03F-4565-B435-7AF05A4887A6}" srcOrd="0" destOrd="0" presId="urn:microsoft.com/office/officeart/2008/layout/AscendingPictureAccentProcess"/>
    <dgm:cxn modelId="{32C6EBE6-0F41-4968-8445-C00B1769CC61}" type="presOf" srcId="{2AA9422D-E385-4C91-8611-531FCC403F4D}" destId="{4E9F9E05-E130-4908-9DAF-2EED7D57425F}" srcOrd="0" destOrd="0" presId="urn:microsoft.com/office/officeart/2008/layout/AscendingPictureAccentProcess"/>
    <dgm:cxn modelId="{92EE0ADC-3325-4C78-8EC1-793112F2A27E}" type="presOf" srcId="{CA380802-333B-4DD7-9A74-D1923AAAFE2B}" destId="{70526686-38F1-487C-9EF5-CF48B481BC03}" srcOrd="0" destOrd="0" presId="urn:microsoft.com/office/officeart/2008/layout/AscendingPictureAccentProcess"/>
    <dgm:cxn modelId="{397F7C3B-C633-416E-85FD-C769B07DBD2F}" type="presOf" srcId="{A0813104-F46C-41A9-8AD1-DED019FEE420}" destId="{85A390BA-C90D-4E67-A259-79BE101DCA57}" srcOrd="0" destOrd="0" presId="urn:microsoft.com/office/officeart/2008/layout/AscendingPictureAccentProcess"/>
    <dgm:cxn modelId="{40B9273E-78E0-4FA7-810B-95BDCFF3B9FD}" type="presParOf" srcId="{70526686-38F1-487C-9EF5-CF48B481BC03}" destId="{178E2998-BE80-4EB9-86FD-91AA38C69FEC}" srcOrd="0" destOrd="0" presId="urn:microsoft.com/office/officeart/2008/layout/AscendingPictureAccentProcess"/>
    <dgm:cxn modelId="{1446959F-9B95-49B0-A179-A7133EE9B7F8}" type="presParOf" srcId="{70526686-38F1-487C-9EF5-CF48B481BC03}" destId="{2FCAB9EB-157D-4F39-84AF-32E4BBB414DB}" srcOrd="1" destOrd="0" presId="urn:microsoft.com/office/officeart/2008/layout/AscendingPictureAccentProcess"/>
    <dgm:cxn modelId="{2D1FB899-F66A-4470-B02E-F38AB50CE812}" type="presParOf" srcId="{70526686-38F1-487C-9EF5-CF48B481BC03}" destId="{6DC6C5EC-0DCA-42AB-8A9C-14EBA01A8113}" srcOrd="2" destOrd="0" presId="urn:microsoft.com/office/officeart/2008/layout/AscendingPictureAccentProcess"/>
    <dgm:cxn modelId="{12315AF2-2E8D-4ED7-9654-4886F7E020CB}" type="presParOf" srcId="{70526686-38F1-487C-9EF5-CF48B481BC03}" destId="{5FD5F00F-1A00-480D-9D18-186BA7C521D5}" srcOrd="3" destOrd="0" presId="urn:microsoft.com/office/officeart/2008/layout/AscendingPictureAccentProcess"/>
    <dgm:cxn modelId="{373EA048-DECF-42C0-8DAA-627164AA1A63}" type="presParOf" srcId="{70526686-38F1-487C-9EF5-CF48B481BC03}" destId="{D615099A-A5D6-4621-AB50-24CAD24BF7EB}" srcOrd="4" destOrd="0" presId="urn:microsoft.com/office/officeart/2008/layout/AscendingPictureAccentProcess"/>
    <dgm:cxn modelId="{98C36626-973C-4184-9794-176F61E92288}" type="presParOf" srcId="{70526686-38F1-487C-9EF5-CF48B481BC03}" destId="{F0C98F72-ADDC-4308-BD04-B7A644F47DA3}" srcOrd="5" destOrd="0" presId="urn:microsoft.com/office/officeart/2008/layout/AscendingPictureAccentProcess"/>
    <dgm:cxn modelId="{68D8BD7B-7ED4-43C7-9146-9A0FC7F9794D}" type="presParOf" srcId="{70526686-38F1-487C-9EF5-CF48B481BC03}" destId="{2F525CE9-6F80-46B0-B77B-A03A27FE0D51}" srcOrd="6" destOrd="0" presId="urn:microsoft.com/office/officeart/2008/layout/AscendingPictureAccentProcess"/>
    <dgm:cxn modelId="{A4E858DD-066C-4D83-A021-A907C572AA4E}" type="presParOf" srcId="{70526686-38F1-487C-9EF5-CF48B481BC03}" destId="{25EACB9D-6258-49EC-A074-60EF43321667}" srcOrd="7" destOrd="0" presId="urn:microsoft.com/office/officeart/2008/layout/AscendingPictureAccentProcess"/>
    <dgm:cxn modelId="{9A588820-EB2B-4DAB-BFD4-6DCED48BCE64}" type="presParOf" srcId="{70526686-38F1-487C-9EF5-CF48B481BC03}" destId="{F8A93ED0-74A1-4F63-AA82-28B72D487807}" srcOrd="8" destOrd="0" presId="urn:microsoft.com/office/officeart/2008/layout/AscendingPictureAccentProcess"/>
    <dgm:cxn modelId="{5CED9F22-69C7-4B56-9EBD-3A98698A7F8D}" type="presParOf" srcId="{70526686-38F1-487C-9EF5-CF48B481BC03}" destId="{0F6A8A01-3ED1-44CC-A335-F6DA0DABFD9A}" srcOrd="9" destOrd="0" presId="urn:microsoft.com/office/officeart/2008/layout/AscendingPictureAccentProcess"/>
    <dgm:cxn modelId="{D2AD3EAE-D867-43D9-A954-06406318F4C1}" type="presParOf" srcId="{70526686-38F1-487C-9EF5-CF48B481BC03}" destId="{9F3A1CBF-5C43-43A0-95D0-461259FC7016}" srcOrd="10" destOrd="0" presId="urn:microsoft.com/office/officeart/2008/layout/AscendingPictureAccentProcess"/>
    <dgm:cxn modelId="{EB20F10F-6FFB-43E7-B376-29996827475E}" type="presParOf" srcId="{70526686-38F1-487C-9EF5-CF48B481BC03}" destId="{A36C8579-2309-4FC9-A469-2476B4BDFC10}" srcOrd="11" destOrd="0" presId="urn:microsoft.com/office/officeart/2008/layout/AscendingPictureAccentProcess"/>
    <dgm:cxn modelId="{1B8CD3AC-ACAD-41B7-936F-477FE64B4A48}" type="presParOf" srcId="{A36C8579-2309-4FC9-A469-2476B4BDFC10}" destId="{772D5B0B-C03F-4565-B435-7AF05A4887A6}" srcOrd="0" destOrd="0" presId="urn:microsoft.com/office/officeart/2008/layout/AscendingPictureAccentProcess"/>
    <dgm:cxn modelId="{69CADE9C-F7BA-4D72-8375-4A22B014BBB4}" type="presParOf" srcId="{70526686-38F1-487C-9EF5-CF48B481BC03}" destId="{85A390BA-C90D-4E67-A259-79BE101DCA57}" srcOrd="12" destOrd="0" presId="urn:microsoft.com/office/officeart/2008/layout/AscendingPictureAccentProcess"/>
    <dgm:cxn modelId="{E4FBD8BD-6CBC-4AA0-84A1-7A32A8CF06CE}" type="presParOf" srcId="{70526686-38F1-487C-9EF5-CF48B481BC03}" destId="{0BF5B627-6BA9-42F9-A79C-3CFA25C88F84}" srcOrd="13" destOrd="0" presId="urn:microsoft.com/office/officeart/2008/layout/AscendingPictureAccentProcess"/>
    <dgm:cxn modelId="{20C9D3C1-28B0-4C89-8921-C38A33253756}" type="presParOf" srcId="{0BF5B627-6BA9-42F9-A79C-3CFA25C88F84}" destId="{4E9F9E05-E130-4908-9DAF-2EED7D57425F}"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8D3B959-74F8-46AA-9E1D-61422949E725}" type="doc">
      <dgm:prSet loTypeId="urn:microsoft.com/office/officeart/2005/8/layout/hProcess9" loCatId="process" qsTypeId="urn:microsoft.com/office/officeart/2005/8/quickstyle/simple1" qsCatId="simple" csTypeId="urn:microsoft.com/office/officeart/2005/8/colors/accent1_2" csCatId="accent1" phldr="1"/>
      <dgm:spPr/>
    </dgm:pt>
    <dgm:pt modelId="{0E477B8E-3C7B-45C3-944E-2D099FF5D61A}">
      <dgm:prSet phldrT="[Text]" custT="1"/>
      <dgm:spPr>
        <a:solidFill>
          <a:srgbClr val="FF5050"/>
        </a:solidFill>
      </dgm:spPr>
      <dgm:t>
        <a:bodyPr/>
        <a:lstStyle/>
        <a:p>
          <a:r>
            <a:rPr lang="es-PE" sz="1200" dirty="0" smtClean="0"/>
            <a:t>Se capacita</a:t>
          </a:r>
          <a:endParaRPr lang="es-PE" sz="1200" dirty="0"/>
        </a:p>
      </dgm:t>
    </dgm:pt>
    <dgm:pt modelId="{5B147A5D-9E02-4883-A6C7-C6721E9E87A0}" type="parTrans" cxnId="{6AE7650E-8232-4D72-8E54-FFCF7EF69DF3}">
      <dgm:prSet/>
      <dgm:spPr/>
      <dgm:t>
        <a:bodyPr/>
        <a:lstStyle/>
        <a:p>
          <a:endParaRPr lang="es-PE" sz="1200"/>
        </a:p>
      </dgm:t>
    </dgm:pt>
    <dgm:pt modelId="{04B121F1-3DFD-4956-BF91-A89BA1B5361C}" type="sibTrans" cxnId="{6AE7650E-8232-4D72-8E54-FFCF7EF69DF3}">
      <dgm:prSet/>
      <dgm:spPr/>
      <dgm:t>
        <a:bodyPr/>
        <a:lstStyle/>
        <a:p>
          <a:endParaRPr lang="es-PE" sz="1200"/>
        </a:p>
      </dgm:t>
    </dgm:pt>
    <dgm:pt modelId="{26DD3793-D761-4BCD-93BF-3FE8CFB46BD5}">
      <dgm:prSet phldrT="[Text]" custT="1"/>
      <dgm:spPr>
        <a:solidFill>
          <a:srgbClr val="FF5050"/>
        </a:solidFill>
      </dgm:spPr>
      <dgm:t>
        <a:bodyPr/>
        <a:lstStyle/>
        <a:p>
          <a:r>
            <a:rPr lang="es-PE" sz="1200" dirty="0" smtClean="0"/>
            <a:t>Se motiva</a:t>
          </a:r>
          <a:endParaRPr lang="es-PE" sz="1200" dirty="0"/>
        </a:p>
      </dgm:t>
    </dgm:pt>
    <dgm:pt modelId="{89727DBB-6C71-4007-9D0B-1ACBECB81963}" type="parTrans" cxnId="{D75AFC7F-8483-4B09-9027-2CFCAB79C88B}">
      <dgm:prSet/>
      <dgm:spPr/>
      <dgm:t>
        <a:bodyPr/>
        <a:lstStyle/>
        <a:p>
          <a:endParaRPr lang="es-PE" sz="1200"/>
        </a:p>
      </dgm:t>
    </dgm:pt>
    <dgm:pt modelId="{4A552A88-16C1-489D-BB6A-F2706D1DE8D6}" type="sibTrans" cxnId="{D75AFC7F-8483-4B09-9027-2CFCAB79C88B}">
      <dgm:prSet/>
      <dgm:spPr/>
      <dgm:t>
        <a:bodyPr/>
        <a:lstStyle/>
        <a:p>
          <a:endParaRPr lang="es-PE" sz="1200"/>
        </a:p>
      </dgm:t>
    </dgm:pt>
    <dgm:pt modelId="{4D4ADC74-58C5-4975-853C-867B7593C4D1}">
      <dgm:prSet phldrT="[Text]" custT="1"/>
      <dgm:spPr>
        <a:solidFill>
          <a:srgbClr val="FF5050"/>
        </a:solidFill>
      </dgm:spPr>
      <dgm:t>
        <a:bodyPr/>
        <a:lstStyle/>
        <a:p>
          <a:r>
            <a:rPr lang="es-PE" sz="1200" dirty="0" smtClean="0"/>
            <a:t>Participa</a:t>
          </a:r>
          <a:endParaRPr lang="es-PE" sz="1200" dirty="0"/>
        </a:p>
      </dgm:t>
    </dgm:pt>
    <dgm:pt modelId="{30DB528C-3CBD-44AA-B994-5BF90378B079}" type="parTrans" cxnId="{80BB791C-9B10-4F6F-AF48-DFC120A3C5C7}">
      <dgm:prSet/>
      <dgm:spPr/>
      <dgm:t>
        <a:bodyPr/>
        <a:lstStyle/>
        <a:p>
          <a:endParaRPr lang="es-PE" sz="1200"/>
        </a:p>
      </dgm:t>
    </dgm:pt>
    <dgm:pt modelId="{5A23D362-B337-4B85-B1C7-4E2A85BC7A3E}" type="sibTrans" cxnId="{80BB791C-9B10-4F6F-AF48-DFC120A3C5C7}">
      <dgm:prSet/>
      <dgm:spPr/>
      <dgm:t>
        <a:bodyPr/>
        <a:lstStyle/>
        <a:p>
          <a:endParaRPr lang="es-PE" sz="1200"/>
        </a:p>
      </dgm:t>
    </dgm:pt>
    <dgm:pt modelId="{96EB4F73-0F8A-4155-8A67-61207F434D2C}" type="pres">
      <dgm:prSet presAssocID="{48D3B959-74F8-46AA-9E1D-61422949E725}" presName="CompostProcess" presStyleCnt="0">
        <dgm:presLayoutVars>
          <dgm:dir/>
          <dgm:resizeHandles val="exact"/>
        </dgm:presLayoutVars>
      </dgm:prSet>
      <dgm:spPr/>
    </dgm:pt>
    <dgm:pt modelId="{A9E1DDBE-244F-4003-A0F9-F9C68C6800FC}" type="pres">
      <dgm:prSet presAssocID="{48D3B959-74F8-46AA-9E1D-61422949E725}" presName="arrow" presStyleLbl="bgShp" presStyleIdx="0" presStyleCnt="1" custScaleX="117647" custLinFactNeighborX="2222"/>
      <dgm:spPr>
        <a:solidFill>
          <a:schemeClr val="tx2">
            <a:lumMod val="40000"/>
            <a:lumOff val="60000"/>
          </a:schemeClr>
        </a:solidFill>
      </dgm:spPr>
    </dgm:pt>
    <dgm:pt modelId="{002D31A7-85A2-4BA2-AE14-016E1888B7B5}" type="pres">
      <dgm:prSet presAssocID="{48D3B959-74F8-46AA-9E1D-61422949E725}" presName="linearProcess" presStyleCnt="0"/>
      <dgm:spPr/>
    </dgm:pt>
    <dgm:pt modelId="{6B2FA4A9-91B3-468E-B818-314DB96EE59C}" type="pres">
      <dgm:prSet presAssocID="{0E477B8E-3C7B-45C3-944E-2D099FF5D61A}" presName="textNode" presStyleLbl="node1" presStyleIdx="0" presStyleCnt="3">
        <dgm:presLayoutVars>
          <dgm:bulletEnabled val="1"/>
        </dgm:presLayoutVars>
      </dgm:prSet>
      <dgm:spPr/>
      <dgm:t>
        <a:bodyPr/>
        <a:lstStyle/>
        <a:p>
          <a:endParaRPr lang="es-PE"/>
        </a:p>
      </dgm:t>
    </dgm:pt>
    <dgm:pt modelId="{BEEB4932-41E3-4B10-AB3C-D1B5287563EC}" type="pres">
      <dgm:prSet presAssocID="{04B121F1-3DFD-4956-BF91-A89BA1B5361C}" presName="sibTrans" presStyleCnt="0"/>
      <dgm:spPr/>
    </dgm:pt>
    <dgm:pt modelId="{C3D2F052-D562-4F5E-BC8A-6926A5D4731E}" type="pres">
      <dgm:prSet presAssocID="{26DD3793-D761-4BCD-93BF-3FE8CFB46BD5}" presName="textNode" presStyleLbl="node1" presStyleIdx="1" presStyleCnt="3">
        <dgm:presLayoutVars>
          <dgm:bulletEnabled val="1"/>
        </dgm:presLayoutVars>
      </dgm:prSet>
      <dgm:spPr/>
      <dgm:t>
        <a:bodyPr/>
        <a:lstStyle/>
        <a:p>
          <a:endParaRPr lang="es-ES"/>
        </a:p>
      </dgm:t>
    </dgm:pt>
    <dgm:pt modelId="{B98EE408-D21D-495B-9801-FF4124259EFB}" type="pres">
      <dgm:prSet presAssocID="{4A552A88-16C1-489D-BB6A-F2706D1DE8D6}" presName="sibTrans" presStyleCnt="0"/>
      <dgm:spPr/>
    </dgm:pt>
    <dgm:pt modelId="{D7819805-16D8-4FC0-B229-B025504F038B}" type="pres">
      <dgm:prSet presAssocID="{4D4ADC74-58C5-4975-853C-867B7593C4D1}" presName="textNode" presStyleLbl="node1" presStyleIdx="2" presStyleCnt="3">
        <dgm:presLayoutVars>
          <dgm:bulletEnabled val="1"/>
        </dgm:presLayoutVars>
      </dgm:prSet>
      <dgm:spPr/>
      <dgm:t>
        <a:bodyPr/>
        <a:lstStyle/>
        <a:p>
          <a:endParaRPr lang="es-PE"/>
        </a:p>
      </dgm:t>
    </dgm:pt>
  </dgm:ptLst>
  <dgm:cxnLst>
    <dgm:cxn modelId="{6AE7650E-8232-4D72-8E54-FFCF7EF69DF3}" srcId="{48D3B959-74F8-46AA-9E1D-61422949E725}" destId="{0E477B8E-3C7B-45C3-944E-2D099FF5D61A}" srcOrd="0" destOrd="0" parTransId="{5B147A5D-9E02-4883-A6C7-C6721E9E87A0}" sibTransId="{04B121F1-3DFD-4956-BF91-A89BA1B5361C}"/>
    <dgm:cxn modelId="{60D5DA98-C164-4C24-B129-4D0C8792C01B}" type="presOf" srcId="{26DD3793-D761-4BCD-93BF-3FE8CFB46BD5}" destId="{C3D2F052-D562-4F5E-BC8A-6926A5D4731E}" srcOrd="0" destOrd="0" presId="urn:microsoft.com/office/officeart/2005/8/layout/hProcess9"/>
    <dgm:cxn modelId="{80BB791C-9B10-4F6F-AF48-DFC120A3C5C7}" srcId="{48D3B959-74F8-46AA-9E1D-61422949E725}" destId="{4D4ADC74-58C5-4975-853C-867B7593C4D1}" srcOrd="2" destOrd="0" parTransId="{30DB528C-3CBD-44AA-B994-5BF90378B079}" sibTransId="{5A23D362-B337-4B85-B1C7-4E2A85BC7A3E}"/>
    <dgm:cxn modelId="{49434E56-54B6-4C61-AF73-39C7108B60E0}" type="presOf" srcId="{0E477B8E-3C7B-45C3-944E-2D099FF5D61A}" destId="{6B2FA4A9-91B3-468E-B818-314DB96EE59C}" srcOrd="0" destOrd="0" presId="urn:microsoft.com/office/officeart/2005/8/layout/hProcess9"/>
    <dgm:cxn modelId="{D75AFC7F-8483-4B09-9027-2CFCAB79C88B}" srcId="{48D3B959-74F8-46AA-9E1D-61422949E725}" destId="{26DD3793-D761-4BCD-93BF-3FE8CFB46BD5}" srcOrd="1" destOrd="0" parTransId="{89727DBB-6C71-4007-9D0B-1ACBECB81963}" sibTransId="{4A552A88-16C1-489D-BB6A-F2706D1DE8D6}"/>
    <dgm:cxn modelId="{B8E31E2B-A528-4435-81D1-858D5BFE0293}" type="presOf" srcId="{48D3B959-74F8-46AA-9E1D-61422949E725}" destId="{96EB4F73-0F8A-4155-8A67-61207F434D2C}" srcOrd="0" destOrd="0" presId="urn:microsoft.com/office/officeart/2005/8/layout/hProcess9"/>
    <dgm:cxn modelId="{DF1F1DF4-13DB-49B5-B278-36A89D3BC2C6}" type="presOf" srcId="{4D4ADC74-58C5-4975-853C-867B7593C4D1}" destId="{D7819805-16D8-4FC0-B229-B025504F038B}" srcOrd="0" destOrd="0" presId="urn:microsoft.com/office/officeart/2005/8/layout/hProcess9"/>
    <dgm:cxn modelId="{5D14E360-B506-4D4A-8B42-EEFFD3487474}" type="presParOf" srcId="{96EB4F73-0F8A-4155-8A67-61207F434D2C}" destId="{A9E1DDBE-244F-4003-A0F9-F9C68C6800FC}" srcOrd="0" destOrd="0" presId="urn:microsoft.com/office/officeart/2005/8/layout/hProcess9"/>
    <dgm:cxn modelId="{1ABEB5E8-1880-4C18-8289-760404B58CFB}" type="presParOf" srcId="{96EB4F73-0F8A-4155-8A67-61207F434D2C}" destId="{002D31A7-85A2-4BA2-AE14-016E1888B7B5}" srcOrd="1" destOrd="0" presId="urn:microsoft.com/office/officeart/2005/8/layout/hProcess9"/>
    <dgm:cxn modelId="{09333D9D-B104-43C4-A71C-3DDA2EF4CB30}" type="presParOf" srcId="{002D31A7-85A2-4BA2-AE14-016E1888B7B5}" destId="{6B2FA4A9-91B3-468E-B818-314DB96EE59C}" srcOrd="0" destOrd="0" presId="urn:microsoft.com/office/officeart/2005/8/layout/hProcess9"/>
    <dgm:cxn modelId="{830326A1-2442-45B4-9380-2E65BFD874F7}" type="presParOf" srcId="{002D31A7-85A2-4BA2-AE14-016E1888B7B5}" destId="{BEEB4932-41E3-4B10-AB3C-D1B5287563EC}" srcOrd="1" destOrd="0" presId="urn:microsoft.com/office/officeart/2005/8/layout/hProcess9"/>
    <dgm:cxn modelId="{B662D31D-BE75-4061-B6F8-0003772D7DED}" type="presParOf" srcId="{002D31A7-85A2-4BA2-AE14-016E1888B7B5}" destId="{C3D2F052-D562-4F5E-BC8A-6926A5D4731E}" srcOrd="2" destOrd="0" presId="urn:microsoft.com/office/officeart/2005/8/layout/hProcess9"/>
    <dgm:cxn modelId="{0F274C0B-9CDE-4656-B0FD-B4C4112F04A0}" type="presParOf" srcId="{002D31A7-85A2-4BA2-AE14-016E1888B7B5}" destId="{B98EE408-D21D-495B-9801-FF4124259EFB}" srcOrd="3" destOrd="0" presId="urn:microsoft.com/office/officeart/2005/8/layout/hProcess9"/>
    <dgm:cxn modelId="{AB7FCAFC-7DDA-4843-BBB6-5287647F8DB4}" type="presParOf" srcId="{002D31A7-85A2-4BA2-AE14-016E1888B7B5}" destId="{D7819805-16D8-4FC0-B229-B025504F038B}" srcOrd="4"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6D75AFB-FB34-451F-82D2-C82633CF1199}"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PE"/>
        </a:p>
      </dgm:t>
    </dgm:pt>
    <dgm:pt modelId="{00AA98BE-97DE-41E4-84F5-F1A05ED66521}">
      <dgm:prSet phldrT="[Text]" custT="1"/>
      <dgm:spPr>
        <a:solidFill>
          <a:srgbClr val="FF5050"/>
        </a:solidFill>
      </dgm:spPr>
      <dgm:t>
        <a:bodyPr/>
        <a:lstStyle/>
        <a:p>
          <a:r>
            <a:rPr lang="es-PE" sz="1600" dirty="0" smtClean="0"/>
            <a:t>Control de </a:t>
          </a:r>
          <a:r>
            <a:rPr lang="es-PE" sz="1800" dirty="0" smtClean="0"/>
            <a:t>capacitación</a:t>
          </a:r>
          <a:endParaRPr lang="es-PE" sz="1800" dirty="0"/>
        </a:p>
      </dgm:t>
    </dgm:pt>
    <dgm:pt modelId="{47982854-21E0-45E0-A6A8-F170A60C7237}" type="parTrans" cxnId="{E34F4049-2796-4DE9-A9EF-DF0603C7007C}">
      <dgm:prSet/>
      <dgm:spPr/>
      <dgm:t>
        <a:bodyPr/>
        <a:lstStyle/>
        <a:p>
          <a:endParaRPr lang="es-PE" sz="1400"/>
        </a:p>
      </dgm:t>
    </dgm:pt>
    <dgm:pt modelId="{368AD2D2-622B-45E8-85BC-AAB850DFDB9F}" type="sibTrans" cxnId="{E34F4049-2796-4DE9-A9EF-DF0603C7007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400"/>
        </a:p>
      </dgm:t>
    </dgm:pt>
    <dgm:pt modelId="{A55ED359-932B-4130-B7C9-D166F4CB6690}">
      <dgm:prSet phldrT="[Text]" custT="1"/>
      <dgm:spPr>
        <a:solidFill>
          <a:srgbClr val="FF5050"/>
        </a:solidFill>
      </dgm:spPr>
      <dgm:t>
        <a:bodyPr/>
        <a:lstStyle/>
        <a:p>
          <a:r>
            <a:rPr lang="es-PE" sz="1700" dirty="0" smtClean="0"/>
            <a:t>Ejecuta plan de difusión</a:t>
          </a:r>
          <a:endParaRPr lang="es-PE" sz="1700" dirty="0"/>
        </a:p>
      </dgm:t>
    </dgm:pt>
    <dgm:pt modelId="{3F8B7009-C3E2-4F58-B779-0434CE665912}" type="parTrans" cxnId="{9E566817-8E70-4C67-874D-1634659FDA24}">
      <dgm:prSet/>
      <dgm:spPr/>
      <dgm:t>
        <a:bodyPr/>
        <a:lstStyle/>
        <a:p>
          <a:endParaRPr lang="es-PE" sz="1400"/>
        </a:p>
      </dgm:t>
    </dgm:pt>
    <dgm:pt modelId="{78E5CB27-7100-4702-AE02-A222711F6557}" type="sibTrans" cxnId="{9E566817-8E70-4C67-874D-1634659FDA2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a:solidFill>
            <a:schemeClr val="bg1">
              <a:lumMod val="85000"/>
            </a:schemeClr>
          </a:solidFill>
        </a:ln>
      </dgm:spPr>
      <dgm:t>
        <a:bodyPr/>
        <a:lstStyle/>
        <a:p>
          <a:endParaRPr lang="es-PE" sz="1400"/>
        </a:p>
      </dgm:t>
    </dgm:pt>
    <dgm:pt modelId="{00C8F715-7C84-4E71-A93F-7BABEE3B0DB7}">
      <dgm:prSet phldrT="[Text]" custT="1"/>
      <dgm:spPr>
        <a:solidFill>
          <a:srgbClr val="FF5050"/>
        </a:solidFill>
      </dgm:spPr>
      <dgm:t>
        <a:bodyPr/>
        <a:lstStyle/>
        <a:p>
          <a:r>
            <a:rPr lang="es-PE" sz="1700" dirty="0" smtClean="0"/>
            <a:t>Control de implementación</a:t>
          </a:r>
          <a:endParaRPr lang="es-PE" sz="1700" dirty="0"/>
        </a:p>
      </dgm:t>
    </dgm:pt>
    <dgm:pt modelId="{E6A02B13-E449-4B11-A564-0DBAEF5702BF}" type="parTrans" cxnId="{1B9272B2-70AE-47E7-BC57-C5EB1DAF62A9}">
      <dgm:prSet/>
      <dgm:spPr/>
      <dgm:t>
        <a:bodyPr/>
        <a:lstStyle/>
        <a:p>
          <a:endParaRPr lang="es-PE" sz="1400"/>
        </a:p>
      </dgm:t>
    </dgm:pt>
    <dgm:pt modelId="{D0998630-01D2-4CB4-8DBF-75B219891F40}" type="sibTrans" cxnId="{1B9272B2-70AE-47E7-BC57-C5EB1DAF62A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t>
        <a:bodyPr/>
        <a:lstStyle/>
        <a:p>
          <a:endParaRPr lang="es-PE" sz="1400"/>
        </a:p>
      </dgm:t>
    </dgm:pt>
    <dgm:pt modelId="{9C278590-1715-4C51-8989-7A8C0547B486}">
      <dgm:prSet phldrT="[Text]" custT="1"/>
      <dgm:spPr>
        <a:solidFill>
          <a:srgbClr val="FF5050"/>
        </a:solidFill>
      </dgm:spPr>
      <dgm:t>
        <a:bodyPr/>
        <a:lstStyle/>
        <a:p>
          <a:r>
            <a:rPr lang="es-PE" sz="1800" dirty="0" smtClean="0"/>
            <a:t>Inicia confección de MSMS</a:t>
          </a:r>
          <a:endParaRPr lang="es-PE" sz="1800" dirty="0"/>
        </a:p>
      </dgm:t>
    </dgm:pt>
    <dgm:pt modelId="{068BAD3A-E950-4980-9E3A-50921D8F47CA}" type="parTrans" cxnId="{6FC4C94A-B4E0-4A22-AB79-A7CB7F00AD96}">
      <dgm:prSet/>
      <dgm:spPr/>
      <dgm:t>
        <a:bodyPr/>
        <a:lstStyle/>
        <a:p>
          <a:endParaRPr lang="es-PE" sz="1400"/>
        </a:p>
      </dgm:t>
    </dgm:pt>
    <dgm:pt modelId="{B45FAB82-5500-4807-82F9-72099052664E}" type="sibTrans" cxnId="{6FC4C94A-B4E0-4A22-AB79-A7CB7F00AD9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dgm:spPr>
      <dgm:t>
        <a:bodyPr/>
        <a:lstStyle/>
        <a:p>
          <a:endParaRPr lang="es-PE" sz="1400"/>
        </a:p>
      </dgm:t>
    </dgm:pt>
    <dgm:pt modelId="{19171389-3E9E-4062-A9C4-2280A6163AAF}">
      <dgm:prSet phldrT="[Text]" custT="1"/>
      <dgm:spPr>
        <a:solidFill>
          <a:srgbClr val="FF5050"/>
        </a:solidFill>
      </dgm:spPr>
      <dgm:t>
        <a:bodyPr/>
        <a:lstStyle/>
        <a:p>
          <a:r>
            <a:rPr lang="es-PE" sz="1800" dirty="0" smtClean="0"/>
            <a:t>Preparar EPR, si aplica</a:t>
          </a:r>
          <a:endParaRPr lang="es-PE" sz="1800" dirty="0"/>
        </a:p>
      </dgm:t>
    </dgm:pt>
    <dgm:pt modelId="{D405BAC6-C87F-40F3-8558-994C7CC3FECD}" type="parTrans" cxnId="{4EC08047-57FD-41A8-8778-6D7636AA49F4}">
      <dgm:prSet/>
      <dgm:spPr/>
      <dgm:t>
        <a:bodyPr/>
        <a:lstStyle/>
        <a:p>
          <a:endParaRPr lang="es-PE" sz="1400"/>
        </a:p>
      </dgm:t>
    </dgm:pt>
    <dgm:pt modelId="{D066229B-D64A-41B8-9D08-7AF0DCB8EA45}" type="sibTrans" cxnId="{4EC08047-57FD-41A8-8778-6D7636AA49F4}">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dgm:spPr>
      <dgm:t>
        <a:bodyPr/>
        <a:lstStyle/>
        <a:p>
          <a:endParaRPr lang="es-PE" sz="1400"/>
        </a:p>
      </dgm:t>
    </dgm:pt>
    <dgm:pt modelId="{385519B3-E4AB-495A-8C7A-E47CD13D1B95}" type="pres">
      <dgm:prSet presAssocID="{56D75AFB-FB34-451F-82D2-C82633CF1199}" presName="Name0" presStyleCnt="0">
        <dgm:presLayoutVars>
          <dgm:chMax val="7"/>
          <dgm:chPref val="7"/>
          <dgm:dir/>
        </dgm:presLayoutVars>
      </dgm:prSet>
      <dgm:spPr/>
      <dgm:t>
        <a:bodyPr/>
        <a:lstStyle/>
        <a:p>
          <a:endParaRPr lang="es-ES"/>
        </a:p>
      </dgm:t>
    </dgm:pt>
    <dgm:pt modelId="{43438574-B57B-4E30-B219-C9E3DBB14CC3}" type="pres">
      <dgm:prSet presAssocID="{56D75AFB-FB34-451F-82D2-C82633CF1199}" presName="dot1" presStyleLbl="alignNode1" presStyleIdx="0" presStyleCnt="15"/>
      <dgm:spPr/>
    </dgm:pt>
    <dgm:pt modelId="{32B534C2-8E99-4EA6-AE1A-43782685005F}" type="pres">
      <dgm:prSet presAssocID="{56D75AFB-FB34-451F-82D2-C82633CF1199}" presName="dot2" presStyleLbl="alignNode1" presStyleIdx="1" presStyleCnt="15"/>
      <dgm:spPr/>
    </dgm:pt>
    <dgm:pt modelId="{1BCDDC43-B9BB-4F33-9757-FF0A01EEC739}" type="pres">
      <dgm:prSet presAssocID="{56D75AFB-FB34-451F-82D2-C82633CF1199}" presName="dot3" presStyleLbl="alignNode1" presStyleIdx="2" presStyleCnt="15"/>
      <dgm:spPr/>
    </dgm:pt>
    <dgm:pt modelId="{F1DB478B-E346-4020-9FFE-186F970F9D6E}" type="pres">
      <dgm:prSet presAssocID="{56D75AFB-FB34-451F-82D2-C82633CF1199}" presName="dot4" presStyleLbl="alignNode1" presStyleIdx="3" presStyleCnt="15"/>
      <dgm:spPr/>
    </dgm:pt>
    <dgm:pt modelId="{200F1A6C-51CD-475C-A6FB-7EA96FDB377D}" type="pres">
      <dgm:prSet presAssocID="{56D75AFB-FB34-451F-82D2-C82633CF1199}" presName="dot5" presStyleLbl="alignNode1" presStyleIdx="4" presStyleCnt="15"/>
      <dgm:spPr/>
    </dgm:pt>
    <dgm:pt modelId="{783CB819-4140-4ADE-A35D-706DF8828BE1}" type="pres">
      <dgm:prSet presAssocID="{56D75AFB-FB34-451F-82D2-C82633CF1199}" presName="dot6" presStyleLbl="alignNode1" presStyleIdx="5" presStyleCnt="15"/>
      <dgm:spPr/>
    </dgm:pt>
    <dgm:pt modelId="{2906491A-1A89-412F-99F8-172CA22074D4}" type="pres">
      <dgm:prSet presAssocID="{56D75AFB-FB34-451F-82D2-C82633CF1199}" presName="dot7" presStyleLbl="alignNode1" presStyleIdx="6" presStyleCnt="15"/>
      <dgm:spPr/>
    </dgm:pt>
    <dgm:pt modelId="{0E7318CB-BE94-4393-90F3-37FA35893EB3}" type="pres">
      <dgm:prSet presAssocID="{56D75AFB-FB34-451F-82D2-C82633CF1199}" presName="dot8" presStyleLbl="alignNode1" presStyleIdx="7" presStyleCnt="15"/>
      <dgm:spPr/>
    </dgm:pt>
    <dgm:pt modelId="{EC3AEF42-AC5B-4155-ADA1-DB567EF2E005}" type="pres">
      <dgm:prSet presAssocID="{56D75AFB-FB34-451F-82D2-C82633CF1199}" presName="dotArrow1" presStyleLbl="alignNode1" presStyleIdx="8" presStyleCnt="15"/>
      <dgm:spPr/>
    </dgm:pt>
    <dgm:pt modelId="{023CD481-4D9C-41D7-89D4-EAABD9E6167A}" type="pres">
      <dgm:prSet presAssocID="{56D75AFB-FB34-451F-82D2-C82633CF1199}" presName="dotArrow2" presStyleLbl="alignNode1" presStyleIdx="9" presStyleCnt="15"/>
      <dgm:spPr/>
    </dgm:pt>
    <dgm:pt modelId="{1A05DF9C-FF66-4E9B-A47B-1ECF64142A43}" type="pres">
      <dgm:prSet presAssocID="{56D75AFB-FB34-451F-82D2-C82633CF1199}" presName="dotArrow3" presStyleLbl="alignNode1" presStyleIdx="10" presStyleCnt="15"/>
      <dgm:spPr/>
    </dgm:pt>
    <dgm:pt modelId="{D97C2F45-7986-4E6A-944E-241E75496FDE}" type="pres">
      <dgm:prSet presAssocID="{56D75AFB-FB34-451F-82D2-C82633CF1199}" presName="dotArrow4" presStyleLbl="alignNode1" presStyleIdx="11" presStyleCnt="15"/>
      <dgm:spPr/>
    </dgm:pt>
    <dgm:pt modelId="{11B9FCF2-2E9C-4564-8F38-7C74CF8A418A}" type="pres">
      <dgm:prSet presAssocID="{56D75AFB-FB34-451F-82D2-C82633CF1199}" presName="dotArrow5" presStyleLbl="alignNode1" presStyleIdx="12" presStyleCnt="15"/>
      <dgm:spPr/>
    </dgm:pt>
    <dgm:pt modelId="{F70D758B-CAC7-48FD-BE29-C1AB80DBAF5E}" type="pres">
      <dgm:prSet presAssocID="{56D75AFB-FB34-451F-82D2-C82633CF1199}" presName="dotArrow6" presStyleLbl="alignNode1" presStyleIdx="13" presStyleCnt="15"/>
      <dgm:spPr/>
    </dgm:pt>
    <dgm:pt modelId="{F54D7F8E-A475-4A4F-93B8-49DDB1E288F9}" type="pres">
      <dgm:prSet presAssocID="{56D75AFB-FB34-451F-82D2-C82633CF1199}" presName="dotArrow7" presStyleLbl="alignNode1" presStyleIdx="14" presStyleCnt="15"/>
      <dgm:spPr/>
    </dgm:pt>
    <dgm:pt modelId="{C836E90C-72AB-4272-B4AA-19DC884C125F}" type="pres">
      <dgm:prSet presAssocID="{00AA98BE-97DE-41E4-84F5-F1A05ED66521}" presName="parTx1" presStyleLbl="node1" presStyleIdx="0" presStyleCnt="5" custScaleX="276039" custScaleY="224545" custLinFactX="7836" custLinFactNeighborX="100000" custLinFactNeighborY="74506"/>
      <dgm:spPr/>
      <dgm:t>
        <a:bodyPr/>
        <a:lstStyle/>
        <a:p>
          <a:endParaRPr lang="es-ES"/>
        </a:p>
      </dgm:t>
    </dgm:pt>
    <dgm:pt modelId="{FE7FC9FD-88AA-491E-A504-B8A6DD6970A4}" type="pres">
      <dgm:prSet presAssocID="{368AD2D2-622B-45E8-85BC-AAB850DFDB9F}" presName="picture1" presStyleCnt="0"/>
      <dgm:spPr/>
    </dgm:pt>
    <dgm:pt modelId="{899B709E-F16C-47CD-9C2B-FACFFE8442FB}" type="pres">
      <dgm:prSet presAssocID="{368AD2D2-622B-45E8-85BC-AAB850DFDB9F}" presName="imageRepeatNode" presStyleLbl="fgImgPlace1" presStyleIdx="0" presStyleCnt="5" custLinFactNeighborX="55871" custLinFactNeighborY="72076"/>
      <dgm:spPr/>
      <dgm:t>
        <a:bodyPr/>
        <a:lstStyle/>
        <a:p>
          <a:endParaRPr lang="es-ES"/>
        </a:p>
      </dgm:t>
    </dgm:pt>
    <dgm:pt modelId="{6C0EE9E5-79DE-4E3F-8EED-2B0D6D0F84C2}" type="pres">
      <dgm:prSet presAssocID="{A55ED359-932B-4130-B7C9-D166F4CB6690}" presName="parTx2" presStyleLbl="node1" presStyleIdx="1" presStyleCnt="5" custScaleX="247972" custScaleY="189509" custLinFactNeighborX="84597" custLinFactNeighborY="-29553"/>
      <dgm:spPr/>
      <dgm:t>
        <a:bodyPr/>
        <a:lstStyle/>
        <a:p>
          <a:endParaRPr lang="es-ES"/>
        </a:p>
      </dgm:t>
    </dgm:pt>
    <dgm:pt modelId="{867000B7-3C60-440D-9897-F3D46CC1BE60}" type="pres">
      <dgm:prSet presAssocID="{78E5CB27-7100-4702-AE02-A222711F6557}" presName="picture2" presStyleCnt="0"/>
      <dgm:spPr/>
    </dgm:pt>
    <dgm:pt modelId="{63C3A6A6-8B61-4B90-AE20-9960C1D286C0}" type="pres">
      <dgm:prSet presAssocID="{78E5CB27-7100-4702-AE02-A222711F6557}" presName="imageRepeatNode" presStyleLbl="fgImgPlace1" presStyleIdx="1" presStyleCnt="5"/>
      <dgm:spPr/>
      <dgm:t>
        <a:bodyPr/>
        <a:lstStyle/>
        <a:p>
          <a:endParaRPr lang="es-ES"/>
        </a:p>
      </dgm:t>
    </dgm:pt>
    <dgm:pt modelId="{BE8232D0-7AF3-473F-AB2B-9D9AB4CF0912}" type="pres">
      <dgm:prSet presAssocID="{00C8F715-7C84-4E71-A93F-7BABEE3B0DB7}" presName="parTx3" presStyleLbl="node1" presStyleIdx="2" presStyleCnt="5" custScaleX="265994" custScaleY="219659" custLinFactNeighborX="93068" custLinFactNeighborY="-76461"/>
      <dgm:spPr/>
      <dgm:t>
        <a:bodyPr/>
        <a:lstStyle/>
        <a:p>
          <a:endParaRPr lang="es-ES"/>
        </a:p>
      </dgm:t>
    </dgm:pt>
    <dgm:pt modelId="{866C34AB-8EFA-4196-B338-89C737BC511E}" type="pres">
      <dgm:prSet presAssocID="{D0998630-01D2-4CB4-8DBF-75B219891F40}" presName="picture3" presStyleCnt="0"/>
      <dgm:spPr/>
    </dgm:pt>
    <dgm:pt modelId="{959964D3-E441-4A66-9B9E-F9924413FDA8}" type="pres">
      <dgm:prSet presAssocID="{D0998630-01D2-4CB4-8DBF-75B219891F40}" presName="imageRepeatNode" presStyleLbl="fgImgPlace1" presStyleIdx="2" presStyleCnt="5" custLinFactNeighborX="6772" custLinFactNeighborY="-19279"/>
      <dgm:spPr/>
      <dgm:t>
        <a:bodyPr/>
        <a:lstStyle/>
        <a:p>
          <a:endParaRPr lang="es-ES"/>
        </a:p>
      </dgm:t>
    </dgm:pt>
    <dgm:pt modelId="{44CD3FE7-ADCA-4874-8DB0-69B654C7C4FB}" type="pres">
      <dgm:prSet presAssocID="{9C278590-1715-4C51-8989-7A8C0547B486}" presName="parTx4" presStyleLbl="node1" presStyleIdx="3" presStyleCnt="5" custScaleX="272688" custScaleY="170578" custLinFactNeighborX="92143" custLinFactNeighborY="-63438"/>
      <dgm:spPr/>
      <dgm:t>
        <a:bodyPr/>
        <a:lstStyle/>
        <a:p>
          <a:endParaRPr lang="es-PE"/>
        </a:p>
      </dgm:t>
    </dgm:pt>
    <dgm:pt modelId="{BDB92FED-8AFF-4B87-B08B-7C9D6638233E}" type="pres">
      <dgm:prSet presAssocID="{B45FAB82-5500-4807-82F9-72099052664E}" presName="picture4" presStyleCnt="0"/>
      <dgm:spPr/>
    </dgm:pt>
    <dgm:pt modelId="{EB4DBAA9-EDF0-4CDC-828F-92FF5E1D6269}" type="pres">
      <dgm:prSet presAssocID="{B45FAB82-5500-4807-82F9-72099052664E}" presName="imageRepeatNode" presStyleLbl="fgImgPlace1" presStyleIdx="3" presStyleCnt="5"/>
      <dgm:spPr/>
      <dgm:t>
        <a:bodyPr/>
        <a:lstStyle/>
        <a:p>
          <a:endParaRPr lang="es-ES"/>
        </a:p>
      </dgm:t>
    </dgm:pt>
    <dgm:pt modelId="{B628DAB1-E8D0-4DD2-B402-E18337ED7E4A}" type="pres">
      <dgm:prSet presAssocID="{19171389-3E9E-4062-A9C4-2280A6163AAF}" presName="parTx5" presStyleLbl="node1" presStyleIdx="4" presStyleCnt="5" custScaleX="286575" custScaleY="223761" custLinFactNeighborX="95127" custLinFactNeighborY="-57612"/>
      <dgm:spPr/>
      <dgm:t>
        <a:bodyPr/>
        <a:lstStyle/>
        <a:p>
          <a:endParaRPr lang="es-PE"/>
        </a:p>
      </dgm:t>
    </dgm:pt>
    <dgm:pt modelId="{F817DBCB-EC6A-4A61-9088-2F38A7784DAF}" type="pres">
      <dgm:prSet presAssocID="{D066229B-D64A-41B8-9D08-7AF0DCB8EA45}" presName="picture5" presStyleCnt="0"/>
      <dgm:spPr/>
    </dgm:pt>
    <dgm:pt modelId="{23AECD02-6290-461F-BFAD-BCC4719A2F20}" type="pres">
      <dgm:prSet presAssocID="{D066229B-D64A-41B8-9D08-7AF0DCB8EA45}" presName="imageRepeatNode" presStyleLbl="fgImgPlace1" presStyleIdx="4" presStyleCnt="5"/>
      <dgm:spPr/>
      <dgm:t>
        <a:bodyPr/>
        <a:lstStyle/>
        <a:p>
          <a:endParaRPr lang="es-ES"/>
        </a:p>
      </dgm:t>
    </dgm:pt>
  </dgm:ptLst>
  <dgm:cxnLst>
    <dgm:cxn modelId="{1B9272B2-70AE-47E7-BC57-C5EB1DAF62A9}" srcId="{56D75AFB-FB34-451F-82D2-C82633CF1199}" destId="{00C8F715-7C84-4E71-A93F-7BABEE3B0DB7}" srcOrd="2" destOrd="0" parTransId="{E6A02B13-E449-4B11-A564-0DBAEF5702BF}" sibTransId="{D0998630-01D2-4CB4-8DBF-75B219891F40}"/>
    <dgm:cxn modelId="{E34F4049-2796-4DE9-A9EF-DF0603C7007C}" srcId="{56D75AFB-FB34-451F-82D2-C82633CF1199}" destId="{00AA98BE-97DE-41E4-84F5-F1A05ED66521}" srcOrd="0" destOrd="0" parTransId="{47982854-21E0-45E0-A6A8-F170A60C7237}" sibTransId="{368AD2D2-622B-45E8-85BC-AAB850DFDB9F}"/>
    <dgm:cxn modelId="{F952ECDD-3C68-467F-8604-74CA3EA42B76}" type="presOf" srcId="{19171389-3E9E-4062-A9C4-2280A6163AAF}" destId="{B628DAB1-E8D0-4DD2-B402-E18337ED7E4A}" srcOrd="0" destOrd="0" presId="urn:microsoft.com/office/officeart/2008/layout/AscendingPictureAccentProcess"/>
    <dgm:cxn modelId="{4EC08047-57FD-41A8-8778-6D7636AA49F4}" srcId="{56D75AFB-FB34-451F-82D2-C82633CF1199}" destId="{19171389-3E9E-4062-A9C4-2280A6163AAF}" srcOrd="4" destOrd="0" parTransId="{D405BAC6-C87F-40F3-8558-994C7CC3FECD}" sibTransId="{D066229B-D64A-41B8-9D08-7AF0DCB8EA45}"/>
    <dgm:cxn modelId="{6FC4C94A-B4E0-4A22-AB79-A7CB7F00AD96}" srcId="{56D75AFB-FB34-451F-82D2-C82633CF1199}" destId="{9C278590-1715-4C51-8989-7A8C0547B486}" srcOrd="3" destOrd="0" parTransId="{068BAD3A-E950-4980-9E3A-50921D8F47CA}" sibTransId="{B45FAB82-5500-4807-82F9-72099052664E}"/>
    <dgm:cxn modelId="{9E566817-8E70-4C67-874D-1634659FDA24}" srcId="{56D75AFB-FB34-451F-82D2-C82633CF1199}" destId="{A55ED359-932B-4130-B7C9-D166F4CB6690}" srcOrd="1" destOrd="0" parTransId="{3F8B7009-C3E2-4F58-B779-0434CE665912}" sibTransId="{78E5CB27-7100-4702-AE02-A222711F6557}"/>
    <dgm:cxn modelId="{DF7C8877-0E74-49BD-83AE-01B1430B77F7}" type="presOf" srcId="{00AA98BE-97DE-41E4-84F5-F1A05ED66521}" destId="{C836E90C-72AB-4272-B4AA-19DC884C125F}" srcOrd="0" destOrd="0" presId="urn:microsoft.com/office/officeart/2008/layout/AscendingPictureAccentProcess"/>
    <dgm:cxn modelId="{1378EEF7-AB82-40D5-9E48-3500236863B0}" type="presOf" srcId="{368AD2D2-622B-45E8-85BC-AAB850DFDB9F}" destId="{899B709E-F16C-47CD-9C2B-FACFFE8442FB}" srcOrd="0" destOrd="0" presId="urn:microsoft.com/office/officeart/2008/layout/AscendingPictureAccentProcess"/>
    <dgm:cxn modelId="{BCC0F1BA-B7CF-4CBA-814F-524B2D6EEE19}" type="presOf" srcId="{78E5CB27-7100-4702-AE02-A222711F6557}" destId="{63C3A6A6-8B61-4B90-AE20-9960C1D286C0}" srcOrd="0" destOrd="0" presId="urn:microsoft.com/office/officeart/2008/layout/AscendingPictureAccentProcess"/>
    <dgm:cxn modelId="{68DB3A59-7FE1-476D-A4FA-09E4F8D47C8F}" type="presOf" srcId="{A55ED359-932B-4130-B7C9-D166F4CB6690}" destId="{6C0EE9E5-79DE-4E3F-8EED-2B0D6D0F84C2}" srcOrd="0" destOrd="0" presId="urn:microsoft.com/office/officeart/2008/layout/AscendingPictureAccentProcess"/>
    <dgm:cxn modelId="{31152B4D-3592-4BAA-96D9-8E470F8978A3}" type="presOf" srcId="{9C278590-1715-4C51-8989-7A8C0547B486}" destId="{44CD3FE7-ADCA-4874-8DB0-69B654C7C4FB}" srcOrd="0" destOrd="0" presId="urn:microsoft.com/office/officeart/2008/layout/AscendingPictureAccentProcess"/>
    <dgm:cxn modelId="{B6C40291-8261-41A5-AC50-3298C48873F2}" type="presOf" srcId="{D0998630-01D2-4CB4-8DBF-75B219891F40}" destId="{959964D3-E441-4A66-9B9E-F9924413FDA8}" srcOrd="0" destOrd="0" presId="urn:microsoft.com/office/officeart/2008/layout/AscendingPictureAccentProcess"/>
    <dgm:cxn modelId="{610882A6-F47F-45F9-A8F9-798ECAB94ECD}" type="presOf" srcId="{B45FAB82-5500-4807-82F9-72099052664E}" destId="{EB4DBAA9-EDF0-4CDC-828F-92FF5E1D6269}" srcOrd="0" destOrd="0" presId="urn:microsoft.com/office/officeart/2008/layout/AscendingPictureAccentProcess"/>
    <dgm:cxn modelId="{273430C9-DA94-4BB9-AE2E-CE9F076FF820}" type="presOf" srcId="{00C8F715-7C84-4E71-A93F-7BABEE3B0DB7}" destId="{BE8232D0-7AF3-473F-AB2B-9D9AB4CF0912}" srcOrd="0" destOrd="0" presId="urn:microsoft.com/office/officeart/2008/layout/AscendingPictureAccentProcess"/>
    <dgm:cxn modelId="{2E3A964C-9429-4576-8776-98D89FEF51BF}" type="presOf" srcId="{D066229B-D64A-41B8-9D08-7AF0DCB8EA45}" destId="{23AECD02-6290-461F-BFAD-BCC4719A2F20}" srcOrd="0" destOrd="0" presId="urn:microsoft.com/office/officeart/2008/layout/AscendingPictureAccentProcess"/>
    <dgm:cxn modelId="{468BD6D7-BEDE-4824-93CF-33F6393DDB22}" type="presOf" srcId="{56D75AFB-FB34-451F-82D2-C82633CF1199}" destId="{385519B3-E4AB-495A-8C7A-E47CD13D1B95}" srcOrd="0" destOrd="0" presId="urn:microsoft.com/office/officeart/2008/layout/AscendingPictureAccentProcess"/>
    <dgm:cxn modelId="{30842272-637F-40E0-A9B9-C9347669DD11}" type="presParOf" srcId="{385519B3-E4AB-495A-8C7A-E47CD13D1B95}" destId="{43438574-B57B-4E30-B219-C9E3DBB14CC3}" srcOrd="0" destOrd="0" presId="urn:microsoft.com/office/officeart/2008/layout/AscendingPictureAccentProcess"/>
    <dgm:cxn modelId="{BD864128-0861-41C1-80C0-3894A8A733A1}" type="presParOf" srcId="{385519B3-E4AB-495A-8C7A-E47CD13D1B95}" destId="{32B534C2-8E99-4EA6-AE1A-43782685005F}" srcOrd="1" destOrd="0" presId="urn:microsoft.com/office/officeart/2008/layout/AscendingPictureAccentProcess"/>
    <dgm:cxn modelId="{9CC15AAF-FF42-455B-89AD-C9EACD66DC1C}" type="presParOf" srcId="{385519B3-E4AB-495A-8C7A-E47CD13D1B95}" destId="{1BCDDC43-B9BB-4F33-9757-FF0A01EEC739}" srcOrd="2" destOrd="0" presId="urn:microsoft.com/office/officeart/2008/layout/AscendingPictureAccentProcess"/>
    <dgm:cxn modelId="{F6BC1A6F-B878-40A9-8C19-7BC81BC5ED81}" type="presParOf" srcId="{385519B3-E4AB-495A-8C7A-E47CD13D1B95}" destId="{F1DB478B-E346-4020-9FFE-186F970F9D6E}" srcOrd="3" destOrd="0" presId="urn:microsoft.com/office/officeart/2008/layout/AscendingPictureAccentProcess"/>
    <dgm:cxn modelId="{07FAD064-13E3-472F-B557-37BF1F5C0C51}" type="presParOf" srcId="{385519B3-E4AB-495A-8C7A-E47CD13D1B95}" destId="{200F1A6C-51CD-475C-A6FB-7EA96FDB377D}" srcOrd="4" destOrd="0" presId="urn:microsoft.com/office/officeart/2008/layout/AscendingPictureAccentProcess"/>
    <dgm:cxn modelId="{D8C4E892-E396-4ABA-BD66-EFFD6890E007}" type="presParOf" srcId="{385519B3-E4AB-495A-8C7A-E47CD13D1B95}" destId="{783CB819-4140-4ADE-A35D-706DF8828BE1}" srcOrd="5" destOrd="0" presId="urn:microsoft.com/office/officeart/2008/layout/AscendingPictureAccentProcess"/>
    <dgm:cxn modelId="{D385582A-C059-43DA-9BA2-F0AE73690725}" type="presParOf" srcId="{385519B3-E4AB-495A-8C7A-E47CD13D1B95}" destId="{2906491A-1A89-412F-99F8-172CA22074D4}" srcOrd="6" destOrd="0" presId="urn:microsoft.com/office/officeart/2008/layout/AscendingPictureAccentProcess"/>
    <dgm:cxn modelId="{DFD25761-9DB4-474C-A9D4-2D08A4890610}" type="presParOf" srcId="{385519B3-E4AB-495A-8C7A-E47CD13D1B95}" destId="{0E7318CB-BE94-4393-90F3-37FA35893EB3}" srcOrd="7" destOrd="0" presId="urn:microsoft.com/office/officeart/2008/layout/AscendingPictureAccentProcess"/>
    <dgm:cxn modelId="{373200F4-E264-495B-BAD5-8FFCEA1902EB}" type="presParOf" srcId="{385519B3-E4AB-495A-8C7A-E47CD13D1B95}" destId="{EC3AEF42-AC5B-4155-ADA1-DB567EF2E005}" srcOrd="8" destOrd="0" presId="urn:microsoft.com/office/officeart/2008/layout/AscendingPictureAccentProcess"/>
    <dgm:cxn modelId="{E9DD9655-5D38-4B0C-9D93-5D4575F2C3A0}" type="presParOf" srcId="{385519B3-E4AB-495A-8C7A-E47CD13D1B95}" destId="{023CD481-4D9C-41D7-89D4-EAABD9E6167A}" srcOrd="9" destOrd="0" presId="urn:microsoft.com/office/officeart/2008/layout/AscendingPictureAccentProcess"/>
    <dgm:cxn modelId="{013017C0-7C67-4C76-B29E-29BC64CE8DB7}" type="presParOf" srcId="{385519B3-E4AB-495A-8C7A-E47CD13D1B95}" destId="{1A05DF9C-FF66-4E9B-A47B-1ECF64142A43}" srcOrd="10" destOrd="0" presId="urn:microsoft.com/office/officeart/2008/layout/AscendingPictureAccentProcess"/>
    <dgm:cxn modelId="{B21E7FB1-19D6-4C51-83A5-6339654CBD9E}" type="presParOf" srcId="{385519B3-E4AB-495A-8C7A-E47CD13D1B95}" destId="{D97C2F45-7986-4E6A-944E-241E75496FDE}" srcOrd="11" destOrd="0" presId="urn:microsoft.com/office/officeart/2008/layout/AscendingPictureAccentProcess"/>
    <dgm:cxn modelId="{2397A5CF-904E-47DB-9680-3C2EB433407A}" type="presParOf" srcId="{385519B3-E4AB-495A-8C7A-E47CD13D1B95}" destId="{11B9FCF2-2E9C-4564-8F38-7C74CF8A418A}" srcOrd="12" destOrd="0" presId="urn:microsoft.com/office/officeart/2008/layout/AscendingPictureAccentProcess"/>
    <dgm:cxn modelId="{FDCBE720-1639-4AE4-A803-35D52182133C}" type="presParOf" srcId="{385519B3-E4AB-495A-8C7A-E47CD13D1B95}" destId="{F70D758B-CAC7-48FD-BE29-C1AB80DBAF5E}" srcOrd="13" destOrd="0" presId="urn:microsoft.com/office/officeart/2008/layout/AscendingPictureAccentProcess"/>
    <dgm:cxn modelId="{2D9DC33F-F923-41EC-9EEC-1DFA3F94B0DB}" type="presParOf" srcId="{385519B3-E4AB-495A-8C7A-E47CD13D1B95}" destId="{F54D7F8E-A475-4A4F-93B8-49DDB1E288F9}" srcOrd="14" destOrd="0" presId="urn:microsoft.com/office/officeart/2008/layout/AscendingPictureAccentProcess"/>
    <dgm:cxn modelId="{CDDB94C5-366D-4431-8225-8238F9AFE3D2}" type="presParOf" srcId="{385519B3-E4AB-495A-8C7A-E47CD13D1B95}" destId="{C836E90C-72AB-4272-B4AA-19DC884C125F}" srcOrd="15" destOrd="0" presId="urn:microsoft.com/office/officeart/2008/layout/AscendingPictureAccentProcess"/>
    <dgm:cxn modelId="{6EA4AA27-1357-49A4-9EC2-37DA1038DB42}" type="presParOf" srcId="{385519B3-E4AB-495A-8C7A-E47CD13D1B95}" destId="{FE7FC9FD-88AA-491E-A504-B8A6DD6970A4}" srcOrd="16" destOrd="0" presId="urn:microsoft.com/office/officeart/2008/layout/AscendingPictureAccentProcess"/>
    <dgm:cxn modelId="{C9D5004A-468A-4AA6-8B50-203A5BC0FAF5}" type="presParOf" srcId="{FE7FC9FD-88AA-491E-A504-B8A6DD6970A4}" destId="{899B709E-F16C-47CD-9C2B-FACFFE8442FB}" srcOrd="0" destOrd="0" presId="urn:microsoft.com/office/officeart/2008/layout/AscendingPictureAccentProcess"/>
    <dgm:cxn modelId="{F4C6C8F1-A997-4EB0-8EC3-6ADDC459522B}" type="presParOf" srcId="{385519B3-E4AB-495A-8C7A-E47CD13D1B95}" destId="{6C0EE9E5-79DE-4E3F-8EED-2B0D6D0F84C2}" srcOrd="17" destOrd="0" presId="urn:microsoft.com/office/officeart/2008/layout/AscendingPictureAccentProcess"/>
    <dgm:cxn modelId="{EA59A263-192F-48ED-AD0B-7346727632AA}" type="presParOf" srcId="{385519B3-E4AB-495A-8C7A-E47CD13D1B95}" destId="{867000B7-3C60-440D-9897-F3D46CC1BE60}" srcOrd="18" destOrd="0" presId="urn:microsoft.com/office/officeart/2008/layout/AscendingPictureAccentProcess"/>
    <dgm:cxn modelId="{9A4F4257-C90B-43AE-9A8E-4D6AF1F03D7B}" type="presParOf" srcId="{867000B7-3C60-440D-9897-F3D46CC1BE60}" destId="{63C3A6A6-8B61-4B90-AE20-9960C1D286C0}" srcOrd="0" destOrd="0" presId="urn:microsoft.com/office/officeart/2008/layout/AscendingPictureAccentProcess"/>
    <dgm:cxn modelId="{40AF3123-AB11-411A-874C-B6A5B4F002BB}" type="presParOf" srcId="{385519B3-E4AB-495A-8C7A-E47CD13D1B95}" destId="{BE8232D0-7AF3-473F-AB2B-9D9AB4CF0912}" srcOrd="19" destOrd="0" presId="urn:microsoft.com/office/officeart/2008/layout/AscendingPictureAccentProcess"/>
    <dgm:cxn modelId="{90D20614-0AE4-4899-866E-09044B20D8D5}" type="presParOf" srcId="{385519B3-E4AB-495A-8C7A-E47CD13D1B95}" destId="{866C34AB-8EFA-4196-B338-89C737BC511E}" srcOrd="20" destOrd="0" presId="urn:microsoft.com/office/officeart/2008/layout/AscendingPictureAccentProcess"/>
    <dgm:cxn modelId="{2AB5B083-D1D1-43D5-B345-EDBA93593784}" type="presParOf" srcId="{866C34AB-8EFA-4196-B338-89C737BC511E}" destId="{959964D3-E441-4A66-9B9E-F9924413FDA8}" srcOrd="0" destOrd="0" presId="urn:microsoft.com/office/officeart/2008/layout/AscendingPictureAccentProcess"/>
    <dgm:cxn modelId="{F38E2358-538B-4763-9B65-1FB946760326}" type="presParOf" srcId="{385519B3-E4AB-495A-8C7A-E47CD13D1B95}" destId="{44CD3FE7-ADCA-4874-8DB0-69B654C7C4FB}" srcOrd="21" destOrd="0" presId="urn:microsoft.com/office/officeart/2008/layout/AscendingPictureAccentProcess"/>
    <dgm:cxn modelId="{BFB04C29-206F-4C90-8BC5-34178072B932}" type="presParOf" srcId="{385519B3-E4AB-495A-8C7A-E47CD13D1B95}" destId="{BDB92FED-8AFF-4B87-B08B-7C9D6638233E}" srcOrd="22" destOrd="0" presId="urn:microsoft.com/office/officeart/2008/layout/AscendingPictureAccentProcess"/>
    <dgm:cxn modelId="{C5377E88-66CC-4C54-8B0C-4ABBE311B8ED}" type="presParOf" srcId="{BDB92FED-8AFF-4B87-B08B-7C9D6638233E}" destId="{EB4DBAA9-EDF0-4CDC-828F-92FF5E1D6269}" srcOrd="0" destOrd="0" presId="urn:microsoft.com/office/officeart/2008/layout/AscendingPictureAccentProcess"/>
    <dgm:cxn modelId="{5B663143-05DA-4C9F-B174-D43ADF1EDC3F}" type="presParOf" srcId="{385519B3-E4AB-495A-8C7A-E47CD13D1B95}" destId="{B628DAB1-E8D0-4DD2-B402-E18337ED7E4A}" srcOrd="23" destOrd="0" presId="urn:microsoft.com/office/officeart/2008/layout/AscendingPictureAccentProcess"/>
    <dgm:cxn modelId="{E11845A7-0D59-4C4B-BFB3-B64EE0D31D33}" type="presParOf" srcId="{385519B3-E4AB-495A-8C7A-E47CD13D1B95}" destId="{F817DBCB-EC6A-4A61-9088-2F38A7784DAF}" srcOrd="24" destOrd="0" presId="urn:microsoft.com/office/officeart/2008/layout/AscendingPictureAccentProcess"/>
    <dgm:cxn modelId="{1E5DE8F6-3C1D-426C-8B18-1B7E7104DCC8}" type="presParOf" srcId="{F817DBCB-EC6A-4A61-9088-2F38A7784DAF}" destId="{23AECD02-6290-461F-BFAD-BCC4719A2F20}" srcOrd="0" destOrd="0" presId="urn:microsoft.com/office/officeart/2008/layout/AscendingPictureAccentProces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8D3B959-74F8-46AA-9E1D-61422949E725}" type="doc">
      <dgm:prSet loTypeId="urn:microsoft.com/office/officeart/2005/8/layout/hProcess9" loCatId="process" qsTypeId="urn:microsoft.com/office/officeart/2005/8/quickstyle/simple1" qsCatId="simple" csTypeId="urn:microsoft.com/office/officeart/2005/8/colors/accent1_2" csCatId="accent1" phldr="1"/>
      <dgm:spPr/>
    </dgm:pt>
    <dgm:pt modelId="{0E477B8E-3C7B-45C3-944E-2D099FF5D61A}">
      <dgm:prSet phldrT="[Text]" custT="1"/>
      <dgm:spPr>
        <a:solidFill>
          <a:srgbClr val="FF5050"/>
        </a:solidFill>
      </dgm:spPr>
      <dgm:t>
        <a:bodyPr/>
        <a:lstStyle/>
        <a:p>
          <a:r>
            <a:rPr lang="es-PE" sz="1200" dirty="0" smtClean="0"/>
            <a:t>Se capacita</a:t>
          </a:r>
          <a:endParaRPr lang="es-PE" sz="1200" dirty="0"/>
        </a:p>
      </dgm:t>
    </dgm:pt>
    <dgm:pt modelId="{5B147A5D-9E02-4883-A6C7-C6721E9E87A0}" type="parTrans" cxnId="{6AE7650E-8232-4D72-8E54-FFCF7EF69DF3}">
      <dgm:prSet/>
      <dgm:spPr/>
      <dgm:t>
        <a:bodyPr/>
        <a:lstStyle/>
        <a:p>
          <a:endParaRPr lang="es-PE" sz="1200"/>
        </a:p>
      </dgm:t>
    </dgm:pt>
    <dgm:pt modelId="{04B121F1-3DFD-4956-BF91-A89BA1B5361C}" type="sibTrans" cxnId="{6AE7650E-8232-4D72-8E54-FFCF7EF69DF3}">
      <dgm:prSet/>
      <dgm:spPr/>
      <dgm:t>
        <a:bodyPr/>
        <a:lstStyle/>
        <a:p>
          <a:endParaRPr lang="es-PE" sz="1200"/>
        </a:p>
      </dgm:t>
    </dgm:pt>
    <dgm:pt modelId="{26DD3793-D761-4BCD-93BF-3FE8CFB46BD5}">
      <dgm:prSet phldrT="[Text]" custT="1"/>
      <dgm:spPr>
        <a:solidFill>
          <a:srgbClr val="FF5050"/>
        </a:solidFill>
      </dgm:spPr>
      <dgm:t>
        <a:bodyPr/>
        <a:lstStyle/>
        <a:p>
          <a:r>
            <a:rPr lang="es-PE" sz="1200" dirty="0" smtClean="0"/>
            <a:t>Se motiva</a:t>
          </a:r>
          <a:endParaRPr lang="es-PE" sz="1200" dirty="0"/>
        </a:p>
      </dgm:t>
    </dgm:pt>
    <dgm:pt modelId="{89727DBB-6C71-4007-9D0B-1ACBECB81963}" type="parTrans" cxnId="{D75AFC7F-8483-4B09-9027-2CFCAB79C88B}">
      <dgm:prSet/>
      <dgm:spPr/>
      <dgm:t>
        <a:bodyPr/>
        <a:lstStyle/>
        <a:p>
          <a:endParaRPr lang="es-PE" sz="1200"/>
        </a:p>
      </dgm:t>
    </dgm:pt>
    <dgm:pt modelId="{4A552A88-16C1-489D-BB6A-F2706D1DE8D6}" type="sibTrans" cxnId="{D75AFC7F-8483-4B09-9027-2CFCAB79C88B}">
      <dgm:prSet/>
      <dgm:spPr/>
      <dgm:t>
        <a:bodyPr/>
        <a:lstStyle/>
        <a:p>
          <a:endParaRPr lang="es-PE" sz="1200"/>
        </a:p>
      </dgm:t>
    </dgm:pt>
    <dgm:pt modelId="{4D4ADC74-58C5-4975-853C-867B7593C4D1}">
      <dgm:prSet phldrT="[Text]" custT="1"/>
      <dgm:spPr>
        <a:solidFill>
          <a:srgbClr val="FF5050"/>
        </a:solidFill>
      </dgm:spPr>
      <dgm:t>
        <a:bodyPr/>
        <a:lstStyle/>
        <a:p>
          <a:r>
            <a:rPr lang="es-PE" sz="1200" dirty="0" smtClean="0"/>
            <a:t>Participa</a:t>
          </a:r>
          <a:endParaRPr lang="es-PE" sz="1200" dirty="0"/>
        </a:p>
      </dgm:t>
    </dgm:pt>
    <dgm:pt modelId="{30DB528C-3CBD-44AA-B994-5BF90378B079}" type="parTrans" cxnId="{80BB791C-9B10-4F6F-AF48-DFC120A3C5C7}">
      <dgm:prSet/>
      <dgm:spPr/>
      <dgm:t>
        <a:bodyPr/>
        <a:lstStyle/>
        <a:p>
          <a:endParaRPr lang="es-PE" sz="1200"/>
        </a:p>
      </dgm:t>
    </dgm:pt>
    <dgm:pt modelId="{5A23D362-B337-4B85-B1C7-4E2A85BC7A3E}" type="sibTrans" cxnId="{80BB791C-9B10-4F6F-AF48-DFC120A3C5C7}">
      <dgm:prSet/>
      <dgm:spPr/>
      <dgm:t>
        <a:bodyPr/>
        <a:lstStyle/>
        <a:p>
          <a:endParaRPr lang="es-PE" sz="1200"/>
        </a:p>
      </dgm:t>
    </dgm:pt>
    <dgm:pt modelId="{96EB4F73-0F8A-4155-8A67-61207F434D2C}" type="pres">
      <dgm:prSet presAssocID="{48D3B959-74F8-46AA-9E1D-61422949E725}" presName="CompostProcess" presStyleCnt="0">
        <dgm:presLayoutVars>
          <dgm:dir/>
          <dgm:resizeHandles val="exact"/>
        </dgm:presLayoutVars>
      </dgm:prSet>
      <dgm:spPr/>
    </dgm:pt>
    <dgm:pt modelId="{A9E1DDBE-244F-4003-A0F9-F9C68C6800FC}" type="pres">
      <dgm:prSet presAssocID="{48D3B959-74F8-46AA-9E1D-61422949E725}" presName="arrow" presStyleLbl="bgShp" presStyleIdx="0" presStyleCnt="1" custScaleX="117647"/>
      <dgm:spPr>
        <a:solidFill>
          <a:schemeClr val="tx2">
            <a:lumMod val="40000"/>
            <a:lumOff val="60000"/>
          </a:schemeClr>
        </a:solidFill>
      </dgm:spPr>
    </dgm:pt>
    <dgm:pt modelId="{002D31A7-85A2-4BA2-AE14-016E1888B7B5}" type="pres">
      <dgm:prSet presAssocID="{48D3B959-74F8-46AA-9E1D-61422949E725}" presName="linearProcess" presStyleCnt="0"/>
      <dgm:spPr/>
    </dgm:pt>
    <dgm:pt modelId="{6B2FA4A9-91B3-468E-B818-314DB96EE59C}" type="pres">
      <dgm:prSet presAssocID="{0E477B8E-3C7B-45C3-944E-2D099FF5D61A}" presName="textNode" presStyleLbl="node1" presStyleIdx="0" presStyleCnt="3" custScaleX="68610" custLinFactNeighborX="-34380">
        <dgm:presLayoutVars>
          <dgm:bulletEnabled val="1"/>
        </dgm:presLayoutVars>
      </dgm:prSet>
      <dgm:spPr/>
      <dgm:t>
        <a:bodyPr/>
        <a:lstStyle/>
        <a:p>
          <a:endParaRPr lang="es-PE"/>
        </a:p>
      </dgm:t>
    </dgm:pt>
    <dgm:pt modelId="{BEEB4932-41E3-4B10-AB3C-D1B5287563EC}" type="pres">
      <dgm:prSet presAssocID="{04B121F1-3DFD-4956-BF91-A89BA1B5361C}" presName="sibTrans" presStyleCnt="0"/>
      <dgm:spPr/>
    </dgm:pt>
    <dgm:pt modelId="{C3D2F052-D562-4F5E-BC8A-6926A5D4731E}" type="pres">
      <dgm:prSet presAssocID="{26DD3793-D761-4BCD-93BF-3FE8CFB46BD5}" presName="textNode" presStyleLbl="node1" presStyleIdx="1" presStyleCnt="3" custScaleX="68610" custLinFactNeighborX="-34380">
        <dgm:presLayoutVars>
          <dgm:bulletEnabled val="1"/>
        </dgm:presLayoutVars>
      </dgm:prSet>
      <dgm:spPr/>
      <dgm:t>
        <a:bodyPr/>
        <a:lstStyle/>
        <a:p>
          <a:endParaRPr lang="es-ES"/>
        </a:p>
      </dgm:t>
    </dgm:pt>
    <dgm:pt modelId="{B98EE408-D21D-495B-9801-FF4124259EFB}" type="pres">
      <dgm:prSet presAssocID="{4A552A88-16C1-489D-BB6A-F2706D1DE8D6}" presName="sibTrans" presStyleCnt="0"/>
      <dgm:spPr/>
    </dgm:pt>
    <dgm:pt modelId="{D7819805-16D8-4FC0-B229-B025504F038B}" type="pres">
      <dgm:prSet presAssocID="{4D4ADC74-58C5-4975-853C-867B7593C4D1}" presName="textNode" presStyleLbl="node1" presStyleIdx="2" presStyleCnt="3" custScaleX="68610" custLinFactNeighborX="-34380">
        <dgm:presLayoutVars>
          <dgm:bulletEnabled val="1"/>
        </dgm:presLayoutVars>
      </dgm:prSet>
      <dgm:spPr/>
      <dgm:t>
        <a:bodyPr/>
        <a:lstStyle/>
        <a:p>
          <a:endParaRPr lang="es-PE"/>
        </a:p>
      </dgm:t>
    </dgm:pt>
  </dgm:ptLst>
  <dgm:cxnLst>
    <dgm:cxn modelId="{6AE7650E-8232-4D72-8E54-FFCF7EF69DF3}" srcId="{48D3B959-74F8-46AA-9E1D-61422949E725}" destId="{0E477B8E-3C7B-45C3-944E-2D099FF5D61A}" srcOrd="0" destOrd="0" parTransId="{5B147A5D-9E02-4883-A6C7-C6721E9E87A0}" sibTransId="{04B121F1-3DFD-4956-BF91-A89BA1B5361C}"/>
    <dgm:cxn modelId="{48DF98FD-D2A7-4F66-B4B6-950565FE63F0}" type="presOf" srcId="{0E477B8E-3C7B-45C3-944E-2D099FF5D61A}" destId="{6B2FA4A9-91B3-468E-B818-314DB96EE59C}" srcOrd="0" destOrd="0" presId="urn:microsoft.com/office/officeart/2005/8/layout/hProcess9"/>
    <dgm:cxn modelId="{80BB791C-9B10-4F6F-AF48-DFC120A3C5C7}" srcId="{48D3B959-74F8-46AA-9E1D-61422949E725}" destId="{4D4ADC74-58C5-4975-853C-867B7593C4D1}" srcOrd="2" destOrd="0" parTransId="{30DB528C-3CBD-44AA-B994-5BF90378B079}" sibTransId="{5A23D362-B337-4B85-B1C7-4E2A85BC7A3E}"/>
    <dgm:cxn modelId="{333EAA62-43B3-4FE2-A36D-70B31D53B6A6}" type="presOf" srcId="{48D3B959-74F8-46AA-9E1D-61422949E725}" destId="{96EB4F73-0F8A-4155-8A67-61207F434D2C}" srcOrd="0" destOrd="0" presId="urn:microsoft.com/office/officeart/2005/8/layout/hProcess9"/>
    <dgm:cxn modelId="{52BA01CB-8BF6-49DC-92E2-CA62A93F543B}" type="presOf" srcId="{4D4ADC74-58C5-4975-853C-867B7593C4D1}" destId="{D7819805-16D8-4FC0-B229-B025504F038B}" srcOrd="0" destOrd="0" presId="urn:microsoft.com/office/officeart/2005/8/layout/hProcess9"/>
    <dgm:cxn modelId="{D75AFC7F-8483-4B09-9027-2CFCAB79C88B}" srcId="{48D3B959-74F8-46AA-9E1D-61422949E725}" destId="{26DD3793-D761-4BCD-93BF-3FE8CFB46BD5}" srcOrd="1" destOrd="0" parTransId="{89727DBB-6C71-4007-9D0B-1ACBECB81963}" sibTransId="{4A552A88-16C1-489D-BB6A-F2706D1DE8D6}"/>
    <dgm:cxn modelId="{57015671-3074-4373-AD0B-8440E17F8C08}" type="presOf" srcId="{26DD3793-D761-4BCD-93BF-3FE8CFB46BD5}" destId="{C3D2F052-D562-4F5E-BC8A-6926A5D4731E}" srcOrd="0" destOrd="0" presId="urn:microsoft.com/office/officeart/2005/8/layout/hProcess9"/>
    <dgm:cxn modelId="{92B07F4F-8971-48B1-A3E6-50E919B23750}" type="presParOf" srcId="{96EB4F73-0F8A-4155-8A67-61207F434D2C}" destId="{A9E1DDBE-244F-4003-A0F9-F9C68C6800FC}" srcOrd="0" destOrd="0" presId="urn:microsoft.com/office/officeart/2005/8/layout/hProcess9"/>
    <dgm:cxn modelId="{375213B4-7E14-4C54-8BEE-C69370B61865}" type="presParOf" srcId="{96EB4F73-0F8A-4155-8A67-61207F434D2C}" destId="{002D31A7-85A2-4BA2-AE14-016E1888B7B5}" srcOrd="1" destOrd="0" presId="urn:microsoft.com/office/officeart/2005/8/layout/hProcess9"/>
    <dgm:cxn modelId="{7BEDCD34-A573-4C50-BE75-2DE2B659C7D4}" type="presParOf" srcId="{002D31A7-85A2-4BA2-AE14-016E1888B7B5}" destId="{6B2FA4A9-91B3-468E-B818-314DB96EE59C}" srcOrd="0" destOrd="0" presId="urn:microsoft.com/office/officeart/2005/8/layout/hProcess9"/>
    <dgm:cxn modelId="{B28C23AF-DF06-4D87-99E6-8AE5CE1F1CE4}" type="presParOf" srcId="{002D31A7-85A2-4BA2-AE14-016E1888B7B5}" destId="{BEEB4932-41E3-4B10-AB3C-D1B5287563EC}" srcOrd="1" destOrd="0" presId="urn:microsoft.com/office/officeart/2005/8/layout/hProcess9"/>
    <dgm:cxn modelId="{570500F9-7005-455A-84C8-F82679A1A762}" type="presParOf" srcId="{002D31A7-85A2-4BA2-AE14-016E1888B7B5}" destId="{C3D2F052-D562-4F5E-BC8A-6926A5D4731E}" srcOrd="2" destOrd="0" presId="urn:microsoft.com/office/officeart/2005/8/layout/hProcess9"/>
    <dgm:cxn modelId="{884087C4-043A-4C89-88B9-9431DF2410DC}" type="presParOf" srcId="{002D31A7-85A2-4BA2-AE14-016E1888B7B5}" destId="{B98EE408-D21D-495B-9801-FF4124259EFB}" srcOrd="3" destOrd="0" presId="urn:microsoft.com/office/officeart/2005/8/layout/hProcess9"/>
    <dgm:cxn modelId="{64FFADD1-ABB2-4ACD-9B2A-00201F7ABF3E}" type="presParOf" srcId="{002D31A7-85A2-4BA2-AE14-016E1888B7B5}" destId="{D7819805-16D8-4FC0-B229-B025504F038B}"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6D75AFB-FB34-451F-82D2-C82633CF1199}"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PE"/>
        </a:p>
      </dgm:t>
    </dgm:pt>
    <dgm:pt modelId="{00AA98BE-97DE-41E4-84F5-F1A05ED66521}">
      <dgm:prSet phldrT="[Text]" custT="1"/>
      <dgm:spPr>
        <a:solidFill>
          <a:srgbClr val="FF5050"/>
        </a:solidFill>
      </dgm:spPr>
      <dgm:t>
        <a:bodyPr/>
        <a:lstStyle/>
        <a:p>
          <a:r>
            <a:rPr lang="es-PE" sz="1300" dirty="0" smtClean="0"/>
            <a:t>Control de capacitación</a:t>
          </a:r>
          <a:endParaRPr lang="es-PE" sz="1300" dirty="0"/>
        </a:p>
      </dgm:t>
    </dgm:pt>
    <dgm:pt modelId="{47982854-21E0-45E0-A6A8-F170A60C7237}" type="parTrans" cxnId="{E34F4049-2796-4DE9-A9EF-DF0603C7007C}">
      <dgm:prSet/>
      <dgm:spPr/>
      <dgm:t>
        <a:bodyPr/>
        <a:lstStyle/>
        <a:p>
          <a:endParaRPr lang="es-PE" sz="1300"/>
        </a:p>
      </dgm:t>
    </dgm:pt>
    <dgm:pt modelId="{368AD2D2-622B-45E8-85BC-AAB850DFDB9F}" type="sibTrans" cxnId="{E34F4049-2796-4DE9-A9EF-DF0603C7007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300"/>
        </a:p>
      </dgm:t>
    </dgm:pt>
    <dgm:pt modelId="{A55ED359-932B-4130-B7C9-D166F4CB6690}">
      <dgm:prSet phldrT="[Text]" custT="1"/>
      <dgm:spPr>
        <a:solidFill>
          <a:srgbClr val="FF5050"/>
        </a:solidFill>
      </dgm:spPr>
      <dgm:t>
        <a:bodyPr/>
        <a:lstStyle/>
        <a:p>
          <a:r>
            <a:rPr lang="es-PE" sz="1300" dirty="0" smtClean="0"/>
            <a:t>Continua con la  confección de MSMS</a:t>
          </a:r>
          <a:endParaRPr lang="es-PE" sz="1300" dirty="0"/>
        </a:p>
      </dgm:t>
    </dgm:pt>
    <dgm:pt modelId="{3F8B7009-C3E2-4F58-B779-0434CE665912}" type="parTrans" cxnId="{9E566817-8E70-4C67-874D-1634659FDA24}">
      <dgm:prSet/>
      <dgm:spPr/>
      <dgm:t>
        <a:bodyPr/>
        <a:lstStyle/>
        <a:p>
          <a:endParaRPr lang="es-PE" sz="1300"/>
        </a:p>
      </dgm:t>
    </dgm:pt>
    <dgm:pt modelId="{78E5CB27-7100-4702-AE02-A222711F6557}" type="sibTrans" cxnId="{9E566817-8E70-4C67-874D-1634659FDA2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t>
        <a:bodyPr/>
        <a:lstStyle/>
        <a:p>
          <a:endParaRPr lang="es-PE" sz="1300"/>
        </a:p>
      </dgm:t>
    </dgm:pt>
    <dgm:pt modelId="{00C8F715-7C84-4E71-A93F-7BABEE3B0DB7}">
      <dgm:prSet phldrT="[Text]" custT="1"/>
      <dgm:spPr>
        <a:solidFill>
          <a:srgbClr val="FF5050"/>
        </a:solidFill>
      </dgm:spPr>
      <dgm:t>
        <a:bodyPr/>
        <a:lstStyle/>
        <a:p>
          <a:r>
            <a:rPr lang="es-PE" sz="1300" dirty="0" smtClean="0"/>
            <a:t>Propone procedimientos</a:t>
          </a:r>
          <a:endParaRPr lang="es-PE" sz="1300" dirty="0"/>
        </a:p>
      </dgm:t>
    </dgm:pt>
    <dgm:pt modelId="{E6A02B13-E449-4B11-A564-0DBAEF5702BF}" type="parTrans" cxnId="{1B9272B2-70AE-47E7-BC57-C5EB1DAF62A9}">
      <dgm:prSet/>
      <dgm:spPr/>
      <dgm:t>
        <a:bodyPr/>
        <a:lstStyle/>
        <a:p>
          <a:endParaRPr lang="es-PE" sz="1300"/>
        </a:p>
      </dgm:t>
    </dgm:pt>
    <dgm:pt modelId="{D0998630-01D2-4CB4-8DBF-75B219891F40}" type="sibTrans" cxnId="{1B9272B2-70AE-47E7-BC57-C5EB1DAF62A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t>
        <a:bodyPr/>
        <a:lstStyle/>
        <a:p>
          <a:endParaRPr lang="es-PE" sz="1300"/>
        </a:p>
      </dgm:t>
    </dgm:pt>
    <dgm:pt modelId="{9C278590-1715-4C51-8989-7A8C0547B486}">
      <dgm:prSet phldrT="[Text]" custT="1"/>
      <dgm:spPr>
        <a:solidFill>
          <a:srgbClr val="FF5050"/>
        </a:solidFill>
      </dgm:spPr>
      <dgm:t>
        <a:bodyPr/>
        <a:lstStyle/>
        <a:p>
          <a:r>
            <a:rPr lang="es-PE" sz="1300" dirty="0" smtClean="0"/>
            <a:t>Inicia recopìlación de antecedentes</a:t>
          </a:r>
          <a:endParaRPr lang="es-PE" sz="1300" dirty="0"/>
        </a:p>
      </dgm:t>
    </dgm:pt>
    <dgm:pt modelId="{068BAD3A-E950-4980-9E3A-50921D8F47CA}" type="parTrans" cxnId="{6FC4C94A-B4E0-4A22-AB79-A7CB7F00AD96}">
      <dgm:prSet/>
      <dgm:spPr/>
      <dgm:t>
        <a:bodyPr/>
        <a:lstStyle/>
        <a:p>
          <a:endParaRPr lang="es-PE" sz="1300"/>
        </a:p>
      </dgm:t>
    </dgm:pt>
    <dgm:pt modelId="{B45FAB82-5500-4807-82F9-72099052664E}" type="sibTrans" cxnId="{6FC4C94A-B4E0-4A22-AB79-A7CB7F00AD9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dgm:spPr>
      <dgm:t>
        <a:bodyPr/>
        <a:lstStyle/>
        <a:p>
          <a:endParaRPr lang="es-PE" sz="1300"/>
        </a:p>
      </dgm:t>
    </dgm:pt>
    <dgm:pt modelId="{19171389-3E9E-4062-A9C4-2280A6163AAF}">
      <dgm:prSet phldrT="[Text]" custT="1"/>
      <dgm:spPr>
        <a:solidFill>
          <a:srgbClr val="FF5050"/>
        </a:solidFill>
      </dgm:spPr>
      <dgm:t>
        <a:bodyPr/>
        <a:lstStyle/>
        <a:p>
          <a:r>
            <a:rPr lang="es-PE" sz="1300" dirty="0" smtClean="0"/>
            <a:t>Control de ejecución de reuniones internas </a:t>
          </a:r>
          <a:endParaRPr lang="es-PE" sz="1300" dirty="0"/>
        </a:p>
      </dgm:t>
    </dgm:pt>
    <dgm:pt modelId="{D405BAC6-C87F-40F3-8558-994C7CC3FECD}" type="parTrans" cxnId="{4EC08047-57FD-41A8-8778-6D7636AA49F4}">
      <dgm:prSet/>
      <dgm:spPr/>
      <dgm:t>
        <a:bodyPr/>
        <a:lstStyle/>
        <a:p>
          <a:endParaRPr lang="es-PE" sz="1300"/>
        </a:p>
      </dgm:t>
    </dgm:pt>
    <dgm:pt modelId="{D066229B-D64A-41B8-9D08-7AF0DCB8EA45}" type="sibTrans" cxnId="{4EC08047-57FD-41A8-8778-6D7636AA49F4}">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dgm:spPr>
      <dgm:t>
        <a:bodyPr/>
        <a:lstStyle/>
        <a:p>
          <a:endParaRPr lang="es-PE" sz="1300"/>
        </a:p>
      </dgm:t>
    </dgm:pt>
    <dgm:pt modelId="{F85CFA82-8517-D94B-90BF-F1B95BDABAFE}">
      <dgm:prSet phldrT="[Text]" custT="1"/>
      <dgm:spPr>
        <a:solidFill>
          <a:srgbClr val="FF5050"/>
        </a:solidFill>
      </dgm:spPr>
      <dgm:t>
        <a:bodyPr/>
        <a:lstStyle/>
        <a:p>
          <a:r>
            <a:rPr lang="es-PE" sz="1300" dirty="0" smtClean="0"/>
            <a:t>Control de inplementación</a:t>
          </a:r>
          <a:endParaRPr lang="es-PE" sz="1300" dirty="0"/>
        </a:p>
      </dgm:t>
    </dgm:pt>
    <dgm:pt modelId="{02CF3CD0-B44B-6D42-8F9C-D311CB64779E}" type="parTrans" cxnId="{F4FD3C92-1D94-B74A-9F61-0EB85F7064B0}">
      <dgm:prSet/>
      <dgm:spPr/>
      <dgm:t>
        <a:bodyPr/>
        <a:lstStyle/>
        <a:p>
          <a:endParaRPr lang="es-ES" sz="1300"/>
        </a:p>
      </dgm:t>
    </dgm:pt>
    <dgm:pt modelId="{BFAB7838-A473-4646-A6B6-AE48EDBAD8D3}" type="sibTrans" cxnId="{F4FD3C92-1D94-B74A-9F61-0EB85F7064B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5D41A699-07F9-D04E-BFD0-6D21B379BEE5}">
      <dgm:prSet phldrT="[Text]" custT="1"/>
      <dgm:spPr>
        <a:solidFill>
          <a:srgbClr val="FF5050"/>
        </a:solidFill>
      </dgm:spPr>
      <dgm:t>
        <a:bodyPr/>
        <a:lstStyle/>
        <a:p>
          <a:r>
            <a:rPr lang="es-PE" sz="1300" dirty="0" smtClean="0"/>
            <a:t>Ejecuta plan de difusión</a:t>
          </a:r>
          <a:endParaRPr lang="es-PE" sz="1300" dirty="0"/>
        </a:p>
      </dgm:t>
    </dgm:pt>
    <dgm:pt modelId="{E0DFD67C-EBB2-E249-B640-95AC58F8118B}" type="parTrans" cxnId="{6E3FC885-6CE2-824F-BAA9-8FC120555C22}">
      <dgm:prSet/>
      <dgm:spPr/>
      <dgm:t>
        <a:bodyPr/>
        <a:lstStyle/>
        <a:p>
          <a:endParaRPr lang="es-ES" sz="1300"/>
        </a:p>
      </dgm:t>
    </dgm:pt>
    <dgm:pt modelId="{F5B70180-CEFC-2A4F-A84F-D28DB9D187E8}" type="sibTrans" cxnId="{6E3FC885-6CE2-824F-BAA9-8FC120555C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385519B3-E4AB-495A-8C7A-E47CD13D1B95}" type="pres">
      <dgm:prSet presAssocID="{56D75AFB-FB34-451F-82D2-C82633CF1199}" presName="Name0" presStyleCnt="0">
        <dgm:presLayoutVars>
          <dgm:chMax val="7"/>
          <dgm:chPref val="7"/>
          <dgm:dir/>
        </dgm:presLayoutVars>
      </dgm:prSet>
      <dgm:spPr/>
      <dgm:t>
        <a:bodyPr/>
        <a:lstStyle/>
        <a:p>
          <a:endParaRPr lang="es-ES"/>
        </a:p>
      </dgm:t>
    </dgm:pt>
    <dgm:pt modelId="{43438574-B57B-4E30-B219-C9E3DBB14CC3}" type="pres">
      <dgm:prSet presAssocID="{56D75AFB-FB34-451F-82D2-C82633CF1199}" presName="dot1" presStyleLbl="alignNode1" presStyleIdx="0" presStyleCnt="18"/>
      <dgm:spPr/>
    </dgm:pt>
    <dgm:pt modelId="{32B534C2-8E99-4EA6-AE1A-43782685005F}" type="pres">
      <dgm:prSet presAssocID="{56D75AFB-FB34-451F-82D2-C82633CF1199}" presName="dot2" presStyleLbl="alignNode1" presStyleIdx="1" presStyleCnt="18"/>
      <dgm:spPr/>
    </dgm:pt>
    <dgm:pt modelId="{1BCDDC43-B9BB-4F33-9757-FF0A01EEC739}" type="pres">
      <dgm:prSet presAssocID="{56D75AFB-FB34-451F-82D2-C82633CF1199}" presName="dot3" presStyleLbl="alignNode1" presStyleIdx="2" presStyleCnt="18"/>
      <dgm:spPr/>
    </dgm:pt>
    <dgm:pt modelId="{F1DB478B-E346-4020-9FFE-186F970F9D6E}" type="pres">
      <dgm:prSet presAssocID="{56D75AFB-FB34-451F-82D2-C82633CF1199}" presName="dot4" presStyleLbl="alignNode1" presStyleIdx="3" presStyleCnt="18"/>
      <dgm:spPr/>
    </dgm:pt>
    <dgm:pt modelId="{200F1A6C-51CD-475C-A6FB-7EA96FDB377D}" type="pres">
      <dgm:prSet presAssocID="{56D75AFB-FB34-451F-82D2-C82633CF1199}" presName="dot5" presStyleLbl="alignNode1" presStyleIdx="4" presStyleCnt="18"/>
      <dgm:spPr/>
    </dgm:pt>
    <dgm:pt modelId="{783CB819-4140-4ADE-A35D-706DF8828BE1}" type="pres">
      <dgm:prSet presAssocID="{56D75AFB-FB34-451F-82D2-C82633CF1199}" presName="dot6" presStyleLbl="alignNode1" presStyleIdx="5" presStyleCnt="18"/>
      <dgm:spPr/>
    </dgm:pt>
    <dgm:pt modelId="{2906491A-1A89-412F-99F8-172CA22074D4}" type="pres">
      <dgm:prSet presAssocID="{56D75AFB-FB34-451F-82D2-C82633CF1199}" presName="dot7" presStyleLbl="alignNode1" presStyleIdx="6" presStyleCnt="18"/>
      <dgm:spPr/>
    </dgm:pt>
    <dgm:pt modelId="{0E7318CB-BE94-4393-90F3-37FA35893EB3}" type="pres">
      <dgm:prSet presAssocID="{56D75AFB-FB34-451F-82D2-C82633CF1199}" presName="dot8" presStyleLbl="alignNode1" presStyleIdx="7" presStyleCnt="18"/>
      <dgm:spPr/>
    </dgm:pt>
    <dgm:pt modelId="{3308099F-522F-A54E-B5CB-A107B7E4D593}" type="pres">
      <dgm:prSet presAssocID="{56D75AFB-FB34-451F-82D2-C82633CF1199}" presName="dot9" presStyleLbl="alignNode1" presStyleIdx="8" presStyleCnt="18"/>
      <dgm:spPr/>
    </dgm:pt>
    <dgm:pt modelId="{67B71CF3-1FD7-BD4E-AEC5-F4A90AEA535E}" type="pres">
      <dgm:prSet presAssocID="{56D75AFB-FB34-451F-82D2-C82633CF1199}" presName="dot10" presStyleLbl="alignNode1" presStyleIdx="9" presStyleCnt="18"/>
      <dgm:spPr/>
    </dgm:pt>
    <dgm:pt modelId="{41B74BF7-6E58-3B42-B3BD-C9D30DAF3A29}" type="pres">
      <dgm:prSet presAssocID="{56D75AFB-FB34-451F-82D2-C82633CF1199}" presName="dot11" presStyleLbl="alignNode1" presStyleIdx="10" presStyleCnt="18"/>
      <dgm:spPr/>
    </dgm:pt>
    <dgm:pt modelId="{EC3AEF42-AC5B-4155-ADA1-DB567EF2E005}" type="pres">
      <dgm:prSet presAssocID="{56D75AFB-FB34-451F-82D2-C82633CF1199}" presName="dotArrow1" presStyleLbl="alignNode1" presStyleIdx="11" presStyleCnt="18"/>
      <dgm:spPr/>
    </dgm:pt>
    <dgm:pt modelId="{023CD481-4D9C-41D7-89D4-EAABD9E6167A}" type="pres">
      <dgm:prSet presAssocID="{56D75AFB-FB34-451F-82D2-C82633CF1199}" presName="dotArrow2" presStyleLbl="alignNode1" presStyleIdx="12" presStyleCnt="18"/>
      <dgm:spPr/>
    </dgm:pt>
    <dgm:pt modelId="{1A05DF9C-FF66-4E9B-A47B-1ECF64142A43}" type="pres">
      <dgm:prSet presAssocID="{56D75AFB-FB34-451F-82D2-C82633CF1199}" presName="dotArrow3" presStyleLbl="alignNode1" presStyleIdx="13" presStyleCnt="18"/>
      <dgm:spPr/>
    </dgm:pt>
    <dgm:pt modelId="{D97C2F45-7986-4E6A-944E-241E75496FDE}" type="pres">
      <dgm:prSet presAssocID="{56D75AFB-FB34-451F-82D2-C82633CF1199}" presName="dotArrow4" presStyleLbl="alignNode1" presStyleIdx="14" presStyleCnt="18"/>
      <dgm:spPr/>
    </dgm:pt>
    <dgm:pt modelId="{11B9FCF2-2E9C-4564-8F38-7C74CF8A418A}" type="pres">
      <dgm:prSet presAssocID="{56D75AFB-FB34-451F-82D2-C82633CF1199}" presName="dotArrow5" presStyleLbl="alignNode1" presStyleIdx="15" presStyleCnt="18"/>
      <dgm:spPr/>
    </dgm:pt>
    <dgm:pt modelId="{F70D758B-CAC7-48FD-BE29-C1AB80DBAF5E}" type="pres">
      <dgm:prSet presAssocID="{56D75AFB-FB34-451F-82D2-C82633CF1199}" presName="dotArrow6" presStyleLbl="alignNode1" presStyleIdx="16" presStyleCnt="18"/>
      <dgm:spPr/>
    </dgm:pt>
    <dgm:pt modelId="{F54D7F8E-A475-4A4F-93B8-49DDB1E288F9}" type="pres">
      <dgm:prSet presAssocID="{56D75AFB-FB34-451F-82D2-C82633CF1199}" presName="dotArrow7" presStyleLbl="alignNode1" presStyleIdx="17" presStyleCnt="18"/>
      <dgm:spPr/>
    </dgm:pt>
    <dgm:pt modelId="{C836E90C-72AB-4272-B4AA-19DC884C125F}" type="pres">
      <dgm:prSet presAssocID="{00AA98BE-97DE-41E4-84F5-F1A05ED66521}" presName="parTx1" presStyleLbl="node1" presStyleIdx="0" presStyleCnt="7" custScaleX="377488" custScaleY="160658" custLinFactX="49076" custLinFactNeighborX="100000" custLinFactNeighborY="-4851"/>
      <dgm:spPr/>
      <dgm:t>
        <a:bodyPr/>
        <a:lstStyle/>
        <a:p>
          <a:endParaRPr lang="es-ES"/>
        </a:p>
      </dgm:t>
    </dgm:pt>
    <dgm:pt modelId="{FE7FC9FD-88AA-491E-A504-B8A6DD6970A4}" type="pres">
      <dgm:prSet presAssocID="{368AD2D2-622B-45E8-85BC-AAB850DFDB9F}" presName="picture1" presStyleCnt="0"/>
      <dgm:spPr/>
    </dgm:pt>
    <dgm:pt modelId="{899B709E-F16C-47CD-9C2B-FACFFE8442FB}" type="pres">
      <dgm:prSet presAssocID="{368AD2D2-622B-45E8-85BC-AAB850DFDB9F}" presName="imageRepeatNode" presStyleLbl="fgImgPlace1" presStyleIdx="0" presStyleCnt="7"/>
      <dgm:spPr/>
      <dgm:t>
        <a:bodyPr/>
        <a:lstStyle/>
        <a:p>
          <a:endParaRPr lang="es-ES"/>
        </a:p>
      </dgm:t>
    </dgm:pt>
    <dgm:pt modelId="{ED59EDCE-5231-7A4E-A089-2EE1A2A24632}" type="pres">
      <dgm:prSet presAssocID="{5D41A699-07F9-D04E-BFD0-6D21B379BEE5}" presName="parTx2" presStyleLbl="node1" presStyleIdx="1" presStyleCnt="7" custScaleX="344471" custScaleY="171006" custLinFactX="25111" custLinFactNeighborX="100000" custLinFactNeighborY="-55629"/>
      <dgm:spPr/>
      <dgm:t>
        <a:bodyPr/>
        <a:lstStyle/>
        <a:p>
          <a:endParaRPr lang="es-ES"/>
        </a:p>
      </dgm:t>
    </dgm:pt>
    <dgm:pt modelId="{EC11D74E-30EB-D744-8B2F-C7FD7C2736CC}" type="pres">
      <dgm:prSet presAssocID="{F5B70180-CEFC-2A4F-A84F-D28DB9D187E8}" presName="picture2" presStyleCnt="0"/>
      <dgm:spPr/>
    </dgm:pt>
    <dgm:pt modelId="{2DF414AC-092D-E74B-8080-A83386A06157}" type="pres">
      <dgm:prSet presAssocID="{F5B70180-CEFC-2A4F-A84F-D28DB9D187E8}" presName="imageRepeatNode" presStyleLbl="fgImgPlace1" presStyleIdx="1" presStyleCnt="7"/>
      <dgm:spPr/>
      <dgm:t>
        <a:bodyPr/>
        <a:lstStyle/>
        <a:p>
          <a:endParaRPr lang="es-ES"/>
        </a:p>
      </dgm:t>
    </dgm:pt>
    <dgm:pt modelId="{D206BF6A-72A4-F84D-8493-AED22453477F}" type="pres">
      <dgm:prSet presAssocID="{F85CFA82-8517-D94B-90BF-F1B95BDABAFE}" presName="parTx3" presStyleLbl="node1" presStyleIdx="2" presStyleCnt="7" custScaleX="342100" custScaleY="160860" custLinFactX="23313" custLinFactNeighborX="100000" custLinFactNeighborY="-65334"/>
      <dgm:spPr/>
      <dgm:t>
        <a:bodyPr/>
        <a:lstStyle/>
        <a:p>
          <a:endParaRPr lang="es-ES"/>
        </a:p>
      </dgm:t>
    </dgm:pt>
    <dgm:pt modelId="{C1BB474A-7897-DF4A-B5F1-76204EDE4995}" type="pres">
      <dgm:prSet presAssocID="{BFAB7838-A473-4646-A6B6-AE48EDBAD8D3}" presName="picture3" presStyleCnt="0"/>
      <dgm:spPr/>
    </dgm:pt>
    <dgm:pt modelId="{2E201407-D5D5-E54C-84E0-604DE500BFDB}" type="pres">
      <dgm:prSet presAssocID="{BFAB7838-A473-4646-A6B6-AE48EDBAD8D3}" presName="imageRepeatNode" presStyleLbl="fgImgPlace1" presStyleIdx="2" presStyleCnt="7"/>
      <dgm:spPr/>
      <dgm:t>
        <a:bodyPr/>
        <a:lstStyle/>
        <a:p>
          <a:endParaRPr lang="es-ES"/>
        </a:p>
      </dgm:t>
    </dgm:pt>
    <dgm:pt modelId="{E42CD180-309F-9643-A95E-A863540151AC}" type="pres">
      <dgm:prSet presAssocID="{A55ED359-932B-4130-B7C9-D166F4CB6690}" presName="parTx4" presStyleLbl="node1" presStyleIdx="3" presStyleCnt="7" custScaleX="328740" custScaleY="177276" custLinFactX="21648" custLinFactNeighborX="100000" custLinFactNeighborY="-62322"/>
      <dgm:spPr/>
      <dgm:t>
        <a:bodyPr/>
        <a:lstStyle/>
        <a:p>
          <a:endParaRPr lang="es-ES"/>
        </a:p>
      </dgm:t>
    </dgm:pt>
    <dgm:pt modelId="{BB4F8E24-97A9-1249-9260-2A720A258B8D}" type="pres">
      <dgm:prSet presAssocID="{78E5CB27-7100-4702-AE02-A222711F6557}" presName="picture4" presStyleCnt="0"/>
      <dgm:spPr/>
    </dgm:pt>
    <dgm:pt modelId="{63C3A6A6-8B61-4B90-AE20-9960C1D286C0}" type="pres">
      <dgm:prSet presAssocID="{78E5CB27-7100-4702-AE02-A222711F6557}" presName="imageRepeatNode" presStyleLbl="fgImgPlace1" presStyleIdx="3" presStyleCnt="7"/>
      <dgm:spPr/>
      <dgm:t>
        <a:bodyPr/>
        <a:lstStyle/>
        <a:p>
          <a:endParaRPr lang="es-ES"/>
        </a:p>
      </dgm:t>
    </dgm:pt>
    <dgm:pt modelId="{972E3101-7953-6047-9478-0497DA7AFCCA}" type="pres">
      <dgm:prSet presAssocID="{00C8F715-7C84-4E71-A93F-7BABEE3B0DB7}" presName="parTx5" presStyleLbl="node1" presStyleIdx="4" presStyleCnt="7" custScaleX="334870" custScaleY="166615" custLinFactX="26137" custLinFactNeighborX="100000" custLinFactNeighborY="-64053"/>
      <dgm:spPr/>
      <dgm:t>
        <a:bodyPr/>
        <a:lstStyle/>
        <a:p>
          <a:endParaRPr lang="es-ES"/>
        </a:p>
      </dgm:t>
    </dgm:pt>
    <dgm:pt modelId="{3FA4A177-9189-174A-8C8B-151F468E26BA}" type="pres">
      <dgm:prSet presAssocID="{D0998630-01D2-4CB4-8DBF-75B219891F40}" presName="picture5" presStyleCnt="0"/>
      <dgm:spPr/>
    </dgm:pt>
    <dgm:pt modelId="{959964D3-E441-4A66-9B9E-F9924413FDA8}" type="pres">
      <dgm:prSet presAssocID="{D0998630-01D2-4CB4-8DBF-75B219891F40}" presName="imageRepeatNode" presStyleLbl="fgImgPlace1" presStyleIdx="4" presStyleCnt="7"/>
      <dgm:spPr/>
      <dgm:t>
        <a:bodyPr/>
        <a:lstStyle/>
        <a:p>
          <a:endParaRPr lang="es-ES"/>
        </a:p>
      </dgm:t>
    </dgm:pt>
    <dgm:pt modelId="{4BD2D1CE-559A-FF42-BD05-03FFF4AA92C5}" type="pres">
      <dgm:prSet presAssocID="{9C278590-1715-4C51-8989-7A8C0547B486}" presName="parTx6" presStyleLbl="node1" presStyleIdx="5" presStyleCnt="7" custScaleX="340861" custScaleY="149632" custLinFactX="28666" custLinFactNeighborX="100000" custLinFactNeighborY="-73694"/>
      <dgm:spPr/>
      <dgm:t>
        <a:bodyPr/>
        <a:lstStyle/>
        <a:p>
          <a:endParaRPr lang="es-ES"/>
        </a:p>
      </dgm:t>
    </dgm:pt>
    <dgm:pt modelId="{A2305260-BF0A-2140-AB80-8DAA0FFCA1DA}" type="pres">
      <dgm:prSet presAssocID="{B45FAB82-5500-4807-82F9-72099052664E}" presName="picture6" presStyleCnt="0"/>
      <dgm:spPr/>
    </dgm:pt>
    <dgm:pt modelId="{EB4DBAA9-EDF0-4CDC-828F-92FF5E1D6269}" type="pres">
      <dgm:prSet presAssocID="{B45FAB82-5500-4807-82F9-72099052664E}" presName="imageRepeatNode" presStyleLbl="fgImgPlace1" presStyleIdx="5" presStyleCnt="7"/>
      <dgm:spPr/>
      <dgm:t>
        <a:bodyPr/>
        <a:lstStyle/>
        <a:p>
          <a:endParaRPr lang="es-ES"/>
        </a:p>
      </dgm:t>
    </dgm:pt>
    <dgm:pt modelId="{BB292BDD-1B8E-A143-8E24-ECC051238548}" type="pres">
      <dgm:prSet presAssocID="{19171389-3E9E-4062-A9C4-2280A6163AAF}" presName="parTx7" presStyleLbl="node1" presStyleIdx="6" presStyleCnt="7" custScaleX="354304" custScaleY="170793" custLinFactX="35930" custLinFactNeighborX="100000" custLinFactNeighborY="-74398"/>
      <dgm:spPr/>
      <dgm:t>
        <a:bodyPr/>
        <a:lstStyle/>
        <a:p>
          <a:endParaRPr lang="es-ES"/>
        </a:p>
      </dgm:t>
    </dgm:pt>
    <dgm:pt modelId="{A575035C-E96F-5140-82C8-24174E6E0D71}" type="pres">
      <dgm:prSet presAssocID="{D066229B-D64A-41B8-9D08-7AF0DCB8EA45}" presName="picture7" presStyleCnt="0"/>
      <dgm:spPr/>
    </dgm:pt>
    <dgm:pt modelId="{23AECD02-6290-461F-BFAD-BCC4719A2F20}" type="pres">
      <dgm:prSet presAssocID="{D066229B-D64A-41B8-9D08-7AF0DCB8EA45}" presName="imageRepeatNode" presStyleLbl="fgImgPlace1" presStyleIdx="6" presStyleCnt="7"/>
      <dgm:spPr/>
      <dgm:t>
        <a:bodyPr/>
        <a:lstStyle/>
        <a:p>
          <a:endParaRPr lang="es-ES"/>
        </a:p>
      </dgm:t>
    </dgm:pt>
  </dgm:ptLst>
  <dgm:cxnLst>
    <dgm:cxn modelId="{566E9762-8C16-4F37-B25A-63187C538CFD}" type="presOf" srcId="{D066229B-D64A-41B8-9D08-7AF0DCB8EA45}" destId="{23AECD02-6290-461F-BFAD-BCC4719A2F20}" srcOrd="0" destOrd="0" presId="urn:microsoft.com/office/officeart/2008/layout/AscendingPictureAccentProcess"/>
    <dgm:cxn modelId="{9E5DACA0-4B51-46D1-B205-1C3E3871E465}" type="presOf" srcId="{D0998630-01D2-4CB4-8DBF-75B219891F40}" destId="{959964D3-E441-4A66-9B9E-F9924413FDA8}" srcOrd="0" destOrd="0" presId="urn:microsoft.com/office/officeart/2008/layout/AscendingPictureAccentProcess"/>
    <dgm:cxn modelId="{F4FD3C92-1D94-B74A-9F61-0EB85F7064B0}" srcId="{56D75AFB-FB34-451F-82D2-C82633CF1199}" destId="{F85CFA82-8517-D94B-90BF-F1B95BDABAFE}" srcOrd="2" destOrd="0" parTransId="{02CF3CD0-B44B-6D42-8F9C-D311CB64779E}" sibTransId="{BFAB7838-A473-4646-A6B6-AE48EDBAD8D3}"/>
    <dgm:cxn modelId="{F9573692-F11A-43D8-990C-40FEC3D1DEE0}" type="presOf" srcId="{00AA98BE-97DE-41E4-84F5-F1A05ED66521}" destId="{C836E90C-72AB-4272-B4AA-19DC884C125F}" srcOrd="0" destOrd="0" presId="urn:microsoft.com/office/officeart/2008/layout/AscendingPictureAccentProcess"/>
    <dgm:cxn modelId="{4EC08047-57FD-41A8-8778-6D7636AA49F4}" srcId="{56D75AFB-FB34-451F-82D2-C82633CF1199}" destId="{19171389-3E9E-4062-A9C4-2280A6163AAF}" srcOrd="6" destOrd="0" parTransId="{D405BAC6-C87F-40F3-8558-994C7CC3FECD}" sibTransId="{D066229B-D64A-41B8-9D08-7AF0DCB8EA45}"/>
    <dgm:cxn modelId="{9CC0FD3A-B51F-4C5F-A732-501AC362AAD6}" type="presOf" srcId="{19171389-3E9E-4062-A9C4-2280A6163AAF}" destId="{BB292BDD-1B8E-A143-8E24-ECC051238548}" srcOrd="0" destOrd="0" presId="urn:microsoft.com/office/officeart/2008/layout/AscendingPictureAccentProcess"/>
    <dgm:cxn modelId="{B4F157DD-49C6-4566-BB30-4064C83B262C}" type="presOf" srcId="{00C8F715-7C84-4E71-A93F-7BABEE3B0DB7}" destId="{972E3101-7953-6047-9478-0497DA7AFCCA}" srcOrd="0" destOrd="0" presId="urn:microsoft.com/office/officeart/2008/layout/AscendingPictureAccentProcess"/>
    <dgm:cxn modelId="{DC466BC8-3EA4-498A-94C0-196D2320E0A4}" type="presOf" srcId="{5D41A699-07F9-D04E-BFD0-6D21B379BEE5}" destId="{ED59EDCE-5231-7A4E-A089-2EE1A2A24632}" srcOrd="0" destOrd="0" presId="urn:microsoft.com/office/officeart/2008/layout/AscendingPictureAccentProcess"/>
    <dgm:cxn modelId="{1B9272B2-70AE-47E7-BC57-C5EB1DAF62A9}" srcId="{56D75AFB-FB34-451F-82D2-C82633CF1199}" destId="{00C8F715-7C84-4E71-A93F-7BABEE3B0DB7}" srcOrd="4" destOrd="0" parTransId="{E6A02B13-E449-4B11-A564-0DBAEF5702BF}" sibTransId="{D0998630-01D2-4CB4-8DBF-75B219891F40}"/>
    <dgm:cxn modelId="{6FC4C94A-B4E0-4A22-AB79-A7CB7F00AD96}" srcId="{56D75AFB-FB34-451F-82D2-C82633CF1199}" destId="{9C278590-1715-4C51-8989-7A8C0547B486}" srcOrd="5" destOrd="0" parTransId="{068BAD3A-E950-4980-9E3A-50921D8F47CA}" sibTransId="{B45FAB82-5500-4807-82F9-72099052664E}"/>
    <dgm:cxn modelId="{667B6A7E-5915-4EED-8121-EB53396AC5D4}" type="presOf" srcId="{F5B70180-CEFC-2A4F-A84F-D28DB9D187E8}" destId="{2DF414AC-092D-E74B-8080-A83386A06157}" srcOrd="0" destOrd="0" presId="urn:microsoft.com/office/officeart/2008/layout/AscendingPictureAccentProcess"/>
    <dgm:cxn modelId="{FE0AD9D9-97A0-45CC-8FFE-C0ECD31F22D4}" type="presOf" srcId="{BFAB7838-A473-4646-A6B6-AE48EDBAD8D3}" destId="{2E201407-D5D5-E54C-84E0-604DE500BFDB}" srcOrd="0" destOrd="0" presId="urn:microsoft.com/office/officeart/2008/layout/AscendingPictureAccentProcess"/>
    <dgm:cxn modelId="{E34F4049-2796-4DE9-A9EF-DF0603C7007C}" srcId="{56D75AFB-FB34-451F-82D2-C82633CF1199}" destId="{00AA98BE-97DE-41E4-84F5-F1A05ED66521}" srcOrd="0" destOrd="0" parTransId="{47982854-21E0-45E0-A6A8-F170A60C7237}" sibTransId="{368AD2D2-622B-45E8-85BC-AAB850DFDB9F}"/>
    <dgm:cxn modelId="{8EA0B667-F1AC-4E51-91BF-BE72C86F4F0E}" type="presOf" srcId="{A55ED359-932B-4130-B7C9-D166F4CB6690}" destId="{E42CD180-309F-9643-A95E-A863540151AC}" srcOrd="0" destOrd="0" presId="urn:microsoft.com/office/officeart/2008/layout/AscendingPictureAccentProcess"/>
    <dgm:cxn modelId="{4865C892-401E-4D0C-8DDA-E8B00401C861}" type="presOf" srcId="{9C278590-1715-4C51-8989-7A8C0547B486}" destId="{4BD2D1CE-559A-FF42-BD05-03FFF4AA92C5}" srcOrd="0" destOrd="0" presId="urn:microsoft.com/office/officeart/2008/layout/AscendingPictureAccentProcess"/>
    <dgm:cxn modelId="{6E3FC885-6CE2-824F-BAA9-8FC120555C22}" srcId="{56D75AFB-FB34-451F-82D2-C82633CF1199}" destId="{5D41A699-07F9-D04E-BFD0-6D21B379BEE5}" srcOrd="1" destOrd="0" parTransId="{E0DFD67C-EBB2-E249-B640-95AC58F8118B}" sibTransId="{F5B70180-CEFC-2A4F-A84F-D28DB9D187E8}"/>
    <dgm:cxn modelId="{7C040B26-316F-49E6-A2E0-5A332B7FE680}" type="presOf" srcId="{78E5CB27-7100-4702-AE02-A222711F6557}" destId="{63C3A6A6-8B61-4B90-AE20-9960C1D286C0}" srcOrd="0" destOrd="0" presId="urn:microsoft.com/office/officeart/2008/layout/AscendingPictureAccentProcess"/>
    <dgm:cxn modelId="{AB54285A-035F-4130-BFD9-DDB9E139C680}" type="presOf" srcId="{B45FAB82-5500-4807-82F9-72099052664E}" destId="{EB4DBAA9-EDF0-4CDC-828F-92FF5E1D6269}" srcOrd="0" destOrd="0" presId="urn:microsoft.com/office/officeart/2008/layout/AscendingPictureAccentProcess"/>
    <dgm:cxn modelId="{02AF5B11-54DD-484F-A9CC-DDA921921061}" type="presOf" srcId="{F85CFA82-8517-D94B-90BF-F1B95BDABAFE}" destId="{D206BF6A-72A4-F84D-8493-AED22453477F}" srcOrd="0" destOrd="0" presId="urn:microsoft.com/office/officeart/2008/layout/AscendingPictureAccentProcess"/>
    <dgm:cxn modelId="{EB50C060-8BAC-4661-962A-1204AF2143E6}" type="presOf" srcId="{368AD2D2-622B-45E8-85BC-AAB850DFDB9F}" destId="{899B709E-F16C-47CD-9C2B-FACFFE8442FB}" srcOrd="0" destOrd="0" presId="urn:microsoft.com/office/officeart/2008/layout/AscendingPictureAccentProcess"/>
    <dgm:cxn modelId="{9E566817-8E70-4C67-874D-1634659FDA24}" srcId="{56D75AFB-FB34-451F-82D2-C82633CF1199}" destId="{A55ED359-932B-4130-B7C9-D166F4CB6690}" srcOrd="3" destOrd="0" parTransId="{3F8B7009-C3E2-4F58-B779-0434CE665912}" sibTransId="{78E5CB27-7100-4702-AE02-A222711F6557}"/>
    <dgm:cxn modelId="{94CC1FBF-CDAC-474D-9042-B2AC4E47B586}" type="presOf" srcId="{56D75AFB-FB34-451F-82D2-C82633CF1199}" destId="{385519B3-E4AB-495A-8C7A-E47CD13D1B95}" srcOrd="0" destOrd="0" presId="urn:microsoft.com/office/officeart/2008/layout/AscendingPictureAccentProcess"/>
    <dgm:cxn modelId="{C30B2504-C172-4BE0-9720-4E9B7585541B}" type="presParOf" srcId="{385519B3-E4AB-495A-8C7A-E47CD13D1B95}" destId="{43438574-B57B-4E30-B219-C9E3DBB14CC3}" srcOrd="0" destOrd="0" presId="urn:microsoft.com/office/officeart/2008/layout/AscendingPictureAccentProcess"/>
    <dgm:cxn modelId="{898DA774-0C9E-4F58-BFA4-A702DF68D8FA}" type="presParOf" srcId="{385519B3-E4AB-495A-8C7A-E47CD13D1B95}" destId="{32B534C2-8E99-4EA6-AE1A-43782685005F}" srcOrd="1" destOrd="0" presId="urn:microsoft.com/office/officeart/2008/layout/AscendingPictureAccentProcess"/>
    <dgm:cxn modelId="{D5DF66A5-7E62-4498-99DC-A552D53DA15D}" type="presParOf" srcId="{385519B3-E4AB-495A-8C7A-E47CD13D1B95}" destId="{1BCDDC43-B9BB-4F33-9757-FF0A01EEC739}" srcOrd="2" destOrd="0" presId="urn:microsoft.com/office/officeart/2008/layout/AscendingPictureAccentProcess"/>
    <dgm:cxn modelId="{D9A11A24-C3BA-4F98-95FF-59099D9818D1}" type="presParOf" srcId="{385519B3-E4AB-495A-8C7A-E47CD13D1B95}" destId="{F1DB478B-E346-4020-9FFE-186F970F9D6E}" srcOrd="3" destOrd="0" presId="urn:microsoft.com/office/officeart/2008/layout/AscendingPictureAccentProcess"/>
    <dgm:cxn modelId="{47B3C98D-E10C-4A65-88F8-4AD946D3AB98}" type="presParOf" srcId="{385519B3-E4AB-495A-8C7A-E47CD13D1B95}" destId="{200F1A6C-51CD-475C-A6FB-7EA96FDB377D}" srcOrd="4" destOrd="0" presId="urn:microsoft.com/office/officeart/2008/layout/AscendingPictureAccentProcess"/>
    <dgm:cxn modelId="{DB694A51-05A3-4B2A-86C7-E3C8DCEAE778}" type="presParOf" srcId="{385519B3-E4AB-495A-8C7A-E47CD13D1B95}" destId="{783CB819-4140-4ADE-A35D-706DF8828BE1}" srcOrd="5" destOrd="0" presId="urn:microsoft.com/office/officeart/2008/layout/AscendingPictureAccentProcess"/>
    <dgm:cxn modelId="{F0F344C4-3CFC-4F3C-90C9-F93A2B28A067}" type="presParOf" srcId="{385519B3-E4AB-495A-8C7A-E47CD13D1B95}" destId="{2906491A-1A89-412F-99F8-172CA22074D4}" srcOrd="6" destOrd="0" presId="urn:microsoft.com/office/officeart/2008/layout/AscendingPictureAccentProcess"/>
    <dgm:cxn modelId="{06B25D5E-4F01-42AB-B10A-5F98E8F1D469}" type="presParOf" srcId="{385519B3-E4AB-495A-8C7A-E47CD13D1B95}" destId="{0E7318CB-BE94-4393-90F3-37FA35893EB3}" srcOrd="7" destOrd="0" presId="urn:microsoft.com/office/officeart/2008/layout/AscendingPictureAccentProcess"/>
    <dgm:cxn modelId="{E3E836C1-F58E-4D13-B08D-F0385F6DD423}" type="presParOf" srcId="{385519B3-E4AB-495A-8C7A-E47CD13D1B95}" destId="{3308099F-522F-A54E-B5CB-A107B7E4D593}" srcOrd="8" destOrd="0" presId="urn:microsoft.com/office/officeart/2008/layout/AscendingPictureAccentProcess"/>
    <dgm:cxn modelId="{759DB412-06E2-4E30-9845-D6437748189C}" type="presParOf" srcId="{385519B3-E4AB-495A-8C7A-E47CD13D1B95}" destId="{67B71CF3-1FD7-BD4E-AEC5-F4A90AEA535E}" srcOrd="9" destOrd="0" presId="urn:microsoft.com/office/officeart/2008/layout/AscendingPictureAccentProcess"/>
    <dgm:cxn modelId="{9D7DF4E9-A22B-448A-BAC4-C1768749B43A}" type="presParOf" srcId="{385519B3-E4AB-495A-8C7A-E47CD13D1B95}" destId="{41B74BF7-6E58-3B42-B3BD-C9D30DAF3A29}" srcOrd="10" destOrd="0" presId="urn:microsoft.com/office/officeart/2008/layout/AscendingPictureAccentProcess"/>
    <dgm:cxn modelId="{2EC334DA-AF8F-4AF1-85F5-C4998FE49B27}" type="presParOf" srcId="{385519B3-E4AB-495A-8C7A-E47CD13D1B95}" destId="{EC3AEF42-AC5B-4155-ADA1-DB567EF2E005}" srcOrd="11" destOrd="0" presId="urn:microsoft.com/office/officeart/2008/layout/AscendingPictureAccentProcess"/>
    <dgm:cxn modelId="{1EBD6631-9D94-44EF-A752-ED0B6CA0CA41}" type="presParOf" srcId="{385519B3-E4AB-495A-8C7A-E47CD13D1B95}" destId="{023CD481-4D9C-41D7-89D4-EAABD9E6167A}" srcOrd="12" destOrd="0" presId="urn:microsoft.com/office/officeart/2008/layout/AscendingPictureAccentProcess"/>
    <dgm:cxn modelId="{AC914AC6-2A93-435E-A1A1-FA7416A1B405}" type="presParOf" srcId="{385519B3-E4AB-495A-8C7A-E47CD13D1B95}" destId="{1A05DF9C-FF66-4E9B-A47B-1ECF64142A43}" srcOrd="13" destOrd="0" presId="urn:microsoft.com/office/officeart/2008/layout/AscendingPictureAccentProcess"/>
    <dgm:cxn modelId="{CC8F4569-D728-44AF-B496-F6DF81F72E59}" type="presParOf" srcId="{385519B3-E4AB-495A-8C7A-E47CD13D1B95}" destId="{D97C2F45-7986-4E6A-944E-241E75496FDE}" srcOrd="14" destOrd="0" presId="urn:microsoft.com/office/officeart/2008/layout/AscendingPictureAccentProcess"/>
    <dgm:cxn modelId="{03B157A9-9916-4986-A05D-B646223BBDED}" type="presParOf" srcId="{385519B3-E4AB-495A-8C7A-E47CD13D1B95}" destId="{11B9FCF2-2E9C-4564-8F38-7C74CF8A418A}" srcOrd="15" destOrd="0" presId="urn:microsoft.com/office/officeart/2008/layout/AscendingPictureAccentProcess"/>
    <dgm:cxn modelId="{4DD23E41-88F8-49AE-91AF-0D9B23DB4CB7}" type="presParOf" srcId="{385519B3-E4AB-495A-8C7A-E47CD13D1B95}" destId="{F70D758B-CAC7-48FD-BE29-C1AB80DBAF5E}" srcOrd="16" destOrd="0" presId="urn:microsoft.com/office/officeart/2008/layout/AscendingPictureAccentProcess"/>
    <dgm:cxn modelId="{7C04CB5E-703D-40F6-AB6B-97C572C6D6FD}" type="presParOf" srcId="{385519B3-E4AB-495A-8C7A-E47CD13D1B95}" destId="{F54D7F8E-A475-4A4F-93B8-49DDB1E288F9}" srcOrd="17" destOrd="0" presId="urn:microsoft.com/office/officeart/2008/layout/AscendingPictureAccentProcess"/>
    <dgm:cxn modelId="{4F24DA1F-6375-4EB5-81DB-B2B5F3AF090F}" type="presParOf" srcId="{385519B3-E4AB-495A-8C7A-E47CD13D1B95}" destId="{C836E90C-72AB-4272-B4AA-19DC884C125F}" srcOrd="18" destOrd="0" presId="urn:microsoft.com/office/officeart/2008/layout/AscendingPictureAccentProcess"/>
    <dgm:cxn modelId="{FB66CA13-F969-4B43-863E-2FA89987740C}" type="presParOf" srcId="{385519B3-E4AB-495A-8C7A-E47CD13D1B95}" destId="{FE7FC9FD-88AA-491E-A504-B8A6DD6970A4}" srcOrd="19" destOrd="0" presId="urn:microsoft.com/office/officeart/2008/layout/AscendingPictureAccentProcess"/>
    <dgm:cxn modelId="{8942F9F3-B69F-4564-A126-31890C8218A3}" type="presParOf" srcId="{FE7FC9FD-88AA-491E-A504-B8A6DD6970A4}" destId="{899B709E-F16C-47CD-9C2B-FACFFE8442FB}" srcOrd="0" destOrd="0" presId="urn:microsoft.com/office/officeart/2008/layout/AscendingPictureAccentProcess"/>
    <dgm:cxn modelId="{B30212AD-8A3E-452B-8F27-67CDF55F3581}" type="presParOf" srcId="{385519B3-E4AB-495A-8C7A-E47CD13D1B95}" destId="{ED59EDCE-5231-7A4E-A089-2EE1A2A24632}" srcOrd="20" destOrd="0" presId="urn:microsoft.com/office/officeart/2008/layout/AscendingPictureAccentProcess"/>
    <dgm:cxn modelId="{0BDC31F0-26D1-4AA1-AF6C-9BA0816E183F}" type="presParOf" srcId="{385519B3-E4AB-495A-8C7A-E47CD13D1B95}" destId="{EC11D74E-30EB-D744-8B2F-C7FD7C2736CC}" srcOrd="21" destOrd="0" presId="urn:microsoft.com/office/officeart/2008/layout/AscendingPictureAccentProcess"/>
    <dgm:cxn modelId="{D32387D4-154C-4473-A3B4-2E60343DBB35}" type="presParOf" srcId="{EC11D74E-30EB-D744-8B2F-C7FD7C2736CC}" destId="{2DF414AC-092D-E74B-8080-A83386A06157}" srcOrd="0" destOrd="0" presId="urn:microsoft.com/office/officeart/2008/layout/AscendingPictureAccentProcess"/>
    <dgm:cxn modelId="{907E09F4-3F6F-4C71-ABBF-DC7A381CB561}" type="presParOf" srcId="{385519B3-E4AB-495A-8C7A-E47CD13D1B95}" destId="{D206BF6A-72A4-F84D-8493-AED22453477F}" srcOrd="22" destOrd="0" presId="urn:microsoft.com/office/officeart/2008/layout/AscendingPictureAccentProcess"/>
    <dgm:cxn modelId="{A7F5616F-88F5-419B-8773-E67196F15795}" type="presParOf" srcId="{385519B3-E4AB-495A-8C7A-E47CD13D1B95}" destId="{C1BB474A-7897-DF4A-B5F1-76204EDE4995}" srcOrd="23" destOrd="0" presId="urn:microsoft.com/office/officeart/2008/layout/AscendingPictureAccentProcess"/>
    <dgm:cxn modelId="{3DED7033-8E51-4A79-9F00-C1F4A612867C}" type="presParOf" srcId="{C1BB474A-7897-DF4A-B5F1-76204EDE4995}" destId="{2E201407-D5D5-E54C-84E0-604DE500BFDB}" srcOrd="0" destOrd="0" presId="urn:microsoft.com/office/officeart/2008/layout/AscendingPictureAccentProcess"/>
    <dgm:cxn modelId="{5B10E3C5-B8C8-4F2E-8F52-32C0D83D7FAE}" type="presParOf" srcId="{385519B3-E4AB-495A-8C7A-E47CD13D1B95}" destId="{E42CD180-309F-9643-A95E-A863540151AC}" srcOrd="24" destOrd="0" presId="urn:microsoft.com/office/officeart/2008/layout/AscendingPictureAccentProcess"/>
    <dgm:cxn modelId="{94D2183E-CB84-44D7-BE0C-F62A4ECE7B71}" type="presParOf" srcId="{385519B3-E4AB-495A-8C7A-E47CD13D1B95}" destId="{BB4F8E24-97A9-1249-9260-2A720A258B8D}" srcOrd="25" destOrd="0" presId="urn:microsoft.com/office/officeart/2008/layout/AscendingPictureAccentProcess"/>
    <dgm:cxn modelId="{1570DA57-D03C-4D6D-AA0A-D88C0B357830}" type="presParOf" srcId="{BB4F8E24-97A9-1249-9260-2A720A258B8D}" destId="{63C3A6A6-8B61-4B90-AE20-9960C1D286C0}" srcOrd="0" destOrd="0" presId="urn:microsoft.com/office/officeart/2008/layout/AscendingPictureAccentProcess"/>
    <dgm:cxn modelId="{C0DA92CA-64EE-4A0A-8347-F6E92DFFA2B4}" type="presParOf" srcId="{385519B3-E4AB-495A-8C7A-E47CD13D1B95}" destId="{972E3101-7953-6047-9478-0497DA7AFCCA}" srcOrd="26" destOrd="0" presId="urn:microsoft.com/office/officeart/2008/layout/AscendingPictureAccentProcess"/>
    <dgm:cxn modelId="{DC335E3F-9FCA-4224-A1C9-8ABF2F04F931}" type="presParOf" srcId="{385519B3-E4AB-495A-8C7A-E47CD13D1B95}" destId="{3FA4A177-9189-174A-8C8B-151F468E26BA}" srcOrd="27" destOrd="0" presId="urn:microsoft.com/office/officeart/2008/layout/AscendingPictureAccentProcess"/>
    <dgm:cxn modelId="{AD1801A9-52A4-4206-8903-1935D4ADF938}" type="presParOf" srcId="{3FA4A177-9189-174A-8C8B-151F468E26BA}" destId="{959964D3-E441-4A66-9B9E-F9924413FDA8}" srcOrd="0" destOrd="0" presId="urn:microsoft.com/office/officeart/2008/layout/AscendingPictureAccentProcess"/>
    <dgm:cxn modelId="{7520A829-8CC5-45DC-A35E-7CA8580F34AF}" type="presParOf" srcId="{385519B3-E4AB-495A-8C7A-E47CD13D1B95}" destId="{4BD2D1CE-559A-FF42-BD05-03FFF4AA92C5}" srcOrd="28" destOrd="0" presId="urn:microsoft.com/office/officeart/2008/layout/AscendingPictureAccentProcess"/>
    <dgm:cxn modelId="{30163CA5-B07B-40CD-83D8-59B42EF3695D}" type="presParOf" srcId="{385519B3-E4AB-495A-8C7A-E47CD13D1B95}" destId="{A2305260-BF0A-2140-AB80-8DAA0FFCA1DA}" srcOrd="29" destOrd="0" presId="urn:microsoft.com/office/officeart/2008/layout/AscendingPictureAccentProcess"/>
    <dgm:cxn modelId="{84F785CC-8977-49F2-A9EE-C9B5C8F5878F}" type="presParOf" srcId="{A2305260-BF0A-2140-AB80-8DAA0FFCA1DA}" destId="{EB4DBAA9-EDF0-4CDC-828F-92FF5E1D6269}" srcOrd="0" destOrd="0" presId="urn:microsoft.com/office/officeart/2008/layout/AscendingPictureAccentProcess"/>
    <dgm:cxn modelId="{D0683143-1B54-4991-BF11-0DF32508171A}" type="presParOf" srcId="{385519B3-E4AB-495A-8C7A-E47CD13D1B95}" destId="{BB292BDD-1B8E-A143-8E24-ECC051238548}" srcOrd="30" destOrd="0" presId="urn:microsoft.com/office/officeart/2008/layout/AscendingPictureAccentProcess"/>
    <dgm:cxn modelId="{348E3A67-76A5-4680-B4C0-9B0A80502EE1}" type="presParOf" srcId="{385519B3-E4AB-495A-8C7A-E47CD13D1B95}" destId="{A575035C-E96F-5140-82C8-24174E6E0D71}" srcOrd="31" destOrd="0" presId="urn:microsoft.com/office/officeart/2008/layout/AscendingPictureAccentProcess"/>
    <dgm:cxn modelId="{E8BE4BA9-596D-4E85-85CF-522A273205D9}" type="presParOf" srcId="{A575035C-E96F-5140-82C8-24174E6E0D71}" destId="{23AECD02-6290-461F-BFAD-BCC4719A2F20}"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94996C-BF83-4325-B887-FB63662C423A}" type="doc">
      <dgm:prSet loTypeId="urn:microsoft.com/office/officeart/2005/8/layout/hList3" loCatId="list" qsTypeId="urn:microsoft.com/office/officeart/2005/8/quickstyle/simple1" qsCatId="simple" csTypeId="urn:microsoft.com/office/officeart/2005/8/colors/accent6_1" csCatId="accent6" phldr="1"/>
      <dgm:spPr/>
      <dgm:t>
        <a:bodyPr/>
        <a:lstStyle/>
        <a:p>
          <a:endParaRPr lang="en-US"/>
        </a:p>
      </dgm:t>
    </dgm:pt>
    <dgm:pt modelId="{D231039F-8991-40A9-BDA8-37CF99C2D0B1}">
      <dgm:prSet phldrT="[Text]"/>
      <dgm:spPr>
        <a:xfrm>
          <a:off x="0" y="0"/>
          <a:ext cx="8955108" cy="914400"/>
        </a:xfrm>
        <a:solidFill>
          <a:srgbClr val="00B0F0"/>
        </a:solidFill>
        <a:ln>
          <a:noFill/>
        </a:ln>
        <a:effectLst/>
      </dgm:spPr>
      <dgm:t>
        <a:bodyPr/>
        <a:lstStyle/>
        <a:p>
          <a:r>
            <a:rPr lang="es-PE" noProof="0" dirty="0" smtClean="0">
              <a:solidFill>
                <a:srgbClr val="FFFFFF">
                  <a:hueOff val="0"/>
                  <a:satOff val="0"/>
                  <a:lumOff val="0"/>
                  <a:alphaOff val="0"/>
                </a:srgbClr>
              </a:solidFill>
              <a:latin typeface="Calibri"/>
              <a:ea typeface="+mn-ea"/>
              <a:cs typeface="+mn-cs"/>
            </a:rPr>
            <a:t>1. Política y objetivos de seguridad operacional</a:t>
          </a:r>
          <a:endParaRPr lang="es-PE" noProof="0" dirty="0">
            <a:solidFill>
              <a:srgbClr val="FFFFFF">
                <a:hueOff val="0"/>
                <a:satOff val="0"/>
                <a:lumOff val="0"/>
                <a:alphaOff val="0"/>
              </a:srgbClr>
            </a:solidFill>
            <a:latin typeface="Calibri"/>
            <a:ea typeface="+mn-ea"/>
            <a:cs typeface="+mn-cs"/>
          </a:endParaRPr>
        </a:p>
      </dgm:t>
    </dgm:pt>
    <dgm:pt modelId="{BC415E8E-6EB1-4BB6-A06C-9C0FF6FF3678}" type="parTrans" cxnId="{6124B20B-1AB7-4292-82FC-B29B531501E0}">
      <dgm:prSet/>
      <dgm:spPr/>
      <dgm:t>
        <a:bodyPr/>
        <a:lstStyle/>
        <a:p>
          <a:endParaRPr lang="es-PE" noProof="0" dirty="0"/>
        </a:p>
      </dgm:t>
    </dgm:pt>
    <dgm:pt modelId="{F9B03375-B4F7-43FB-B64A-931021A68EFD}" type="sibTrans" cxnId="{6124B20B-1AB7-4292-82FC-B29B531501E0}">
      <dgm:prSet/>
      <dgm:spPr/>
      <dgm:t>
        <a:bodyPr/>
        <a:lstStyle/>
        <a:p>
          <a:endParaRPr lang="es-PE" noProof="0" dirty="0"/>
        </a:p>
      </dgm:t>
    </dgm:pt>
    <dgm:pt modelId="{8EEF74CB-1C46-45E6-A31A-F725A38EF5F9}">
      <dgm:prSet phldrT="[Text]" custT="1"/>
      <dgm:spPr>
        <a:xfrm>
          <a:off x="1009" y="942973"/>
          <a:ext cx="1998517" cy="1920240"/>
        </a:xfrm>
        <a:solidFill>
          <a:srgbClr val="FFFFFF">
            <a:hueOff val="0"/>
            <a:satOff val="0"/>
            <a:lumOff val="0"/>
            <a:alphaOff val="0"/>
          </a:srgbClr>
        </a:solidFill>
        <a:ln w="25400" cap="flat" cmpd="sng" algn="ctr">
          <a:solidFill>
            <a:srgbClr val="00B0F0"/>
          </a:solidFill>
          <a:prstDash val="solid"/>
        </a:ln>
        <a:effectLst/>
      </dgm:spPr>
      <dgm:t>
        <a:bodyPr/>
        <a:lstStyle/>
        <a:p>
          <a:r>
            <a:rPr lang="es-PE" sz="1700" b="0" noProof="0" dirty="0" smtClean="0">
              <a:solidFill>
                <a:srgbClr val="474747"/>
              </a:solidFill>
              <a:latin typeface="Arial" panose="020B0604020202020204" pitchFamily="34" charset="0"/>
              <a:ea typeface="+mn-ea"/>
              <a:cs typeface="Arial" panose="020B0604020202020204" pitchFamily="34" charset="0"/>
            </a:rPr>
            <a:t>Compromiso y responsabilidad de la gerencia</a:t>
          </a:r>
          <a:endParaRPr lang="es-PE" sz="1700" b="0" noProof="0" dirty="0">
            <a:solidFill>
              <a:srgbClr val="474747"/>
            </a:solidFill>
            <a:latin typeface="Arial" panose="020B0604020202020204" pitchFamily="34" charset="0"/>
            <a:ea typeface="+mn-ea"/>
            <a:cs typeface="Arial" panose="020B0604020202020204" pitchFamily="34" charset="0"/>
          </a:endParaRPr>
        </a:p>
      </dgm:t>
    </dgm:pt>
    <dgm:pt modelId="{B411932D-34BE-4067-8B30-F17C4E299362}" type="parTrans" cxnId="{AE722D11-B713-4710-A98C-AA6161AF9FC7}">
      <dgm:prSet/>
      <dgm:spPr/>
      <dgm:t>
        <a:bodyPr/>
        <a:lstStyle/>
        <a:p>
          <a:endParaRPr lang="es-PE" noProof="0" dirty="0"/>
        </a:p>
      </dgm:t>
    </dgm:pt>
    <dgm:pt modelId="{2502306E-9373-46CE-B2D6-D1AAB86BEF22}" type="sibTrans" cxnId="{AE722D11-B713-4710-A98C-AA6161AF9FC7}">
      <dgm:prSet/>
      <dgm:spPr/>
      <dgm:t>
        <a:bodyPr/>
        <a:lstStyle/>
        <a:p>
          <a:endParaRPr lang="es-PE" noProof="0" dirty="0"/>
        </a:p>
      </dgm:t>
    </dgm:pt>
    <dgm:pt modelId="{6FB89006-24BE-48C9-AB0A-1AFF1E1CF80C}">
      <dgm:prSet phldrT="[Text]" custT="1"/>
      <dgm:spPr>
        <a:xfrm>
          <a:off x="3737639" y="942973"/>
          <a:ext cx="1738113" cy="1920240"/>
        </a:xfrm>
        <a:solidFill>
          <a:srgbClr val="FFFFFF">
            <a:hueOff val="0"/>
            <a:satOff val="0"/>
            <a:lumOff val="0"/>
            <a:alphaOff val="0"/>
          </a:srgbClr>
        </a:solidFill>
        <a:ln w="25400" cap="flat" cmpd="sng" algn="ctr">
          <a:solidFill>
            <a:srgbClr val="00B0F0"/>
          </a:solidFill>
          <a:prstDash val="solid"/>
        </a:ln>
        <a:effectLst/>
      </dgm:spPr>
      <dgm:t>
        <a:bodyPr/>
        <a:lstStyle/>
        <a:p>
          <a:r>
            <a:rPr lang="es-PE" sz="1800" b="0" noProof="0" dirty="0" smtClean="0">
              <a:solidFill>
                <a:srgbClr val="474747"/>
              </a:solidFill>
              <a:latin typeface="Arial" panose="020B0604020202020204" pitchFamily="34" charset="0"/>
              <a:ea typeface="+mn-ea"/>
              <a:cs typeface="Arial" panose="020B0604020202020204" pitchFamily="34" charset="0"/>
            </a:rPr>
            <a:t>Nombramiento del personal clave de seguridad operacional</a:t>
          </a:r>
        </a:p>
      </dgm:t>
    </dgm:pt>
    <dgm:pt modelId="{CAB8C051-E8B5-452E-BD96-87BEEAB413AB}" type="parTrans" cxnId="{B9BEB1FA-51F3-4825-A60A-F45CDA7A4509}">
      <dgm:prSet/>
      <dgm:spPr/>
      <dgm:t>
        <a:bodyPr/>
        <a:lstStyle/>
        <a:p>
          <a:endParaRPr lang="es-PE" noProof="0" dirty="0"/>
        </a:p>
      </dgm:t>
    </dgm:pt>
    <dgm:pt modelId="{E4536DC7-5BD8-4CF2-AD37-E1E47C59914A}" type="sibTrans" cxnId="{B9BEB1FA-51F3-4825-A60A-F45CDA7A4509}">
      <dgm:prSet/>
      <dgm:spPr/>
      <dgm:t>
        <a:bodyPr/>
        <a:lstStyle/>
        <a:p>
          <a:endParaRPr lang="es-PE" noProof="0" dirty="0"/>
        </a:p>
      </dgm:t>
    </dgm:pt>
    <dgm:pt modelId="{43747366-1855-46D5-9266-82B5A74F0366}">
      <dgm:prSet phldrT="[Text]" custT="1"/>
      <dgm:spPr>
        <a:xfrm>
          <a:off x="5475752" y="942973"/>
          <a:ext cx="1738113" cy="1920240"/>
        </a:xfrm>
        <a:solidFill>
          <a:srgbClr val="FFFFFF">
            <a:hueOff val="0"/>
            <a:satOff val="0"/>
            <a:lumOff val="0"/>
            <a:alphaOff val="0"/>
          </a:srgbClr>
        </a:solidFill>
        <a:ln w="25400" cap="flat" cmpd="sng" algn="ctr">
          <a:solidFill>
            <a:srgbClr val="00B0F0"/>
          </a:solidFill>
          <a:prstDash val="solid"/>
        </a:ln>
        <a:effectLst/>
      </dgm:spPr>
      <dgm:t>
        <a:bodyPr/>
        <a:lstStyle/>
        <a:p>
          <a:r>
            <a:rPr lang="es-PE" sz="1800" b="0" noProof="0" dirty="0" smtClean="0">
              <a:solidFill>
                <a:srgbClr val="474747"/>
              </a:solidFill>
              <a:latin typeface="Arial" panose="020B0604020202020204" pitchFamily="34" charset="0"/>
              <a:ea typeface="+mn-ea"/>
              <a:cs typeface="Arial" panose="020B0604020202020204" pitchFamily="34" charset="0"/>
            </a:rPr>
            <a:t>Coordinación del plan de respuesta ante emergencia</a:t>
          </a:r>
          <a:endParaRPr lang="es-PE" sz="1800" b="0" noProof="0" dirty="0">
            <a:solidFill>
              <a:srgbClr val="474747"/>
            </a:solidFill>
            <a:latin typeface="Arial" panose="020B0604020202020204" pitchFamily="34" charset="0"/>
            <a:ea typeface="+mn-ea"/>
            <a:cs typeface="Arial" panose="020B0604020202020204" pitchFamily="34" charset="0"/>
          </a:endParaRPr>
        </a:p>
      </dgm:t>
    </dgm:pt>
    <dgm:pt modelId="{DCB76097-6B8D-417A-8405-11EC7A9A93F0}" type="parTrans" cxnId="{D3B49FD5-7DD3-4F3B-BDEA-9F711CE5DC96}">
      <dgm:prSet/>
      <dgm:spPr/>
      <dgm:t>
        <a:bodyPr/>
        <a:lstStyle/>
        <a:p>
          <a:endParaRPr lang="es-PE" noProof="0" dirty="0"/>
        </a:p>
      </dgm:t>
    </dgm:pt>
    <dgm:pt modelId="{34E9FEFF-4E80-426F-B08E-3E707087D51C}" type="sibTrans" cxnId="{D3B49FD5-7DD3-4F3B-BDEA-9F711CE5DC96}">
      <dgm:prSet/>
      <dgm:spPr/>
      <dgm:t>
        <a:bodyPr/>
        <a:lstStyle/>
        <a:p>
          <a:endParaRPr lang="es-PE" noProof="0" dirty="0"/>
        </a:p>
      </dgm:t>
    </dgm:pt>
    <dgm:pt modelId="{202D4782-A860-4177-82EA-A8A50BB9856E}">
      <dgm:prSet phldrT="[Text]" custT="1"/>
      <dgm:spPr>
        <a:xfrm>
          <a:off x="1999526" y="942973"/>
          <a:ext cx="1738113" cy="1920240"/>
        </a:xfrm>
        <a:solidFill>
          <a:srgbClr val="FFFFFF">
            <a:hueOff val="0"/>
            <a:satOff val="0"/>
            <a:lumOff val="0"/>
            <a:alphaOff val="0"/>
          </a:srgbClr>
        </a:solidFill>
        <a:ln w="25400" cap="flat" cmpd="sng" algn="ctr">
          <a:solidFill>
            <a:srgbClr val="00B0F0"/>
          </a:solidFill>
          <a:prstDash val="solid"/>
        </a:ln>
        <a:effectLst/>
      </dgm:spPr>
      <dgm:t>
        <a:bodyPr/>
        <a:lstStyle/>
        <a:p>
          <a:r>
            <a:rPr lang="es-PE" sz="1800" b="0" noProof="0" dirty="0" smtClean="0">
              <a:solidFill>
                <a:srgbClr val="474747"/>
              </a:solidFill>
              <a:latin typeface="Arial" panose="020B0604020202020204" pitchFamily="34" charset="0"/>
              <a:ea typeface="+mn-ea"/>
              <a:cs typeface="Arial" panose="020B0604020202020204" pitchFamily="34" charset="0"/>
            </a:rPr>
            <a:t>Responsabilidad y rendición de cuentas de seguridad operacional</a:t>
          </a:r>
          <a:endParaRPr lang="es-PE" sz="1800" b="0" noProof="0" dirty="0">
            <a:solidFill>
              <a:srgbClr val="474747"/>
            </a:solidFill>
            <a:latin typeface="Arial" panose="020B0604020202020204" pitchFamily="34" charset="0"/>
            <a:ea typeface="+mn-ea"/>
            <a:cs typeface="Arial" panose="020B0604020202020204" pitchFamily="34" charset="0"/>
          </a:endParaRPr>
        </a:p>
      </dgm:t>
    </dgm:pt>
    <dgm:pt modelId="{80A39BBC-966C-4383-9F56-EDDC5008F6E5}" type="parTrans" cxnId="{85D73FAB-8274-4251-96DB-750D417B9991}">
      <dgm:prSet/>
      <dgm:spPr/>
      <dgm:t>
        <a:bodyPr/>
        <a:lstStyle/>
        <a:p>
          <a:endParaRPr lang="es-PE" noProof="0" dirty="0"/>
        </a:p>
      </dgm:t>
    </dgm:pt>
    <dgm:pt modelId="{1E9E9032-CE00-421E-8079-C4E6384AB225}" type="sibTrans" cxnId="{85D73FAB-8274-4251-96DB-750D417B9991}">
      <dgm:prSet/>
      <dgm:spPr/>
      <dgm:t>
        <a:bodyPr/>
        <a:lstStyle/>
        <a:p>
          <a:endParaRPr lang="es-PE" noProof="0" dirty="0"/>
        </a:p>
      </dgm:t>
    </dgm:pt>
    <dgm:pt modelId="{62E92C7A-6C17-4A70-B7A4-1CDA42B61C43}">
      <dgm:prSet phldrT="[Text]" custT="1"/>
      <dgm:spPr>
        <a:xfrm>
          <a:off x="7213865" y="942973"/>
          <a:ext cx="1738113" cy="1920240"/>
        </a:xfrm>
        <a:solidFill>
          <a:srgbClr val="FFFFFF">
            <a:hueOff val="0"/>
            <a:satOff val="0"/>
            <a:lumOff val="0"/>
            <a:alphaOff val="0"/>
          </a:srgbClr>
        </a:solidFill>
        <a:ln w="25400" cap="flat" cmpd="sng" algn="ctr">
          <a:solidFill>
            <a:srgbClr val="00B0F0"/>
          </a:solidFill>
          <a:prstDash val="solid"/>
        </a:ln>
        <a:effectLst/>
      </dgm:spPr>
      <dgm:t>
        <a:bodyPr/>
        <a:lstStyle/>
        <a:p>
          <a:r>
            <a:rPr lang="es-PE" sz="1700" b="0" noProof="0" dirty="0" smtClean="0">
              <a:solidFill>
                <a:srgbClr val="474747"/>
              </a:solidFill>
              <a:latin typeface="Arial" panose="020B0604020202020204" pitchFamily="34" charset="0"/>
              <a:ea typeface="+mn-ea"/>
              <a:cs typeface="Arial" panose="020B0604020202020204" pitchFamily="34" charset="0"/>
            </a:rPr>
            <a:t>Documentación del SMS</a:t>
          </a:r>
          <a:endParaRPr lang="es-PE" sz="1700" b="0" noProof="0" dirty="0">
            <a:solidFill>
              <a:srgbClr val="474747"/>
            </a:solidFill>
            <a:latin typeface="Arial" panose="020B0604020202020204" pitchFamily="34" charset="0"/>
            <a:ea typeface="+mn-ea"/>
            <a:cs typeface="Arial" panose="020B0604020202020204" pitchFamily="34" charset="0"/>
          </a:endParaRPr>
        </a:p>
      </dgm:t>
    </dgm:pt>
    <dgm:pt modelId="{DBF50BF6-259B-403B-8DE0-31FB8CF4EAA7}" type="parTrans" cxnId="{704C5421-725D-4422-9AD4-246CC5FA4909}">
      <dgm:prSet/>
      <dgm:spPr/>
      <dgm:t>
        <a:bodyPr/>
        <a:lstStyle/>
        <a:p>
          <a:endParaRPr lang="es-PE" noProof="0" dirty="0"/>
        </a:p>
      </dgm:t>
    </dgm:pt>
    <dgm:pt modelId="{9DBA71A3-B85D-4EB2-A91F-5AE3669241F9}" type="sibTrans" cxnId="{704C5421-725D-4422-9AD4-246CC5FA4909}">
      <dgm:prSet/>
      <dgm:spPr/>
      <dgm:t>
        <a:bodyPr/>
        <a:lstStyle/>
        <a:p>
          <a:endParaRPr lang="es-PE" noProof="0" dirty="0"/>
        </a:p>
      </dgm:t>
    </dgm:pt>
    <dgm:pt modelId="{8CD2ACA6-A918-4E21-A629-94F33AD04265}" type="pres">
      <dgm:prSet presAssocID="{7894996C-BF83-4325-B887-FB63662C423A}" presName="composite" presStyleCnt="0">
        <dgm:presLayoutVars>
          <dgm:chMax val="1"/>
          <dgm:dir/>
          <dgm:resizeHandles val="exact"/>
        </dgm:presLayoutVars>
      </dgm:prSet>
      <dgm:spPr/>
      <dgm:t>
        <a:bodyPr/>
        <a:lstStyle/>
        <a:p>
          <a:endParaRPr lang="es-PE"/>
        </a:p>
      </dgm:t>
    </dgm:pt>
    <dgm:pt modelId="{13AE2782-681C-4ACD-B11F-A2A1672602FE}" type="pres">
      <dgm:prSet presAssocID="{D231039F-8991-40A9-BDA8-37CF99C2D0B1}" presName="roof" presStyleLbl="dkBgShp" presStyleIdx="0" presStyleCnt="2" custLinFactNeighborY="-4483"/>
      <dgm:spPr>
        <a:prstGeom prst="rect">
          <a:avLst/>
        </a:prstGeom>
      </dgm:spPr>
      <dgm:t>
        <a:bodyPr/>
        <a:lstStyle/>
        <a:p>
          <a:endParaRPr lang="es-PE"/>
        </a:p>
      </dgm:t>
    </dgm:pt>
    <dgm:pt modelId="{614AB854-D2CD-4263-87F6-C2DC7A03E7C2}" type="pres">
      <dgm:prSet presAssocID="{D231039F-8991-40A9-BDA8-37CF99C2D0B1}" presName="pillars" presStyleCnt="0"/>
      <dgm:spPr/>
    </dgm:pt>
    <dgm:pt modelId="{A0B6C697-9C6C-4EF2-BC10-E3D04A4212CF}" type="pres">
      <dgm:prSet presAssocID="{D231039F-8991-40A9-BDA8-37CF99C2D0B1}" presName="pillar1" presStyleLbl="node1" presStyleIdx="0" presStyleCnt="5" custScaleX="100176" custLinFactNeighborX="-61" custLinFactNeighborY="1488">
        <dgm:presLayoutVars>
          <dgm:bulletEnabled val="1"/>
        </dgm:presLayoutVars>
      </dgm:prSet>
      <dgm:spPr>
        <a:prstGeom prst="rect">
          <a:avLst/>
        </a:prstGeom>
      </dgm:spPr>
      <dgm:t>
        <a:bodyPr/>
        <a:lstStyle/>
        <a:p>
          <a:endParaRPr lang="es-PE"/>
        </a:p>
      </dgm:t>
    </dgm:pt>
    <dgm:pt modelId="{D2E656D3-935E-405A-BDD5-B48959AA1B29}" type="pres">
      <dgm:prSet presAssocID="{202D4782-A860-4177-82EA-A8A50BB9856E}" presName="pillarX" presStyleLbl="node1" presStyleIdx="1" presStyleCnt="5" custScaleX="119800" custLinFactNeighborX="-61" custLinFactNeighborY="1488">
        <dgm:presLayoutVars>
          <dgm:bulletEnabled val="1"/>
        </dgm:presLayoutVars>
      </dgm:prSet>
      <dgm:spPr>
        <a:prstGeom prst="rect">
          <a:avLst/>
        </a:prstGeom>
      </dgm:spPr>
      <dgm:t>
        <a:bodyPr/>
        <a:lstStyle/>
        <a:p>
          <a:endParaRPr lang="es-PE"/>
        </a:p>
      </dgm:t>
    </dgm:pt>
    <dgm:pt modelId="{D540F4E7-B45C-4D99-9DD7-634BD683378C}" type="pres">
      <dgm:prSet presAssocID="{6FB89006-24BE-48C9-AB0A-1AFF1E1CF80C}" presName="pillarX" presStyleLbl="node1" presStyleIdx="2" presStyleCnt="5" custScaleX="111814" custLinFactNeighborX="-61" custLinFactNeighborY="1488">
        <dgm:presLayoutVars>
          <dgm:bulletEnabled val="1"/>
        </dgm:presLayoutVars>
      </dgm:prSet>
      <dgm:spPr>
        <a:prstGeom prst="rect">
          <a:avLst/>
        </a:prstGeom>
      </dgm:spPr>
      <dgm:t>
        <a:bodyPr/>
        <a:lstStyle/>
        <a:p>
          <a:endParaRPr lang="es-PE"/>
        </a:p>
      </dgm:t>
    </dgm:pt>
    <dgm:pt modelId="{EA9C25A5-FFAE-4E03-B861-3C8093569808}" type="pres">
      <dgm:prSet presAssocID="{43747366-1855-46D5-9266-82B5A74F0366}" presName="pillarX" presStyleLbl="node1" presStyleIdx="3" presStyleCnt="5" custScaleX="91570" custLinFactNeighborX="-61" custLinFactNeighborY="1488">
        <dgm:presLayoutVars>
          <dgm:bulletEnabled val="1"/>
        </dgm:presLayoutVars>
      </dgm:prSet>
      <dgm:spPr>
        <a:prstGeom prst="rect">
          <a:avLst/>
        </a:prstGeom>
      </dgm:spPr>
      <dgm:t>
        <a:bodyPr/>
        <a:lstStyle/>
        <a:p>
          <a:endParaRPr lang="es-PE"/>
        </a:p>
      </dgm:t>
    </dgm:pt>
    <dgm:pt modelId="{092404AF-AD93-40BD-A914-D40083D32474}" type="pres">
      <dgm:prSet presAssocID="{62E92C7A-6C17-4A70-B7A4-1CDA42B61C43}" presName="pillarX" presStyleLbl="node1" presStyleIdx="4" presStyleCnt="5" custLinFactNeighborX="-61" custLinFactNeighborY="1488">
        <dgm:presLayoutVars>
          <dgm:bulletEnabled val="1"/>
        </dgm:presLayoutVars>
      </dgm:prSet>
      <dgm:spPr>
        <a:prstGeom prst="rect">
          <a:avLst/>
        </a:prstGeom>
      </dgm:spPr>
      <dgm:t>
        <a:bodyPr/>
        <a:lstStyle/>
        <a:p>
          <a:endParaRPr lang="es-PE"/>
        </a:p>
      </dgm:t>
    </dgm:pt>
    <dgm:pt modelId="{68093307-226C-45E8-A34A-AB23ED505061}" type="pres">
      <dgm:prSet presAssocID="{D231039F-8991-40A9-BDA8-37CF99C2D0B1}" presName="base" presStyleLbl="dkBgShp" presStyleIdx="1" presStyleCnt="2" custLinFactNeighborY="50000"/>
      <dgm:spPr>
        <a:xfrm>
          <a:off x="0" y="2834640"/>
          <a:ext cx="8955108" cy="213360"/>
        </a:xfrm>
        <a:prstGeom prst="rect">
          <a:avLst/>
        </a:prstGeom>
        <a:solidFill>
          <a:srgbClr val="00B0F0"/>
        </a:solidFill>
        <a:ln>
          <a:noFill/>
        </a:ln>
        <a:effectLst/>
      </dgm:spPr>
      <dgm:t>
        <a:bodyPr/>
        <a:lstStyle/>
        <a:p>
          <a:endParaRPr lang="es-PE"/>
        </a:p>
      </dgm:t>
    </dgm:pt>
  </dgm:ptLst>
  <dgm:cxnLst>
    <dgm:cxn modelId="{AE722D11-B713-4710-A98C-AA6161AF9FC7}" srcId="{D231039F-8991-40A9-BDA8-37CF99C2D0B1}" destId="{8EEF74CB-1C46-45E6-A31A-F725A38EF5F9}" srcOrd="0" destOrd="0" parTransId="{B411932D-34BE-4067-8B30-F17C4E299362}" sibTransId="{2502306E-9373-46CE-B2D6-D1AAB86BEF22}"/>
    <dgm:cxn modelId="{85D73FAB-8274-4251-96DB-750D417B9991}" srcId="{D231039F-8991-40A9-BDA8-37CF99C2D0B1}" destId="{202D4782-A860-4177-82EA-A8A50BB9856E}" srcOrd="1" destOrd="0" parTransId="{80A39BBC-966C-4383-9F56-EDDC5008F6E5}" sibTransId="{1E9E9032-CE00-421E-8079-C4E6384AB225}"/>
    <dgm:cxn modelId="{704C5421-725D-4422-9AD4-246CC5FA4909}" srcId="{D231039F-8991-40A9-BDA8-37CF99C2D0B1}" destId="{62E92C7A-6C17-4A70-B7A4-1CDA42B61C43}" srcOrd="4" destOrd="0" parTransId="{DBF50BF6-259B-403B-8DE0-31FB8CF4EAA7}" sibTransId="{9DBA71A3-B85D-4EB2-A91F-5AE3669241F9}"/>
    <dgm:cxn modelId="{B9BEB1FA-51F3-4825-A60A-F45CDA7A4509}" srcId="{D231039F-8991-40A9-BDA8-37CF99C2D0B1}" destId="{6FB89006-24BE-48C9-AB0A-1AFF1E1CF80C}" srcOrd="2" destOrd="0" parTransId="{CAB8C051-E8B5-452E-BD96-87BEEAB413AB}" sibTransId="{E4536DC7-5BD8-4CF2-AD37-E1E47C59914A}"/>
    <dgm:cxn modelId="{6124B20B-1AB7-4292-82FC-B29B531501E0}" srcId="{7894996C-BF83-4325-B887-FB63662C423A}" destId="{D231039F-8991-40A9-BDA8-37CF99C2D0B1}" srcOrd="0" destOrd="0" parTransId="{BC415E8E-6EB1-4BB6-A06C-9C0FF6FF3678}" sibTransId="{F9B03375-B4F7-43FB-B64A-931021A68EFD}"/>
    <dgm:cxn modelId="{D3B49FD5-7DD3-4F3B-BDEA-9F711CE5DC96}" srcId="{D231039F-8991-40A9-BDA8-37CF99C2D0B1}" destId="{43747366-1855-46D5-9266-82B5A74F0366}" srcOrd="3" destOrd="0" parTransId="{DCB76097-6B8D-417A-8405-11EC7A9A93F0}" sibTransId="{34E9FEFF-4E80-426F-B08E-3E707087D51C}"/>
    <dgm:cxn modelId="{AC124CA3-46F9-4A50-8E6B-FC235BBD770E}" type="presOf" srcId="{43747366-1855-46D5-9266-82B5A74F0366}" destId="{EA9C25A5-FFAE-4E03-B861-3C8093569808}" srcOrd="0" destOrd="0" presId="urn:microsoft.com/office/officeart/2005/8/layout/hList3"/>
    <dgm:cxn modelId="{2CDFB116-DFC6-41C5-8A39-EF7C359268AB}" type="presOf" srcId="{62E92C7A-6C17-4A70-B7A4-1CDA42B61C43}" destId="{092404AF-AD93-40BD-A914-D40083D32474}" srcOrd="0" destOrd="0" presId="urn:microsoft.com/office/officeart/2005/8/layout/hList3"/>
    <dgm:cxn modelId="{16A57B30-A8FB-46B3-B92F-8EEF8CF8C419}" type="presOf" srcId="{7894996C-BF83-4325-B887-FB63662C423A}" destId="{8CD2ACA6-A918-4E21-A629-94F33AD04265}" srcOrd="0" destOrd="0" presId="urn:microsoft.com/office/officeart/2005/8/layout/hList3"/>
    <dgm:cxn modelId="{D29025B6-7B2A-49B2-914F-EB23959AF09D}" type="presOf" srcId="{202D4782-A860-4177-82EA-A8A50BB9856E}" destId="{D2E656D3-935E-405A-BDD5-B48959AA1B29}" srcOrd="0" destOrd="0" presId="urn:microsoft.com/office/officeart/2005/8/layout/hList3"/>
    <dgm:cxn modelId="{E5D542E1-B495-4927-884A-34053907C207}" type="presOf" srcId="{6FB89006-24BE-48C9-AB0A-1AFF1E1CF80C}" destId="{D540F4E7-B45C-4D99-9DD7-634BD683378C}" srcOrd="0" destOrd="0" presId="urn:microsoft.com/office/officeart/2005/8/layout/hList3"/>
    <dgm:cxn modelId="{AC8AB06B-373A-422D-9B0D-B31C75971937}" type="presOf" srcId="{8EEF74CB-1C46-45E6-A31A-F725A38EF5F9}" destId="{A0B6C697-9C6C-4EF2-BC10-E3D04A4212CF}" srcOrd="0" destOrd="0" presId="urn:microsoft.com/office/officeart/2005/8/layout/hList3"/>
    <dgm:cxn modelId="{D6279F05-EAAF-4563-A591-54F27CC6F531}" type="presOf" srcId="{D231039F-8991-40A9-BDA8-37CF99C2D0B1}" destId="{13AE2782-681C-4ACD-B11F-A2A1672602FE}" srcOrd="0" destOrd="0" presId="urn:microsoft.com/office/officeart/2005/8/layout/hList3"/>
    <dgm:cxn modelId="{D03176AF-2E22-4F63-BC51-F4DAFD7C5A2F}" type="presParOf" srcId="{8CD2ACA6-A918-4E21-A629-94F33AD04265}" destId="{13AE2782-681C-4ACD-B11F-A2A1672602FE}" srcOrd="0" destOrd="0" presId="urn:microsoft.com/office/officeart/2005/8/layout/hList3"/>
    <dgm:cxn modelId="{7428DD68-CF9C-45B4-B3DC-8F009CB06C66}" type="presParOf" srcId="{8CD2ACA6-A918-4E21-A629-94F33AD04265}" destId="{614AB854-D2CD-4263-87F6-C2DC7A03E7C2}" srcOrd="1" destOrd="0" presId="urn:microsoft.com/office/officeart/2005/8/layout/hList3"/>
    <dgm:cxn modelId="{04D0C6A7-69F1-42FC-B948-C26B14E16398}" type="presParOf" srcId="{614AB854-D2CD-4263-87F6-C2DC7A03E7C2}" destId="{A0B6C697-9C6C-4EF2-BC10-E3D04A4212CF}" srcOrd="0" destOrd="0" presId="urn:microsoft.com/office/officeart/2005/8/layout/hList3"/>
    <dgm:cxn modelId="{FC8C7F79-610B-4748-8929-A1A017DD120E}" type="presParOf" srcId="{614AB854-D2CD-4263-87F6-C2DC7A03E7C2}" destId="{D2E656D3-935E-405A-BDD5-B48959AA1B29}" srcOrd="1" destOrd="0" presId="urn:microsoft.com/office/officeart/2005/8/layout/hList3"/>
    <dgm:cxn modelId="{28F346F2-0DB4-4F7A-8CC4-77F4F244FE5E}" type="presParOf" srcId="{614AB854-D2CD-4263-87F6-C2DC7A03E7C2}" destId="{D540F4E7-B45C-4D99-9DD7-634BD683378C}" srcOrd="2" destOrd="0" presId="urn:microsoft.com/office/officeart/2005/8/layout/hList3"/>
    <dgm:cxn modelId="{CDA11432-7F0C-4C89-97CA-8976DA0D696E}" type="presParOf" srcId="{614AB854-D2CD-4263-87F6-C2DC7A03E7C2}" destId="{EA9C25A5-FFAE-4E03-B861-3C8093569808}" srcOrd="3" destOrd="0" presId="urn:microsoft.com/office/officeart/2005/8/layout/hList3"/>
    <dgm:cxn modelId="{C7F1DAA2-FE22-4F7F-88E2-F3BDEE4639FB}" type="presParOf" srcId="{614AB854-D2CD-4263-87F6-C2DC7A03E7C2}" destId="{092404AF-AD93-40BD-A914-D40083D32474}" srcOrd="4" destOrd="0" presId="urn:microsoft.com/office/officeart/2005/8/layout/hList3"/>
    <dgm:cxn modelId="{E679DA3C-B032-4E45-BAAD-74F74373C53F}" type="presParOf" srcId="{8CD2ACA6-A918-4E21-A629-94F33AD04265}" destId="{68093307-226C-45E8-A34A-AB23ED505061}" srcOrd="2" destOrd="0" presId="urn:microsoft.com/office/officeart/2005/8/layout/hList3"/>
  </dgm:cxnLst>
  <dgm:bg/>
  <dgm:whole>
    <a:ln>
      <a:solidFill>
        <a:srgbClr val="00B0F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7780B04-CE4D-4907-B8D4-935114C3E6A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PE"/>
        </a:p>
      </dgm:t>
    </dgm:pt>
    <dgm:pt modelId="{97D0E230-5D0E-445B-91E2-5DAEBF46990A}">
      <dgm:prSet phldrT="[Text]" custT="1"/>
      <dgm:spPr>
        <a:solidFill>
          <a:srgbClr val="00B050"/>
        </a:solidFill>
      </dgm:spPr>
      <dgm:t>
        <a:bodyPr/>
        <a:lstStyle/>
        <a:p>
          <a:r>
            <a:rPr lang="es-ES" sz="1300" dirty="0" smtClean="0"/>
            <a:t>Aprueba procedimiento de notificación de peligros voluntaria</a:t>
          </a:r>
          <a:endParaRPr lang="es-PE" sz="1300" dirty="0" smtClean="0"/>
        </a:p>
      </dgm:t>
    </dgm:pt>
    <dgm:pt modelId="{34AA6D52-5800-4456-9D0C-2C1F38716AD7}" type="parTrans" cxnId="{1CEC3423-7FA1-4310-A7EB-76C89FA9EBFA}">
      <dgm:prSet/>
      <dgm:spPr/>
      <dgm:t>
        <a:bodyPr/>
        <a:lstStyle/>
        <a:p>
          <a:endParaRPr lang="es-PE" sz="1300"/>
        </a:p>
      </dgm:t>
    </dgm:pt>
    <dgm:pt modelId="{FBD481B4-0435-421D-9011-C756B8C309CC}" type="sibTrans" cxnId="{1CEC3423-7FA1-4310-A7EB-76C89FA9EBFA}">
      <dgm:prSet custT="1"/>
      <dgm:spPr>
        <a:solidFill>
          <a:schemeClr val="accent4">
            <a:lumMod val="60000"/>
            <a:lumOff val="40000"/>
            <a:alpha val="90000"/>
          </a:schemeClr>
        </a:solidFill>
      </dgm:spPr>
      <dgm:t>
        <a:bodyPr/>
        <a:lstStyle/>
        <a:p>
          <a:endParaRPr lang="es-PE" sz="1300"/>
        </a:p>
      </dgm:t>
    </dgm:pt>
    <dgm:pt modelId="{8A3BD997-4F39-405A-B96C-6D385C222593}">
      <dgm:prSet phldrT="[Text]" custT="1"/>
      <dgm:spPr>
        <a:solidFill>
          <a:srgbClr val="00B050"/>
        </a:solidFill>
      </dgm:spPr>
      <dgm:t>
        <a:bodyPr/>
        <a:lstStyle/>
        <a:p>
          <a:r>
            <a:rPr lang="es-ES" sz="1300" dirty="0" smtClean="0"/>
            <a:t>Aprueba procedimiento de gestión de riesgo</a:t>
          </a:r>
          <a:endParaRPr lang="es-PE" sz="1300" dirty="0" smtClean="0"/>
        </a:p>
      </dgm:t>
    </dgm:pt>
    <dgm:pt modelId="{955A3B76-9FB3-45D5-B08A-D756DE95C44E}" type="parTrans" cxnId="{8B85E6AF-F52C-4800-B43C-9B78D65CFC9C}">
      <dgm:prSet/>
      <dgm:spPr/>
      <dgm:t>
        <a:bodyPr/>
        <a:lstStyle/>
        <a:p>
          <a:endParaRPr lang="es-PE" sz="1300"/>
        </a:p>
      </dgm:t>
    </dgm:pt>
    <dgm:pt modelId="{E46256BC-009E-46AA-AACB-D9CAE88B1B25}" type="sibTrans" cxnId="{8B85E6AF-F52C-4800-B43C-9B78D65CFC9C}">
      <dgm:prSet custT="1"/>
      <dgm:spPr>
        <a:solidFill>
          <a:schemeClr val="accent4">
            <a:lumMod val="60000"/>
            <a:lumOff val="40000"/>
            <a:alpha val="90000"/>
          </a:schemeClr>
        </a:solidFill>
      </dgm:spPr>
      <dgm:t>
        <a:bodyPr/>
        <a:lstStyle/>
        <a:p>
          <a:endParaRPr lang="es-PE" sz="1300"/>
        </a:p>
      </dgm:t>
    </dgm:pt>
    <dgm:pt modelId="{1E42D613-5FF5-434E-B6AA-D6F074AC311A}">
      <dgm:prSet phldrT="[Text]" custT="1"/>
      <dgm:spPr>
        <a:solidFill>
          <a:srgbClr val="00B050"/>
        </a:solidFill>
      </dgm:spPr>
      <dgm:t>
        <a:bodyPr/>
        <a:lstStyle/>
        <a:p>
          <a:r>
            <a:rPr lang="es-ES" sz="1300" dirty="0" smtClean="0"/>
            <a:t>Aprueba procedimiento de notificación e investigación de sucesos</a:t>
          </a:r>
          <a:endParaRPr lang="es-PE" sz="1300" dirty="0" smtClean="0"/>
        </a:p>
      </dgm:t>
    </dgm:pt>
    <dgm:pt modelId="{47719E63-8B71-40B8-A631-F40CBD31EDE8}" type="parTrans" cxnId="{F892E711-EFAC-4F10-9E02-F85A55B2607B}">
      <dgm:prSet/>
      <dgm:spPr/>
      <dgm:t>
        <a:bodyPr/>
        <a:lstStyle/>
        <a:p>
          <a:endParaRPr lang="es-PE" sz="1300"/>
        </a:p>
      </dgm:t>
    </dgm:pt>
    <dgm:pt modelId="{14B3B903-6591-48A6-AD3B-5724D0B6AD7E}" type="sibTrans" cxnId="{F892E711-EFAC-4F10-9E02-F85A55B2607B}">
      <dgm:prSet custT="1"/>
      <dgm:spPr>
        <a:solidFill>
          <a:schemeClr val="accent4">
            <a:lumMod val="60000"/>
            <a:lumOff val="40000"/>
            <a:alpha val="90000"/>
          </a:schemeClr>
        </a:solidFill>
      </dgm:spPr>
      <dgm:t>
        <a:bodyPr/>
        <a:lstStyle/>
        <a:p>
          <a:endParaRPr lang="es-PE" sz="1300"/>
        </a:p>
      </dgm:t>
    </dgm:pt>
    <dgm:pt modelId="{62520A07-24FC-49F0-9B13-6ADEE87873C0}">
      <dgm:prSet phldrT="[Text]" custT="1"/>
      <dgm:spPr>
        <a:solidFill>
          <a:srgbClr val="00B050"/>
        </a:solidFill>
      </dgm:spPr>
      <dgm:t>
        <a:bodyPr/>
        <a:lstStyle/>
        <a:p>
          <a:r>
            <a:rPr lang="es-ES" sz="1300" dirty="0" smtClean="0"/>
            <a:t>Aprueba procedimiento de gestión del cambio</a:t>
          </a:r>
          <a:endParaRPr lang="es-PE" sz="1300" dirty="0" smtClean="0"/>
        </a:p>
      </dgm:t>
    </dgm:pt>
    <dgm:pt modelId="{E29FBF53-7FFE-4E1C-B4A1-1E4E37E9A666}" type="parTrans" cxnId="{0FF6F45E-D0A0-44BB-AD3B-1AEE1CA17D73}">
      <dgm:prSet/>
      <dgm:spPr/>
      <dgm:t>
        <a:bodyPr/>
        <a:lstStyle/>
        <a:p>
          <a:endParaRPr lang="es-PE" sz="1300"/>
        </a:p>
      </dgm:t>
    </dgm:pt>
    <dgm:pt modelId="{44A9EDF0-5E88-44BA-B442-A4E5EAA75D35}" type="sibTrans" cxnId="{0FF6F45E-D0A0-44BB-AD3B-1AEE1CA17D73}">
      <dgm:prSet custT="1"/>
      <dgm:spPr>
        <a:solidFill>
          <a:schemeClr val="accent4">
            <a:lumMod val="60000"/>
            <a:lumOff val="40000"/>
            <a:alpha val="90000"/>
          </a:schemeClr>
        </a:solidFill>
      </dgm:spPr>
      <dgm:t>
        <a:bodyPr/>
        <a:lstStyle/>
        <a:p>
          <a:endParaRPr lang="es-PE" sz="1300"/>
        </a:p>
      </dgm:t>
    </dgm:pt>
    <dgm:pt modelId="{791FBC36-A496-2F47-AECA-6054C9E75016}">
      <dgm:prSet phldrT="[Text]" custT="1"/>
      <dgm:spPr>
        <a:solidFill>
          <a:srgbClr val="00B050"/>
        </a:solidFill>
      </dgm:spPr>
      <dgm:t>
        <a:bodyPr/>
        <a:lstStyle/>
        <a:p>
          <a:r>
            <a:rPr lang="es-ES" sz="1300" dirty="0" smtClean="0"/>
            <a:t>Aprueba SPI de alta gravedad/baja probabilidad,  recopilación de datos, alertas y configuración de objetivos</a:t>
          </a:r>
          <a:endParaRPr lang="es-PE" sz="1300" dirty="0" smtClean="0"/>
        </a:p>
      </dgm:t>
    </dgm:pt>
    <dgm:pt modelId="{E4EA9328-E6D1-D443-984E-61592F8D12E5}" type="parTrans" cxnId="{A285B531-04D2-8048-9CF6-B3D89A63BFA0}">
      <dgm:prSet/>
      <dgm:spPr/>
      <dgm:t>
        <a:bodyPr/>
        <a:lstStyle/>
        <a:p>
          <a:endParaRPr lang="es-ES" sz="1300"/>
        </a:p>
      </dgm:t>
    </dgm:pt>
    <dgm:pt modelId="{A05C75EF-F1EF-C549-BEB9-B8D7E19EE215}" type="sibTrans" cxnId="{A285B531-04D2-8048-9CF6-B3D89A63BFA0}">
      <dgm:prSet/>
      <dgm:spPr/>
      <dgm:t>
        <a:bodyPr/>
        <a:lstStyle/>
        <a:p>
          <a:endParaRPr lang="es-ES" sz="1300"/>
        </a:p>
      </dgm:t>
    </dgm:pt>
    <dgm:pt modelId="{68423E0F-B209-40E8-96BE-6AAAB4BBC838}" type="pres">
      <dgm:prSet presAssocID="{57780B04-CE4D-4907-B8D4-935114C3E6AB}" presName="outerComposite" presStyleCnt="0">
        <dgm:presLayoutVars>
          <dgm:chMax val="5"/>
          <dgm:dir/>
          <dgm:resizeHandles val="exact"/>
        </dgm:presLayoutVars>
      </dgm:prSet>
      <dgm:spPr/>
      <dgm:t>
        <a:bodyPr/>
        <a:lstStyle/>
        <a:p>
          <a:endParaRPr lang="es-ES"/>
        </a:p>
      </dgm:t>
    </dgm:pt>
    <dgm:pt modelId="{2274282E-E061-4DEC-B5F4-95A3AF5A202E}" type="pres">
      <dgm:prSet presAssocID="{57780B04-CE4D-4907-B8D4-935114C3E6AB}" presName="dummyMaxCanvas" presStyleCnt="0">
        <dgm:presLayoutVars/>
      </dgm:prSet>
      <dgm:spPr/>
    </dgm:pt>
    <dgm:pt modelId="{CD30F9A5-1C61-B849-AB27-C0171785A122}" type="pres">
      <dgm:prSet presAssocID="{57780B04-CE4D-4907-B8D4-935114C3E6AB}" presName="FiveNodes_1" presStyleLbl="node1" presStyleIdx="0" presStyleCnt="5">
        <dgm:presLayoutVars>
          <dgm:bulletEnabled val="1"/>
        </dgm:presLayoutVars>
      </dgm:prSet>
      <dgm:spPr/>
      <dgm:t>
        <a:bodyPr/>
        <a:lstStyle/>
        <a:p>
          <a:endParaRPr lang="es-ES"/>
        </a:p>
      </dgm:t>
    </dgm:pt>
    <dgm:pt modelId="{9EC96724-A608-AE4A-A63D-CA4D46B0DE9C}" type="pres">
      <dgm:prSet presAssocID="{57780B04-CE4D-4907-B8D4-935114C3E6AB}" presName="FiveNodes_2" presStyleLbl="node1" presStyleIdx="1" presStyleCnt="5">
        <dgm:presLayoutVars>
          <dgm:bulletEnabled val="1"/>
        </dgm:presLayoutVars>
      </dgm:prSet>
      <dgm:spPr/>
      <dgm:t>
        <a:bodyPr/>
        <a:lstStyle/>
        <a:p>
          <a:endParaRPr lang="es-ES"/>
        </a:p>
      </dgm:t>
    </dgm:pt>
    <dgm:pt modelId="{E93B782C-5B77-F344-8150-F4A51EFF7574}" type="pres">
      <dgm:prSet presAssocID="{57780B04-CE4D-4907-B8D4-935114C3E6AB}" presName="FiveNodes_3" presStyleLbl="node1" presStyleIdx="2" presStyleCnt="5">
        <dgm:presLayoutVars>
          <dgm:bulletEnabled val="1"/>
        </dgm:presLayoutVars>
      </dgm:prSet>
      <dgm:spPr/>
      <dgm:t>
        <a:bodyPr/>
        <a:lstStyle/>
        <a:p>
          <a:endParaRPr lang="es-ES"/>
        </a:p>
      </dgm:t>
    </dgm:pt>
    <dgm:pt modelId="{327D7825-01EB-FA41-A7FF-2F5716C45490}" type="pres">
      <dgm:prSet presAssocID="{57780B04-CE4D-4907-B8D4-935114C3E6AB}" presName="FiveNodes_4" presStyleLbl="node1" presStyleIdx="3" presStyleCnt="5">
        <dgm:presLayoutVars>
          <dgm:bulletEnabled val="1"/>
        </dgm:presLayoutVars>
      </dgm:prSet>
      <dgm:spPr/>
      <dgm:t>
        <a:bodyPr/>
        <a:lstStyle/>
        <a:p>
          <a:endParaRPr lang="es-ES"/>
        </a:p>
      </dgm:t>
    </dgm:pt>
    <dgm:pt modelId="{3D6956D6-AB6C-7B4F-9F7B-92CD4ADA8D38}" type="pres">
      <dgm:prSet presAssocID="{57780B04-CE4D-4907-B8D4-935114C3E6AB}" presName="FiveNodes_5" presStyleLbl="node1" presStyleIdx="4" presStyleCnt="5" custScaleY="114358" custLinFactNeighborY="2580">
        <dgm:presLayoutVars>
          <dgm:bulletEnabled val="1"/>
        </dgm:presLayoutVars>
      </dgm:prSet>
      <dgm:spPr/>
      <dgm:t>
        <a:bodyPr/>
        <a:lstStyle/>
        <a:p>
          <a:endParaRPr lang="es-ES"/>
        </a:p>
      </dgm:t>
    </dgm:pt>
    <dgm:pt modelId="{78B3EAA8-E6EA-F040-BE97-C4A75DCCDA32}" type="pres">
      <dgm:prSet presAssocID="{57780B04-CE4D-4907-B8D4-935114C3E6AB}" presName="FiveConn_1-2" presStyleLbl="fgAccFollowNode1" presStyleIdx="0" presStyleCnt="4">
        <dgm:presLayoutVars>
          <dgm:bulletEnabled val="1"/>
        </dgm:presLayoutVars>
      </dgm:prSet>
      <dgm:spPr/>
      <dgm:t>
        <a:bodyPr/>
        <a:lstStyle/>
        <a:p>
          <a:endParaRPr lang="es-ES"/>
        </a:p>
      </dgm:t>
    </dgm:pt>
    <dgm:pt modelId="{A50A1F1D-2600-4244-A355-76807A282C1E}" type="pres">
      <dgm:prSet presAssocID="{57780B04-CE4D-4907-B8D4-935114C3E6AB}" presName="FiveConn_2-3" presStyleLbl="fgAccFollowNode1" presStyleIdx="1" presStyleCnt="4">
        <dgm:presLayoutVars>
          <dgm:bulletEnabled val="1"/>
        </dgm:presLayoutVars>
      </dgm:prSet>
      <dgm:spPr/>
      <dgm:t>
        <a:bodyPr/>
        <a:lstStyle/>
        <a:p>
          <a:endParaRPr lang="es-ES"/>
        </a:p>
      </dgm:t>
    </dgm:pt>
    <dgm:pt modelId="{14FDC54C-C74E-3548-A530-1965F555F1A8}" type="pres">
      <dgm:prSet presAssocID="{57780B04-CE4D-4907-B8D4-935114C3E6AB}" presName="FiveConn_3-4" presStyleLbl="fgAccFollowNode1" presStyleIdx="2" presStyleCnt="4">
        <dgm:presLayoutVars>
          <dgm:bulletEnabled val="1"/>
        </dgm:presLayoutVars>
      </dgm:prSet>
      <dgm:spPr/>
      <dgm:t>
        <a:bodyPr/>
        <a:lstStyle/>
        <a:p>
          <a:endParaRPr lang="es-ES"/>
        </a:p>
      </dgm:t>
    </dgm:pt>
    <dgm:pt modelId="{29825E87-1580-7C4C-A7A4-53FD9D13865D}" type="pres">
      <dgm:prSet presAssocID="{57780B04-CE4D-4907-B8D4-935114C3E6AB}" presName="FiveConn_4-5" presStyleLbl="fgAccFollowNode1" presStyleIdx="3" presStyleCnt="4">
        <dgm:presLayoutVars>
          <dgm:bulletEnabled val="1"/>
        </dgm:presLayoutVars>
      </dgm:prSet>
      <dgm:spPr/>
      <dgm:t>
        <a:bodyPr/>
        <a:lstStyle/>
        <a:p>
          <a:endParaRPr lang="es-ES"/>
        </a:p>
      </dgm:t>
    </dgm:pt>
    <dgm:pt modelId="{00E76FEF-5529-4640-9692-D0CFC52D6A09}" type="pres">
      <dgm:prSet presAssocID="{57780B04-CE4D-4907-B8D4-935114C3E6AB}" presName="FiveNodes_1_text" presStyleLbl="node1" presStyleIdx="4" presStyleCnt="5">
        <dgm:presLayoutVars>
          <dgm:bulletEnabled val="1"/>
        </dgm:presLayoutVars>
      </dgm:prSet>
      <dgm:spPr/>
      <dgm:t>
        <a:bodyPr/>
        <a:lstStyle/>
        <a:p>
          <a:endParaRPr lang="es-ES"/>
        </a:p>
      </dgm:t>
    </dgm:pt>
    <dgm:pt modelId="{9208DE9E-C2B3-2E4D-88AC-36D8596419E6}" type="pres">
      <dgm:prSet presAssocID="{57780B04-CE4D-4907-B8D4-935114C3E6AB}" presName="FiveNodes_2_text" presStyleLbl="node1" presStyleIdx="4" presStyleCnt="5">
        <dgm:presLayoutVars>
          <dgm:bulletEnabled val="1"/>
        </dgm:presLayoutVars>
      </dgm:prSet>
      <dgm:spPr/>
      <dgm:t>
        <a:bodyPr/>
        <a:lstStyle/>
        <a:p>
          <a:endParaRPr lang="es-ES"/>
        </a:p>
      </dgm:t>
    </dgm:pt>
    <dgm:pt modelId="{89ACD91F-715B-A441-A33F-A73BDCED0891}" type="pres">
      <dgm:prSet presAssocID="{57780B04-CE4D-4907-B8D4-935114C3E6AB}" presName="FiveNodes_3_text" presStyleLbl="node1" presStyleIdx="4" presStyleCnt="5">
        <dgm:presLayoutVars>
          <dgm:bulletEnabled val="1"/>
        </dgm:presLayoutVars>
      </dgm:prSet>
      <dgm:spPr/>
      <dgm:t>
        <a:bodyPr/>
        <a:lstStyle/>
        <a:p>
          <a:endParaRPr lang="es-ES"/>
        </a:p>
      </dgm:t>
    </dgm:pt>
    <dgm:pt modelId="{3E1A938D-0CA8-A04B-BB46-37BA28B2549E}" type="pres">
      <dgm:prSet presAssocID="{57780B04-CE4D-4907-B8D4-935114C3E6AB}" presName="FiveNodes_4_text" presStyleLbl="node1" presStyleIdx="4" presStyleCnt="5">
        <dgm:presLayoutVars>
          <dgm:bulletEnabled val="1"/>
        </dgm:presLayoutVars>
      </dgm:prSet>
      <dgm:spPr/>
      <dgm:t>
        <a:bodyPr/>
        <a:lstStyle/>
        <a:p>
          <a:endParaRPr lang="es-ES"/>
        </a:p>
      </dgm:t>
    </dgm:pt>
    <dgm:pt modelId="{58F50AB9-09BF-1B46-89FC-F910DBA01E2C}" type="pres">
      <dgm:prSet presAssocID="{57780B04-CE4D-4907-B8D4-935114C3E6AB}" presName="FiveNodes_5_text" presStyleLbl="node1" presStyleIdx="4" presStyleCnt="5">
        <dgm:presLayoutVars>
          <dgm:bulletEnabled val="1"/>
        </dgm:presLayoutVars>
      </dgm:prSet>
      <dgm:spPr/>
      <dgm:t>
        <a:bodyPr/>
        <a:lstStyle/>
        <a:p>
          <a:endParaRPr lang="es-ES"/>
        </a:p>
      </dgm:t>
    </dgm:pt>
  </dgm:ptLst>
  <dgm:cxnLst>
    <dgm:cxn modelId="{6550006A-1BC7-4BFA-8B33-433CF90F8D46}" type="presOf" srcId="{8A3BD997-4F39-405A-B96C-6D385C222593}" destId="{9208DE9E-C2B3-2E4D-88AC-36D8596419E6}" srcOrd="1" destOrd="0" presId="urn:microsoft.com/office/officeart/2005/8/layout/vProcess5"/>
    <dgm:cxn modelId="{F892E711-EFAC-4F10-9E02-F85A55B2607B}" srcId="{57780B04-CE4D-4907-B8D4-935114C3E6AB}" destId="{1E42D613-5FF5-434E-B6AA-D6F074AC311A}" srcOrd="2" destOrd="0" parTransId="{47719E63-8B71-40B8-A631-F40CBD31EDE8}" sibTransId="{14B3B903-6591-48A6-AD3B-5724D0B6AD7E}"/>
    <dgm:cxn modelId="{389FBE22-6208-4FCA-8A12-F3AA9B2570D6}" type="presOf" srcId="{14B3B903-6591-48A6-AD3B-5724D0B6AD7E}" destId="{14FDC54C-C74E-3548-A530-1965F555F1A8}" srcOrd="0" destOrd="0" presId="urn:microsoft.com/office/officeart/2005/8/layout/vProcess5"/>
    <dgm:cxn modelId="{F6788886-54FD-40C0-A6FD-69FD07BAAB70}" type="presOf" srcId="{1E42D613-5FF5-434E-B6AA-D6F074AC311A}" destId="{89ACD91F-715B-A441-A33F-A73BDCED0891}" srcOrd="1" destOrd="0" presId="urn:microsoft.com/office/officeart/2005/8/layout/vProcess5"/>
    <dgm:cxn modelId="{C0C6467D-971E-42ED-A0EC-98EB6CF6E467}" type="presOf" srcId="{1E42D613-5FF5-434E-B6AA-D6F074AC311A}" destId="{E93B782C-5B77-F344-8150-F4A51EFF7574}" srcOrd="0" destOrd="0" presId="urn:microsoft.com/office/officeart/2005/8/layout/vProcess5"/>
    <dgm:cxn modelId="{A285B531-04D2-8048-9CF6-B3D89A63BFA0}" srcId="{57780B04-CE4D-4907-B8D4-935114C3E6AB}" destId="{791FBC36-A496-2F47-AECA-6054C9E75016}" srcOrd="4" destOrd="0" parTransId="{E4EA9328-E6D1-D443-984E-61592F8D12E5}" sibTransId="{A05C75EF-F1EF-C549-BEB9-B8D7E19EE215}"/>
    <dgm:cxn modelId="{62E0334F-176B-4E26-BB7B-DDCBC76ACC66}" type="presOf" srcId="{62520A07-24FC-49F0-9B13-6ADEE87873C0}" destId="{3E1A938D-0CA8-A04B-BB46-37BA28B2549E}" srcOrd="1" destOrd="0" presId="urn:microsoft.com/office/officeart/2005/8/layout/vProcess5"/>
    <dgm:cxn modelId="{40AC3313-E90F-4805-82B7-D727373BCD05}" type="presOf" srcId="{62520A07-24FC-49F0-9B13-6ADEE87873C0}" destId="{327D7825-01EB-FA41-A7FF-2F5716C45490}" srcOrd="0" destOrd="0" presId="urn:microsoft.com/office/officeart/2005/8/layout/vProcess5"/>
    <dgm:cxn modelId="{1CEC3423-7FA1-4310-A7EB-76C89FA9EBFA}" srcId="{57780B04-CE4D-4907-B8D4-935114C3E6AB}" destId="{97D0E230-5D0E-445B-91E2-5DAEBF46990A}" srcOrd="0" destOrd="0" parTransId="{34AA6D52-5800-4456-9D0C-2C1F38716AD7}" sibTransId="{FBD481B4-0435-421D-9011-C756B8C309CC}"/>
    <dgm:cxn modelId="{F16B9B38-0594-414F-A588-39A3769DBCA7}" type="presOf" srcId="{44A9EDF0-5E88-44BA-B442-A4E5EAA75D35}" destId="{29825E87-1580-7C4C-A7A4-53FD9D13865D}" srcOrd="0" destOrd="0" presId="urn:microsoft.com/office/officeart/2005/8/layout/vProcess5"/>
    <dgm:cxn modelId="{2EACDDCA-854A-48BE-872A-F5672781A5FF}" type="presOf" srcId="{E46256BC-009E-46AA-AACB-D9CAE88B1B25}" destId="{A50A1F1D-2600-4244-A355-76807A282C1E}" srcOrd="0" destOrd="0" presId="urn:microsoft.com/office/officeart/2005/8/layout/vProcess5"/>
    <dgm:cxn modelId="{5CD50156-96A1-49DE-BC9F-49BA31D5A2E5}" type="presOf" srcId="{FBD481B4-0435-421D-9011-C756B8C309CC}" destId="{78B3EAA8-E6EA-F040-BE97-C4A75DCCDA32}" srcOrd="0" destOrd="0" presId="urn:microsoft.com/office/officeart/2005/8/layout/vProcess5"/>
    <dgm:cxn modelId="{5A0A3541-8D48-4ABA-A4BE-9E32F22EE78B}" type="presOf" srcId="{97D0E230-5D0E-445B-91E2-5DAEBF46990A}" destId="{CD30F9A5-1C61-B849-AB27-C0171785A122}" srcOrd="0" destOrd="0" presId="urn:microsoft.com/office/officeart/2005/8/layout/vProcess5"/>
    <dgm:cxn modelId="{8B85E6AF-F52C-4800-B43C-9B78D65CFC9C}" srcId="{57780B04-CE4D-4907-B8D4-935114C3E6AB}" destId="{8A3BD997-4F39-405A-B96C-6D385C222593}" srcOrd="1" destOrd="0" parTransId="{955A3B76-9FB3-45D5-B08A-D756DE95C44E}" sibTransId="{E46256BC-009E-46AA-AACB-D9CAE88B1B25}"/>
    <dgm:cxn modelId="{2926F116-556F-45C8-AC7B-2B7BAC467908}" type="presOf" srcId="{791FBC36-A496-2F47-AECA-6054C9E75016}" destId="{58F50AB9-09BF-1B46-89FC-F910DBA01E2C}" srcOrd="1" destOrd="0" presId="urn:microsoft.com/office/officeart/2005/8/layout/vProcess5"/>
    <dgm:cxn modelId="{8CD10E7C-EEBB-435A-89E4-F1B984BEA048}" type="presOf" srcId="{57780B04-CE4D-4907-B8D4-935114C3E6AB}" destId="{68423E0F-B209-40E8-96BE-6AAAB4BBC838}" srcOrd="0" destOrd="0" presId="urn:microsoft.com/office/officeart/2005/8/layout/vProcess5"/>
    <dgm:cxn modelId="{B6288520-B96B-4CDD-A71B-21E6BC6064DC}" type="presOf" srcId="{97D0E230-5D0E-445B-91E2-5DAEBF46990A}" destId="{00E76FEF-5529-4640-9692-D0CFC52D6A09}" srcOrd="1" destOrd="0" presId="urn:microsoft.com/office/officeart/2005/8/layout/vProcess5"/>
    <dgm:cxn modelId="{310AEAAB-25B9-443A-A527-01E0ABCD939C}" type="presOf" srcId="{791FBC36-A496-2F47-AECA-6054C9E75016}" destId="{3D6956D6-AB6C-7B4F-9F7B-92CD4ADA8D38}" srcOrd="0" destOrd="0" presId="urn:microsoft.com/office/officeart/2005/8/layout/vProcess5"/>
    <dgm:cxn modelId="{8460C2FB-5CDA-42AC-A49F-73862949348D}" type="presOf" srcId="{8A3BD997-4F39-405A-B96C-6D385C222593}" destId="{9EC96724-A608-AE4A-A63D-CA4D46B0DE9C}" srcOrd="0" destOrd="0" presId="urn:microsoft.com/office/officeart/2005/8/layout/vProcess5"/>
    <dgm:cxn modelId="{0FF6F45E-D0A0-44BB-AD3B-1AEE1CA17D73}" srcId="{57780B04-CE4D-4907-B8D4-935114C3E6AB}" destId="{62520A07-24FC-49F0-9B13-6ADEE87873C0}" srcOrd="3" destOrd="0" parTransId="{E29FBF53-7FFE-4E1C-B4A1-1E4E37E9A666}" sibTransId="{44A9EDF0-5E88-44BA-B442-A4E5EAA75D35}"/>
    <dgm:cxn modelId="{75F53123-F67F-49E6-B8DC-9E3FEE7EAF8A}" type="presParOf" srcId="{68423E0F-B209-40E8-96BE-6AAAB4BBC838}" destId="{2274282E-E061-4DEC-B5F4-95A3AF5A202E}" srcOrd="0" destOrd="0" presId="urn:microsoft.com/office/officeart/2005/8/layout/vProcess5"/>
    <dgm:cxn modelId="{D1C2BB85-A687-4619-B92E-640799BACC6F}" type="presParOf" srcId="{68423E0F-B209-40E8-96BE-6AAAB4BBC838}" destId="{CD30F9A5-1C61-B849-AB27-C0171785A122}" srcOrd="1" destOrd="0" presId="urn:microsoft.com/office/officeart/2005/8/layout/vProcess5"/>
    <dgm:cxn modelId="{7A516080-4607-4875-9BB1-F81A97090F5A}" type="presParOf" srcId="{68423E0F-B209-40E8-96BE-6AAAB4BBC838}" destId="{9EC96724-A608-AE4A-A63D-CA4D46B0DE9C}" srcOrd="2" destOrd="0" presId="urn:microsoft.com/office/officeart/2005/8/layout/vProcess5"/>
    <dgm:cxn modelId="{94D0DFF0-2AC5-4D8A-900C-9CA6DD8B77C5}" type="presParOf" srcId="{68423E0F-B209-40E8-96BE-6AAAB4BBC838}" destId="{E93B782C-5B77-F344-8150-F4A51EFF7574}" srcOrd="3" destOrd="0" presId="urn:microsoft.com/office/officeart/2005/8/layout/vProcess5"/>
    <dgm:cxn modelId="{350BDB64-B410-4800-A7D5-8652FA5A22EF}" type="presParOf" srcId="{68423E0F-B209-40E8-96BE-6AAAB4BBC838}" destId="{327D7825-01EB-FA41-A7FF-2F5716C45490}" srcOrd="4" destOrd="0" presId="urn:microsoft.com/office/officeart/2005/8/layout/vProcess5"/>
    <dgm:cxn modelId="{6A650B92-308D-488E-81DE-D94CE1902882}" type="presParOf" srcId="{68423E0F-B209-40E8-96BE-6AAAB4BBC838}" destId="{3D6956D6-AB6C-7B4F-9F7B-92CD4ADA8D38}" srcOrd="5" destOrd="0" presId="urn:microsoft.com/office/officeart/2005/8/layout/vProcess5"/>
    <dgm:cxn modelId="{6CA7DCA5-1CD8-46A1-A78A-85C05CD9CCB0}" type="presParOf" srcId="{68423E0F-B209-40E8-96BE-6AAAB4BBC838}" destId="{78B3EAA8-E6EA-F040-BE97-C4A75DCCDA32}" srcOrd="6" destOrd="0" presId="urn:microsoft.com/office/officeart/2005/8/layout/vProcess5"/>
    <dgm:cxn modelId="{1E3BC661-F079-4B4E-A05B-49082CA4B6EF}" type="presParOf" srcId="{68423E0F-B209-40E8-96BE-6AAAB4BBC838}" destId="{A50A1F1D-2600-4244-A355-76807A282C1E}" srcOrd="7" destOrd="0" presId="urn:microsoft.com/office/officeart/2005/8/layout/vProcess5"/>
    <dgm:cxn modelId="{EC15CA4E-2FD2-4731-B37A-EED45154B855}" type="presParOf" srcId="{68423E0F-B209-40E8-96BE-6AAAB4BBC838}" destId="{14FDC54C-C74E-3548-A530-1965F555F1A8}" srcOrd="8" destOrd="0" presId="urn:microsoft.com/office/officeart/2005/8/layout/vProcess5"/>
    <dgm:cxn modelId="{7E699FFD-FFD4-4AC1-A992-16DCCB85AEE6}" type="presParOf" srcId="{68423E0F-B209-40E8-96BE-6AAAB4BBC838}" destId="{29825E87-1580-7C4C-A7A4-53FD9D13865D}" srcOrd="9" destOrd="0" presId="urn:microsoft.com/office/officeart/2005/8/layout/vProcess5"/>
    <dgm:cxn modelId="{42AD15F0-5237-4FC6-AB13-22E8912C5C50}" type="presParOf" srcId="{68423E0F-B209-40E8-96BE-6AAAB4BBC838}" destId="{00E76FEF-5529-4640-9692-D0CFC52D6A09}" srcOrd="10" destOrd="0" presId="urn:microsoft.com/office/officeart/2005/8/layout/vProcess5"/>
    <dgm:cxn modelId="{7861E3D6-07AB-4D6D-9895-1AD7E6DF4E32}" type="presParOf" srcId="{68423E0F-B209-40E8-96BE-6AAAB4BBC838}" destId="{9208DE9E-C2B3-2E4D-88AC-36D8596419E6}" srcOrd="11" destOrd="0" presId="urn:microsoft.com/office/officeart/2005/8/layout/vProcess5"/>
    <dgm:cxn modelId="{584D0E57-570F-4D1C-B6D2-A2F4A733632A}" type="presParOf" srcId="{68423E0F-B209-40E8-96BE-6AAAB4BBC838}" destId="{89ACD91F-715B-A441-A33F-A73BDCED0891}" srcOrd="12" destOrd="0" presId="urn:microsoft.com/office/officeart/2005/8/layout/vProcess5"/>
    <dgm:cxn modelId="{DDF0BCAC-5236-4E3E-AC95-A8537FF78189}" type="presParOf" srcId="{68423E0F-B209-40E8-96BE-6AAAB4BBC838}" destId="{3E1A938D-0CA8-A04B-BB46-37BA28B2549E}" srcOrd="13" destOrd="0" presId="urn:microsoft.com/office/officeart/2005/8/layout/vProcess5"/>
    <dgm:cxn modelId="{F2A466F9-1ED2-4BF3-8051-3C105DAFD309}" type="presParOf" srcId="{68423E0F-B209-40E8-96BE-6AAAB4BBC838}" destId="{58F50AB9-09BF-1B46-89FC-F910DBA01E2C}" srcOrd="14" destOrd="0" presId="urn:microsoft.com/office/officeart/2005/8/layout/vProcess5"/>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A380802-333B-4DD7-9A74-D1923AAAFE2B}"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PE"/>
        </a:p>
      </dgm:t>
    </dgm:pt>
    <dgm:pt modelId="{196908D2-3011-4091-9723-6C7682592C71}">
      <dgm:prSet phldrT="[Text]" custT="1"/>
      <dgm:spPr>
        <a:solidFill>
          <a:srgbClr val="FF9933"/>
        </a:solidFill>
      </dgm:spPr>
      <dgm:t>
        <a:bodyPr/>
        <a:lstStyle/>
        <a:p>
          <a:r>
            <a:rPr lang="es-PE" sz="1400" dirty="0" smtClean="0"/>
            <a:t>Ejecuta plan de capacitación del SMS</a:t>
          </a:r>
          <a:endParaRPr lang="es-PE" sz="1400" dirty="0"/>
        </a:p>
      </dgm:t>
    </dgm:pt>
    <dgm:pt modelId="{A86BF8D8-7D6B-4A38-ACF8-CEB300E1AA38}" type="parTrans" cxnId="{D4C0ED45-DD44-4016-8D99-3FD12C0E1622}">
      <dgm:prSet/>
      <dgm:spPr/>
      <dgm:t>
        <a:bodyPr/>
        <a:lstStyle/>
        <a:p>
          <a:endParaRPr lang="es-PE" sz="1200"/>
        </a:p>
      </dgm:t>
    </dgm:pt>
    <dgm:pt modelId="{181340C4-33C9-4245-9A6F-254891F0B896}" type="sibTrans" cxnId="{D4C0ED45-DD44-4016-8D99-3FD12C0E16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200"/>
        </a:p>
      </dgm:t>
    </dgm:pt>
    <dgm:pt modelId="{A0813104-F46C-41A9-8AD1-DED019FEE420}">
      <dgm:prSet phldrT="[Text]" custT="1"/>
      <dgm:spPr>
        <a:solidFill>
          <a:srgbClr val="FF9933"/>
        </a:solidFill>
      </dgm:spPr>
      <dgm:t>
        <a:bodyPr/>
        <a:lstStyle/>
        <a:p>
          <a:r>
            <a:rPr lang="es-PE" sz="1400" dirty="0" smtClean="0"/>
            <a:t>Continua con el plan de capacitación a la OMA en la organización</a:t>
          </a:r>
          <a:endParaRPr lang="es-PE" sz="1400" dirty="0"/>
        </a:p>
      </dgm:t>
    </dgm:pt>
    <dgm:pt modelId="{DF47030C-9DB7-4F2B-A08D-344C41221A94}" type="parTrans" cxnId="{4A9DED94-D4E9-4683-AC0F-49BB73D0725F}">
      <dgm:prSet/>
      <dgm:spPr/>
      <dgm:t>
        <a:bodyPr/>
        <a:lstStyle/>
        <a:p>
          <a:endParaRPr lang="es-PE" sz="1200"/>
        </a:p>
      </dgm:t>
    </dgm:pt>
    <dgm:pt modelId="{2AA9422D-E385-4C91-8611-531FCC403F4D}" type="sibTrans" cxnId="{4A9DED94-D4E9-4683-AC0F-49BB73D0725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dgm:spPr>
      <dgm:t>
        <a:bodyPr/>
        <a:lstStyle/>
        <a:p>
          <a:endParaRPr lang="es-PE" sz="1200"/>
        </a:p>
      </dgm:t>
    </dgm:pt>
    <dgm:pt modelId="{70526686-38F1-487C-9EF5-CF48B481BC03}" type="pres">
      <dgm:prSet presAssocID="{CA380802-333B-4DD7-9A74-D1923AAAFE2B}" presName="Name0" presStyleCnt="0">
        <dgm:presLayoutVars>
          <dgm:chMax val="7"/>
          <dgm:chPref val="7"/>
          <dgm:dir/>
        </dgm:presLayoutVars>
      </dgm:prSet>
      <dgm:spPr/>
      <dgm:t>
        <a:bodyPr/>
        <a:lstStyle/>
        <a:p>
          <a:endParaRPr lang="es-ES"/>
        </a:p>
      </dgm:t>
    </dgm:pt>
    <dgm:pt modelId="{178E2998-BE80-4EB9-86FD-91AA38C69FEC}" type="pres">
      <dgm:prSet presAssocID="{CA380802-333B-4DD7-9A74-D1923AAAFE2B}" presName="dot1" presStyleLbl="alignNode1" presStyleIdx="0" presStyleCnt="10" custLinFactX="1367692" custLinFactNeighborX="1400000"/>
      <dgm:spPr/>
    </dgm:pt>
    <dgm:pt modelId="{2FCAB9EB-157D-4F39-84AF-32E4BBB414DB}" type="pres">
      <dgm:prSet presAssocID="{CA380802-333B-4DD7-9A74-D1923AAAFE2B}" presName="dot2" presStyleLbl="alignNode1" presStyleIdx="1" presStyleCnt="10" custLinFactX="1367692" custLinFactNeighborX="1400000"/>
      <dgm:spPr/>
    </dgm:pt>
    <dgm:pt modelId="{6DC6C5EC-0DCA-42AB-8A9C-14EBA01A8113}" type="pres">
      <dgm:prSet presAssocID="{CA380802-333B-4DD7-9A74-D1923AAAFE2B}" presName="dot3" presStyleLbl="alignNode1" presStyleIdx="2" presStyleCnt="10" custLinFactX="1367692" custLinFactNeighborX="1400000"/>
      <dgm:spPr/>
    </dgm:pt>
    <dgm:pt modelId="{5FD5F00F-1A00-480D-9D18-186BA7C521D5}" type="pres">
      <dgm:prSet presAssocID="{CA380802-333B-4DD7-9A74-D1923AAAFE2B}" presName="dotArrow1" presStyleLbl="alignNode1" presStyleIdx="3" presStyleCnt="10" custLinFactX="1400000" custLinFactY="100000" custLinFactNeighborX="1413064" custLinFactNeighborY="149546"/>
      <dgm:spPr/>
    </dgm:pt>
    <dgm:pt modelId="{D615099A-A5D6-4621-AB50-24CAD24BF7EB}" type="pres">
      <dgm:prSet presAssocID="{CA380802-333B-4DD7-9A74-D1923AAAFE2B}" presName="dotArrow2" presStyleLbl="alignNode1" presStyleIdx="4" presStyleCnt="10" custLinFactX="1400000" custLinFactY="100000" custLinFactNeighborX="1413064" custLinFactNeighborY="149546"/>
      <dgm:spPr/>
    </dgm:pt>
    <dgm:pt modelId="{F0C98F72-ADDC-4308-BD04-B7A644F47DA3}" type="pres">
      <dgm:prSet presAssocID="{CA380802-333B-4DD7-9A74-D1923AAAFE2B}" presName="dotArrow3" presStyleLbl="alignNode1" presStyleIdx="5" presStyleCnt="10" custLinFactX="1400000" custLinFactY="100000" custLinFactNeighborX="1413064" custLinFactNeighborY="149546"/>
      <dgm:spPr/>
    </dgm:pt>
    <dgm:pt modelId="{2F525CE9-6F80-46B0-B77B-A03A27FE0D51}" type="pres">
      <dgm:prSet presAssocID="{CA380802-333B-4DD7-9A74-D1923AAAFE2B}" presName="dotArrow4" presStyleLbl="alignNode1" presStyleIdx="6" presStyleCnt="10" custLinFactX="1400000" custLinFactY="100000" custLinFactNeighborX="1413064" custLinFactNeighborY="149546"/>
      <dgm:spPr/>
    </dgm:pt>
    <dgm:pt modelId="{25EACB9D-6258-49EC-A074-60EF43321667}" type="pres">
      <dgm:prSet presAssocID="{CA380802-333B-4DD7-9A74-D1923AAAFE2B}" presName="dotArrow5" presStyleLbl="alignNode1" presStyleIdx="7" presStyleCnt="10" custLinFactX="1400000" custLinFactY="100000" custLinFactNeighborX="1413064" custLinFactNeighborY="149546"/>
      <dgm:spPr/>
    </dgm:pt>
    <dgm:pt modelId="{F8A93ED0-74A1-4F63-AA82-28B72D487807}" type="pres">
      <dgm:prSet presAssocID="{CA380802-333B-4DD7-9A74-D1923AAAFE2B}" presName="dotArrow6" presStyleLbl="alignNode1" presStyleIdx="8" presStyleCnt="10" custLinFactX="1400000" custLinFactY="100000" custLinFactNeighborX="1413064" custLinFactNeighborY="149546"/>
      <dgm:spPr/>
    </dgm:pt>
    <dgm:pt modelId="{0F6A8A01-3ED1-44CC-A335-F6DA0DABFD9A}" type="pres">
      <dgm:prSet presAssocID="{CA380802-333B-4DD7-9A74-D1923AAAFE2B}" presName="dotArrow7" presStyleLbl="alignNode1" presStyleIdx="9" presStyleCnt="10" custLinFactX="1400000" custLinFactY="100000" custLinFactNeighborX="1413064" custLinFactNeighborY="149546"/>
      <dgm:spPr/>
    </dgm:pt>
    <dgm:pt modelId="{9F3A1CBF-5C43-43A0-95D0-461259FC7016}" type="pres">
      <dgm:prSet presAssocID="{196908D2-3011-4091-9723-6C7682592C71}" presName="parTx1" presStyleLbl="node1" presStyleIdx="0" presStyleCnt="2" custScaleX="242613" custScaleY="201560" custLinFactNeighborX="-37002" custLinFactNeighborY="-19497"/>
      <dgm:spPr/>
      <dgm:t>
        <a:bodyPr/>
        <a:lstStyle/>
        <a:p>
          <a:endParaRPr lang="es-PE"/>
        </a:p>
      </dgm:t>
    </dgm:pt>
    <dgm:pt modelId="{A36C8579-2309-4FC9-A469-2476B4BDFC10}" type="pres">
      <dgm:prSet presAssocID="{181340C4-33C9-4245-9A6F-254891F0B896}" presName="picture1" presStyleCnt="0"/>
      <dgm:spPr/>
    </dgm:pt>
    <dgm:pt modelId="{772D5B0B-C03F-4565-B435-7AF05A4887A6}" type="pres">
      <dgm:prSet presAssocID="{181340C4-33C9-4245-9A6F-254891F0B896}" presName="imageRepeatNode" presStyleLbl="fgImgPlace1" presStyleIdx="0" presStyleCnt="2" custLinFactX="100000" custLinFactNeighborX="188163" custLinFactNeighborY="18152"/>
      <dgm:spPr/>
      <dgm:t>
        <a:bodyPr/>
        <a:lstStyle/>
        <a:p>
          <a:endParaRPr lang="es-ES"/>
        </a:p>
      </dgm:t>
    </dgm:pt>
    <dgm:pt modelId="{85A390BA-C90D-4E67-A259-79BE101DCA57}" type="pres">
      <dgm:prSet presAssocID="{A0813104-F46C-41A9-8AD1-DED019FEE420}" presName="parTx2" presStyleLbl="node1" presStyleIdx="1" presStyleCnt="2" custScaleX="231586" custScaleY="184813" custLinFactNeighborX="-52373" custLinFactNeighborY="-43315"/>
      <dgm:spPr/>
      <dgm:t>
        <a:bodyPr/>
        <a:lstStyle/>
        <a:p>
          <a:endParaRPr lang="es-ES"/>
        </a:p>
      </dgm:t>
    </dgm:pt>
    <dgm:pt modelId="{0BF5B627-6BA9-42F9-A79C-3CFA25C88F84}" type="pres">
      <dgm:prSet presAssocID="{2AA9422D-E385-4C91-8611-531FCC403F4D}" presName="picture2" presStyleCnt="0"/>
      <dgm:spPr/>
    </dgm:pt>
    <dgm:pt modelId="{4E9F9E05-E130-4908-9DAF-2EED7D57425F}" type="pres">
      <dgm:prSet presAssocID="{2AA9422D-E385-4C91-8611-531FCC403F4D}" presName="imageRepeatNode" presStyleLbl="fgImgPlace1" presStyleIdx="1" presStyleCnt="2" custLinFactX="100000" custLinFactNeighborX="188163" custLinFactNeighborY="18152"/>
      <dgm:spPr/>
      <dgm:t>
        <a:bodyPr/>
        <a:lstStyle/>
        <a:p>
          <a:endParaRPr lang="es-ES"/>
        </a:p>
      </dgm:t>
    </dgm:pt>
  </dgm:ptLst>
  <dgm:cxnLst>
    <dgm:cxn modelId="{7AFD33A4-1BC7-4122-987A-D4D8DD665A71}" type="presOf" srcId="{196908D2-3011-4091-9723-6C7682592C71}" destId="{9F3A1CBF-5C43-43A0-95D0-461259FC7016}" srcOrd="0" destOrd="0" presId="urn:microsoft.com/office/officeart/2008/layout/AscendingPictureAccentProcess"/>
    <dgm:cxn modelId="{D766AD38-205D-4510-BCAB-30C07E2D286B}" type="presOf" srcId="{2AA9422D-E385-4C91-8611-531FCC403F4D}" destId="{4E9F9E05-E130-4908-9DAF-2EED7D57425F}" srcOrd="0" destOrd="0" presId="urn:microsoft.com/office/officeart/2008/layout/AscendingPictureAccentProcess"/>
    <dgm:cxn modelId="{70620D49-5C1A-4914-84BC-7CA62464493A}" type="presOf" srcId="{CA380802-333B-4DD7-9A74-D1923AAAFE2B}" destId="{70526686-38F1-487C-9EF5-CF48B481BC03}" srcOrd="0" destOrd="0" presId="urn:microsoft.com/office/officeart/2008/layout/AscendingPictureAccentProcess"/>
    <dgm:cxn modelId="{D4C0ED45-DD44-4016-8D99-3FD12C0E1622}" srcId="{CA380802-333B-4DD7-9A74-D1923AAAFE2B}" destId="{196908D2-3011-4091-9723-6C7682592C71}" srcOrd="0" destOrd="0" parTransId="{A86BF8D8-7D6B-4A38-ACF8-CEB300E1AA38}" sibTransId="{181340C4-33C9-4245-9A6F-254891F0B896}"/>
    <dgm:cxn modelId="{4A9DED94-D4E9-4683-AC0F-49BB73D0725F}" srcId="{CA380802-333B-4DD7-9A74-D1923AAAFE2B}" destId="{A0813104-F46C-41A9-8AD1-DED019FEE420}" srcOrd="1" destOrd="0" parTransId="{DF47030C-9DB7-4F2B-A08D-344C41221A94}" sibTransId="{2AA9422D-E385-4C91-8611-531FCC403F4D}"/>
    <dgm:cxn modelId="{4A4E85D3-5C5D-4F51-9F33-DB7EA6491214}" type="presOf" srcId="{181340C4-33C9-4245-9A6F-254891F0B896}" destId="{772D5B0B-C03F-4565-B435-7AF05A4887A6}" srcOrd="0" destOrd="0" presId="urn:microsoft.com/office/officeart/2008/layout/AscendingPictureAccentProcess"/>
    <dgm:cxn modelId="{F07F0C9C-AE10-410D-AAD5-C298541A78A6}" type="presOf" srcId="{A0813104-F46C-41A9-8AD1-DED019FEE420}" destId="{85A390BA-C90D-4E67-A259-79BE101DCA57}" srcOrd="0" destOrd="0" presId="urn:microsoft.com/office/officeart/2008/layout/AscendingPictureAccentProcess"/>
    <dgm:cxn modelId="{68CD879A-2668-47F6-857C-145D1040719E}" type="presParOf" srcId="{70526686-38F1-487C-9EF5-CF48B481BC03}" destId="{178E2998-BE80-4EB9-86FD-91AA38C69FEC}" srcOrd="0" destOrd="0" presId="urn:microsoft.com/office/officeart/2008/layout/AscendingPictureAccentProcess"/>
    <dgm:cxn modelId="{4E19F3A4-FF29-4A1D-A459-49A6CEE11998}" type="presParOf" srcId="{70526686-38F1-487C-9EF5-CF48B481BC03}" destId="{2FCAB9EB-157D-4F39-84AF-32E4BBB414DB}" srcOrd="1" destOrd="0" presId="urn:microsoft.com/office/officeart/2008/layout/AscendingPictureAccentProcess"/>
    <dgm:cxn modelId="{9691C463-E6DF-4DCF-BC46-780528C1B90F}" type="presParOf" srcId="{70526686-38F1-487C-9EF5-CF48B481BC03}" destId="{6DC6C5EC-0DCA-42AB-8A9C-14EBA01A8113}" srcOrd="2" destOrd="0" presId="urn:microsoft.com/office/officeart/2008/layout/AscendingPictureAccentProcess"/>
    <dgm:cxn modelId="{A9F28119-6543-435C-AE29-8DA38D590755}" type="presParOf" srcId="{70526686-38F1-487C-9EF5-CF48B481BC03}" destId="{5FD5F00F-1A00-480D-9D18-186BA7C521D5}" srcOrd="3" destOrd="0" presId="urn:microsoft.com/office/officeart/2008/layout/AscendingPictureAccentProcess"/>
    <dgm:cxn modelId="{EB5DAEE3-DDF9-4498-A4EF-B3D09B2AEC40}" type="presParOf" srcId="{70526686-38F1-487C-9EF5-CF48B481BC03}" destId="{D615099A-A5D6-4621-AB50-24CAD24BF7EB}" srcOrd="4" destOrd="0" presId="urn:microsoft.com/office/officeart/2008/layout/AscendingPictureAccentProcess"/>
    <dgm:cxn modelId="{112A6A08-90C0-4121-9410-1F78E311F2EE}" type="presParOf" srcId="{70526686-38F1-487C-9EF5-CF48B481BC03}" destId="{F0C98F72-ADDC-4308-BD04-B7A644F47DA3}" srcOrd="5" destOrd="0" presId="urn:microsoft.com/office/officeart/2008/layout/AscendingPictureAccentProcess"/>
    <dgm:cxn modelId="{BF7A13AF-FFD9-4D5F-9D1D-AF5BA898225C}" type="presParOf" srcId="{70526686-38F1-487C-9EF5-CF48B481BC03}" destId="{2F525CE9-6F80-46B0-B77B-A03A27FE0D51}" srcOrd="6" destOrd="0" presId="urn:microsoft.com/office/officeart/2008/layout/AscendingPictureAccentProcess"/>
    <dgm:cxn modelId="{C1F5E259-E856-4A3A-822C-072E87C92E2A}" type="presParOf" srcId="{70526686-38F1-487C-9EF5-CF48B481BC03}" destId="{25EACB9D-6258-49EC-A074-60EF43321667}" srcOrd="7" destOrd="0" presId="urn:microsoft.com/office/officeart/2008/layout/AscendingPictureAccentProcess"/>
    <dgm:cxn modelId="{E2B4E2B5-4A7E-41AC-85A8-2AF867A7DF8B}" type="presParOf" srcId="{70526686-38F1-487C-9EF5-CF48B481BC03}" destId="{F8A93ED0-74A1-4F63-AA82-28B72D487807}" srcOrd="8" destOrd="0" presId="urn:microsoft.com/office/officeart/2008/layout/AscendingPictureAccentProcess"/>
    <dgm:cxn modelId="{00211D69-E582-410B-8FC8-070535EC8EB7}" type="presParOf" srcId="{70526686-38F1-487C-9EF5-CF48B481BC03}" destId="{0F6A8A01-3ED1-44CC-A335-F6DA0DABFD9A}" srcOrd="9" destOrd="0" presId="urn:microsoft.com/office/officeart/2008/layout/AscendingPictureAccentProcess"/>
    <dgm:cxn modelId="{87023B28-D470-4A46-8FC2-B39ADCC2B99A}" type="presParOf" srcId="{70526686-38F1-487C-9EF5-CF48B481BC03}" destId="{9F3A1CBF-5C43-43A0-95D0-461259FC7016}" srcOrd="10" destOrd="0" presId="urn:microsoft.com/office/officeart/2008/layout/AscendingPictureAccentProcess"/>
    <dgm:cxn modelId="{C440D501-610C-42AA-8B61-A5AF8CA28D2A}" type="presParOf" srcId="{70526686-38F1-487C-9EF5-CF48B481BC03}" destId="{A36C8579-2309-4FC9-A469-2476B4BDFC10}" srcOrd="11" destOrd="0" presId="urn:microsoft.com/office/officeart/2008/layout/AscendingPictureAccentProcess"/>
    <dgm:cxn modelId="{9C17ED06-2C10-4F40-A139-2ED72D8995A9}" type="presParOf" srcId="{A36C8579-2309-4FC9-A469-2476B4BDFC10}" destId="{772D5B0B-C03F-4565-B435-7AF05A4887A6}" srcOrd="0" destOrd="0" presId="urn:microsoft.com/office/officeart/2008/layout/AscendingPictureAccentProcess"/>
    <dgm:cxn modelId="{D48E52E4-6BB7-43F4-81C5-1FA96BA3ED7C}" type="presParOf" srcId="{70526686-38F1-487C-9EF5-CF48B481BC03}" destId="{85A390BA-C90D-4E67-A259-79BE101DCA57}" srcOrd="12" destOrd="0" presId="urn:microsoft.com/office/officeart/2008/layout/AscendingPictureAccentProcess"/>
    <dgm:cxn modelId="{C608DC34-A8F8-454B-AE74-76EF050242D9}" type="presParOf" srcId="{70526686-38F1-487C-9EF5-CF48B481BC03}" destId="{0BF5B627-6BA9-42F9-A79C-3CFA25C88F84}" srcOrd="13" destOrd="0" presId="urn:microsoft.com/office/officeart/2008/layout/AscendingPictureAccentProcess"/>
    <dgm:cxn modelId="{54CDF186-1B81-45D1-BBE3-6AD0405A2116}" type="presParOf" srcId="{0BF5B627-6BA9-42F9-A79C-3CFA25C88F84}" destId="{4E9F9E05-E130-4908-9DAF-2EED7D57425F}" srcOrd="0" destOrd="0" presId="urn:microsoft.com/office/officeart/2008/layout/AscendingPictureAccentProces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EE8075E-4C0B-4E5E-8509-F5464176290C}" type="doc">
      <dgm:prSet loTypeId="urn:microsoft.com/office/officeart/2005/8/layout/orgChart1" loCatId="hierarchy" qsTypeId="urn:microsoft.com/office/officeart/2005/8/quickstyle/simple1" qsCatId="simple" csTypeId="urn:microsoft.com/office/officeart/2005/8/colors/colorful2" csCatId="colorful" phldr="1"/>
      <dgm:spPr/>
      <dgm:t>
        <a:bodyPr/>
        <a:lstStyle/>
        <a:p>
          <a:endParaRPr lang="es-PE"/>
        </a:p>
      </dgm:t>
    </dgm:pt>
    <dgm:pt modelId="{323B661C-F3CD-47A7-8805-0EC96A9015A9}">
      <dgm:prSet phldrT="[Text]" custT="1"/>
      <dgm:spPr>
        <a:solidFill>
          <a:srgbClr val="00B050"/>
        </a:solidFill>
      </dgm:spPr>
      <dgm:t>
        <a:bodyPr/>
        <a:lstStyle/>
        <a:p>
          <a:r>
            <a:rPr lang="es-PE" sz="1100" b="1" dirty="0" smtClean="0"/>
            <a:t>Gerente responsable</a:t>
          </a:r>
          <a:endParaRPr lang="es-PE" sz="1100" b="1" dirty="0"/>
        </a:p>
      </dgm:t>
    </dgm:pt>
    <dgm:pt modelId="{FFBF30F7-C02B-4B8A-BF28-EFBE48E11BBA}" type="parTrans" cxnId="{9722EF9E-174A-4B6F-9BC1-1F78035A235C}">
      <dgm:prSet/>
      <dgm:spPr/>
      <dgm:t>
        <a:bodyPr/>
        <a:lstStyle/>
        <a:p>
          <a:endParaRPr lang="es-PE" sz="1100"/>
        </a:p>
      </dgm:t>
    </dgm:pt>
    <dgm:pt modelId="{39F82305-CA6D-4978-8027-A3DF9BE613F7}" type="sibTrans" cxnId="{9722EF9E-174A-4B6F-9BC1-1F78035A235C}">
      <dgm:prSet/>
      <dgm:spPr/>
      <dgm:t>
        <a:bodyPr/>
        <a:lstStyle/>
        <a:p>
          <a:endParaRPr lang="es-PE" sz="1100"/>
        </a:p>
      </dgm:t>
    </dgm:pt>
    <dgm:pt modelId="{086C0630-D289-4268-9331-587590B824A7}">
      <dgm:prSet phldrT="[Text]" custT="1"/>
      <dgm:spPr>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dgm:spPr>
      <dgm:t>
        <a:bodyPr/>
        <a:lstStyle/>
        <a:p>
          <a:r>
            <a:rPr lang="es-PE" sz="900" dirty="0" smtClean="0"/>
            <a:t>Responsable operacional</a:t>
          </a:r>
          <a:endParaRPr lang="es-PE" sz="900" dirty="0"/>
        </a:p>
      </dgm:t>
    </dgm:pt>
    <dgm:pt modelId="{A7D140FE-23B7-4204-8E44-284458CC22FC}" type="parTrans" cxnId="{9AAD1BC6-B2EB-402C-B7E5-A1394A77BF80}">
      <dgm:prSet/>
      <dgm:spPr>
        <a:ln w="3175"/>
      </dgm:spPr>
      <dgm:t>
        <a:bodyPr/>
        <a:lstStyle/>
        <a:p>
          <a:endParaRPr lang="es-PE" sz="1100"/>
        </a:p>
      </dgm:t>
    </dgm:pt>
    <dgm:pt modelId="{68E33DA0-DA69-4B3E-A28C-0333E5C82D1F}" type="sibTrans" cxnId="{9AAD1BC6-B2EB-402C-B7E5-A1394A77BF80}">
      <dgm:prSet/>
      <dgm:spPr/>
      <dgm:t>
        <a:bodyPr/>
        <a:lstStyle/>
        <a:p>
          <a:endParaRPr lang="es-PE" sz="1100"/>
        </a:p>
      </dgm:t>
    </dgm:pt>
    <dgm:pt modelId="{2AC23C0E-8433-471C-848B-115767C8C45F}">
      <dgm:prSet phldrT="[Text]" custT="1"/>
      <dgm:spPr>
        <a:solidFill>
          <a:schemeClr val="accent5"/>
        </a:solidFill>
      </dgm:spPr>
      <dgm:t>
        <a:bodyPr/>
        <a:lstStyle/>
        <a:p>
          <a:pPr>
            <a:lnSpc>
              <a:spcPct val="100000"/>
            </a:lnSpc>
            <a:spcAft>
              <a:spcPts val="0"/>
            </a:spcAft>
          </a:pPr>
          <a:r>
            <a:rPr lang="es-PE" sz="900" dirty="0" smtClean="0"/>
            <a:t>Aseguramiento de la calidad</a:t>
          </a:r>
          <a:endParaRPr lang="es-PE" sz="900" dirty="0"/>
        </a:p>
      </dgm:t>
    </dgm:pt>
    <dgm:pt modelId="{221292C2-99E8-48EB-A608-1DFD97D2291C}" type="parTrans" cxnId="{DA604CE0-C248-4A8E-8E9F-B96A397A9185}">
      <dgm:prSet/>
      <dgm:spPr>
        <a:ln w="3175">
          <a:solidFill>
            <a:schemeClr val="tx1"/>
          </a:solidFill>
        </a:ln>
      </dgm:spPr>
      <dgm:t>
        <a:bodyPr/>
        <a:lstStyle/>
        <a:p>
          <a:endParaRPr lang="es-PE" sz="1100"/>
        </a:p>
      </dgm:t>
    </dgm:pt>
    <dgm:pt modelId="{BC440E0A-5300-4E30-82A4-170ECEA3E8B4}" type="sibTrans" cxnId="{DA604CE0-C248-4A8E-8E9F-B96A397A9185}">
      <dgm:prSet/>
      <dgm:spPr/>
      <dgm:t>
        <a:bodyPr/>
        <a:lstStyle/>
        <a:p>
          <a:endParaRPr lang="es-PE" sz="1100"/>
        </a:p>
      </dgm:t>
    </dgm:pt>
    <dgm:pt modelId="{2BBF0448-FDCF-4149-8E66-7DFE0599BA8A}">
      <dgm:prSet custT="1"/>
      <dgm:spPr>
        <a:solidFill>
          <a:srgbClr val="FF9933"/>
        </a:solidFill>
      </dgm:spPr>
      <dgm:t>
        <a:bodyPr/>
        <a:lstStyle/>
        <a:p>
          <a:pPr>
            <a:lnSpc>
              <a:spcPct val="100000"/>
            </a:lnSpc>
            <a:spcAft>
              <a:spcPts val="0"/>
            </a:spcAft>
          </a:pPr>
          <a:r>
            <a:rPr lang="es-PE" sz="1100" dirty="0" smtClean="0"/>
            <a:t>Capacitación</a:t>
          </a:r>
          <a:endParaRPr lang="es-PE" sz="1100" dirty="0"/>
        </a:p>
      </dgm:t>
    </dgm:pt>
    <dgm:pt modelId="{BED123CA-31D0-4F1B-AA63-1A6788DD92B5}" type="parTrans" cxnId="{8E7444B4-CD1F-4B6D-8C1A-0BA3B49A0840}">
      <dgm:prSet/>
      <dgm:spPr/>
      <dgm:t>
        <a:bodyPr/>
        <a:lstStyle/>
        <a:p>
          <a:endParaRPr lang="es-PE" sz="1100"/>
        </a:p>
      </dgm:t>
    </dgm:pt>
    <dgm:pt modelId="{66E07905-8617-43CB-B3C1-A4F9678694AC}" type="sibTrans" cxnId="{8E7444B4-CD1F-4B6D-8C1A-0BA3B49A0840}">
      <dgm:prSet/>
      <dgm:spPr/>
      <dgm:t>
        <a:bodyPr/>
        <a:lstStyle/>
        <a:p>
          <a:endParaRPr lang="es-PE" sz="1100"/>
        </a:p>
      </dgm:t>
    </dgm:pt>
    <dgm:pt modelId="{5BFDD1EA-D1E3-4D34-973B-52C079EEB717}" type="pres">
      <dgm:prSet presAssocID="{BEE8075E-4C0B-4E5E-8509-F5464176290C}" presName="hierChild1" presStyleCnt="0">
        <dgm:presLayoutVars>
          <dgm:orgChart val="1"/>
          <dgm:chPref val="1"/>
          <dgm:dir/>
          <dgm:animOne val="branch"/>
          <dgm:animLvl val="lvl"/>
          <dgm:resizeHandles/>
        </dgm:presLayoutVars>
      </dgm:prSet>
      <dgm:spPr/>
      <dgm:t>
        <a:bodyPr/>
        <a:lstStyle/>
        <a:p>
          <a:endParaRPr lang="es-ES"/>
        </a:p>
      </dgm:t>
    </dgm:pt>
    <dgm:pt modelId="{373D10AB-BE00-46BA-8FB0-D0CADB92C01D}" type="pres">
      <dgm:prSet presAssocID="{323B661C-F3CD-47A7-8805-0EC96A9015A9}" presName="hierRoot1" presStyleCnt="0">
        <dgm:presLayoutVars>
          <dgm:hierBranch val="init"/>
        </dgm:presLayoutVars>
      </dgm:prSet>
      <dgm:spPr/>
    </dgm:pt>
    <dgm:pt modelId="{20CE10CF-D632-4E3D-BB19-46EEB8DAE841}" type="pres">
      <dgm:prSet presAssocID="{323B661C-F3CD-47A7-8805-0EC96A9015A9}" presName="rootComposite1" presStyleCnt="0"/>
      <dgm:spPr/>
    </dgm:pt>
    <dgm:pt modelId="{832D3094-9B73-4E37-968E-8F518B4ABF68}" type="pres">
      <dgm:prSet presAssocID="{323B661C-F3CD-47A7-8805-0EC96A9015A9}" presName="rootText1" presStyleLbl="node0" presStyleIdx="0" presStyleCnt="1">
        <dgm:presLayoutVars>
          <dgm:chPref val="3"/>
        </dgm:presLayoutVars>
      </dgm:prSet>
      <dgm:spPr/>
      <dgm:t>
        <a:bodyPr/>
        <a:lstStyle/>
        <a:p>
          <a:endParaRPr lang="es-ES"/>
        </a:p>
      </dgm:t>
    </dgm:pt>
    <dgm:pt modelId="{13EB3EF5-203B-4EAE-B749-86BADE6290EF}" type="pres">
      <dgm:prSet presAssocID="{323B661C-F3CD-47A7-8805-0EC96A9015A9}" presName="rootConnector1" presStyleLbl="node1" presStyleIdx="0" presStyleCnt="0"/>
      <dgm:spPr/>
      <dgm:t>
        <a:bodyPr/>
        <a:lstStyle/>
        <a:p>
          <a:endParaRPr lang="es-ES"/>
        </a:p>
      </dgm:t>
    </dgm:pt>
    <dgm:pt modelId="{C96DE3D2-97C7-4646-84E1-5B33C467CA8E}" type="pres">
      <dgm:prSet presAssocID="{323B661C-F3CD-47A7-8805-0EC96A9015A9}" presName="hierChild2" presStyleCnt="0"/>
      <dgm:spPr/>
    </dgm:pt>
    <dgm:pt modelId="{D72CC794-9211-447E-AD00-6BD53F75DAAB}" type="pres">
      <dgm:prSet presAssocID="{A7D140FE-23B7-4204-8E44-284458CC22FC}" presName="Name37" presStyleLbl="parChTrans1D2" presStyleIdx="0" presStyleCnt="2"/>
      <dgm:spPr/>
      <dgm:t>
        <a:bodyPr/>
        <a:lstStyle/>
        <a:p>
          <a:endParaRPr lang="es-ES"/>
        </a:p>
      </dgm:t>
    </dgm:pt>
    <dgm:pt modelId="{A00D9F13-1D33-46C4-BDCF-CA83DF520D31}" type="pres">
      <dgm:prSet presAssocID="{086C0630-D289-4268-9331-587590B824A7}" presName="hierRoot2" presStyleCnt="0">
        <dgm:presLayoutVars>
          <dgm:hierBranch val="init"/>
        </dgm:presLayoutVars>
      </dgm:prSet>
      <dgm:spPr/>
    </dgm:pt>
    <dgm:pt modelId="{3044C83E-E233-48D9-9188-0AF1254A764E}" type="pres">
      <dgm:prSet presAssocID="{086C0630-D289-4268-9331-587590B824A7}" presName="rootComposite" presStyleCnt="0"/>
      <dgm:spPr/>
    </dgm:pt>
    <dgm:pt modelId="{E383E232-E4E4-454C-8D1B-991BD17AB0AB}" type="pres">
      <dgm:prSet presAssocID="{086C0630-D289-4268-9331-587590B824A7}" presName="rootText" presStyleLbl="node2" presStyleIdx="0" presStyleCnt="2" custLinFactNeighborX="-1089">
        <dgm:presLayoutVars>
          <dgm:chPref val="3"/>
        </dgm:presLayoutVars>
      </dgm:prSet>
      <dgm:spPr/>
      <dgm:t>
        <a:bodyPr/>
        <a:lstStyle/>
        <a:p>
          <a:endParaRPr lang="es-ES"/>
        </a:p>
      </dgm:t>
    </dgm:pt>
    <dgm:pt modelId="{34320579-772A-492D-88FF-8B7CBD19CA91}" type="pres">
      <dgm:prSet presAssocID="{086C0630-D289-4268-9331-587590B824A7}" presName="rootConnector" presStyleLbl="node2" presStyleIdx="0" presStyleCnt="2"/>
      <dgm:spPr/>
      <dgm:t>
        <a:bodyPr/>
        <a:lstStyle/>
        <a:p>
          <a:endParaRPr lang="es-ES"/>
        </a:p>
      </dgm:t>
    </dgm:pt>
    <dgm:pt modelId="{9470437B-51AD-4F61-A1B1-C2B73F8CBB38}" type="pres">
      <dgm:prSet presAssocID="{086C0630-D289-4268-9331-587590B824A7}" presName="hierChild4" presStyleCnt="0"/>
      <dgm:spPr/>
    </dgm:pt>
    <dgm:pt modelId="{56CE88AA-8617-4819-B5B4-DD6D4C8AF350}" type="pres">
      <dgm:prSet presAssocID="{BED123CA-31D0-4F1B-AA63-1A6788DD92B5}" presName="Name37" presStyleLbl="parChTrans1D3" presStyleIdx="0" presStyleCnt="1"/>
      <dgm:spPr/>
      <dgm:t>
        <a:bodyPr/>
        <a:lstStyle/>
        <a:p>
          <a:endParaRPr lang="es-ES"/>
        </a:p>
      </dgm:t>
    </dgm:pt>
    <dgm:pt modelId="{846B8B20-E7BD-41B6-84FD-2C7747BFEE59}" type="pres">
      <dgm:prSet presAssocID="{2BBF0448-FDCF-4149-8E66-7DFE0599BA8A}" presName="hierRoot2" presStyleCnt="0">
        <dgm:presLayoutVars>
          <dgm:hierBranch val="init"/>
        </dgm:presLayoutVars>
      </dgm:prSet>
      <dgm:spPr/>
    </dgm:pt>
    <dgm:pt modelId="{7E877C5B-2FBA-4A73-992C-EFF13704313D}" type="pres">
      <dgm:prSet presAssocID="{2BBF0448-FDCF-4149-8E66-7DFE0599BA8A}" presName="rootComposite" presStyleCnt="0"/>
      <dgm:spPr/>
    </dgm:pt>
    <dgm:pt modelId="{7311E437-1F76-4921-B78F-9F2D3D55A3E3}" type="pres">
      <dgm:prSet presAssocID="{2BBF0448-FDCF-4149-8E66-7DFE0599BA8A}" presName="rootText" presStyleLbl="node3" presStyleIdx="0" presStyleCnt="1" custLinFactNeighborX="-8824">
        <dgm:presLayoutVars>
          <dgm:chPref val="3"/>
        </dgm:presLayoutVars>
      </dgm:prSet>
      <dgm:spPr/>
      <dgm:t>
        <a:bodyPr/>
        <a:lstStyle/>
        <a:p>
          <a:endParaRPr lang="es-PE"/>
        </a:p>
      </dgm:t>
    </dgm:pt>
    <dgm:pt modelId="{4FEC4DEE-E157-4995-BC21-05BD0CC1567D}" type="pres">
      <dgm:prSet presAssocID="{2BBF0448-FDCF-4149-8E66-7DFE0599BA8A}" presName="rootConnector" presStyleLbl="node3" presStyleIdx="0" presStyleCnt="1"/>
      <dgm:spPr/>
      <dgm:t>
        <a:bodyPr/>
        <a:lstStyle/>
        <a:p>
          <a:endParaRPr lang="es-ES"/>
        </a:p>
      </dgm:t>
    </dgm:pt>
    <dgm:pt modelId="{F129C679-A16A-4070-AF1F-411B3FDDF6CF}" type="pres">
      <dgm:prSet presAssocID="{2BBF0448-FDCF-4149-8E66-7DFE0599BA8A}" presName="hierChild4" presStyleCnt="0"/>
      <dgm:spPr/>
    </dgm:pt>
    <dgm:pt modelId="{8A09B0E2-DC44-49A7-B37E-76FAEAB28261}" type="pres">
      <dgm:prSet presAssocID="{2BBF0448-FDCF-4149-8E66-7DFE0599BA8A}" presName="hierChild5" presStyleCnt="0"/>
      <dgm:spPr/>
    </dgm:pt>
    <dgm:pt modelId="{3BCD9919-888A-484B-A259-7B1BCFE35A98}" type="pres">
      <dgm:prSet presAssocID="{086C0630-D289-4268-9331-587590B824A7}" presName="hierChild5" presStyleCnt="0"/>
      <dgm:spPr/>
    </dgm:pt>
    <dgm:pt modelId="{64F4C50E-9FDE-4FCD-8E8A-4EE1E1C85B5A}" type="pres">
      <dgm:prSet presAssocID="{221292C2-99E8-48EB-A608-1DFD97D2291C}" presName="Name37" presStyleLbl="parChTrans1D2" presStyleIdx="1" presStyleCnt="2"/>
      <dgm:spPr/>
      <dgm:t>
        <a:bodyPr/>
        <a:lstStyle/>
        <a:p>
          <a:endParaRPr lang="es-ES"/>
        </a:p>
      </dgm:t>
    </dgm:pt>
    <dgm:pt modelId="{7CA6B663-80D2-4414-BF4F-9106470BAFDB}" type="pres">
      <dgm:prSet presAssocID="{2AC23C0E-8433-471C-848B-115767C8C45F}" presName="hierRoot2" presStyleCnt="0">
        <dgm:presLayoutVars>
          <dgm:hierBranch val="init"/>
        </dgm:presLayoutVars>
      </dgm:prSet>
      <dgm:spPr/>
    </dgm:pt>
    <dgm:pt modelId="{3E873A7F-0CC8-4ECC-B203-CE52C62060A8}" type="pres">
      <dgm:prSet presAssocID="{2AC23C0E-8433-471C-848B-115767C8C45F}" presName="rootComposite" presStyleCnt="0"/>
      <dgm:spPr/>
    </dgm:pt>
    <dgm:pt modelId="{377C25FA-7A0B-4535-9E2F-9BA076ECBD7F}" type="pres">
      <dgm:prSet presAssocID="{2AC23C0E-8433-471C-848B-115767C8C45F}" presName="rootText" presStyleLbl="node2" presStyleIdx="1" presStyleCnt="2" custLinFactNeighborX="7388">
        <dgm:presLayoutVars>
          <dgm:chPref val="3"/>
        </dgm:presLayoutVars>
      </dgm:prSet>
      <dgm:spPr/>
      <dgm:t>
        <a:bodyPr/>
        <a:lstStyle/>
        <a:p>
          <a:endParaRPr lang="es-PE"/>
        </a:p>
      </dgm:t>
    </dgm:pt>
    <dgm:pt modelId="{6B3D9C2D-FDB2-46F2-A034-91CE0F72428A}" type="pres">
      <dgm:prSet presAssocID="{2AC23C0E-8433-471C-848B-115767C8C45F}" presName="rootConnector" presStyleLbl="node2" presStyleIdx="1" presStyleCnt="2"/>
      <dgm:spPr/>
      <dgm:t>
        <a:bodyPr/>
        <a:lstStyle/>
        <a:p>
          <a:endParaRPr lang="es-ES"/>
        </a:p>
      </dgm:t>
    </dgm:pt>
    <dgm:pt modelId="{F1DC5EFA-05CB-4AD5-9A0E-965C62F8B8FB}" type="pres">
      <dgm:prSet presAssocID="{2AC23C0E-8433-471C-848B-115767C8C45F}" presName="hierChild4" presStyleCnt="0"/>
      <dgm:spPr/>
    </dgm:pt>
    <dgm:pt modelId="{B596D1EB-D65B-4AF4-B3DE-D984458DF4AE}" type="pres">
      <dgm:prSet presAssocID="{2AC23C0E-8433-471C-848B-115767C8C45F}" presName="hierChild5" presStyleCnt="0"/>
      <dgm:spPr/>
    </dgm:pt>
    <dgm:pt modelId="{15FC0CE7-94FB-41BB-B79D-3CCB386BEC2A}" type="pres">
      <dgm:prSet presAssocID="{323B661C-F3CD-47A7-8805-0EC96A9015A9}" presName="hierChild3" presStyleCnt="0"/>
      <dgm:spPr/>
    </dgm:pt>
  </dgm:ptLst>
  <dgm:cxnLst>
    <dgm:cxn modelId="{4A296D59-C7E3-4C0A-AFC6-BA8847DF79EA}" type="presOf" srcId="{2AC23C0E-8433-471C-848B-115767C8C45F}" destId="{377C25FA-7A0B-4535-9E2F-9BA076ECBD7F}" srcOrd="0" destOrd="0" presId="urn:microsoft.com/office/officeart/2005/8/layout/orgChart1"/>
    <dgm:cxn modelId="{DA604CE0-C248-4A8E-8E9F-B96A397A9185}" srcId="{323B661C-F3CD-47A7-8805-0EC96A9015A9}" destId="{2AC23C0E-8433-471C-848B-115767C8C45F}" srcOrd="1" destOrd="0" parTransId="{221292C2-99E8-48EB-A608-1DFD97D2291C}" sibTransId="{BC440E0A-5300-4E30-82A4-170ECEA3E8B4}"/>
    <dgm:cxn modelId="{A7E50305-49B1-4418-99AC-1B5B7E1D290D}" type="presOf" srcId="{2AC23C0E-8433-471C-848B-115767C8C45F}" destId="{6B3D9C2D-FDB2-46F2-A034-91CE0F72428A}" srcOrd="1" destOrd="0" presId="urn:microsoft.com/office/officeart/2005/8/layout/orgChart1"/>
    <dgm:cxn modelId="{3406ABE4-F8A6-4F00-A10A-8EAE0161AAAC}" type="presOf" srcId="{323B661C-F3CD-47A7-8805-0EC96A9015A9}" destId="{832D3094-9B73-4E37-968E-8F518B4ABF68}" srcOrd="0" destOrd="0" presId="urn:microsoft.com/office/officeart/2005/8/layout/orgChart1"/>
    <dgm:cxn modelId="{85F72B85-7858-4699-9501-DA562A448DC4}" type="presOf" srcId="{2BBF0448-FDCF-4149-8E66-7DFE0599BA8A}" destId="{4FEC4DEE-E157-4995-BC21-05BD0CC1567D}" srcOrd="1" destOrd="0" presId="urn:microsoft.com/office/officeart/2005/8/layout/orgChart1"/>
    <dgm:cxn modelId="{1548785C-5B9B-4460-B195-BC26B7B2AFAA}" type="presOf" srcId="{2BBF0448-FDCF-4149-8E66-7DFE0599BA8A}" destId="{7311E437-1F76-4921-B78F-9F2D3D55A3E3}" srcOrd="0" destOrd="0" presId="urn:microsoft.com/office/officeart/2005/8/layout/orgChart1"/>
    <dgm:cxn modelId="{8E7444B4-CD1F-4B6D-8C1A-0BA3B49A0840}" srcId="{086C0630-D289-4268-9331-587590B824A7}" destId="{2BBF0448-FDCF-4149-8E66-7DFE0599BA8A}" srcOrd="0" destOrd="0" parTransId="{BED123CA-31D0-4F1B-AA63-1A6788DD92B5}" sibTransId="{66E07905-8617-43CB-B3C1-A4F9678694AC}"/>
    <dgm:cxn modelId="{9722EF9E-174A-4B6F-9BC1-1F78035A235C}" srcId="{BEE8075E-4C0B-4E5E-8509-F5464176290C}" destId="{323B661C-F3CD-47A7-8805-0EC96A9015A9}" srcOrd="0" destOrd="0" parTransId="{FFBF30F7-C02B-4B8A-BF28-EFBE48E11BBA}" sibTransId="{39F82305-CA6D-4978-8027-A3DF9BE613F7}"/>
    <dgm:cxn modelId="{68DB74DB-99F2-4793-8882-8DC5E2D62D79}" type="presOf" srcId="{BED123CA-31D0-4F1B-AA63-1A6788DD92B5}" destId="{56CE88AA-8617-4819-B5B4-DD6D4C8AF350}" srcOrd="0" destOrd="0" presId="urn:microsoft.com/office/officeart/2005/8/layout/orgChart1"/>
    <dgm:cxn modelId="{09B627B8-2B83-4A22-AFA3-CF3333D36EA0}" type="presOf" srcId="{086C0630-D289-4268-9331-587590B824A7}" destId="{34320579-772A-492D-88FF-8B7CBD19CA91}" srcOrd="1" destOrd="0" presId="urn:microsoft.com/office/officeart/2005/8/layout/orgChart1"/>
    <dgm:cxn modelId="{9AAD1BC6-B2EB-402C-B7E5-A1394A77BF80}" srcId="{323B661C-F3CD-47A7-8805-0EC96A9015A9}" destId="{086C0630-D289-4268-9331-587590B824A7}" srcOrd="0" destOrd="0" parTransId="{A7D140FE-23B7-4204-8E44-284458CC22FC}" sibTransId="{68E33DA0-DA69-4B3E-A28C-0333E5C82D1F}"/>
    <dgm:cxn modelId="{835A226A-6E12-49F9-B1B1-E532FFB8E0BD}" type="presOf" srcId="{221292C2-99E8-48EB-A608-1DFD97D2291C}" destId="{64F4C50E-9FDE-4FCD-8E8A-4EE1E1C85B5A}" srcOrd="0" destOrd="0" presId="urn:microsoft.com/office/officeart/2005/8/layout/orgChart1"/>
    <dgm:cxn modelId="{2C152A05-6D3A-4738-BA19-CC975AFC138D}" type="presOf" srcId="{323B661C-F3CD-47A7-8805-0EC96A9015A9}" destId="{13EB3EF5-203B-4EAE-B749-86BADE6290EF}" srcOrd="1" destOrd="0" presId="urn:microsoft.com/office/officeart/2005/8/layout/orgChart1"/>
    <dgm:cxn modelId="{0EFA6D3A-3430-4E37-BCE3-ACFB8D2DE861}" type="presOf" srcId="{A7D140FE-23B7-4204-8E44-284458CC22FC}" destId="{D72CC794-9211-447E-AD00-6BD53F75DAAB}" srcOrd="0" destOrd="0" presId="urn:microsoft.com/office/officeart/2005/8/layout/orgChart1"/>
    <dgm:cxn modelId="{FA6C7DE1-8096-4E61-9562-07C4FF0B4EF1}" type="presOf" srcId="{086C0630-D289-4268-9331-587590B824A7}" destId="{E383E232-E4E4-454C-8D1B-991BD17AB0AB}" srcOrd="0" destOrd="0" presId="urn:microsoft.com/office/officeart/2005/8/layout/orgChart1"/>
    <dgm:cxn modelId="{182F3D27-3856-425D-B8F5-65EE6586FABC}" type="presOf" srcId="{BEE8075E-4C0B-4E5E-8509-F5464176290C}" destId="{5BFDD1EA-D1E3-4D34-973B-52C079EEB717}" srcOrd="0" destOrd="0" presId="urn:microsoft.com/office/officeart/2005/8/layout/orgChart1"/>
    <dgm:cxn modelId="{5DC30AC0-61D4-4304-94D3-C3E83B0CB214}" type="presParOf" srcId="{5BFDD1EA-D1E3-4D34-973B-52C079EEB717}" destId="{373D10AB-BE00-46BA-8FB0-D0CADB92C01D}" srcOrd="0" destOrd="0" presId="urn:microsoft.com/office/officeart/2005/8/layout/orgChart1"/>
    <dgm:cxn modelId="{5C1E38AF-88C1-4A13-883F-747A0874179F}" type="presParOf" srcId="{373D10AB-BE00-46BA-8FB0-D0CADB92C01D}" destId="{20CE10CF-D632-4E3D-BB19-46EEB8DAE841}" srcOrd="0" destOrd="0" presId="urn:microsoft.com/office/officeart/2005/8/layout/orgChart1"/>
    <dgm:cxn modelId="{660DA1BD-2DED-4026-A828-08F58DE70905}" type="presParOf" srcId="{20CE10CF-D632-4E3D-BB19-46EEB8DAE841}" destId="{832D3094-9B73-4E37-968E-8F518B4ABF68}" srcOrd="0" destOrd="0" presId="urn:microsoft.com/office/officeart/2005/8/layout/orgChart1"/>
    <dgm:cxn modelId="{304703CD-DACF-4A25-AC73-9ECABD3B9F3B}" type="presParOf" srcId="{20CE10CF-D632-4E3D-BB19-46EEB8DAE841}" destId="{13EB3EF5-203B-4EAE-B749-86BADE6290EF}" srcOrd="1" destOrd="0" presId="urn:microsoft.com/office/officeart/2005/8/layout/orgChart1"/>
    <dgm:cxn modelId="{888C400A-FF43-4C4C-AEA6-471A26A72ED4}" type="presParOf" srcId="{373D10AB-BE00-46BA-8FB0-D0CADB92C01D}" destId="{C96DE3D2-97C7-4646-84E1-5B33C467CA8E}" srcOrd="1" destOrd="0" presId="urn:microsoft.com/office/officeart/2005/8/layout/orgChart1"/>
    <dgm:cxn modelId="{DEC07F82-C6B1-4785-B276-329A4C2D799D}" type="presParOf" srcId="{C96DE3D2-97C7-4646-84E1-5B33C467CA8E}" destId="{D72CC794-9211-447E-AD00-6BD53F75DAAB}" srcOrd="0" destOrd="0" presId="urn:microsoft.com/office/officeart/2005/8/layout/orgChart1"/>
    <dgm:cxn modelId="{6A82A285-9F82-453C-BFB1-C3F2B737DDE8}" type="presParOf" srcId="{C96DE3D2-97C7-4646-84E1-5B33C467CA8E}" destId="{A00D9F13-1D33-46C4-BDCF-CA83DF520D31}" srcOrd="1" destOrd="0" presId="urn:microsoft.com/office/officeart/2005/8/layout/orgChart1"/>
    <dgm:cxn modelId="{356572CD-0B76-4558-81AC-1E2C3D43DF86}" type="presParOf" srcId="{A00D9F13-1D33-46C4-BDCF-CA83DF520D31}" destId="{3044C83E-E233-48D9-9188-0AF1254A764E}" srcOrd="0" destOrd="0" presId="urn:microsoft.com/office/officeart/2005/8/layout/orgChart1"/>
    <dgm:cxn modelId="{18247003-A256-49CC-9F01-5E7525BD886E}" type="presParOf" srcId="{3044C83E-E233-48D9-9188-0AF1254A764E}" destId="{E383E232-E4E4-454C-8D1B-991BD17AB0AB}" srcOrd="0" destOrd="0" presId="urn:microsoft.com/office/officeart/2005/8/layout/orgChart1"/>
    <dgm:cxn modelId="{530DECA1-48CD-4F7D-AD22-0E135C8C62F5}" type="presParOf" srcId="{3044C83E-E233-48D9-9188-0AF1254A764E}" destId="{34320579-772A-492D-88FF-8B7CBD19CA91}" srcOrd="1" destOrd="0" presId="urn:microsoft.com/office/officeart/2005/8/layout/orgChart1"/>
    <dgm:cxn modelId="{0D48806F-874F-460A-95A8-F28047C597CD}" type="presParOf" srcId="{A00D9F13-1D33-46C4-BDCF-CA83DF520D31}" destId="{9470437B-51AD-4F61-A1B1-C2B73F8CBB38}" srcOrd="1" destOrd="0" presId="urn:microsoft.com/office/officeart/2005/8/layout/orgChart1"/>
    <dgm:cxn modelId="{E7847295-9477-430C-B740-BD6BD8E3FFA0}" type="presParOf" srcId="{9470437B-51AD-4F61-A1B1-C2B73F8CBB38}" destId="{56CE88AA-8617-4819-B5B4-DD6D4C8AF350}" srcOrd="0" destOrd="0" presId="urn:microsoft.com/office/officeart/2005/8/layout/orgChart1"/>
    <dgm:cxn modelId="{FA39450B-6B41-4742-8B29-344E67B9E960}" type="presParOf" srcId="{9470437B-51AD-4F61-A1B1-C2B73F8CBB38}" destId="{846B8B20-E7BD-41B6-84FD-2C7747BFEE59}" srcOrd="1" destOrd="0" presId="urn:microsoft.com/office/officeart/2005/8/layout/orgChart1"/>
    <dgm:cxn modelId="{984AE94E-6980-40A2-A19B-A17EDFEAF158}" type="presParOf" srcId="{846B8B20-E7BD-41B6-84FD-2C7747BFEE59}" destId="{7E877C5B-2FBA-4A73-992C-EFF13704313D}" srcOrd="0" destOrd="0" presId="urn:microsoft.com/office/officeart/2005/8/layout/orgChart1"/>
    <dgm:cxn modelId="{E02C24DD-BAB5-4066-B62A-B12AC74FC2FE}" type="presParOf" srcId="{7E877C5B-2FBA-4A73-992C-EFF13704313D}" destId="{7311E437-1F76-4921-B78F-9F2D3D55A3E3}" srcOrd="0" destOrd="0" presId="urn:microsoft.com/office/officeart/2005/8/layout/orgChart1"/>
    <dgm:cxn modelId="{3C273E6F-A0A0-4C8C-AD86-6ACF2B3ECE2B}" type="presParOf" srcId="{7E877C5B-2FBA-4A73-992C-EFF13704313D}" destId="{4FEC4DEE-E157-4995-BC21-05BD0CC1567D}" srcOrd="1" destOrd="0" presId="urn:microsoft.com/office/officeart/2005/8/layout/orgChart1"/>
    <dgm:cxn modelId="{8AEEA3F4-E841-4ED8-9241-30B4F635C742}" type="presParOf" srcId="{846B8B20-E7BD-41B6-84FD-2C7747BFEE59}" destId="{F129C679-A16A-4070-AF1F-411B3FDDF6CF}" srcOrd="1" destOrd="0" presId="urn:microsoft.com/office/officeart/2005/8/layout/orgChart1"/>
    <dgm:cxn modelId="{1A285B8C-3601-476B-A9F2-2188B6EB6DF7}" type="presParOf" srcId="{846B8B20-E7BD-41B6-84FD-2C7747BFEE59}" destId="{8A09B0E2-DC44-49A7-B37E-76FAEAB28261}" srcOrd="2" destOrd="0" presId="urn:microsoft.com/office/officeart/2005/8/layout/orgChart1"/>
    <dgm:cxn modelId="{292F425E-E962-4AB1-ACB7-34F9895ED7A6}" type="presParOf" srcId="{A00D9F13-1D33-46C4-BDCF-CA83DF520D31}" destId="{3BCD9919-888A-484B-A259-7B1BCFE35A98}" srcOrd="2" destOrd="0" presId="urn:microsoft.com/office/officeart/2005/8/layout/orgChart1"/>
    <dgm:cxn modelId="{3FD55F5D-37E0-4512-8BD2-8E59688D1988}" type="presParOf" srcId="{C96DE3D2-97C7-4646-84E1-5B33C467CA8E}" destId="{64F4C50E-9FDE-4FCD-8E8A-4EE1E1C85B5A}" srcOrd="2" destOrd="0" presId="urn:microsoft.com/office/officeart/2005/8/layout/orgChart1"/>
    <dgm:cxn modelId="{1ACE698D-F5A6-48EC-B835-FEA95283A6BE}" type="presParOf" srcId="{C96DE3D2-97C7-4646-84E1-5B33C467CA8E}" destId="{7CA6B663-80D2-4414-BF4F-9106470BAFDB}" srcOrd="3" destOrd="0" presId="urn:microsoft.com/office/officeart/2005/8/layout/orgChart1"/>
    <dgm:cxn modelId="{6033E797-3A2E-43DA-9971-AF868279DB38}" type="presParOf" srcId="{7CA6B663-80D2-4414-BF4F-9106470BAFDB}" destId="{3E873A7F-0CC8-4ECC-B203-CE52C62060A8}" srcOrd="0" destOrd="0" presId="urn:microsoft.com/office/officeart/2005/8/layout/orgChart1"/>
    <dgm:cxn modelId="{7EC07B6E-533C-45FD-91A7-6F0AFCDA165C}" type="presParOf" srcId="{3E873A7F-0CC8-4ECC-B203-CE52C62060A8}" destId="{377C25FA-7A0B-4535-9E2F-9BA076ECBD7F}" srcOrd="0" destOrd="0" presId="urn:microsoft.com/office/officeart/2005/8/layout/orgChart1"/>
    <dgm:cxn modelId="{2CBBBFFA-2D73-422D-9D91-7F685D4C40FD}" type="presParOf" srcId="{3E873A7F-0CC8-4ECC-B203-CE52C62060A8}" destId="{6B3D9C2D-FDB2-46F2-A034-91CE0F72428A}" srcOrd="1" destOrd="0" presId="urn:microsoft.com/office/officeart/2005/8/layout/orgChart1"/>
    <dgm:cxn modelId="{CDB01BCE-F02E-4D6F-B282-398C1323E930}" type="presParOf" srcId="{7CA6B663-80D2-4414-BF4F-9106470BAFDB}" destId="{F1DC5EFA-05CB-4AD5-9A0E-965C62F8B8FB}" srcOrd="1" destOrd="0" presId="urn:microsoft.com/office/officeart/2005/8/layout/orgChart1"/>
    <dgm:cxn modelId="{26D7EC3C-0289-408A-A992-2042A2BEA56C}" type="presParOf" srcId="{7CA6B663-80D2-4414-BF4F-9106470BAFDB}" destId="{B596D1EB-D65B-4AF4-B3DE-D984458DF4AE}" srcOrd="2" destOrd="0" presId="urn:microsoft.com/office/officeart/2005/8/layout/orgChart1"/>
    <dgm:cxn modelId="{E3F164F8-6169-4E9C-8410-650D67C0B196}" type="presParOf" srcId="{373D10AB-BE00-46BA-8FB0-D0CADB92C01D}" destId="{15FC0CE7-94FB-41BB-B79D-3CCB386BEC2A}"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3.xml><?xml version="1.0" encoding="utf-8"?>
<dgm:dataModel xmlns:dgm="http://schemas.openxmlformats.org/drawingml/2006/diagram" xmlns:a="http://schemas.openxmlformats.org/drawingml/2006/main">
  <dgm:ptLst>
    <dgm:pt modelId="{57780B04-CE4D-4907-B8D4-935114C3E6AB}"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PE"/>
        </a:p>
      </dgm:t>
    </dgm:pt>
    <dgm:pt modelId="{97D0E230-5D0E-445B-91E2-5DAEBF46990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300" dirty="0" smtClean="0"/>
            <a:t>Evalúa resultado procedimiento de notificación de peligros voluntaria</a:t>
          </a:r>
          <a:endParaRPr lang="es-PE" sz="1300" dirty="0" smtClean="0"/>
        </a:p>
      </dgm:t>
    </dgm:pt>
    <dgm:pt modelId="{34AA6D52-5800-4456-9D0C-2C1F38716AD7}" type="parTrans" cxnId="{1CEC3423-7FA1-4310-A7EB-76C89FA9EBFA}">
      <dgm:prSet/>
      <dgm:spPr/>
      <dgm:t>
        <a:bodyPr/>
        <a:lstStyle/>
        <a:p>
          <a:endParaRPr lang="es-PE" sz="1200"/>
        </a:p>
      </dgm:t>
    </dgm:pt>
    <dgm:pt modelId="{FBD481B4-0435-421D-9011-C756B8C309CC}" type="sibTrans" cxnId="{1CEC3423-7FA1-4310-A7EB-76C89FA9EBFA}">
      <dgm:prSet custT="1"/>
      <dgm:spPr>
        <a:solidFill>
          <a:schemeClr val="tx1">
            <a:alpha val="90000"/>
          </a:schemeClr>
        </a:solidFill>
      </dgm:spPr>
      <dgm:t>
        <a:bodyPr/>
        <a:lstStyle/>
        <a:p>
          <a:endParaRPr lang="es-PE" sz="1200"/>
        </a:p>
      </dgm:t>
    </dgm:pt>
    <dgm:pt modelId="{8A3BD997-4F39-405A-B96C-6D385C222593}">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300" dirty="0" smtClean="0"/>
            <a:t>Evalúa y aprueba en procedimiento de Gestión de Riesgo</a:t>
          </a:r>
          <a:endParaRPr lang="es-PE" sz="1300" dirty="0" smtClean="0"/>
        </a:p>
      </dgm:t>
    </dgm:pt>
    <dgm:pt modelId="{955A3B76-9FB3-45D5-B08A-D756DE95C44E}" type="parTrans" cxnId="{8B85E6AF-F52C-4800-B43C-9B78D65CFC9C}">
      <dgm:prSet/>
      <dgm:spPr/>
      <dgm:t>
        <a:bodyPr/>
        <a:lstStyle/>
        <a:p>
          <a:endParaRPr lang="es-PE" sz="1200"/>
        </a:p>
      </dgm:t>
    </dgm:pt>
    <dgm:pt modelId="{E46256BC-009E-46AA-AACB-D9CAE88B1B25}" type="sibTrans" cxnId="{8B85E6AF-F52C-4800-B43C-9B78D65CFC9C}">
      <dgm:prSet custT="1"/>
      <dgm:spPr>
        <a:solidFill>
          <a:schemeClr val="tx1">
            <a:alpha val="90000"/>
          </a:schemeClr>
        </a:solidFill>
      </dgm:spPr>
      <dgm:t>
        <a:bodyPr/>
        <a:lstStyle/>
        <a:p>
          <a:endParaRPr lang="es-PE" sz="1200"/>
        </a:p>
      </dgm:t>
    </dgm:pt>
    <dgm:pt modelId="{1E42D613-5FF5-434E-B6AA-D6F074AC311A}">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300" dirty="0" smtClean="0"/>
            <a:t>Aprueba y evalúa resultados de notificación e investigación de sucesos.</a:t>
          </a:r>
          <a:endParaRPr lang="es-PE" sz="1300" dirty="0" smtClean="0"/>
        </a:p>
      </dgm:t>
    </dgm:pt>
    <dgm:pt modelId="{47719E63-8B71-40B8-A631-F40CBD31EDE8}" type="parTrans" cxnId="{F892E711-EFAC-4F10-9E02-F85A55B2607B}">
      <dgm:prSet/>
      <dgm:spPr/>
      <dgm:t>
        <a:bodyPr/>
        <a:lstStyle/>
        <a:p>
          <a:endParaRPr lang="es-PE" sz="1200"/>
        </a:p>
      </dgm:t>
    </dgm:pt>
    <dgm:pt modelId="{14B3B903-6591-48A6-AD3B-5724D0B6AD7E}" type="sibTrans" cxnId="{F892E711-EFAC-4F10-9E02-F85A55B2607B}">
      <dgm:prSet custT="1"/>
      <dgm:spPr>
        <a:solidFill>
          <a:schemeClr val="tx1">
            <a:alpha val="90000"/>
          </a:schemeClr>
        </a:solidFill>
      </dgm:spPr>
      <dgm:t>
        <a:bodyPr/>
        <a:lstStyle/>
        <a:p>
          <a:endParaRPr lang="es-PE" sz="1200"/>
        </a:p>
      </dgm:t>
    </dgm:pt>
    <dgm:pt modelId="{62520A07-24FC-49F0-9B13-6ADEE87873C0}">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200" dirty="0" smtClean="0"/>
            <a:t>Aprueba y evalúa SPI de alta probabilidad/baja gravedad,  recopilación de datos, alertas y configuración de objetivos</a:t>
          </a:r>
          <a:endParaRPr lang="es-PE" sz="1200" dirty="0" smtClean="0"/>
        </a:p>
      </dgm:t>
    </dgm:pt>
    <dgm:pt modelId="{E29FBF53-7FFE-4E1C-B4A1-1E4E37E9A666}" type="parTrans" cxnId="{0FF6F45E-D0A0-44BB-AD3B-1AEE1CA17D73}">
      <dgm:prSet/>
      <dgm:spPr/>
      <dgm:t>
        <a:bodyPr/>
        <a:lstStyle/>
        <a:p>
          <a:endParaRPr lang="es-PE" sz="1200"/>
        </a:p>
      </dgm:t>
    </dgm:pt>
    <dgm:pt modelId="{44A9EDF0-5E88-44BA-B442-A4E5EAA75D35}" type="sibTrans" cxnId="{0FF6F45E-D0A0-44BB-AD3B-1AEE1CA17D73}">
      <dgm:prSet custT="1"/>
      <dgm:spPr>
        <a:solidFill>
          <a:schemeClr val="tx1">
            <a:alpha val="90000"/>
          </a:schemeClr>
        </a:solidFill>
      </dgm:spPr>
      <dgm:t>
        <a:bodyPr/>
        <a:lstStyle/>
        <a:p>
          <a:endParaRPr lang="es-PE" sz="1200"/>
        </a:p>
      </dgm:t>
    </dgm:pt>
    <dgm:pt modelId="{791FBC36-A496-2F47-AECA-6054C9E75016}">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200" dirty="0" smtClean="0"/>
            <a:t>Evalúa SPI de Alta gravedad/baja probabilidad,  recopilación de datos, alertas y configuración de objetivos</a:t>
          </a:r>
          <a:endParaRPr lang="es-PE" sz="1200" dirty="0" smtClean="0"/>
        </a:p>
      </dgm:t>
    </dgm:pt>
    <dgm:pt modelId="{E4EA9328-E6D1-D443-984E-61592F8D12E5}" type="parTrans" cxnId="{A285B531-04D2-8048-9CF6-B3D89A63BFA0}">
      <dgm:prSet/>
      <dgm:spPr/>
      <dgm:t>
        <a:bodyPr/>
        <a:lstStyle/>
        <a:p>
          <a:endParaRPr lang="es-ES" sz="1200"/>
        </a:p>
      </dgm:t>
    </dgm:pt>
    <dgm:pt modelId="{A05C75EF-F1EF-C549-BEB9-B8D7E19EE215}" type="sibTrans" cxnId="{A285B531-04D2-8048-9CF6-B3D89A63BFA0}">
      <dgm:prSet/>
      <dgm:spPr/>
      <dgm:t>
        <a:bodyPr/>
        <a:lstStyle/>
        <a:p>
          <a:endParaRPr lang="es-ES" sz="1200"/>
        </a:p>
      </dgm:t>
    </dgm:pt>
    <dgm:pt modelId="{68423E0F-B209-40E8-96BE-6AAAB4BBC838}" type="pres">
      <dgm:prSet presAssocID="{57780B04-CE4D-4907-B8D4-935114C3E6AB}" presName="outerComposite" presStyleCnt="0">
        <dgm:presLayoutVars>
          <dgm:chMax val="5"/>
          <dgm:dir/>
          <dgm:resizeHandles val="exact"/>
        </dgm:presLayoutVars>
      </dgm:prSet>
      <dgm:spPr/>
      <dgm:t>
        <a:bodyPr/>
        <a:lstStyle/>
        <a:p>
          <a:endParaRPr lang="es-ES"/>
        </a:p>
      </dgm:t>
    </dgm:pt>
    <dgm:pt modelId="{2274282E-E061-4DEC-B5F4-95A3AF5A202E}" type="pres">
      <dgm:prSet presAssocID="{57780B04-CE4D-4907-B8D4-935114C3E6AB}" presName="dummyMaxCanvas" presStyleCnt="0">
        <dgm:presLayoutVars/>
      </dgm:prSet>
      <dgm:spPr/>
    </dgm:pt>
    <dgm:pt modelId="{CD30F9A5-1C61-B849-AB27-C0171785A122}" type="pres">
      <dgm:prSet presAssocID="{57780B04-CE4D-4907-B8D4-935114C3E6AB}" presName="FiveNodes_1" presStyleLbl="node1" presStyleIdx="0" presStyleCnt="5">
        <dgm:presLayoutVars>
          <dgm:bulletEnabled val="1"/>
        </dgm:presLayoutVars>
      </dgm:prSet>
      <dgm:spPr/>
      <dgm:t>
        <a:bodyPr/>
        <a:lstStyle/>
        <a:p>
          <a:endParaRPr lang="es-ES"/>
        </a:p>
      </dgm:t>
    </dgm:pt>
    <dgm:pt modelId="{9EC96724-A608-AE4A-A63D-CA4D46B0DE9C}" type="pres">
      <dgm:prSet presAssocID="{57780B04-CE4D-4907-B8D4-935114C3E6AB}" presName="FiveNodes_2" presStyleLbl="node1" presStyleIdx="1" presStyleCnt="5">
        <dgm:presLayoutVars>
          <dgm:bulletEnabled val="1"/>
        </dgm:presLayoutVars>
      </dgm:prSet>
      <dgm:spPr/>
      <dgm:t>
        <a:bodyPr/>
        <a:lstStyle/>
        <a:p>
          <a:endParaRPr lang="es-ES"/>
        </a:p>
      </dgm:t>
    </dgm:pt>
    <dgm:pt modelId="{E93B782C-5B77-F344-8150-F4A51EFF7574}" type="pres">
      <dgm:prSet presAssocID="{57780B04-CE4D-4907-B8D4-935114C3E6AB}" presName="FiveNodes_3" presStyleLbl="node1" presStyleIdx="2" presStyleCnt="5">
        <dgm:presLayoutVars>
          <dgm:bulletEnabled val="1"/>
        </dgm:presLayoutVars>
      </dgm:prSet>
      <dgm:spPr/>
      <dgm:t>
        <a:bodyPr/>
        <a:lstStyle/>
        <a:p>
          <a:endParaRPr lang="es-ES"/>
        </a:p>
      </dgm:t>
    </dgm:pt>
    <dgm:pt modelId="{327D7825-01EB-FA41-A7FF-2F5716C45490}" type="pres">
      <dgm:prSet presAssocID="{57780B04-CE4D-4907-B8D4-935114C3E6AB}" presName="FiveNodes_4" presStyleLbl="node1" presStyleIdx="3" presStyleCnt="5">
        <dgm:presLayoutVars>
          <dgm:bulletEnabled val="1"/>
        </dgm:presLayoutVars>
      </dgm:prSet>
      <dgm:spPr/>
      <dgm:t>
        <a:bodyPr/>
        <a:lstStyle/>
        <a:p>
          <a:endParaRPr lang="es-ES"/>
        </a:p>
      </dgm:t>
    </dgm:pt>
    <dgm:pt modelId="{3D6956D6-AB6C-7B4F-9F7B-92CD4ADA8D38}" type="pres">
      <dgm:prSet presAssocID="{57780B04-CE4D-4907-B8D4-935114C3E6AB}" presName="FiveNodes_5" presStyleLbl="node1" presStyleIdx="4" presStyleCnt="5">
        <dgm:presLayoutVars>
          <dgm:bulletEnabled val="1"/>
        </dgm:presLayoutVars>
      </dgm:prSet>
      <dgm:spPr/>
      <dgm:t>
        <a:bodyPr/>
        <a:lstStyle/>
        <a:p>
          <a:endParaRPr lang="es-ES"/>
        </a:p>
      </dgm:t>
    </dgm:pt>
    <dgm:pt modelId="{78B3EAA8-E6EA-F040-BE97-C4A75DCCDA32}" type="pres">
      <dgm:prSet presAssocID="{57780B04-CE4D-4907-B8D4-935114C3E6AB}" presName="FiveConn_1-2" presStyleLbl="fgAccFollowNode1" presStyleIdx="0" presStyleCnt="4">
        <dgm:presLayoutVars>
          <dgm:bulletEnabled val="1"/>
        </dgm:presLayoutVars>
      </dgm:prSet>
      <dgm:spPr/>
      <dgm:t>
        <a:bodyPr/>
        <a:lstStyle/>
        <a:p>
          <a:endParaRPr lang="es-ES"/>
        </a:p>
      </dgm:t>
    </dgm:pt>
    <dgm:pt modelId="{A50A1F1D-2600-4244-A355-76807A282C1E}" type="pres">
      <dgm:prSet presAssocID="{57780B04-CE4D-4907-B8D4-935114C3E6AB}" presName="FiveConn_2-3" presStyleLbl="fgAccFollowNode1" presStyleIdx="1" presStyleCnt="4">
        <dgm:presLayoutVars>
          <dgm:bulletEnabled val="1"/>
        </dgm:presLayoutVars>
      </dgm:prSet>
      <dgm:spPr/>
      <dgm:t>
        <a:bodyPr/>
        <a:lstStyle/>
        <a:p>
          <a:endParaRPr lang="es-ES"/>
        </a:p>
      </dgm:t>
    </dgm:pt>
    <dgm:pt modelId="{14FDC54C-C74E-3548-A530-1965F555F1A8}" type="pres">
      <dgm:prSet presAssocID="{57780B04-CE4D-4907-B8D4-935114C3E6AB}" presName="FiveConn_3-4" presStyleLbl="fgAccFollowNode1" presStyleIdx="2" presStyleCnt="4">
        <dgm:presLayoutVars>
          <dgm:bulletEnabled val="1"/>
        </dgm:presLayoutVars>
      </dgm:prSet>
      <dgm:spPr/>
      <dgm:t>
        <a:bodyPr/>
        <a:lstStyle/>
        <a:p>
          <a:endParaRPr lang="es-ES"/>
        </a:p>
      </dgm:t>
    </dgm:pt>
    <dgm:pt modelId="{29825E87-1580-7C4C-A7A4-53FD9D13865D}" type="pres">
      <dgm:prSet presAssocID="{57780B04-CE4D-4907-B8D4-935114C3E6AB}" presName="FiveConn_4-5" presStyleLbl="fgAccFollowNode1" presStyleIdx="3" presStyleCnt="4">
        <dgm:presLayoutVars>
          <dgm:bulletEnabled val="1"/>
        </dgm:presLayoutVars>
      </dgm:prSet>
      <dgm:spPr/>
      <dgm:t>
        <a:bodyPr/>
        <a:lstStyle/>
        <a:p>
          <a:endParaRPr lang="es-ES"/>
        </a:p>
      </dgm:t>
    </dgm:pt>
    <dgm:pt modelId="{00E76FEF-5529-4640-9692-D0CFC52D6A09}" type="pres">
      <dgm:prSet presAssocID="{57780B04-CE4D-4907-B8D4-935114C3E6AB}" presName="FiveNodes_1_text" presStyleLbl="node1" presStyleIdx="4" presStyleCnt="5">
        <dgm:presLayoutVars>
          <dgm:bulletEnabled val="1"/>
        </dgm:presLayoutVars>
      </dgm:prSet>
      <dgm:spPr/>
      <dgm:t>
        <a:bodyPr/>
        <a:lstStyle/>
        <a:p>
          <a:endParaRPr lang="es-ES"/>
        </a:p>
      </dgm:t>
    </dgm:pt>
    <dgm:pt modelId="{9208DE9E-C2B3-2E4D-88AC-36D8596419E6}" type="pres">
      <dgm:prSet presAssocID="{57780B04-CE4D-4907-B8D4-935114C3E6AB}" presName="FiveNodes_2_text" presStyleLbl="node1" presStyleIdx="4" presStyleCnt="5">
        <dgm:presLayoutVars>
          <dgm:bulletEnabled val="1"/>
        </dgm:presLayoutVars>
      </dgm:prSet>
      <dgm:spPr/>
      <dgm:t>
        <a:bodyPr/>
        <a:lstStyle/>
        <a:p>
          <a:endParaRPr lang="es-ES"/>
        </a:p>
      </dgm:t>
    </dgm:pt>
    <dgm:pt modelId="{89ACD91F-715B-A441-A33F-A73BDCED0891}" type="pres">
      <dgm:prSet presAssocID="{57780B04-CE4D-4907-B8D4-935114C3E6AB}" presName="FiveNodes_3_text" presStyleLbl="node1" presStyleIdx="4" presStyleCnt="5">
        <dgm:presLayoutVars>
          <dgm:bulletEnabled val="1"/>
        </dgm:presLayoutVars>
      </dgm:prSet>
      <dgm:spPr/>
      <dgm:t>
        <a:bodyPr/>
        <a:lstStyle/>
        <a:p>
          <a:endParaRPr lang="es-ES"/>
        </a:p>
      </dgm:t>
    </dgm:pt>
    <dgm:pt modelId="{3E1A938D-0CA8-A04B-BB46-37BA28B2549E}" type="pres">
      <dgm:prSet presAssocID="{57780B04-CE4D-4907-B8D4-935114C3E6AB}" presName="FiveNodes_4_text" presStyleLbl="node1" presStyleIdx="4" presStyleCnt="5">
        <dgm:presLayoutVars>
          <dgm:bulletEnabled val="1"/>
        </dgm:presLayoutVars>
      </dgm:prSet>
      <dgm:spPr/>
      <dgm:t>
        <a:bodyPr/>
        <a:lstStyle/>
        <a:p>
          <a:endParaRPr lang="es-ES"/>
        </a:p>
      </dgm:t>
    </dgm:pt>
    <dgm:pt modelId="{58F50AB9-09BF-1B46-89FC-F910DBA01E2C}" type="pres">
      <dgm:prSet presAssocID="{57780B04-CE4D-4907-B8D4-935114C3E6AB}" presName="FiveNodes_5_text" presStyleLbl="node1" presStyleIdx="4" presStyleCnt="5">
        <dgm:presLayoutVars>
          <dgm:bulletEnabled val="1"/>
        </dgm:presLayoutVars>
      </dgm:prSet>
      <dgm:spPr/>
      <dgm:t>
        <a:bodyPr/>
        <a:lstStyle/>
        <a:p>
          <a:endParaRPr lang="es-ES"/>
        </a:p>
      </dgm:t>
    </dgm:pt>
  </dgm:ptLst>
  <dgm:cxnLst>
    <dgm:cxn modelId="{F892E711-EFAC-4F10-9E02-F85A55B2607B}" srcId="{57780B04-CE4D-4907-B8D4-935114C3E6AB}" destId="{1E42D613-5FF5-434E-B6AA-D6F074AC311A}" srcOrd="2" destOrd="0" parTransId="{47719E63-8B71-40B8-A631-F40CBD31EDE8}" sibTransId="{14B3B903-6591-48A6-AD3B-5724D0B6AD7E}"/>
    <dgm:cxn modelId="{1CEC3423-7FA1-4310-A7EB-76C89FA9EBFA}" srcId="{57780B04-CE4D-4907-B8D4-935114C3E6AB}" destId="{97D0E230-5D0E-445B-91E2-5DAEBF46990A}" srcOrd="0" destOrd="0" parTransId="{34AA6D52-5800-4456-9D0C-2C1F38716AD7}" sibTransId="{FBD481B4-0435-421D-9011-C756B8C309CC}"/>
    <dgm:cxn modelId="{4DC327B2-03DB-46C8-8469-293D2EECAA5D}" type="presOf" srcId="{62520A07-24FC-49F0-9B13-6ADEE87873C0}" destId="{327D7825-01EB-FA41-A7FF-2F5716C45490}" srcOrd="0" destOrd="0" presId="urn:microsoft.com/office/officeart/2005/8/layout/vProcess5"/>
    <dgm:cxn modelId="{7C107F1F-A1C3-4A6D-859F-3A3753FB01B4}" type="presOf" srcId="{791FBC36-A496-2F47-AECA-6054C9E75016}" destId="{3D6956D6-AB6C-7B4F-9F7B-92CD4ADA8D38}" srcOrd="0" destOrd="0" presId="urn:microsoft.com/office/officeart/2005/8/layout/vProcess5"/>
    <dgm:cxn modelId="{5B7D17A1-5BAC-4271-B114-D19D51F4781F}" type="presOf" srcId="{14B3B903-6591-48A6-AD3B-5724D0B6AD7E}" destId="{14FDC54C-C74E-3548-A530-1965F555F1A8}" srcOrd="0" destOrd="0" presId="urn:microsoft.com/office/officeart/2005/8/layout/vProcess5"/>
    <dgm:cxn modelId="{EA7AEF48-4149-453F-95CF-6C3F59B3190E}" type="presOf" srcId="{8A3BD997-4F39-405A-B96C-6D385C222593}" destId="{9EC96724-A608-AE4A-A63D-CA4D46B0DE9C}" srcOrd="0" destOrd="0" presId="urn:microsoft.com/office/officeart/2005/8/layout/vProcess5"/>
    <dgm:cxn modelId="{9FBCCA50-917B-49AD-AA30-31DE0AF14807}" type="presOf" srcId="{57780B04-CE4D-4907-B8D4-935114C3E6AB}" destId="{68423E0F-B209-40E8-96BE-6AAAB4BBC838}" srcOrd="0" destOrd="0" presId="urn:microsoft.com/office/officeart/2005/8/layout/vProcess5"/>
    <dgm:cxn modelId="{7DD5A311-2E26-4260-9A0C-35921249C7F3}" type="presOf" srcId="{62520A07-24FC-49F0-9B13-6ADEE87873C0}" destId="{3E1A938D-0CA8-A04B-BB46-37BA28B2549E}" srcOrd="1" destOrd="0" presId="urn:microsoft.com/office/officeart/2005/8/layout/vProcess5"/>
    <dgm:cxn modelId="{DD430313-EBDF-4C96-A34C-52B4311895A3}" type="presOf" srcId="{8A3BD997-4F39-405A-B96C-6D385C222593}" destId="{9208DE9E-C2B3-2E4D-88AC-36D8596419E6}" srcOrd="1" destOrd="0" presId="urn:microsoft.com/office/officeart/2005/8/layout/vProcess5"/>
    <dgm:cxn modelId="{3B57945F-C509-4409-BFC6-27BD3A70084E}" type="presOf" srcId="{791FBC36-A496-2F47-AECA-6054C9E75016}" destId="{58F50AB9-09BF-1B46-89FC-F910DBA01E2C}" srcOrd="1" destOrd="0" presId="urn:microsoft.com/office/officeart/2005/8/layout/vProcess5"/>
    <dgm:cxn modelId="{BD07B943-6F8A-4F63-91E1-F954921B0677}" type="presOf" srcId="{FBD481B4-0435-421D-9011-C756B8C309CC}" destId="{78B3EAA8-E6EA-F040-BE97-C4A75DCCDA32}" srcOrd="0" destOrd="0" presId="urn:microsoft.com/office/officeart/2005/8/layout/vProcess5"/>
    <dgm:cxn modelId="{1AF06B2A-32E1-4607-870E-76FBE7D8BD6B}" type="presOf" srcId="{E46256BC-009E-46AA-AACB-D9CAE88B1B25}" destId="{A50A1F1D-2600-4244-A355-76807A282C1E}" srcOrd="0" destOrd="0" presId="urn:microsoft.com/office/officeart/2005/8/layout/vProcess5"/>
    <dgm:cxn modelId="{E0E19C46-B75F-4E72-9537-DF970C1831BB}" type="presOf" srcId="{44A9EDF0-5E88-44BA-B442-A4E5EAA75D35}" destId="{29825E87-1580-7C4C-A7A4-53FD9D13865D}" srcOrd="0" destOrd="0" presId="urn:microsoft.com/office/officeart/2005/8/layout/vProcess5"/>
    <dgm:cxn modelId="{0ADA0BA7-3C7D-462B-9DFE-87C0202DA960}" type="presOf" srcId="{97D0E230-5D0E-445B-91E2-5DAEBF46990A}" destId="{CD30F9A5-1C61-B849-AB27-C0171785A122}" srcOrd="0" destOrd="0" presId="urn:microsoft.com/office/officeart/2005/8/layout/vProcess5"/>
    <dgm:cxn modelId="{8B85E6AF-F52C-4800-B43C-9B78D65CFC9C}" srcId="{57780B04-CE4D-4907-B8D4-935114C3E6AB}" destId="{8A3BD997-4F39-405A-B96C-6D385C222593}" srcOrd="1" destOrd="0" parTransId="{955A3B76-9FB3-45D5-B08A-D756DE95C44E}" sibTransId="{E46256BC-009E-46AA-AACB-D9CAE88B1B25}"/>
    <dgm:cxn modelId="{EA5DBEF1-2C6B-444F-B1C8-72F6867C80C3}" type="presOf" srcId="{97D0E230-5D0E-445B-91E2-5DAEBF46990A}" destId="{00E76FEF-5529-4640-9692-D0CFC52D6A09}" srcOrd="1" destOrd="0" presId="urn:microsoft.com/office/officeart/2005/8/layout/vProcess5"/>
    <dgm:cxn modelId="{0FF6F45E-D0A0-44BB-AD3B-1AEE1CA17D73}" srcId="{57780B04-CE4D-4907-B8D4-935114C3E6AB}" destId="{62520A07-24FC-49F0-9B13-6ADEE87873C0}" srcOrd="3" destOrd="0" parTransId="{E29FBF53-7FFE-4E1C-B4A1-1E4E37E9A666}" sibTransId="{44A9EDF0-5E88-44BA-B442-A4E5EAA75D35}"/>
    <dgm:cxn modelId="{DD555F9A-7BC9-4896-AD90-8F96A6177A6E}" type="presOf" srcId="{1E42D613-5FF5-434E-B6AA-D6F074AC311A}" destId="{E93B782C-5B77-F344-8150-F4A51EFF7574}" srcOrd="0" destOrd="0" presId="urn:microsoft.com/office/officeart/2005/8/layout/vProcess5"/>
    <dgm:cxn modelId="{A285B531-04D2-8048-9CF6-B3D89A63BFA0}" srcId="{57780B04-CE4D-4907-B8D4-935114C3E6AB}" destId="{791FBC36-A496-2F47-AECA-6054C9E75016}" srcOrd="4" destOrd="0" parTransId="{E4EA9328-E6D1-D443-984E-61592F8D12E5}" sibTransId="{A05C75EF-F1EF-C549-BEB9-B8D7E19EE215}"/>
    <dgm:cxn modelId="{D6B6B60D-DBEA-4F10-B509-DB4D4ABD6BF7}" type="presOf" srcId="{1E42D613-5FF5-434E-B6AA-D6F074AC311A}" destId="{89ACD91F-715B-A441-A33F-A73BDCED0891}" srcOrd="1" destOrd="0" presId="urn:microsoft.com/office/officeart/2005/8/layout/vProcess5"/>
    <dgm:cxn modelId="{3FAD08C5-7F2C-4E83-A7AB-069B441506AF}" type="presParOf" srcId="{68423E0F-B209-40E8-96BE-6AAAB4BBC838}" destId="{2274282E-E061-4DEC-B5F4-95A3AF5A202E}" srcOrd="0" destOrd="0" presId="urn:microsoft.com/office/officeart/2005/8/layout/vProcess5"/>
    <dgm:cxn modelId="{F3495FB6-D4DE-444C-ACA7-9D2CCC7DEDDE}" type="presParOf" srcId="{68423E0F-B209-40E8-96BE-6AAAB4BBC838}" destId="{CD30F9A5-1C61-B849-AB27-C0171785A122}" srcOrd="1" destOrd="0" presId="urn:microsoft.com/office/officeart/2005/8/layout/vProcess5"/>
    <dgm:cxn modelId="{3057C892-BECF-43B0-A0FB-3F40432DB9A9}" type="presParOf" srcId="{68423E0F-B209-40E8-96BE-6AAAB4BBC838}" destId="{9EC96724-A608-AE4A-A63D-CA4D46B0DE9C}" srcOrd="2" destOrd="0" presId="urn:microsoft.com/office/officeart/2005/8/layout/vProcess5"/>
    <dgm:cxn modelId="{66B43092-6F54-423A-9BBE-91DD0D77C1A1}" type="presParOf" srcId="{68423E0F-B209-40E8-96BE-6AAAB4BBC838}" destId="{E93B782C-5B77-F344-8150-F4A51EFF7574}" srcOrd="3" destOrd="0" presId="urn:microsoft.com/office/officeart/2005/8/layout/vProcess5"/>
    <dgm:cxn modelId="{70CBEA49-9FEA-4A50-80FE-20FA364E1F92}" type="presParOf" srcId="{68423E0F-B209-40E8-96BE-6AAAB4BBC838}" destId="{327D7825-01EB-FA41-A7FF-2F5716C45490}" srcOrd="4" destOrd="0" presId="urn:microsoft.com/office/officeart/2005/8/layout/vProcess5"/>
    <dgm:cxn modelId="{5519DFC1-D79B-465A-BF95-0DDF99A6962C}" type="presParOf" srcId="{68423E0F-B209-40E8-96BE-6AAAB4BBC838}" destId="{3D6956D6-AB6C-7B4F-9F7B-92CD4ADA8D38}" srcOrd="5" destOrd="0" presId="urn:microsoft.com/office/officeart/2005/8/layout/vProcess5"/>
    <dgm:cxn modelId="{C89816BF-16A9-4559-AD95-E772ED38BF82}" type="presParOf" srcId="{68423E0F-B209-40E8-96BE-6AAAB4BBC838}" destId="{78B3EAA8-E6EA-F040-BE97-C4A75DCCDA32}" srcOrd="6" destOrd="0" presId="urn:microsoft.com/office/officeart/2005/8/layout/vProcess5"/>
    <dgm:cxn modelId="{1CAD9FEF-8E08-4904-B0B2-E2ED321DE476}" type="presParOf" srcId="{68423E0F-B209-40E8-96BE-6AAAB4BBC838}" destId="{A50A1F1D-2600-4244-A355-76807A282C1E}" srcOrd="7" destOrd="0" presId="urn:microsoft.com/office/officeart/2005/8/layout/vProcess5"/>
    <dgm:cxn modelId="{B7CBAF02-1B3F-47AB-8B37-ED1FD01FA90A}" type="presParOf" srcId="{68423E0F-B209-40E8-96BE-6AAAB4BBC838}" destId="{14FDC54C-C74E-3548-A530-1965F555F1A8}" srcOrd="8" destOrd="0" presId="urn:microsoft.com/office/officeart/2005/8/layout/vProcess5"/>
    <dgm:cxn modelId="{8397A224-F2AF-4395-92F5-D4FAF1FDDEE3}" type="presParOf" srcId="{68423E0F-B209-40E8-96BE-6AAAB4BBC838}" destId="{29825E87-1580-7C4C-A7A4-53FD9D13865D}" srcOrd="9" destOrd="0" presId="urn:microsoft.com/office/officeart/2005/8/layout/vProcess5"/>
    <dgm:cxn modelId="{001E0415-D583-4273-AD08-57B882F45F51}" type="presParOf" srcId="{68423E0F-B209-40E8-96BE-6AAAB4BBC838}" destId="{00E76FEF-5529-4640-9692-D0CFC52D6A09}" srcOrd="10" destOrd="0" presId="urn:microsoft.com/office/officeart/2005/8/layout/vProcess5"/>
    <dgm:cxn modelId="{7DC79275-FF37-4BBB-A2E3-F6DB6F4FD36D}" type="presParOf" srcId="{68423E0F-B209-40E8-96BE-6AAAB4BBC838}" destId="{9208DE9E-C2B3-2E4D-88AC-36D8596419E6}" srcOrd="11" destOrd="0" presId="urn:microsoft.com/office/officeart/2005/8/layout/vProcess5"/>
    <dgm:cxn modelId="{FD211EC0-3E73-4FB3-B7E5-7B1D0DBE7A97}" type="presParOf" srcId="{68423E0F-B209-40E8-96BE-6AAAB4BBC838}" destId="{89ACD91F-715B-A441-A33F-A73BDCED0891}" srcOrd="12" destOrd="0" presId="urn:microsoft.com/office/officeart/2005/8/layout/vProcess5"/>
    <dgm:cxn modelId="{05F0A43F-3600-4EDB-8742-4C1FEB44BE80}" type="presParOf" srcId="{68423E0F-B209-40E8-96BE-6AAAB4BBC838}" destId="{3E1A938D-0CA8-A04B-BB46-37BA28B2549E}" srcOrd="13" destOrd="0" presId="urn:microsoft.com/office/officeart/2005/8/layout/vProcess5"/>
    <dgm:cxn modelId="{A4EE84BC-FF7E-4B30-AF11-689BA2009EBA}" type="presParOf" srcId="{68423E0F-B209-40E8-96BE-6AAAB4BBC838}" destId="{58F50AB9-09BF-1B46-89FC-F910DBA01E2C}" srcOrd="14" destOrd="0" presId="urn:microsoft.com/office/officeart/2005/8/layout/vProcess5"/>
  </dgm:cxnLst>
  <dgm:bg>
    <a:noFill/>
  </dgm:bg>
  <dgm:whole/>
  <dgm:extLst>
    <a:ext uri="http://schemas.microsoft.com/office/drawing/2008/diagram">
      <dsp:dataModelExt xmlns:dsp="http://schemas.microsoft.com/office/drawing/2008/diagram" relId="rId12" minVer="http://schemas.openxmlformats.org/drawingml/2006/diagram"/>
    </a:ext>
    <a:ext uri="{C62137D5-CB1D-491B-B009-E17868A290BF}">
      <dgm14:recolorImg xmlns:dgm14="http://schemas.microsoft.com/office/drawing/2010/diagram" val="1"/>
    </a:ext>
  </dgm:extLst>
</dgm:dataModel>
</file>

<file path=ppt/diagrams/data24.xml><?xml version="1.0" encoding="utf-8"?>
<dgm:dataModel xmlns:dgm="http://schemas.openxmlformats.org/drawingml/2006/diagram" xmlns:a="http://schemas.openxmlformats.org/drawingml/2006/main">
  <dgm:ptLst>
    <dgm:pt modelId="{56D75AFB-FB34-451F-82D2-C82633CF1199}" type="doc">
      <dgm:prSet loTypeId="urn:microsoft.com/office/officeart/2008/layout/AscendingPictureAccentProcess" loCatId="picture" qsTypeId="urn:microsoft.com/office/officeart/2005/8/quickstyle/simple1" qsCatId="simple" csTypeId="urn:microsoft.com/office/officeart/2005/8/colors/accent1_2" csCatId="accent1" phldr="1"/>
      <dgm:spPr/>
      <dgm:t>
        <a:bodyPr/>
        <a:lstStyle/>
        <a:p>
          <a:endParaRPr lang="es-PE"/>
        </a:p>
      </dgm:t>
    </dgm:pt>
    <dgm:pt modelId="{00AA98BE-97DE-41E4-84F5-F1A05ED66521}">
      <dgm:prSet phldrT="[Text]" custT="1"/>
      <dgm:spPr>
        <a:solidFill>
          <a:srgbClr val="00B050"/>
        </a:solidFill>
      </dgm:spPr>
      <dgm:t>
        <a:bodyPr/>
        <a:lstStyle/>
        <a:p>
          <a:r>
            <a:rPr lang="es-ES" sz="1300" dirty="0" smtClean="0"/>
            <a:t>Garantiza termino de la Capacitación</a:t>
          </a:r>
          <a:endParaRPr lang="es-PE" sz="1300" dirty="0"/>
        </a:p>
      </dgm:t>
    </dgm:pt>
    <dgm:pt modelId="{47982854-21E0-45E0-A6A8-F170A60C7237}" type="parTrans" cxnId="{E34F4049-2796-4DE9-A9EF-DF0603C7007C}">
      <dgm:prSet/>
      <dgm:spPr/>
      <dgm:t>
        <a:bodyPr/>
        <a:lstStyle/>
        <a:p>
          <a:endParaRPr lang="es-PE" sz="1300"/>
        </a:p>
      </dgm:t>
    </dgm:pt>
    <dgm:pt modelId="{368AD2D2-622B-45E8-85BC-AAB850DFDB9F}" type="sibTrans" cxnId="{E34F4049-2796-4DE9-A9EF-DF0603C7007C}">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PE" sz="1300"/>
        </a:p>
      </dgm:t>
    </dgm:pt>
    <dgm:pt modelId="{A55ED359-932B-4130-B7C9-D166F4CB6690}">
      <dgm:prSet phldrT="[Text]" custT="1"/>
      <dgm:spPr>
        <a:solidFill>
          <a:srgbClr val="FF5050"/>
        </a:solidFill>
      </dgm:spPr>
      <dgm:t>
        <a:bodyPr/>
        <a:lstStyle/>
        <a:p>
          <a:r>
            <a:rPr lang="es-ES" sz="1300" dirty="0" smtClean="0"/>
            <a:t>Termina y acepta MSMS con AAC</a:t>
          </a:r>
          <a:endParaRPr lang="es-PE" sz="1300" dirty="0"/>
        </a:p>
      </dgm:t>
    </dgm:pt>
    <dgm:pt modelId="{3F8B7009-C3E2-4F58-B779-0434CE665912}" type="parTrans" cxnId="{9E566817-8E70-4C67-874D-1634659FDA24}">
      <dgm:prSet/>
      <dgm:spPr/>
      <dgm:t>
        <a:bodyPr/>
        <a:lstStyle/>
        <a:p>
          <a:endParaRPr lang="es-PE" sz="1300"/>
        </a:p>
      </dgm:t>
    </dgm:pt>
    <dgm:pt modelId="{78E5CB27-7100-4702-AE02-A222711F6557}" type="sibTrans" cxnId="{9E566817-8E70-4C67-874D-1634659FDA24}">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dgm:spPr>
      <dgm:t>
        <a:bodyPr/>
        <a:lstStyle/>
        <a:p>
          <a:endParaRPr lang="es-PE" sz="1300"/>
        </a:p>
      </dgm:t>
    </dgm:pt>
    <dgm:pt modelId="{00C8F715-7C84-4E71-A93F-7BABEE3B0DB7}">
      <dgm:prSet phldrT="[Text]" custT="1"/>
      <dgm:spPr>
        <a:solidFill>
          <a:srgbClr val="FF5050"/>
        </a:solidFill>
      </dgm:spPr>
      <dgm:t>
        <a:bodyPr/>
        <a:lstStyle/>
        <a:p>
          <a:r>
            <a:rPr lang="es-ES" sz="1300" dirty="0" smtClean="0"/>
            <a:t>Unifica info. Voluntaria y obligatoria</a:t>
          </a:r>
          <a:endParaRPr lang="es-PE" sz="1300" dirty="0"/>
        </a:p>
      </dgm:t>
    </dgm:pt>
    <dgm:pt modelId="{E6A02B13-E449-4B11-A564-0DBAEF5702BF}" type="parTrans" cxnId="{1B9272B2-70AE-47E7-BC57-C5EB1DAF62A9}">
      <dgm:prSet/>
      <dgm:spPr/>
      <dgm:t>
        <a:bodyPr/>
        <a:lstStyle/>
        <a:p>
          <a:endParaRPr lang="es-PE" sz="1300"/>
        </a:p>
      </dgm:t>
    </dgm:pt>
    <dgm:pt modelId="{D0998630-01D2-4CB4-8DBF-75B219891F40}" type="sibTrans" cxnId="{1B9272B2-70AE-47E7-BC57-C5EB1DAF62A9}">
      <dgm:prSet/>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t>
        <a:bodyPr/>
        <a:lstStyle/>
        <a:p>
          <a:endParaRPr lang="es-PE" sz="1300"/>
        </a:p>
      </dgm:t>
    </dgm:pt>
    <dgm:pt modelId="{9C278590-1715-4C51-8989-7A8C0547B486}">
      <dgm:prSet phldrT="[Text]" custT="1"/>
      <dgm:spPr>
        <a:solidFill>
          <a:srgbClr val="FF5050"/>
        </a:solidFill>
      </dgm:spPr>
      <dgm:t>
        <a:bodyPr/>
        <a:lstStyle/>
        <a:p>
          <a:r>
            <a:rPr lang="es-ES" sz="1300" dirty="0" smtClean="0"/>
            <a:t>Recopila y analiza antecedentes de SMS</a:t>
          </a:r>
          <a:endParaRPr lang="es-PE" sz="1300" dirty="0"/>
        </a:p>
      </dgm:t>
    </dgm:pt>
    <dgm:pt modelId="{068BAD3A-E950-4980-9E3A-50921D8F47CA}" type="parTrans" cxnId="{6FC4C94A-B4E0-4A22-AB79-A7CB7F00AD96}">
      <dgm:prSet/>
      <dgm:spPr/>
      <dgm:t>
        <a:bodyPr/>
        <a:lstStyle/>
        <a:p>
          <a:endParaRPr lang="es-PE" sz="1300"/>
        </a:p>
      </dgm:t>
    </dgm:pt>
    <dgm:pt modelId="{B45FAB82-5500-4807-82F9-72099052664E}" type="sibTrans" cxnId="{6FC4C94A-B4E0-4A22-AB79-A7CB7F00AD96}">
      <dgm:prSet/>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dgm:spPr>
      <dgm:t>
        <a:bodyPr/>
        <a:lstStyle/>
        <a:p>
          <a:endParaRPr lang="es-PE" sz="1300"/>
        </a:p>
      </dgm:t>
    </dgm:pt>
    <dgm:pt modelId="{19171389-3E9E-4062-A9C4-2280A6163AAF}">
      <dgm:prSet phldrT="[Text]" custT="1"/>
      <dgm:spPr>
        <a:solidFill>
          <a:srgbClr val="FF5050"/>
        </a:solidFill>
      </dgm:spPr>
      <dgm:t>
        <a:bodyPr/>
        <a:lstStyle/>
        <a:p>
          <a:r>
            <a:rPr lang="es-PE" sz="1300" dirty="0" smtClean="0"/>
            <a:t>Control de ejecución de reuniones internas </a:t>
          </a:r>
          <a:endParaRPr lang="es-PE" sz="1300" dirty="0"/>
        </a:p>
      </dgm:t>
    </dgm:pt>
    <dgm:pt modelId="{D405BAC6-C87F-40F3-8558-994C7CC3FECD}" type="parTrans" cxnId="{4EC08047-57FD-41A8-8778-6D7636AA49F4}">
      <dgm:prSet/>
      <dgm:spPr/>
      <dgm:t>
        <a:bodyPr/>
        <a:lstStyle/>
        <a:p>
          <a:endParaRPr lang="es-PE" sz="1300"/>
        </a:p>
      </dgm:t>
    </dgm:pt>
    <dgm:pt modelId="{D066229B-D64A-41B8-9D08-7AF0DCB8EA45}" type="sibTrans" cxnId="{4EC08047-57FD-41A8-8778-6D7636AA49F4}">
      <dgm:prSet/>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dgm:spPr>
      <dgm:t>
        <a:bodyPr/>
        <a:lstStyle/>
        <a:p>
          <a:endParaRPr lang="es-PE" sz="1300"/>
        </a:p>
      </dgm:t>
    </dgm:pt>
    <dgm:pt modelId="{F85CFA82-8517-D94B-90BF-F1B95BDABAFE}">
      <dgm:prSet phldrT="[Text]" custT="1"/>
      <dgm:spPr>
        <a:solidFill>
          <a:srgbClr val="FF5050"/>
        </a:solidFill>
      </dgm:spPr>
      <dgm:t>
        <a:bodyPr/>
        <a:lstStyle/>
        <a:p>
          <a:r>
            <a:rPr lang="es-ES" sz="1100" dirty="0" smtClean="0"/>
            <a:t>Aprueba SPI de Alta </a:t>
          </a:r>
          <a:r>
            <a:rPr lang="es-ES" sz="1100" dirty="0" err="1" smtClean="0"/>
            <a:t>geravedad</a:t>
          </a:r>
          <a:r>
            <a:rPr lang="es-ES" sz="1100" dirty="0" smtClean="0"/>
            <a:t>/Baja probabilidad y Alta probabilidad/Baja gravedad y alertas con AAC</a:t>
          </a:r>
          <a:endParaRPr lang="es-PE" sz="1100" dirty="0"/>
        </a:p>
      </dgm:t>
    </dgm:pt>
    <dgm:pt modelId="{02CF3CD0-B44B-6D42-8F9C-D311CB64779E}" type="parTrans" cxnId="{F4FD3C92-1D94-B74A-9F61-0EB85F7064B0}">
      <dgm:prSet/>
      <dgm:spPr/>
      <dgm:t>
        <a:bodyPr/>
        <a:lstStyle/>
        <a:p>
          <a:endParaRPr lang="es-ES" sz="1300"/>
        </a:p>
      </dgm:t>
    </dgm:pt>
    <dgm:pt modelId="{BFAB7838-A473-4646-A6B6-AE48EDBAD8D3}" type="sibTrans" cxnId="{F4FD3C92-1D94-B74A-9F61-0EB85F7064B0}">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5D41A699-07F9-D04E-BFD0-6D21B379BEE5}">
      <dgm:prSet phldrT="[Text]" custT="1"/>
      <dgm:spPr>
        <a:solidFill>
          <a:srgbClr val="FF5050"/>
        </a:solidFill>
      </dgm:spPr>
      <dgm:t>
        <a:bodyPr/>
        <a:lstStyle/>
        <a:p>
          <a:r>
            <a:rPr lang="es-ES" sz="1200" dirty="0" smtClean="0"/>
            <a:t>Ejecuta Plan de Difusión. Intercambia información.</a:t>
          </a:r>
          <a:endParaRPr lang="es-PE" sz="1200" dirty="0"/>
        </a:p>
      </dgm:t>
    </dgm:pt>
    <dgm:pt modelId="{E0DFD67C-EBB2-E249-B640-95AC58F8118B}" type="parTrans" cxnId="{6E3FC885-6CE2-824F-BAA9-8FC120555C22}">
      <dgm:prSet/>
      <dgm:spPr/>
      <dgm:t>
        <a:bodyPr/>
        <a:lstStyle/>
        <a:p>
          <a:endParaRPr lang="es-ES" sz="1300"/>
        </a:p>
      </dgm:t>
    </dgm:pt>
    <dgm:pt modelId="{F5B70180-CEFC-2A4F-A84F-D28DB9D187E8}" type="sibTrans" cxnId="{6E3FC885-6CE2-824F-BAA9-8FC120555C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t>
        <a:bodyPr/>
        <a:lstStyle/>
        <a:p>
          <a:endParaRPr lang="es-ES" sz="1300"/>
        </a:p>
      </dgm:t>
    </dgm:pt>
    <dgm:pt modelId="{385519B3-E4AB-495A-8C7A-E47CD13D1B95}" type="pres">
      <dgm:prSet presAssocID="{56D75AFB-FB34-451F-82D2-C82633CF1199}" presName="Name0" presStyleCnt="0">
        <dgm:presLayoutVars>
          <dgm:chMax val="7"/>
          <dgm:chPref val="7"/>
          <dgm:dir/>
        </dgm:presLayoutVars>
      </dgm:prSet>
      <dgm:spPr/>
      <dgm:t>
        <a:bodyPr/>
        <a:lstStyle/>
        <a:p>
          <a:endParaRPr lang="es-ES"/>
        </a:p>
      </dgm:t>
    </dgm:pt>
    <dgm:pt modelId="{43438574-B57B-4E30-B219-C9E3DBB14CC3}" type="pres">
      <dgm:prSet presAssocID="{56D75AFB-FB34-451F-82D2-C82633CF1199}" presName="dot1" presStyleLbl="alignNode1" presStyleIdx="0" presStyleCnt="18"/>
      <dgm:spPr/>
    </dgm:pt>
    <dgm:pt modelId="{32B534C2-8E99-4EA6-AE1A-43782685005F}" type="pres">
      <dgm:prSet presAssocID="{56D75AFB-FB34-451F-82D2-C82633CF1199}" presName="dot2" presStyleLbl="alignNode1" presStyleIdx="1" presStyleCnt="18"/>
      <dgm:spPr/>
    </dgm:pt>
    <dgm:pt modelId="{1BCDDC43-B9BB-4F33-9757-FF0A01EEC739}" type="pres">
      <dgm:prSet presAssocID="{56D75AFB-FB34-451F-82D2-C82633CF1199}" presName="dot3" presStyleLbl="alignNode1" presStyleIdx="2" presStyleCnt="18"/>
      <dgm:spPr/>
    </dgm:pt>
    <dgm:pt modelId="{F1DB478B-E346-4020-9FFE-186F970F9D6E}" type="pres">
      <dgm:prSet presAssocID="{56D75AFB-FB34-451F-82D2-C82633CF1199}" presName="dot4" presStyleLbl="alignNode1" presStyleIdx="3" presStyleCnt="18"/>
      <dgm:spPr/>
    </dgm:pt>
    <dgm:pt modelId="{200F1A6C-51CD-475C-A6FB-7EA96FDB377D}" type="pres">
      <dgm:prSet presAssocID="{56D75AFB-FB34-451F-82D2-C82633CF1199}" presName="dot5" presStyleLbl="alignNode1" presStyleIdx="4" presStyleCnt="18"/>
      <dgm:spPr/>
    </dgm:pt>
    <dgm:pt modelId="{783CB819-4140-4ADE-A35D-706DF8828BE1}" type="pres">
      <dgm:prSet presAssocID="{56D75AFB-FB34-451F-82D2-C82633CF1199}" presName="dot6" presStyleLbl="alignNode1" presStyleIdx="5" presStyleCnt="18"/>
      <dgm:spPr/>
    </dgm:pt>
    <dgm:pt modelId="{2906491A-1A89-412F-99F8-172CA22074D4}" type="pres">
      <dgm:prSet presAssocID="{56D75AFB-FB34-451F-82D2-C82633CF1199}" presName="dot7" presStyleLbl="alignNode1" presStyleIdx="6" presStyleCnt="18"/>
      <dgm:spPr/>
    </dgm:pt>
    <dgm:pt modelId="{0E7318CB-BE94-4393-90F3-37FA35893EB3}" type="pres">
      <dgm:prSet presAssocID="{56D75AFB-FB34-451F-82D2-C82633CF1199}" presName="dot8" presStyleLbl="alignNode1" presStyleIdx="7" presStyleCnt="18"/>
      <dgm:spPr/>
    </dgm:pt>
    <dgm:pt modelId="{3308099F-522F-A54E-B5CB-A107B7E4D593}" type="pres">
      <dgm:prSet presAssocID="{56D75AFB-FB34-451F-82D2-C82633CF1199}" presName="dot9" presStyleLbl="alignNode1" presStyleIdx="8" presStyleCnt="18"/>
      <dgm:spPr/>
    </dgm:pt>
    <dgm:pt modelId="{67B71CF3-1FD7-BD4E-AEC5-F4A90AEA535E}" type="pres">
      <dgm:prSet presAssocID="{56D75AFB-FB34-451F-82D2-C82633CF1199}" presName="dot10" presStyleLbl="alignNode1" presStyleIdx="9" presStyleCnt="18"/>
      <dgm:spPr/>
    </dgm:pt>
    <dgm:pt modelId="{41B74BF7-6E58-3B42-B3BD-C9D30DAF3A29}" type="pres">
      <dgm:prSet presAssocID="{56D75AFB-FB34-451F-82D2-C82633CF1199}" presName="dot11" presStyleLbl="alignNode1" presStyleIdx="10" presStyleCnt="18"/>
      <dgm:spPr/>
    </dgm:pt>
    <dgm:pt modelId="{EC3AEF42-AC5B-4155-ADA1-DB567EF2E005}" type="pres">
      <dgm:prSet presAssocID="{56D75AFB-FB34-451F-82D2-C82633CF1199}" presName="dotArrow1" presStyleLbl="alignNode1" presStyleIdx="11" presStyleCnt="18"/>
      <dgm:spPr/>
    </dgm:pt>
    <dgm:pt modelId="{023CD481-4D9C-41D7-89D4-EAABD9E6167A}" type="pres">
      <dgm:prSet presAssocID="{56D75AFB-FB34-451F-82D2-C82633CF1199}" presName="dotArrow2" presStyleLbl="alignNode1" presStyleIdx="12" presStyleCnt="18"/>
      <dgm:spPr/>
    </dgm:pt>
    <dgm:pt modelId="{1A05DF9C-FF66-4E9B-A47B-1ECF64142A43}" type="pres">
      <dgm:prSet presAssocID="{56D75AFB-FB34-451F-82D2-C82633CF1199}" presName="dotArrow3" presStyleLbl="alignNode1" presStyleIdx="13" presStyleCnt="18"/>
      <dgm:spPr/>
    </dgm:pt>
    <dgm:pt modelId="{D97C2F45-7986-4E6A-944E-241E75496FDE}" type="pres">
      <dgm:prSet presAssocID="{56D75AFB-FB34-451F-82D2-C82633CF1199}" presName="dotArrow4" presStyleLbl="alignNode1" presStyleIdx="14" presStyleCnt="18"/>
      <dgm:spPr/>
    </dgm:pt>
    <dgm:pt modelId="{11B9FCF2-2E9C-4564-8F38-7C74CF8A418A}" type="pres">
      <dgm:prSet presAssocID="{56D75AFB-FB34-451F-82D2-C82633CF1199}" presName="dotArrow5" presStyleLbl="alignNode1" presStyleIdx="15" presStyleCnt="18"/>
      <dgm:spPr/>
    </dgm:pt>
    <dgm:pt modelId="{F70D758B-CAC7-48FD-BE29-C1AB80DBAF5E}" type="pres">
      <dgm:prSet presAssocID="{56D75AFB-FB34-451F-82D2-C82633CF1199}" presName="dotArrow6" presStyleLbl="alignNode1" presStyleIdx="16" presStyleCnt="18"/>
      <dgm:spPr/>
    </dgm:pt>
    <dgm:pt modelId="{F54D7F8E-A475-4A4F-93B8-49DDB1E288F9}" type="pres">
      <dgm:prSet presAssocID="{56D75AFB-FB34-451F-82D2-C82633CF1199}" presName="dotArrow7" presStyleLbl="alignNode1" presStyleIdx="17" presStyleCnt="18"/>
      <dgm:spPr/>
    </dgm:pt>
    <dgm:pt modelId="{C836E90C-72AB-4272-B4AA-19DC884C125F}" type="pres">
      <dgm:prSet presAssocID="{00AA98BE-97DE-41E4-84F5-F1A05ED66521}" presName="parTx1" presStyleLbl="node1" presStyleIdx="0" presStyleCnt="7" custScaleX="377488" custScaleY="159306" custLinFactX="43099" custLinFactNeighborX="100000" custLinFactNeighborY="-25700"/>
      <dgm:spPr/>
      <dgm:t>
        <a:bodyPr/>
        <a:lstStyle/>
        <a:p>
          <a:endParaRPr lang="es-ES"/>
        </a:p>
      </dgm:t>
    </dgm:pt>
    <dgm:pt modelId="{FE7FC9FD-88AA-491E-A504-B8A6DD6970A4}" type="pres">
      <dgm:prSet presAssocID="{368AD2D2-622B-45E8-85BC-AAB850DFDB9F}" presName="picture1" presStyleCnt="0"/>
      <dgm:spPr/>
    </dgm:pt>
    <dgm:pt modelId="{899B709E-F16C-47CD-9C2B-FACFFE8442FB}" type="pres">
      <dgm:prSet presAssocID="{368AD2D2-622B-45E8-85BC-AAB850DFDB9F}" presName="imageRepeatNode" presStyleLbl="fgImgPlace1" presStyleIdx="0" presStyleCnt="7"/>
      <dgm:spPr/>
      <dgm:t>
        <a:bodyPr/>
        <a:lstStyle/>
        <a:p>
          <a:endParaRPr lang="es-ES"/>
        </a:p>
      </dgm:t>
    </dgm:pt>
    <dgm:pt modelId="{ED59EDCE-5231-7A4E-A089-2EE1A2A24632}" type="pres">
      <dgm:prSet presAssocID="{5D41A699-07F9-D04E-BFD0-6D21B379BEE5}" presName="parTx2" presStyleLbl="node1" presStyleIdx="1" presStyleCnt="7" custScaleX="399645" custScaleY="130936" custLinFactX="45737" custLinFactNeighborX="100000" custLinFactNeighborY="-51137"/>
      <dgm:spPr/>
      <dgm:t>
        <a:bodyPr/>
        <a:lstStyle/>
        <a:p>
          <a:endParaRPr lang="es-ES"/>
        </a:p>
      </dgm:t>
    </dgm:pt>
    <dgm:pt modelId="{EC11D74E-30EB-D744-8B2F-C7FD7C2736CC}" type="pres">
      <dgm:prSet presAssocID="{F5B70180-CEFC-2A4F-A84F-D28DB9D187E8}" presName="picture2" presStyleCnt="0"/>
      <dgm:spPr/>
    </dgm:pt>
    <dgm:pt modelId="{2DF414AC-092D-E74B-8080-A83386A06157}" type="pres">
      <dgm:prSet presAssocID="{F5B70180-CEFC-2A4F-A84F-D28DB9D187E8}" presName="imageRepeatNode" presStyleLbl="fgImgPlace1" presStyleIdx="1" presStyleCnt="7"/>
      <dgm:spPr/>
      <dgm:t>
        <a:bodyPr/>
        <a:lstStyle/>
        <a:p>
          <a:endParaRPr lang="es-ES"/>
        </a:p>
      </dgm:t>
    </dgm:pt>
    <dgm:pt modelId="{D206BF6A-72A4-F84D-8493-AED22453477F}" type="pres">
      <dgm:prSet presAssocID="{F85CFA82-8517-D94B-90BF-F1B95BDABAFE}" presName="parTx3" presStyleLbl="node1" presStyleIdx="2" presStyleCnt="7" custScaleX="352468" custScaleY="213881" custLinFactX="33836" custLinFactNeighborX="100000" custLinFactNeighborY="-59769"/>
      <dgm:spPr/>
      <dgm:t>
        <a:bodyPr/>
        <a:lstStyle/>
        <a:p>
          <a:endParaRPr lang="es-ES"/>
        </a:p>
      </dgm:t>
    </dgm:pt>
    <dgm:pt modelId="{C1BB474A-7897-DF4A-B5F1-76204EDE4995}" type="pres">
      <dgm:prSet presAssocID="{BFAB7838-A473-4646-A6B6-AE48EDBAD8D3}" presName="picture3" presStyleCnt="0"/>
      <dgm:spPr/>
    </dgm:pt>
    <dgm:pt modelId="{2E201407-D5D5-E54C-84E0-604DE500BFDB}" type="pres">
      <dgm:prSet presAssocID="{BFAB7838-A473-4646-A6B6-AE48EDBAD8D3}" presName="imageRepeatNode" presStyleLbl="fgImgPlace1" presStyleIdx="2" presStyleCnt="7"/>
      <dgm:spPr/>
      <dgm:t>
        <a:bodyPr/>
        <a:lstStyle/>
        <a:p>
          <a:endParaRPr lang="es-ES"/>
        </a:p>
      </dgm:t>
    </dgm:pt>
    <dgm:pt modelId="{E42CD180-309F-9643-A95E-A863540151AC}" type="pres">
      <dgm:prSet presAssocID="{A55ED359-932B-4130-B7C9-D166F4CB6690}" presName="parTx4" presStyleLbl="node1" presStyleIdx="3" presStyleCnt="7" custScaleX="344837" custScaleY="177276" custLinFactX="22583" custLinFactNeighborX="100000" custLinFactNeighborY="-68182"/>
      <dgm:spPr/>
      <dgm:t>
        <a:bodyPr/>
        <a:lstStyle/>
        <a:p>
          <a:endParaRPr lang="es-ES"/>
        </a:p>
      </dgm:t>
    </dgm:pt>
    <dgm:pt modelId="{BB4F8E24-97A9-1249-9260-2A720A258B8D}" type="pres">
      <dgm:prSet presAssocID="{78E5CB27-7100-4702-AE02-A222711F6557}" presName="picture4" presStyleCnt="0"/>
      <dgm:spPr/>
    </dgm:pt>
    <dgm:pt modelId="{63C3A6A6-8B61-4B90-AE20-9960C1D286C0}" type="pres">
      <dgm:prSet presAssocID="{78E5CB27-7100-4702-AE02-A222711F6557}" presName="imageRepeatNode" presStyleLbl="fgImgPlace1" presStyleIdx="3" presStyleCnt="7"/>
      <dgm:spPr/>
      <dgm:t>
        <a:bodyPr/>
        <a:lstStyle/>
        <a:p>
          <a:endParaRPr lang="es-ES"/>
        </a:p>
      </dgm:t>
    </dgm:pt>
    <dgm:pt modelId="{972E3101-7953-6047-9478-0497DA7AFCCA}" type="pres">
      <dgm:prSet presAssocID="{00C8F715-7C84-4E71-A93F-7BABEE3B0DB7}" presName="parTx5" presStyleLbl="node1" presStyleIdx="4" presStyleCnt="7" custScaleX="318413" custScaleY="166615" custLinFactX="23169" custLinFactNeighborX="100000" custLinFactNeighborY="-59717"/>
      <dgm:spPr/>
      <dgm:t>
        <a:bodyPr/>
        <a:lstStyle/>
        <a:p>
          <a:endParaRPr lang="es-ES"/>
        </a:p>
      </dgm:t>
    </dgm:pt>
    <dgm:pt modelId="{3FA4A177-9189-174A-8C8B-151F468E26BA}" type="pres">
      <dgm:prSet presAssocID="{D0998630-01D2-4CB4-8DBF-75B219891F40}" presName="picture5" presStyleCnt="0"/>
      <dgm:spPr/>
    </dgm:pt>
    <dgm:pt modelId="{959964D3-E441-4A66-9B9E-F9924413FDA8}" type="pres">
      <dgm:prSet presAssocID="{D0998630-01D2-4CB4-8DBF-75B219891F40}" presName="imageRepeatNode" presStyleLbl="fgImgPlace1" presStyleIdx="4" presStyleCnt="7"/>
      <dgm:spPr/>
      <dgm:t>
        <a:bodyPr/>
        <a:lstStyle/>
        <a:p>
          <a:endParaRPr lang="es-ES"/>
        </a:p>
      </dgm:t>
    </dgm:pt>
    <dgm:pt modelId="{4BD2D1CE-559A-FF42-BD05-03FFF4AA92C5}" type="pres">
      <dgm:prSet presAssocID="{9C278590-1715-4C51-8989-7A8C0547B486}" presName="parTx6" presStyleLbl="node1" presStyleIdx="5" presStyleCnt="7" custScaleX="352869" custScaleY="180970" custLinFactX="3985" custLinFactNeighborX="100000" custLinFactNeighborY="-62463"/>
      <dgm:spPr/>
      <dgm:t>
        <a:bodyPr/>
        <a:lstStyle/>
        <a:p>
          <a:endParaRPr lang="es-ES"/>
        </a:p>
      </dgm:t>
    </dgm:pt>
    <dgm:pt modelId="{A2305260-BF0A-2140-AB80-8DAA0FFCA1DA}" type="pres">
      <dgm:prSet presAssocID="{B45FAB82-5500-4807-82F9-72099052664E}" presName="picture6" presStyleCnt="0"/>
      <dgm:spPr/>
    </dgm:pt>
    <dgm:pt modelId="{EB4DBAA9-EDF0-4CDC-828F-92FF5E1D6269}" type="pres">
      <dgm:prSet presAssocID="{B45FAB82-5500-4807-82F9-72099052664E}" presName="imageRepeatNode" presStyleLbl="fgImgPlace1" presStyleIdx="5" presStyleCnt="7" custLinFactNeighborX="-61755" custLinFactNeighborY="7273"/>
      <dgm:spPr/>
      <dgm:t>
        <a:bodyPr/>
        <a:lstStyle/>
        <a:p>
          <a:endParaRPr lang="es-ES"/>
        </a:p>
      </dgm:t>
    </dgm:pt>
    <dgm:pt modelId="{BB292BDD-1B8E-A143-8E24-ECC051238548}" type="pres">
      <dgm:prSet presAssocID="{19171389-3E9E-4062-A9C4-2280A6163AAF}" presName="parTx7" presStyleLbl="node1" presStyleIdx="6" presStyleCnt="7" custScaleX="363781" custScaleY="170793" custLinFactX="31761" custLinFactNeighborX="100000" custLinFactNeighborY="-67503"/>
      <dgm:spPr/>
      <dgm:t>
        <a:bodyPr/>
        <a:lstStyle/>
        <a:p>
          <a:endParaRPr lang="es-ES"/>
        </a:p>
      </dgm:t>
    </dgm:pt>
    <dgm:pt modelId="{A575035C-E96F-5140-82C8-24174E6E0D71}" type="pres">
      <dgm:prSet presAssocID="{D066229B-D64A-41B8-9D08-7AF0DCB8EA45}" presName="picture7" presStyleCnt="0"/>
      <dgm:spPr/>
    </dgm:pt>
    <dgm:pt modelId="{23AECD02-6290-461F-BFAD-BCC4719A2F20}" type="pres">
      <dgm:prSet presAssocID="{D066229B-D64A-41B8-9D08-7AF0DCB8EA45}" presName="imageRepeatNode" presStyleLbl="fgImgPlace1" presStyleIdx="6" presStyleCnt="7" custLinFactNeighborX="-66596" custLinFactNeighborY="779"/>
      <dgm:spPr/>
      <dgm:t>
        <a:bodyPr/>
        <a:lstStyle/>
        <a:p>
          <a:endParaRPr lang="es-ES"/>
        </a:p>
      </dgm:t>
    </dgm:pt>
  </dgm:ptLst>
  <dgm:cxnLst>
    <dgm:cxn modelId="{21BF03E0-F629-4D9B-AC5D-43D4667DC688}" type="presOf" srcId="{00C8F715-7C84-4E71-A93F-7BABEE3B0DB7}" destId="{972E3101-7953-6047-9478-0497DA7AFCCA}" srcOrd="0" destOrd="0" presId="urn:microsoft.com/office/officeart/2008/layout/AscendingPictureAccentProcess"/>
    <dgm:cxn modelId="{9E566817-8E70-4C67-874D-1634659FDA24}" srcId="{56D75AFB-FB34-451F-82D2-C82633CF1199}" destId="{A55ED359-932B-4130-B7C9-D166F4CB6690}" srcOrd="3" destOrd="0" parTransId="{3F8B7009-C3E2-4F58-B779-0434CE665912}" sibTransId="{78E5CB27-7100-4702-AE02-A222711F6557}"/>
    <dgm:cxn modelId="{B2CC2147-E60C-44FB-8196-BDB32E13B1CA}" type="presOf" srcId="{9C278590-1715-4C51-8989-7A8C0547B486}" destId="{4BD2D1CE-559A-FF42-BD05-03FFF4AA92C5}" srcOrd="0" destOrd="0" presId="urn:microsoft.com/office/officeart/2008/layout/AscendingPictureAccentProcess"/>
    <dgm:cxn modelId="{ECC6D08C-4CCB-48BB-9914-5AC99976D7D2}" type="presOf" srcId="{B45FAB82-5500-4807-82F9-72099052664E}" destId="{EB4DBAA9-EDF0-4CDC-828F-92FF5E1D6269}" srcOrd="0" destOrd="0" presId="urn:microsoft.com/office/officeart/2008/layout/AscendingPictureAccentProcess"/>
    <dgm:cxn modelId="{452904BA-FED2-4089-97C0-4A5C13EEC761}" type="presOf" srcId="{D066229B-D64A-41B8-9D08-7AF0DCB8EA45}" destId="{23AECD02-6290-461F-BFAD-BCC4719A2F20}" srcOrd="0" destOrd="0" presId="urn:microsoft.com/office/officeart/2008/layout/AscendingPictureAccentProcess"/>
    <dgm:cxn modelId="{E70E5639-5479-4B39-86F1-E9379A74FCD7}" type="presOf" srcId="{BFAB7838-A473-4646-A6B6-AE48EDBAD8D3}" destId="{2E201407-D5D5-E54C-84E0-604DE500BFDB}" srcOrd="0" destOrd="0" presId="urn:microsoft.com/office/officeart/2008/layout/AscendingPictureAccentProcess"/>
    <dgm:cxn modelId="{D0DEEAE2-AFF1-4D93-B78A-C78647520F3C}" type="presOf" srcId="{5D41A699-07F9-D04E-BFD0-6D21B379BEE5}" destId="{ED59EDCE-5231-7A4E-A089-2EE1A2A24632}" srcOrd="0" destOrd="0" presId="urn:microsoft.com/office/officeart/2008/layout/AscendingPictureAccentProcess"/>
    <dgm:cxn modelId="{52AB6805-7551-4228-98F9-2426F1FCABEE}" type="presOf" srcId="{F5B70180-CEFC-2A4F-A84F-D28DB9D187E8}" destId="{2DF414AC-092D-E74B-8080-A83386A06157}" srcOrd="0" destOrd="0" presId="urn:microsoft.com/office/officeart/2008/layout/AscendingPictureAccentProcess"/>
    <dgm:cxn modelId="{4EC08047-57FD-41A8-8778-6D7636AA49F4}" srcId="{56D75AFB-FB34-451F-82D2-C82633CF1199}" destId="{19171389-3E9E-4062-A9C4-2280A6163AAF}" srcOrd="6" destOrd="0" parTransId="{D405BAC6-C87F-40F3-8558-994C7CC3FECD}" sibTransId="{D066229B-D64A-41B8-9D08-7AF0DCB8EA45}"/>
    <dgm:cxn modelId="{F4FD3C92-1D94-B74A-9F61-0EB85F7064B0}" srcId="{56D75AFB-FB34-451F-82D2-C82633CF1199}" destId="{F85CFA82-8517-D94B-90BF-F1B95BDABAFE}" srcOrd="2" destOrd="0" parTransId="{02CF3CD0-B44B-6D42-8F9C-D311CB64779E}" sibTransId="{BFAB7838-A473-4646-A6B6-AE48EDBAD8D3}"/>
    <dgm:cxn modelId="{E4FBA4A6-99AD-4F1B-8E19-B912DD95FA11}" type="presOf" srcId="{78E5CB27-7100-4702-AE02-A222711F6557}" destId="{63C3A6A6-8B61-4B90-AE20-9960C1D286C0}" srcOrd="0" destOrd="0" presId="urn:microsoft.com/office/officeart/2008/layout/AscendingPictureAccentProcess"/>
    <dgm:cxn modelId="{6E3FC885-6CE2-824F-BAA9-8FC120555C22}" srcId="{56D75AFB-FB34-451F-82D2-C82633CF1199}" destId="{5D41A699-07F9-D04E-BFD0-6D21B379BEE5}" srcOrd="1" destOrd="0" parTransId="{E0DFD67C-EBB2-E249-B640-95AC58F8118B}" sibTransId="{F5B70180-CEFC-2A4F-A84F-D28DB9D187E8}"/>
    <dgm:cxn modelId="{E34F4049-2796-4DE9-A9EF-DF0603C7007C}" srcId="{56D75AFB-FB34-451F-82D2-C82633CF1199}" destId="{00AA98BE-97DE-41E4-84F5-F1A05ED66521}" srcOrd="0" destOrd="0" parTransId="{47982854-21E0-45E0-A6A8-F170A60C7237}" sibTransId="{368AD2D2-622B-45E8-85BC-AAB850DFDB9F}"/>
    <dgm:cxn modelId="{7A4BB243-52C9-4E92-BB9F-F381793B5DB6}" type="presOf" srcId="{19171389-3E9E-4062-A9C4-2280A6163AAF}" destId="{BB292BDD-1B8E-A143-8E24-ECC051238548}" srcOrd="0" destOrd="0" presId="urn:microsoft.com/office/officeart/2008/layout/AscendingPictureAccentProcess"/>
    <dgm:cxn modelId="{43B5EAB7-CA27-46F9-83C9-14CDDFC93993}" type="presOf" srcId="{56D75AFB-FB34-451F-82D2-C82633CF1199}" destId="{385519B3-E4AB-495A-8C7A-E47CD13D1B95}" srcOrd="0" destOrd="0" presId="urn:microsoft.com/office/officeart/2008/layout/AscendingPictureAccentProcess"/>
    <dgm:cxn modelId="{6FC4C94A-B4E0-4A22-AB79-A7CB7F00AD96}" srcId="{56D75AFB-FB34-451F-82D2-C82633CF1199}" destId="{9C278590-1715-4C51-8989-7A8C0547B486}" srcOrd="5" destOrd="0" parTransId="{068BAD3A-E950-4980-9E3A-50921D8F47CA}" sibTransId="{B45FAB82-5500-4807-82F9-72099052664E}"/>
    <dgm:cxn modelId="{1B9272B2-70AE-47E7-BC57-C5EB1DAF62A9}" srcId="{56D75AFB-FB34-451F-82D2-C82633CF1199}" destId="{00C8F715-7C84-4E71-A93F-7BABEE3B0DB7}" srcOrd="4" destOrd="0" parTransId="{E6A02B13-E449-4B11-A564-0DBAEF5702BF}" sibTransId="{D0998630-01D2-4CB4-8DBF-75B219891F40}"/>
    <dgm:cxn modelId="{6ACF5239-1E74-4934-8E7C-3B6D263A88F9}" type="presOf" srcId="{A55ED359-932B-4130-B7C9-D166F4CB6690}" destId="{E42CD180-309F-9643-A95E-A863540151AC}" srcOrd="0" destOrd="0" presId="urn:microsoft.com/office/officeart/2008/layout/AscendingPictureAccentProcess"/>
    <dgm:cxn modelId="{0B010917-5F2C-4CAB-BED9-9D75AE3CD145}" type="presOf" srcId="{F85CFA82-8517-D94B-90BF-F1B95BDABAFE}" destId="{D206BF6A-72A4-F84D-8493-AED22453477F}" srcOrd="0" destOrd="0" presId="urn:microsoft.com/office/officeart/2008/layout/AscendingPictureAccentProcess"/>
    <dgm:cxn modelId="{9F027D0F-B764-4147-9A26-306D39003B91}" type="presOf" srcId="{368AD2D2-622B-45E8-85BC-AAB850DFDB9F}" destId="{899B709E-F16C-47CD-9C2B-FACFFE8442FB}" srcOrd="0" destOrd="0" presId="urn:microsoft.com/office/officeart/2008/layout/AscendingPictureAccentProcess"/>
    <dgm:cxn modelId="{482CCEF7-3F6F-423B-BF51-58A0C22C5EEC}" type="presOf" srcId="{D0998630-01D2-4CB4-8DBF-75B219891F40}" destId="{959964D3-E441-4A66-9B9E-F9924413FDA8}" srcOrd="0" destOrd="0" presId="urn:microsoft.com/office/officeart/2008/layout/AscendingPictureAccentProcess"/>
    <dgm:cxn modelId="{34333866-B98E-4F7E-A261-3B9D6ED7868A}" type="presOf" srcId="{00AA98BE-97DE-41E4-84F5-F1A05ED66521}" destId="{C836E90C-72AB-4272-B4AA-19DC884C125F}" srcOrd="0" destOrd="0" presId="urn:microsoft.com/office/officeart/2008/layout/AscendingPictureAccentProcess"/>
    <dgm:cxn modelId="{F6D01357-F894-4A94-A590-AF442F801A3A}" type="presParOf" srcId="{385519B3-E4AB-495A-8C7A-E47CD13D1B95}" destId="{43438574-B57B-4E30-B219-C9E3DBB14CC3}" srcOrd="0" destOrd="0" presId="urn:microsoft.com/office/officeart/2008/layout/AscendingPictureAccentProcess"/>
    <dgm:cxn modelId="{DA6D4588-3C82-472B-9CC3-6B2538CE5A63}" type="presParOf" srcId="{385519B3-E4AB-495A-8C7A-E47CD13D1B95}" destId="{32B534C2-8E99-4EA6-AE1A-43782685005F}" srcOrd="1" destOrd="0" presId="urn:microsoft.com/office/officeart/2008/layout/AscendingPictureAccentProcess"/>
    <dgm:cxn modelId="{9D7CDFF7-0E16-4322-A7D4-D5D119FDDD48}" type="presParOf" srcId="{385519B3-E4AB-495A-8C7A-E47CD13D1B95}" destId="{1BCDDC43-B9BB-4F33-9757-FF0A01EEC739}" srcOrd="2" destOrd="0" presId="urn:microsoft.com/office/officeart/2008/layout/AscendingPictureAccentProcess"/>
    <dgm:cxn modelId="{DF54D566-4A51-4CC3-9D27-AF06D5545446}" type="presParOf" srcId="{385519B3-E4AB-495A-8C7A-E47CD13D1B95}" destId="{F1DB478B-E346-4020-9FFE-186F970F9D6E}" srcOrd="3" destOrd="0" presId="urn:microsoft.com/office/officeart/2008/layout/AscendingPictureAccentProcess"/>
    <dgm:cxn modelId="{A946C8B3-9EA7-4AFE-9AA5-7D504E93B802}" type="presParOf" srcId="{385519B3-E4AB-495A-8C7A-E47CD13D1B95}" destId="{200F1A6C-51CD-475C-A6FB-7EA96FDB377D}" srcOrd="4" destOrd="0" presId="urn:microsoft.com/office/officeart/2008/layout/AscendingPictureAccentProcess"/>
    <dgm:cxn modelId="{10F8839E-3C10-4109-97E1-1F577D0C413F}" type="presParOf" srcId="{385519B3-E4AB-495A-8C7A-E47CD13D1B95}" destId="{783CB819-4140-4ADE-A35D-706DF8828BE1}" srcOrd="5" destOrd="0" presId="urn:microsoft.com/office/officeart/2008/layout/AscendingPictureAccentProcess"/>
    <dgm:cxn modelId="{8F90783B-7167-4250-A8A9-38A97440EF0D}" type="presParOf" srcId="{385519B3-E4AB-495A-8C7A-E47CD13D1B95}" destId="{2906491A-1A89-412F-99F8-172CA22074D4}" srcOrd="6" destOrd="0" presId="urn:microsoft.com/office/officeart/2008/layout/AscendingPictureAccentProcess"/>
    <dgm:cxn modelId="{35B522C5-07F0-416C-A125-83B70E750934}" type="presParOf" srcId="{385519B3-E4AB-495A-8C7A-E47CD13D1B95}" destId="{0E7318CB-BE94-4393-90F3-37FA35893EB3}" srcOrd="7" destOrd="0" presId="urn:microsoft.com/office/officeart/2008/layout/AscendingPictureAccentProcess"/>
    <dgm:cxn modelId="{8C52D246-67A3-4BC7-84D2-1233E463D9DF}" type="presParOf" srcId="{385519B3-E4AB-495A-8C7A-E47CD13D1B95}" destId="{3308099F-522F-A54E-B5CB-A107B7E4D593}" srcOrd="8" destOrd="0" presId="urn:microsoft.com/office/officeart/2008/layout/AscendingPictureAccentProcess"/>
    <dgm:cxn modelId="{B3F1B03B-7C66-41CE-8825-EBD63D5CBE3F}" type="presParOf" srcId="{385519B3-E4AB-495A-8C7A-E47CD13D1B95}" destId="{67B71CF3-1FD7-BD4E-AEC5-F4A90AEA535E}" srcOrd="9" destOrd="0" presId="urn:microsoft.com/office/officeart/2008/layout/AscendingPictureAccentProcess"/>
    <dgm:cxn modelId="{AB952841-05F4-482B-A474-013D17B0F304}" type="presParOf" srcId="{385519B3-E4AB-495A-8C7A-E47CD13D1B95}" destId="{41B74BF7-6E58-3B42-B3BD-C9D30DAF3A29}" srcOrd="10" destOrd="0" presId="urn:microsoft.com/office/officeart/2008/layout/AscendingPictureAccentProcess"/>
    <dgm:cxn modelId="{C97DC806-E469-483F-B3E3-7EE4B0047532}" type="presParOf" srcId="{385519B3-E4AB-495A-8C7A-E47CD13D1B95}" destId="{EC3AEF42-AC5B-4155-ADA1-DB567EF2E005}" srcOrd="11" destOrd="0" presId="urn:microsoft.com/office/officeart/2008/layout/AscendingPictureAccentProcess"/>
    <dgm:cxn modelId="{D9FD5F0D-529C-4B4E-BF1A-093A5808C4D4}" type="presParOf" srcId="{385519B3-E4AB-495A-8C7A-E47CD13D1B95}" destId="{023CD481-4D9C-41D7-89D4-EAABD9E6167A}" srcOrd="12" destOrd="0" presId="urn:microsoft.com/office/officeart/2008/layout/AscendingPictureAccentProcess"/>
    <dgm:cxn modelId="{8AA64AAD-AE41-459D-8921-E7D1BF4D5A80}" type="presParOf" srcId="{385519B3-E4AB-495A-8C7A-E47CD13D1B95}" destId="{1A05DF9C-FF66-4E9B-A47B-1ECF64142A43}" srcOrd="13" destOrd="0" presId="urn:microsoft.com/office/officeart/2008/layout/AscendingPictureAccentProcess"/>
    <dgm:cxn modelId="{129FA8B6-BCFA-41D2-B18D-26E88B77D891}" type="presParOf" srcId="{385519B3-E4AB-495A-8C7A-E47CD13D1B95}" destId="{D97C2F45-7986-4E6A-944E-241E75496FDE}" srcOrd="14" destOrd="0" presId="urn:microsoft.com/office/officeart/2008/layout/AscendingPictureAccentProcess"/>
    <dgm:cxn modelId="{407C8B7F-B984-41BB-A5FA-84A91E450955}" type="presParOf" srcId="{385519B3-E4AB-495A-8C7A-E47CD13D1B95}" destId="{11B9FCF2-2E9C-4564-8F38-7C74CF8A418A}" srcOrd="15" destOrd="0" presId="urn:microsoft.com/office/officeart/2008/layout/AscendingPictureAccentProcess"/>
    <dgm:cxn modelId="{CE34499A-A7EB-43A5-B389-18BF6F94CA2A}" type="presParOf" srcId="{385519B3-E4AB-495A-8C7A-E47CD13D1B95}" destId="{F70D758B-CAC7-48FD-BE29-C1AB80DBAF5E}" srcOrd="16" destOrd="0" presId="urn:microsoft.com/office/officeart/2008/layout/AscendingPictureAccentProcess"/>
    <dgm:cxn modelId="{DDF19EC1-D39E-4215-B209-0A4D707FECBB}" type="presParOf" srcId="{385519B3-E4AB-495A-8C7A-E47CD13D1B95}" destId="{F54D7F8E-A475-4A4F-93B8-49DDB1E288F9}" srcOrd="17" destOrd="0" presId="urn:microsoft.com/office/officeart/2008/layout/AscendingPictureAccentProcess"/>
    <dgm:cxn modelId="{FC327C16-3364-4546-B4AB-CE156E4B1105}" type="presParOf" srcId="{385519B3-E4AB-495A-8C7A-E47CD13D1B95}" destId="{C836E90C-72AB-4272-B4AA-19DC884C125F}" srcOrd="18" destOrd="0" presId="urn:microsoft.com/office/officeart/2008/layout/AscendingPictureAccentProcess"/>
    <dgm:cxn modelId="{7DC1667C-F421-4AFC-BC4A-397201E5937E}" type="presParOf" srcId="{385519B3-E4AB-495A-8C7A-E47CD13D1B95}" destId="{FE7FC9FD-88AA-491E-A504-B8A6DD6970A4}" srcOrd="19" destOrd="0" presId="urn:microsoft.com/office/officeart/2008/layout/AscendingPictureAccentProcess"/>
    <dgm:cxn modelId="{9013E01D-0CB5-43B1-8996-FD3F5BD4E97A}" type="presParOf" srcId="{FE7FC9FD-88AA-491E-A504-B8A6DD6970A4}" destId="{899B709E-F16C-47CD-9C2B-FACFFE8442FB}" srcOrd="0" destOrd="0" presId="urn:microsoft.com/office/officeart/2008/layout/AscendingPictureAccentProcess"/>
    <dgm:cxn modelId="{28BA1942-26AA-4522-A333-9925EB62448A}" type="presParOf" srcId="{385519B3-E4AB-495A-8C7A-E47CD13D1B95}" destId="{ED59EDCE-5231-7A4E-A089-2EE1A2A24632}" srcOrd="20" destOrd="0" presId="urn:microsoft.com/office/officeart/2008/layout/AscendingPictureAccentProcess"/>
    <dgm:cxn modelId="{4586D7F9-5948-4EB5-B4E1-6476D9D18C96}" type="presParOf" srcId="{385519B3-E4AB-495A-8C7A-E47CD13D1B95}" destId="{EC11D74E-30EB-D744-8B2F-C7FD7C2736CC}" srcOrd="21" destOrd="0" presId="urn:microsoft.com/office/officeart/2008/layout/AscendingPictureAccentProcess"/>
    <dgm:cxn modelId="{A6607DC1-8BFD-42D4-BBA5-1DC85B193CFC}" type="presParOf" srcId="{EC11D74E-30EB-D744-8B2F-C7FD7C2736CC}" destId="{2DF414AC-092D-E74B-8080-A83386A06157}" srcOrd="0" destOrd="0" presId="urn:microsoft.com/office/officeart/2008/layout/AscendingPictureAccentProcess"/>
    <dgm:cxn modelId="{8C167313-A89E-44CD-8BF7-1938E6CC0DF0}" type="presParOf" srcId="{385519B3-E4AB-495A-8C7A-E47CD13D1B95}" destId="{D206BF6A-72A4-F84D-8493-AED22453477F}" srcOrd="22" destOrd="0" presId="urn:microsoft.com/office/officeart/2008/layout/AscendingPictureAccentProcess"/>
    <dgm:cxn modelId="{F7134DBA-0702-4F9A-9951-C1538742622B}" type="presParOf" srcId="{385519B3-E4AB-495A-8C7A-E47CD13D1B95}" destId="{C1BB474A-7897-DF4A-B5F1-76204EDE4995}" srcOrd="23" destOrd="0" presId="urn:microsoft.com/office/officeart/2008/layout/AscendingPictureAccentProcess"/>
    <dgm:cxn modelId="{CBB5451D-F51E-4573-9BEE-616311F4A9A7}" type="presParOf" srcId="{C1BB474A-7897-DF4A-B5F1-76204EDE4995}" destId="{2E201407-D5D5-E54C-84E0-604DE500BFDB}" srcOrd="0" destOrd="0" presId="urn:microsoft.com/office/officeart/2008/layout/AscendingPictureAccentProcess"/>
    <dgm:cxn modelId="{F69DFE9B-04B8-4941-958D-AD853A2FB2A6}" type="presParOf" srcId="{385519B3-E4AB-495A-8C7A-E47CD13D1B95}" destId="{E42CD180-309F-9643-A95E-A863540151AC}" srcOrd="24" destOrd="0" presId="urn:microsoft.com/office/officeart/2008/layout/AscendingPictureAccentProcess"/>
    <dgm:cxn modelId="{12361FCD-FF9C-4B47-8E03-1FF3F1BAB083}" type="presParOf" srcId="{385519B3-E4AB-495A-8C7A-E47CD13D1B95}" destId="{BB4F8E24-97A9-1249-9260-2A720A258B8D}" srcOrd="25" destOrd="0" presId="urn:microsoft.com/office/officeart/2008/layout/AscendingPictureAccentProcess"/>
    <dgm:cxn modelId="{88CDD3D9-A474-4DA2-9AC3-B5736690DA10}" type="presParOf" srcId="{BB4F8E24-97A9-1249-9260-2A720A258B8D}" destId="{63C3A6A6-8B61-4B90-AE20-9960C1D286C0}" srcOrd="0" destOrd="0" presId="urn:microsoft.com/office/officeart/2008/layout/AscendingPictureAccentProcess"/>
    <dgm:cxn modelId="{D8788EA4-AEFD-4D41-96B8-0645388A36C9}" type="presParOf" srcId="{385519B3-E4AB-495A-8C7A-E47CD13D1B95}" destId="{972E3101-7953-6047-9478-0497DA7AFCCA}" srcOrd="26" destOrd="0" presId="urn:microsoft.com/office/officeart/2008/layout/AscendingPictureAccentProcess"/>
    <dgm:cxn modelId="{207B252C-D2F3-473C-9743-5CDA56C43F66}" type="presParOf" srcId="{385519B3-E4AB-495A-8C7A-E47CD13D1B95}" destId="{3FA4A177-9189-174A-8C8B-151F468E26BA}" srcOrd="27" destOrd="0" presId="urn:microsoft.com/office/officeart/2008/layout/AscendingPictureAccentProcess"/>
    <dgm:cxn modelId="{920195BC-3C64-4576-8D2D-06826F98A2A1}" type="presParOf" srcId="{3FA4A177-9189-174A-8C8B-151F468E26BA}" destId="{959964D3-E441-4A66-9B9E-F9924413FDA8}" srcOrd="0" destOrd="0" presId="urn:microsoft.com/office/officeart/2008/layout/AscendingPictureAccentProcess"/>
    <dgm:cxn modelId="{C0FF37FF-8EB8-4D84-BF6F-AB0D2ACDB8AB}" type="presParOf" srcId="{385519B3-E4AB-495A-8C7A-E47CD13D1B95}" destId="{4BD2D1CE-559A-FF42-BD05-03FFF4AA92C5}" srcOrd="28" destOrd="0" presId="urn:microsoft.com/office/officeart/2008/layout/AscendingPictureAccentProcess"/>
    <dgm:cxn modelId="{776114F7-FB97-408F-8813-388A1E6980C9}" type="presParOf" srcId="{385519B3-E4AB-495A-8C7A-E47CD13D1B95}" destId="{A2305260-BF0A-2140-AB80-8DAA0FFCA1DA}" srcOrd="29" destOrd="0" presId="urn:microsoft.com/office/officeart/2008/layout/AscendingPictureAccentProcess"/>
    <dgm:cxn modelId="{F16ECBE2-4C09-4A64-8620-8ABEE03AF852}" type="presParOf" srcId="{A2305260-BF0A-2140-AB80-8DAA0FFCA1DA}" destId="{EB4DBAA9-EDF0-4CDC-828F-92FF5E1D6269}" srcOrd="0" destOrd="0" presId="urn:microsoft.com/office/officeart/2008/layout/AscendingPictureAccentProcess"/>
    <dgm:cxn modelId="{F6DD8FF2-8D04-4E7C-994C-958D0363CCC8}" type="presParOf" srcId="{385519B3-E4AB-495A-8C7A-E47CD13D1B95}" destId="{BB292BDD-1B8E-A143-8E24-ECC051238548}" srcOrd="30" destOrd="0" presId="urn:microsoft.com/office/officeart/2008/layout/AscendingPictureAccentProcess"/>
    <dgm:cxn modelId="{3CBDD51C-9A5C-426A-93D9-FD19E6A50D8A}" type="presParOf" srcId="{385519B3-E4AB-495A-8C7A-E47CD13D1B95}" destId="{A575035C-E96F-5140-82C8-24174E6E0D71}" srcOrd="31" destOrd="0" presId="urn:microsoft.com/office/officeart/2008/layout/AscendingPictureAccentProcess"/>
    <dgm:cxn modelId="{67E7027B-FCD1-4CCF-9C22-AA11F5B4CE14}" type="presParOf" srcId="{A575035C-E96F-5140-82C8-24174E6E0D71}" destId="{23AECD02-6290-461F-BFAD-BCC4719A2F20}" srcOrd="0" destOrd="0" presId="urn:microsoft.com/office/officeart/2008/layout/AscendingPictureAccentProcess"/>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CA380802-333B-4DD7-9A74-D1923AAAFE2B}"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s-PE"/>
        </a:p>
      </dgm:t>
    </dgm:pt>
    <dgm:pt modelId="{196908D2-3011-4091-9723-6C7682592C71}">
      <dgm:prSet phldrT="[Text]" custT="1"/>
      <dgm:spPr>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0" scaled="1"/>
          <a:tileRect/>
        </a:gradFill>
      </dgm:spPr>
      <dgm:t>
        <a:bodyPr/>
        <a:lstStyle/>
        <a:p>
          <a:r>
            <a:rPr lang="es-PE" sz="1200" dirty="0" smtClean="0"/>
            <a:t>Termina el plan de capacitación del SMS</a:t>
          </a:r>
          <a:endParaRPr lang="es-PE" sz="1200" dirty="0"/>
        </a:p>
      </dgm:t>
    </dgm:pt>
    <dgm:pt modelId="{A86BF8D8-7D6B-4A38-ACF8-CEB300E1AA38}" type="parTrans" cxnId="{D4C0ED45-DD44-4016-8D99-3FD12C0E1622}">
      <dgm:prSet/>
      <dgm:spPr/>
      <dgm:t>
        <a:bodyPr/>
        <a:lstStyle/>
        <a:p>
          <a:endParaRPr lang="es-PE"/>
        </a:p>
      </dgm:t>
    </dgm:pt>
    <dgm:pt modelId="{181340C4-33C9-4245-9A6F-254891F0B896}" type="sibTrans" cxnId="{D4C0ED45-DD44-4016-8D99-3FD12C0E1622}">
      <dgm:prSet/>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31000" r="-31000"/>
          </a:stretch>
        </a:blipFill>
      </dgm:spPr>
      <dgm:t>
        <a:bodyPr/>
        <a:lstStyle/>
        <a:p>
          <a:endParaRPr lang="es-PE"/>
        </a:p>
      </dgm:t>
    </dgm:pt>
    <dgm:pt modelId="{A0813104-F46C-41A9-8AD1-DED019FEE420}">
      <dgm:prSet phldrT="[Text]" custT="1"/>
      <dgm:spPr>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dgm:spPr>
      <dgm:t>
        <a:bodyPr/>
        <a:lstStyle/>
        <a:p>
          <a:r>
            <a:rPr lang="es-ES" sz="1100" dirty="0" smtClean="0"/>
            <a:t>Acepta nuevo Programa de Capacitación de la organización con AAC</a:t>
          </a:r>
          <a:endParaRPr lang="es-PE" sz="1100" dirty="0"/>
        </a:p>
      </dgm:t>
    </dgm:pt>
    <dgm:pt modelId="{DF47030C-9DB7-4F2B-A08D-344C41221A94}" type="parTrans" cxnId="{4A9DED94-D4E9-4683-AC0F-49BB73D0725F}">
      <dgm:prSet/>
      <dgm:spPr/>
      <dgm:t>
        <a:bodyPr/>
        <a:lstStyle/>
        <a:p>
          <a:endParaRPr lang="es-PE"/>
        </a:p>
      </dgm:t>
    </dgm:pt>
    <dgm:pt modelId="{2AA9422D-E385-4C91-8611-531FCC403F4D}" type="sibTrans" cxnId="{4A9DED94-D4E9-4683-AC0F-49BB73D0725F}">
      <dgm:prSet/>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dgm:spPr>
      <dgm:t>
        <a:bodyPr/>
        <a:lstStyle/>
        <a:p>
          <a:endParaRPr lang="es-PE"/>
        </a:p>
      </dgm:t>
    </dgm:pt>
    <dgm:pt modelId="{70526686-38F1-487C-9EF5-CF48B481BC03}" type="pres">
      <dgm:prSet presAssocID="{CA380802-333B-4DD7-9A74-D1923AAAFE2B}" presName="Name0" presStyleCnt="0">
        <dgm:presLayoutVars>
          <dgm:chMax val="7"/>
          <dgm:chPref val="7"/>
          <dgm:dir/>
        </dgm:presLayoutVars>
      </dgm:prSet>
      <dgm:spPr/>
      <dgm:t>
        <a:bodyPr/>
        <a:lstStyle/>
        <a:p>
          <a:endParaRPr lang="es-ES"/>
        </a:p>
      </dgm:t>
    </dgm:pt>
    <dgm:pt modelId="{178E2998-BE80-4EB9-86FD-91AA38C69FEC}" type="pres">
      <dgm:prSet presAssocID="{CA380802-333B-4DD7-9A74-D1923AAAFE2B}" presName="dot1" presStyleLbl="alignNode1" presStyleIdx="0" presStyleCnt="10" custLinFactX="1367692" custLinFactNeighborX="1400000"/>
      <dgm:spPr/>
    </dgm:pt>
    <dgm:pt modelId="{2FCAB9EB-157D-4F39-84AF-32E4BBB414DB}" type="pres">
      <dgm:prSet presAssocID="{CA380802-333B-4DD7-9A74-D1923AAAFE2B}" presName="dot2" presStyleLbl="alignNode1" presStyleIdx="1" presStyleCnt="10" custLinFactX="1367692" custLinFactNeighborX="1400000"/>
      <dgm:spPr/>
    </dgm:pt>
    <dgm:pt modelId="{6DC6C5EC-0DCA-42AB-8A9C-14EBA01A8113}" type="pres">
      <dgm:prSet presAssocID="{CA380802-333B-4DD7-9A74-D1923AAAFE2B}" presName="dot3" presStyleLbl="alignNode1" presStyleIdx="2" presStyleCnt="10" custLinFactX="1367692" custLinFactNeighborX="1400000"/>
      <dgm:spPr/>
    </dgm:pt>
    <dgm:pt modelId="{5FD5F00F-1A00-480D-9D18-186BA7C521D5}" type="pres">
      <dgm:prSet presAssocID="{CA380802-333B-4DD7-9A74-D1923AAAFE2B}" presName="dotArrow1" presStyleLbl="alignNode1" presStyleIdx="3" presStyleCnt="10" custLinFactX="1400000" custLinFactY="100000" custLinFactNeighborX="1413064" custLinFactNeighborY="149546"/>
      <dgm:spPr/>
    </dgm:pt>
    <dgm:pt modelId="{D615099A-A5D6-4621-AB50-24CAD24BF7EB}" type="pres">
      <dgm:prSet presAssocID="{CA380802-333B-4DD7-9A74-D1923AAAFE2B}" presName="dotArrow2" presStyleLbl="alignNode1" presStyleIdx="4" presStyleCnt="10" custLinFactX="1400000" custLinFactY="100000" custLinFactNeighborX="1413064" custLinFactNeighborY="149546"/>
      <dgm:spPr/>
    </dgm:pt>
    <dgm:pt modelId="{F0C98F72-ADDC-4308-BD04-B7A644F47DA3}" type="pres">
      <dgm:prSet presAssocID="{CA380802-333B-4DD7-9A74-D1923AAAFE2B}" presName="dotArrow3" presStyleLbl="alignNode1" presStyleIdx="5" presStyleCnt="10" custLinFactX="1400000" custLinFactY="100000" custLinFactNeighborX="1413064" custLinFactNeighborY="149546"/>
      <dgm:spPr/>
    </dgm:pt>
    <dgm:pt modelId="{2F525CE9-6F80-46B0-B77B-A03A27FE0D51}" type="pres">
      <dgm:prSet presAssocID="{CA380802-333B-4DD7-9A74-D1923AAAFE2B}" presName="dotArrow4" presStyleLbl="alignNode1" presStyleIdx="6" presStyleCnt="10" custLinFactX="1400000" custLinFactY="100000" custLinFactNeighborX="1413064" custLinFactNeighborY="149546"/>
      <dgm:spPr/>
    </dgm:pt>
    <dgm:pt modelId="{25EACB9D-6258-49EC-A074-60EF43321667}" type="pres">
      <dgm:prSet presAssocID="{CA380802-333B-4DD7-9A74-D1923AAAFE2B}" presName="dotArrow5" presStyleLbl="alignNode1" presStyleIdx="7" presStyleCnt="10" custLinFactX="1400000" custLinFactY="100000" custLinFactNeighborX="1413064" custLinFactNeighborY="149546"/>
      <dgm:spPr/>
    </dgm:pt>
    <dgm:pt modelId="{F8A93ED0-74A1-4F63-AA82-28B72D487807}" type="pres">
      <dgm:prSet presAssocID="{CA380802-333B-4DD7-9A74-D1923AAAFE2B}" presName="dotArrow6" presStyleLbl="alignNode1" presStyleIdx="8" presStyleCnt="10" custLinFactX="1400000" custLinFactY="100000" custLinFactNeighborX="1413064" custLinFactNeighborY="149546"/>
      <dgm:spPr/>
    </dgm:pt>
    <dgm:pt modelId="{0F6A8A01-3ED1-44CC-A335-F6DA0DABFD9A}" type="pres">
      <dgm:prSet presAssocID="{CA380802-333B-4DD7-9A74-D1923AAAFE2B}" presName="dotArrow7" presStyleLbl="alignNode1" presStyleIdx="9" presStyleCnt="10" custLinFactX="1400000" custLinFactY="100000" custLinFactNeighborX="1413064" custLinFactNeighborY="149546"/>
      <dgm:spPr/>
    </dgm:pt>
    <dgm:pt modelId="{9F3A1CBF-5C43-43A0-95D0-461259FC7016}" type="pres">
      <dgm:prSet presAssocID="{196908D2-3011-4091-9723-6C7682592C71}" presName="parTx1" presStyleLbl="node1" presStyleIdx="0" presStyleCnt="2" custScaleX="190087" custScaleY="174693" custLinFactNeighborX="-28846" custLinFactNeighborY="55807"/>
      <dgm:spPr/>
      <dgm:t>
        <a:bodyPr/>
        <a:lstStyle/>
        <a:p>
          <a:endParaRPr lang="es-PE"/>
        </a:p>
      </dgm:t>
    </dgm:pt>
    <dgm:pt modelId="{A36C8579-2309-4FC9-A469-2476B4BDFC10}" type="pres">
      <dgm:prSet presAssocID="{181340C4-33C9-4245-9A6F-254891F0B896}" presName="picture1" presStyleCnt="0"/>
      <dgm:spPr/>
    </dgm:pt>
    <dgm:pt modelId="{772D5B0B-C03F-4565-B435-7AF05A4887A6}" type="pres">
      <dgm:prSet presAssocID="{181340C4-33C9-4245-9A6F-254891F0B896}" presName="imageRepeatNode" presStyleLbl="fgImgPlace1" presStyleIdx="0" presStyleCnt="2" custLinFactX="100000" custLinFactNeighborX="181793" custLinFactNeighborY="60540"/>
      <dgm:spPr/>
      <dgm:t>
        <a:bodyPr/>
        <a:lstStyle/>
        <a:p>
          <a:endParaRPr lang="es-ES"/>
        </a:p>
      </dgm:t>
    </dgm:pt>
    <dgm:pt modelId="{85A390BA-C90D-4E67-A259-79BE101DCA57}" type="pres">
      <dgm:prSet presAssocID="{A0813104-F46C-41A9-8AD1-DED019FEE420}" presName="parTx2" presStyleLbl="node1" presStyleIdx="1" presStyleCnt="2" custScaleX="208011" custScaleY="184813" custLinFactNeighborX="-32137" custLinFactNeighborY="21225"/>
      <dgm:spPr/>
      <dgm:t>
        <a:bodyPr/>
        <a:lstStyle/>
        <a:p>
          <a:endParaRPr lang="es-ES"/>
        </a:p>
      </dgm:t>
    </dgm:pt>
    <dgm:pt modelId="{0BF5B627-6BA9-42F9-A79C-3CFA25C88F84}" type="pres">
      <dgm:prSet presAssocID="{2AA9422D-E385-4C91-8611-531FCC403F4D}" presName="picture2" presStyleCnt="0"/>
      <dgm:spPr/>
    </dgm:pt>
    <dgm:pt modelId="{4E9F9E05-E130-4908-9DAF-2EED7D57425F}" type="pres">
      <dgm:prSet presAssocID="{2AA9422D-E385-4C91-8611-531FCC403F4D}" presName="imageRepeatNode" presStyleLbl="fgImgPlace1" presStyleIdx="1" presStyleCnt="2" custLinFactX="100000" custLinFactNeighborX="173126" custLinFactNeighborY="40196"/>
      <dgm:spPr/>
      <dgm:t>
        <a:bodyPr/>
        <a:lstStyle/>
        <a:p>
          <a:endParaRPr lang="es-ES"/>
        </a:p>
      </dgm:t>
    </dgm:pt>
  </dgm:ptLst>
  <dgm:cxnLst>
    <dgm:cxn modelId="{D4C0ED45-DD44-4016-8D99-3FD12C0E1622}" srcId="{CA380802-333B-4DD7-9A74-D1923AAAFE2B}" destId="{196908D2-3011-4091-9723-6C7682592C71}" srcOrd="0" destOrd="0" parTransId="{A86BF8D8-7D6B-4A38-ACF8-CEB300E1AA38}" sibTransId="{181340C4-33C9-4245-9A6F-254891F0B896}"/>
    <dgm:cxn modelId="{4A9DED94-D4E9-4683-AC0F-49BB73D0725F}" srcId="{CA380802-333B-4DD7-9A74-D1923AAAFE2B}" destId="{A0813104-F46C-41A9-8AD1-DED019FEE420}" srcOrd="1" destOrd="0" parTransId="{DF47030C-9DB7-4F2B-A08D-344C41221A94}" sibTransId="{2AA9422D-E385-4C91-8611-531FCC403F4D}"/>
    <dgm:cxn modelId="{98DC8BF5-E076-470E-83F4-07029F4FAEF6}" type="presOf" srcId="{2AA9422D-E385-4C91-8611-531FCC403F4D}" destId="{4E9F9E05-E130-4908-9DAF-2EED7D57425F}" srcOrd="0" destOrd="0" presId="urn:microsoft.com/office/officeart/2008/layout/AscendingPictureAccentProcess"/>
    <dgm:cxn modelId="{DBF12872-BC0E-4D49-A62C-D66DB2C2066B}" type="presOf" srcId="{CA380802-333B-4DD7-9A74-D1923AAAFE2B}" destId="{70526686-38F1-487C-9EF5-CF48B481BC03}" srcOrd="0" destOrd="0" presId="urn:microsoft.com/office/officeart/2008/layout/AscendingPictureAccentProcess"/>
    <dgm:cxn modelId="{EC61F77C-28B4-44CE-9A62-7F7B6E9B692A}" type="presOf" srcId="{196908D2-3011-4091-9723-6C7682592C71}" destId="{9F3A1CBF-5C43-43A0-95D0-461259FC7016}" srcOrd="0" destOrd="0" presId="urn:microsoft.com/office/officeart/2008/layout/AscendingPictureAccentProcess"/>
    <dgm:cxn modelId="{7F9A3C48-3C1C-4A3C-8F2C-21AE335A5E04}" type="presOf" srcId="{A0813104-F46C-41A9-8AD1-DED019FEE420}" destId="{85A390BA-C90D-4E67-A259-79BE101DCA57}" srcOrd="0" destOrd="0" presId="urn:microsoft.com/office/officeart/2008/layout/AscendingPictureAccentProcess"/>
    <dgm:cxn modelId="{BAF48C60-C73D-4584-9379-3D57FCE62F81}" type="presOf" srcId="{181340C4-33C9-4245-9A6F-254891F0B896}" destId="{772D5B0B-C03F-4565-B435-7AF05A4887A6}" srcOrd="0" destOrd="0" presId="urn:microsoft.com/office/officeart/2008/layout/AscendingPictureAccentProcess"/>
    <dgm:cxn modelId="{53329D3B-3814-4CB3-92C6-F304900D69CF}" type="presParOf" srcId="{70526686-38F1-487C-9EF5-CF48B481BC03}" destId="{178E2998-BE80-4EB9-86FD-91AA38C69FEC}" srcOrd="0" destOrd="0" presId="urn:microsoft.com/office/officeart/2008/layout/AscendingPictureAccentProcess"/>
    <dgm:cxn modelId="{B8B075F7-8C37-41C4-8AAF-381710A45CA9}" type="presParOf" srcId="{70526686-38F1-487C-9EF5-CF48B481BC03}" destId="{2FCAB9EB-157D-4F39-84AF-32E4BBB414DB}" srcOrd="1" destOrd="0" presId="urn:microsoft.com/office/officeart/2008/layout/AscendingPictureAccentProcess"/>
    <dgm:cxn modelId="{08CC30C1-518A-4232-9C7F-168966AC58CC}" type="presParOf" srcId="{70526686-38F1-487C-9EF5-CF48B481BC03}" destId="{6DC6C5EC-0DCA-42AB-8A9C-14EBA01A8113}" srcOrd="2" destOrd="0" presId="urn:microsoft.com/office/officeart/2008/layout/AscendingPictureAccentProcess"/>
    <dgm:cxn modelId="{6D8A64EF-EA5C-4422-93DD-E225919A3298}" type="presParOf" srcId="{70526686-38F1-487C-9EF5-CF48B481BC03}" destId="{5FD5F00F-1A00-480D-9D18-186BA7C521D5}" srcOrd="3" destOrd="0" presId="urn:microsoft.com/office/officeart/2008/layout/AscendingPictureAccentProcess"/>
    <dgm:cxn modelId="{E7EFA12D-6954-445C-AFE3-957B83573DC8}" type="presParOf" srcId="{70526686-38F1-487C-9EF5-CF48B481BC03}" destId="{D615099A-A5D6-4621-AB50-24CAD24BF7EB}" srcOrd="4" destOrd="0" presId="urn:microsoft.com/office/officeart/2008/layout/AscendingPictureAccentProcess"/>
    <dgm:cxn modelId="{1C9A6365-EC1A-402A-855D-1DF94D6174D8}" type="presParOf" srcId="{70526686-38F1-487C-9EF5-CF48B481BC03}" destId="{F0C98F72-ADDC-4308-BD04-B7A644F47DA3}" srcOrd="5" destOrd="0" presId="urn:microsoft.com/office/officeart/2008/layout/AscendingPictureAccentProcess"/>
    <dgm:cxn modelId="{D61B56C6-4716-46F8-9614-4B557E379AC0}" type="presParOf" srcId="{70526686-38F1-487C-9EF5-CF48B481BC03}" destId="{2F525CE9-6F80-46B0-B77B-A03A27FE0D51}" srcOrd="6" destOrd="0" presId="urn:microsoft.com/office/officeart/2008/layout/AscendingPictureAccentProcess"/>
    <dgm:cxn modelId="{03048863-8441-43D6-B1EF-47F2072B3C69}" type="presParOf" srcId="{70526686-38F1-487C-9EF5-CF48B481BC03}" destId="{25EACB9D-6258-49EC-A074-60EF43321667}" srcOrd="7" destOrd="0" presId="urn:microsoft.com/office/officeart/2008/layout/AscendingPictureAccentProcess"/>
    <dgm:cxn modelId="{D16EB3D1-6A3A-4504-B3AF-33B20D425ED2}" type="presParOf" srcId="{70526686-38F1-487C-9EF5-CF48B481BC03}" destId="{F8A93ED0-74A1-4F63-AA82-28B72D487807}" srcOrd="8" destOrd="0" presId="urn:microsoft.com/office/officeart/2008/layout/AscendingPictureAccentProcess"/>
    <dgm:cxn modelId="{C40D4CD4-369E-4E8D-94DE-079F4230B739}" type="presParOf" srcId="{70526686-38F1-487C-9EF5-CF48B481BC03}" destId="{0F6A8A01-3ED1-44CC-A335-F6DA0DABFD9A}" srcOrd="9" destOrd="0" presId="urn:microsoft.com/office/officeart/2008/layout/AscendingPictureAccentProcess"/>
    <dgm:cxn modelId="{3DED355B-B9F7-4C87-A822-3DF54D7AE86A}" type="presParOf" srcId="{70526686-38F1-487C-9EF5-CF48B481BC03}" destId="{9F3A1CBF-5C43-43A0-95D0-461259FC7016}" srcOrd="10" destOrd="0" presId="urn:microsoft.com/office/officeart/2008/layout/AscendingPictureAccentProcess"/>
    <dgm:cxn modelId="{6AA09C00-5F44-493C-8146-6CB9DF07D9A7}" type="presParOf" srcId="{70526686-38F1-487C-9EF5-CF48B481BC03}" destId="{A36C8579-2309-4FC9-A469-2476B4BDFC10}" srcOrd="11" destOrd="0" presId="urn:microsoft.com/office/officeart/2008/layout/AscendingPictureAccentProcess"/>
    <dgm:cxn modelId="{BA139F05-C9A7-42C3-A12D-7EB596688D24}" type="presParOf" srcId="{A36C8579-2309-4FC9-A469-2476B4BDFC10}" destId="{772D5B0B-C03F-4565-B435-7AF05A4887A6}" srcOrd="0" destOrd="0" presId="urn:microsoft.com/office/officeart/2008/layout/AscendingPictureAccentProcess"/>
    <dgm:cxn modelId="{7F3483FF-3903-4B63-8C9E-E92096FE9F92}" type="presParOf" srcId="{70526686-38F1-487C-9EF5-CF48B481BC03}" destId="{85A390BA-C90D-4E67-A259-79BE101DCA57}" srcOrd="12" destOrd="0" presId="urn:microsoft.com/office/officeart/2008/layout/AscendingPictureAccentProcess"/>
    <dgm:cxn modelId="{B2420A29-CA75-4515-B244-E29AC11CDB26}" type="presParOf" srcId="{70526686-38F1-487C-9EF5-CF48B481BC03}" destId="{0BF5B627-6BA9-42F9-A79C-3CFA25C88F84}" srcOrd="13" destOrd="0" presId="urn:microsoft.com/office/officeart/2008/layout/AscendingPictureAccentProcess"/>
    <dgm:cxn modelId="{CB1DA69D-FA4E-4BE5-A500-1876E5AA0FBB}" type="presParOf" srcId="{0BF5B627-6BA9-42F9-A79C-3CFA25C88F84}" destId="{4E9F9E05-E130-4908-9DAF-2EED7D57425F}" srcOrd="0" destOrd="0" presId="urn:microsoft.com/office/officeart/2008/layout/AscendingPictureAccentProcess"/>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48D3B959-74F8-46AA-9E1D-61422949E725}" type="doc">
      <dgm:prSet loTypeId="urn:microsoft.com/office/officeart/2005/8/layout/hProcess9" loCatId="process" qsTypeId="urn:microsoft.com/office/officeart/2005/8/quickstyle/simple1" qsCatId="simple" csTypeId="urn:microsoft.com/office/officeart/2005/8/colors/accent1_2" csCatId="accent1" phldr="1"/>
      <dgm:spPr/>
    </dgm:pt>
    <dgm:pt modelId="{26DD3793-D761-4BCD-93BF-3FE8CFB46BD5}">
      <dgm:prSet phldrT="[Text]" custT="1"/>
      <dgm:spPr>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dgm:spPr>
      <dgm:t>
        <a:bodyPr/>
        <a:lstStyle/>
        <a:p>
          <a:r>
            <a:rPr lang="es-PE" sz="1200" dirty="0" smtClean="0"/>
            <a:t>Mantiene motivación</a:t>
          </a:r>
          <a:endParaRPr lang="es-PE" sz="1200" dirty="0"/>
        </a:p>
      </dgm:t>
    </dgm:pt>
    <dgm:pt modelId="{89727DBB-6C71-4007-9D0B-1ACBECB81963}" type="parTrans" cxnId="{D75AFC7F-8483-4B09-9027-2CFCAB79C88B}">
      <dgm:prSet/>
      <dgm:spPr/>
      <dgm:t>
        <a:bodyPr/>
        <a:lstStyle/>
        <a:p>
          <a:endParaRPr lang="es-PE" sz="1200"/>
        </a:p>
      </dgm:t>
    </dgm:pt>
    <dgm:pt modelId="{4A552A88-16C1-489D-BB6A-F2706D1DE8D6}" type="sibTrans" cxnId="{D75AFC7F-8483-4B09-9027-2CFCAB79C88B}">
      <dgm:prSet/>
      <dgm:spPr/>
      <dgm:t>
        <a:bodyPr/>
        <a:lstStyle/>
        <a:p>
          <a:endParaRPr lang="es-PE" sz="1200"/>
        </a:p>
      </dgm:t>
    </dgm:pt>
    <dgm:pt modelId="{4D4ADC74-58C5-4975-853C-867B7593C4D1}">
      <dgm:prSet phldrT="[Text]" custT="1"/>
      <dgm:spPr>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dgm:spPr>
      <dgm:t>
        <a:bodyPr/>
        <a:lstStyle/>
        <a:p>
          <a:r>
            <a:rPr lang="es-PE" sz="1200" dirty="0" smtClean="0"/>
            <a:t>Participa en SMS</a:t>
          </a:r>
          <a:endParaRPr lang="es-PE" sz="1200" dirty="0"/>
        </a:p>
      </dgm:t>
    </dgm:pt>
    <dgm:pt modelId="{30DB528C-3CBD-44AA-B994-5BF90378B079}" type="parTrans" cxnId="{80BB791C-9B10-4F6F-AF48-DFC120A3C5C7}">
      <dgm:prSet/>
      <dgm:spPr/>
      <dgm:t>
        <a:bodyPr/>
        <a:lstStyle/>
        <a:p>
          <a:endParaRPr lang="es-PE" sz="1200"/>
        </a:p>
      </dgm:t>
    </dgm:pt>
    <dgm:pt modelId="{5A23D362-B337-4B85-B1C7-4E2A85BC7A3E}" type="sibTrans" cxnId="{80BB791C-9B10-4F6F-AF48-DFC120A3C5C7}">
      <dgm:prSet/>
      <dgm:spPr/>
      <dgm:t>
        <a:bodyPr/>
        <a:lstStyle/>
        <a:p>
          <a:endParaRPr lang="es-PE" sz="1200"/>
        </a:p>
      </dgm:t>
    </dgm:pt>
    <dgm:pt modelId="{96EB4F73-0F8A-4155-8A67-61207F434D2C}" type="pres">
      <dgm:prSet presAssocID="{48D3B959-74F8-46AA-9E1D-61422949E725}" presName="CompostProcess" presStyleCnt="0">
        <dgm:presLayoutVars>
          <dgm:dir/>
          <dgm:resizeHandles val="exact"/>
        </dgm:presLayoutVars>
      </dgm:prSet>
      <dgm:spPr/>
    </dgm:pt>
    <dgm:pt modelId="{A9E1DDBE-244F-4003-A0F9-F9C68C6800FC}" type="pres">
      <dgm:prSet presAssocID="{48D3B959-74F8-46AA-9E1D-61422949E725}" presName="arrow" presStyleLbl="bgShp" presStyleIdx="0" presStyleCnt="1" custScaleX="117647" custLinFactNeighborX="0"/>
      <dgm:spPr>
        <a:solidFill>
          <a:schemeClr val="tx2">
            <a:lumMod val="40000"/>
            <a:lumOff val="60000"/>
          </a:schemeClr>
        </a:solidFill>
      </dgm:spPr>
    </dgm:pt>
    <dgm:pt modelId="{002D31A7-85A2-4BA2-AE14-016E1888B7B5}" type="pres">
      <dgm:prSet presAssocID="{48D3B959-74F8-46AA-9E1D-61422949E725}" presName="linearProcess" presStyleCnt="0"/>
      <dgm:spPr/>
    </dgm:pt>
    <dgm:pt modelId="{C3D2F052-D562-4F5E-BC8A-6926A5D4731E}" type="pres">
      <dgm:prSet presAssocID="{26DD3793-D761-4BCD-93BF-3FE8CFB46BD5}" presName="textNode" presStyleLbl="node1" presStyleIdx="0" presStyleCnt="2">
        <dgm:presLayoutVars>
          <dgm:bulletEnabled val="1"/>
        </dgm:presLayoutVars>
      </dgm:prSet>
      <dgm:spPr/>
      <dgm:t>
        <a:bodyPr/>
        <a:lstStyle/>
        <a:p>
          <a:endParaRPr lang="es-ES"/>
        </a:p>
      </dgm:t>
    </dgm:pt>
    <dgm:pt modelId="{B98EE408-D21D-495B-9801-FF4124259EFB}" type="pres">
      <dgm:prSet presAssocID="{4A552A88-16C1-489D-BB6A-F2706D1DE8D6}" presName="sibTrans" presStyleCnt="0"/>
      <dgm:spPr/>
    </dgm:pt>
    <dgm:pt modelId="{D7819805-16D8-4FC0-B229-B025504F038B}" type="pres">
      <dgm:prSet presAssocID="{4D4ADC74-58C5-4975-853C-867B7593C4D1}" presName="textNode" presStyleLbl="node1" presStyleIdx="1" presStyleCnt="2">
        <dgm:presLayoutVars>
          <dgm:bulletEnabled val="1"/>
        </dgm:presLayoutVars>
      </dgm:prSet>
      <dgm:spPr/>
      <dgm:t>
        <a:bodyPr/>
        <a:lstStyle/>
        <a:p>
          <a:endParaRPr lang="es-PE"/>
        </a:p>
      </dgm:t>
    </dgm:pt>
  </dgm:ptLst>
  <dgm:cxnLst>
    <dgm:cxn modelId="{A2878D94-BE48-4236-930A-FCA100FA366F}" type="presOf" srcId="{4D4ADC74-58C5-4975-853C-867B7593C4D1}" destId="{D7819805-16D8-4FC0-B229-B025504F038B}" srcOrd="0" destOrd="0" presId="urn:microsoft.com/office/officeart/2005/8/layout/hProcess9"/>
    <dgm:cxn modelId="{D75AFC7F-8483-4B09-9027-2CFCAB79C88B}" srcId="{48D3B959-74F8-46AA-9E1D-61422949E725}" destId="{26DD3793-D761-4BCD-93BF-3FE8CFB46BD5}" srcOrd="0" destOrd="0" parTransId="{89727DBB-6C71-4007-9D0B-1ACBECB81963}" sibTransId="{4A552A88-16C1-489D-BB6A-F2706D1DE8D6}"/>
    <dgm:cxn modelId="{C5D6C392-0345-4355-8AB7-CA55C35E1D7B}" type="presOf" srcId="{26DD3793-D761-4BCD-93BF-3FE8CFB46BD5}" destId="{C3D2F052-D562-4F5E-BC8A-6926A5D4731E}" srcOrd="0" destOrd="0" presId="urn:microsoft.com/office/officeart/2005/8/layout/hProcess9"/>
    <dgm:cxn modelId="{80BB791C-9B10-4F6F-AF48-DFC120A3C5C7}" srcId="{48D3B959-74F8-46AA-9E1D-61422949E725}" destId="{4D4ADC74-58C5-4975-853C-867B7593C4D1}" srcOrd="1" destOrd="0" parTransId="{30DB528C-3CBD-44AA-B994-5BF90378B079}" sibTransId="{5A23D362-B337-4B85-B1C7-4E2A85BC7A3E}"/>
    <dgm:cxn modelId="{6A83C73C-78D5-42E7-AB3B-33DF9192229A}" type="presOf" srcId="{48D3B959-74F8-46AA-9E1D-61422949E725}" destId="{96EB4F73-0F8A-4155-8A67-61207F434D2C}" srcOrd="0" destOrd="0" presId="urn:microsoft.com/office/officeart/2005/8/layout/hProcess9"/>
    <dgm:cxn modelId="{A4C5A555-6001-4EDE-B3A9-6C9DF0D2C33B}" type="presParOf" srcId="{96EB4F73-0F8A-4155-8A67-61207F434D2C}" destId="{A9E1DDBE-244F-4003-A0F9-F9C68C6800FC}" srcOrd="0" destOrd="0" presId="urn:microsoft.com/office/officeart/2005/8/layout/hProcess9"/>
    <dgm:cxn modelId="{2C22D81C-2AD6-476F-8CB4-9E3A7A6D5390}" type="presParOf" srcId="{96EB4F73-0F8A-4155-8A67-61207F434D2C}" destId="{002D31A7-85A2-4BA2-AE14-016E1888B7B5}" srcOrd="1" destOrd="0" presId="urn:microsoft.com/office/officeart/2005/8/layout/hProcess9"/>
    <dgm:cxn modelId="{43C5EE0F-2E10-4DAB-B817-E5119401A019}" type="presParOf" srcId="{002D31A7-85A2-4BA2-AE14-016E1888B7B5}" destId="{C3D2F052-D562-4F5E-BC8A-6926A5D4731E}" srcOrd="0" destOrd="0" presId="urn:microsoft.com/office/officeart/2005/8/layout/hProcess9"/>
    <dgm:cxn modelId="{055B190F-33EA-4D37-BFFF-4524CD4C584F}" type="presParOf" srcId="{002D31A7-85A2-4BA2-AE14-016E1888B7B5}" destId="{B98EE408-D21D-495B-9801-FF4124259EFB}" srcOrd="1" destOrd="0" presId="urn:microsoft.com/office/officeart/2005/8/layout/hProcess9"/>
    <dgm:cxn modelId="{2DFA7390-B1D2-4B46-967B-9A490BA986D2}" type="presParOf" srcId="{002D31A7-85A2-4BA2-AE14-016E1888B7B5}" destId="{D7819805-16D8-4FC0-B229-B025504F038B}" srcOrd="2" destOrd="0" presId="urn:microsoft.com/office/officeart/2005/8/layout/hProcess9"/>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EFF13AA6-2D9E-41CF-9551-7528A54039CA}" type="doc">
      <dgm:prSet loTypeId="urn:microsoft.com/office/officeart/2005/8/layout/arrow4" loCatId="process" qsTypeId="urn:microsoft.com/office/officeart/2005/8/quickstyle/simple1" qsCatId="simple" csTypeId="urn:microsoft.com/office/officeart/2005/8/colors/accent1_2" csCatId="accent1" phldr="1"/>
      <dgm:spPr/>
      <dgm:t>
        <a:bodyPr/>
        <a:lstStyle/>
        <a:p>
          <a:endParaRPr lang="es-ES"/>
        </a:p>
      </dgm:t>
    </dgm:pt>
    <dgm:pt modelId="{900A03E4-4405-45FE-BF79-61644F8C2C13}">
      <dgm:prSet phldrT="[Texto]" custT="1"/>
      <dgm:spPr/>
      <dgm:t>
        <a:bodyPr/>
        <a:lstStyle/>
        <a:p>
          <a:pPr algn="ctr"/>
          <a:r>
            <a:rPr lang="es-ES" sz="1100" b="1" dirty="0" smtClean="0">
              <a:solidFill>
                <a:srgbClr val="2B84D3"/>
              </a:solidFill>
            </a:rPr>
            <a:t>Auditorias internas y externas</a:t>
          </a:r>
          <a:endParaRPr lang="es-ES" sz="1100" b="1" dirty="0">
            <a:solidFill>
              <a:srgbClr val="2B84D3"/>
            </a:solidFill>
          </a:endParaRPr>
        </a:p>
      </dgm:t>
    </dgm:pt>
    <dgm:pt modelId="{7F0E0E19-338A-4270-BD6A-7C3B2FA805A5}" type="parTrans" cxnId="{BD9CFA41-E476-4866-A249-73AC2677FD42}">
      <dgm:prSet/>
      <dgm:spPr/>
      <dgm:t>
        <a:bodyPr/>
        <a:lstStyle/>
        <a:p>
          <a:endParaRPr lang="es-ES" sz="1100">
            <a:solidFill>
              <a:srgbClr val="2B84D3"/>
            </a:solidFill>
          </a:endParaRPr>
        </a:p>
      </dgm:t>
    </dgm:pt>
    <dgm:pt modelId="{4D959B3C-E3CA-41E1-A91F-981572112CD1}" type="sibTrans" cxnId="{BD9CFA41-E476-4866-A249-73AC2677FD42}">
      <dgm:prSet/>
      <dgm:spPr/>
      <dgm:t>
        <a:bodyPr/>
        <a:lstStyle/>
        <a:p>
          <a:endParaRPr lang="es-ES" sz="1100">
            <a:solidFill>
              <a:srgbClr val="2B84D3"/>
            </a:solidFill>
          </a:endParaRPr>
        </a:p>
      </dgm:t>
    </dgm:pt>
    <dgm:pt modelId="{FBE82BD8-C94C-4D7E-9B87-C70BD4185F28}">
      <dgm:prSet phldrT="[Texto]" custT="1"/>
      <dgm:spPr/>
      <dgm:t>
        <a:bodyPr/>
        <a:lstStyle/>
        <a:p>
          <a:r>
            <a:rPr lang="es-ES" sz="1100" b="1" dirty="0" smtClean="0">
              <a:solidFill>
                <a:srgbClr val="2B84D3"/>
              </a:solidFill>
            </a:rPr>
            <a:t>Auditoria de SMS</a:t>
          </a:r>
          <a:endParaRPr lang="es-ES" sz="1100" b="1" dirty="0">
            <a:solidFill>
              <a:srgbClr val="2B84D3"/>
            </a:solidFill>
          </a:endParaRPr>
        </a:p>
      </dgm:t>
    </dgm:pt>
    <dgm:pt modelId="{6EE5788E-90E8-4338-B996-FAF44A81020A}" type="parTrans" cxnId="{577BBA40-70D7-4593-AA15-92B6EB78C402}">
      <dgm:prSet/>
      <dgm:spPr/>
      <dgm:t>
        <a:bodyPr/>
        <a:lstStyle/>
        <a:p>
          <a:endParaRPr lang="es-ES" sz="1100">
            <a:solidFill>
              <a:srgbClr val="2B84D3"/>
            </a:solidFill>
          </a:endParaRPr>
        </a:p>
      </dgm:t>
    </dgm:pt>
    <dgm:pt modelId="{72A73B59-B7F4-45E1-B3C3-F37E207C586B}" type="sibTrans" cxnId="{577BBA40-70D7-4593-AA15-92B6EB78C402}">
      <dgm:prSet/>
      <dgm:spPr/>
      <dgm:t>
        <a:bodyPr/>
        <a:lstStyle/>
        <a:p>
          <a:endParaRPr lang="es-ES" sz="1100">
            <a:solidFill>
              <a:srgbClr val="2B84D3"/>
            </a:solidFill>
          </a:endParaRPr>
        </a:p>
      </dgm:t>
    </dgm:pt>
    <dgm:pt modelId="{85E9AD1A-A064-4B0A-8B07-7BA9630FC0B1}" type="pres">
      <dgm:prSet presAssocID="{EFF13AA6-2D9E-41CF-9551-7528A54039CA}" presName="compositeShape" presStyleCnt="0">
        <dgm:presLayoutVars>
          <dgm:chMax val="2"/>
          <dgm:dir/>
          <dgm:resizeHandles val="exact"/>
        </dgm:presLayoutVars>
      </dgm:prSet>
      <dgm:spPr/>
      <dgm:t>
        <a:bodyPr/>
        <a:lstStyle/>
        <a:p>
          <a:endParaRPr lang="es-CL"/>
        </a:p>
      </dgm:t>
    </dgm:pt>
    <dgm:pt modelId="{D7903FFF-1A79-454F-9A6D-8BFC254D074E}" type="pres">
      <dgm:prSet presAssocID="{900A03E4-4405-45FE-BF79-61644F8C2C13}" presName="upArrow" presStyleLbl="node1" presStyleIdx="0" presStyleCnt="2"/>
      <dgm:spPr>
        <a:solidFill>
          <a:srgbClr val="2B84D3"/>
        </a:solidFill>
      </dgm:spPr>
      <dgm:t>
        <a:bodyPr/>
        <a:lstStyle/>
        <a:p>
          <a:endParaRPr lang="es-ES"/>
        </a:p>
      </dgm:t>
    </dgm:pt>
    <dgm:pt modelId="{ADBE50B1-AE5B-486C-B273-6855BEBFAB1A}" type="pres">
      <dgm:prSet presAssocID="{900A03E4-4405-45FE-BF79-61644F8C2C13}" presName="upArrowText" presStyleLbl="revTx" presStyleIdx="0" presStyleCnt="2" custScaleX="122140" custLinFactNeighborX="813" custLinFactNeighborY="8267">
        <dgm:presLayoutVars>
          <dgm:chMax val="0"/>
          <dgm:bulletEnabled val="1"/>
        </dgm:presLayoutVars>
      </dgm:prSet>
      <dgm:spPr/>
      <dgm:t>
        <a:bodyPr/>
        <a:lstStyle/>
        <a:p>
          <a:endParaRPr lang="es-ES"/>
        </a:p>
      </dgm:t>
    </dgm:pt>
    <dgm:pt modelId="{0E70227D-5BA1-4EEA-8A5C-F23DA65BB054}" type="pres">
      <dgm:prSet presAssocID="{FBE82BD8-C94C-4D7E-9B87-C70BD4185F28}" presName="downArrow" presStyleLbl="node1" presStyleIdx="1" presStyleCnt="2"/>
      <dgm:spPr>
        <a:solidFill>
          <a:srgbClr val="2B84D3"/>
        </a:solidFill>
      </dgm:spPr>
      <dgm:t>
        <a:bodyPr/>
        <a:lstStyle/>
        <a:p>
          <a:endParaRPr lang="es-ES"/>
        </a:p>
      </dgm:t>
    </dgm:pt>
    <dgm:pt modelId="{608B5B65-B36D-4023-A5D7-04618411CB79}" type="pres">
      <dgm:prSet presAssocID="{FBE82BD8-C94C-4D7E-9B87-C70BD4185F28}" presName="downArrowText" presStyleLbl="revTx" presStyleIdx="1" presStyleCnt="2" custScaleX="113678">
        <dgm:presLayoutVars>
          <dgm:chMax val="0"/>
          <dgm:bulletEnabled val="1"/>
        </dgm:presLayoutVars>
      </dgm:prSet>
      <dgm:spPr/>
      <dgm:t>
        <a:bodyPr/>
        <a:lstStyle/>
        <a:p>
          <a:endParaRPr lang="es-CL"/>
        </a:p>
      </dgm:t>
    </dgm:pt>
  </dgm:ptLst>
  <dgm:cxnLst>
    <dgm:cxn modelId="{577BBA40-70D7-4593-AA15-92B6EB78C402}" srcId="{EFF13AA6-2D9E-41CF-9551-7528A54039CA}" destId="{FBE82BD8-C94C-4D7E-9B87-C70BD4185F28}" srcOrd="1" destOrd="0" parTransId="{6EE5788E-90E8-4338-B996-FAF44A81020A}" sibTransId="{72A73B59-B7F4-45E1-B3C3-F37E207C586B}"/>
    <dgm:cxn modelId="{4F01E7A5-7E67-407D-A231-B3B1826EAF65}" type="presOf" srcId="{900A03E4-4405-45FE-BF79-61644F8C2C13}" destId="{ADBE50B1-AE5B-486C-B273-6855BEBFAB1A}" srcOrd="0" destOrd="0" presId="urn:microsoft.com/office/officeart/2005/8/layout/arrow4"/>
    <dgm:cxn modelId="{EA76A2E4-D527-4C76-9DC4-42FB460799D5}" type="presOf" srcId="{FBE82BD8-C94C-4D7E-9B87-C70BD4185F28}" destId="{608B5B65-B36D-4023-A5D7-04618411CB79}" srcOrd="0" destOrd="0" presId="urn:microsoft.com/office/officeart/2005/8/layout/arrow4"/>
    <dgm:cxn modelId="{3A7EC432-1918-4A0E-AD3A-D57B13C7CD14}" type="presOf" srcId="{EFF13AA6-2D9E-41CF-9551-7528A54039CA}" destId="{85E9AD1A-A064-4B0A-8B07-7BA9630FC0B1}" srcOrd="0" destOrd="0" presId="urn:microsoft.com/office/officeart/2005/8/layout/arrow4"/>
    <dgm:cxn modelId="{BD9CFA41-E476-4866-A249-73AC2677FD42}" srcId="{EFF13AA6-2D9E-41CF-9551-7528A54039CA}" destId="{900A03E4-4405-45FE-BF79-61644F8C2C13}" srcOrd="0" destOrd="0" parTransId="{7F0E0E19-338A-4270-BD6A-7C3B2FA805A5}" sibTransId="{4D959B3C-E3CA-41E1-A91F-981572112CD1}"/>
    <dgm:cxn modelId="{0E7E52AA-3128-4A71-99F4-13647EF7FB38}" type="presParOf" srcId="{85E9AD1A-A064-4B0A-8B07-7BA9630FC0B1}" destId="{D7903FFF-1A79-454F-9A6D-8BFC254D074E}" srcOrd="0" destOrd="0" presId="urn:microsoft.com/office/officeart/2005/8/layout/arrow4"/>
    <dgm:cxn modelId="{F5411792-6768-4E73-B2FF-5189E8488F37}" type="presParOf" srcId="{85E9AD1A-A064-4B0A-8B07-7BA9630FC0B1}" destId="{ADBE50B1-AE5B-486C-B273-6855BEBFAB1A}" srcOrd="1" destOrd="0" presId="urn:microsoft.com/office/officeart/2005/8/layout/arrow4"/>
    <dgm:cxn modelId="{EDB1C7F3-9C78-4892-987D-05C1D841CD75}" type="presParOf" srcId="{85E9AD1A-A064-4B0A-8B07-7BA9630FC0B1}" destId="{0E70227D-5BA1-4EEA-8A5C-F23DA65BB054}" srcOrd="2" destOrd="0" presId="urn:microsoft.com/office/officeart/2005/8/layout/arrow4"/>
    <dgm:cxn modelId="{EA770C64-52EB-4A74-8335-D8401063D531}" type="presParOf" srcId="{85E9AD1A-A064-4B0A-8B07-7BA9630FC0B1}" destId="{608B5B65-B36D-4023-A5D7-04618411CB79}" srcOrd="3" destOrd="0" presId="urn:microsoft.com/office/officeart/2005/8/layout/arrow4"/>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D0B87E17-274E-4FAC-878F-65A33101DCB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PE"/>
        </a:p>
      </dgm:t>
    </dgm:pt>
    <dgm:pt modelId="{72B99FD6-2511-4E94-8DB4-D9FE21E01BF9}">
      <dgm:prSet phldrT="[Text]" custT="1"/>
      <dgm:spPr>
        <a:solidFill>
          <a:srgbClr val="002060"/>
        </a:solidFill>
      </dgm:spPr>
      <dgm:t>
        <a:bodyPr/>
        <a:lstStyle/>
        <a:p>
          <a:r>
            <a:rPr lang="es-PE" sz="1600" dirty="0" smtClean="0">
              <a:ln>
                <a:noFill/>
              </a:ln>
            </a:rPr>
            <a:t>Gerente responsable</a:t>
          </a:r>
          <a:endParaRPr lang="es-PE" sz="1600" dirty="0">
            <a:ln>
              <a:noFill/>
            </a:ln>
          </a:endParaRPr>
        </a:p>
      </dgm:t>
    </dgm:pt>
    <dgm:pt modelId="{813B3890-4A8B-4642-A7C5-2BB68BABDC19}" type="parTrans" cxnId="{36E61427-D7A9-4B83-A487-0270C7055830}">
      <dgm:prSet/>
      <dgm:spPr/>
      <dgm:t>
        <a:bodyPr/>
        <a:lstStyle/>
        <a:p>
          <a:endParaRPr lang="es-PE" sz="1600">
            <a:ln>
              <a:noFill/>
            </a:ln>
          </a:endParaRPr>
        </a:p>
      </dgm:t>
    </dgm:pt>
    <dgm:pt modelId="{07F4AEB2-320F-4D14-833B-72A15A13BAF9}" type="sibTrans" cxnId="{36E61427-D7A9-4B83-A487-0270C7055830}">
      <dgm:prSet/>
      <dgm:spPr/>
      <dgm:t>
        <a:bodyPr/>
        <a:lstStyle/>
        <a:p>
          <a:endParaRPr lang="es-PE" sz="1600">
            <a:ln>
              <a:noFill/>
            </a:ln>
          </a:endParaRPr>
        </a:p>
      </dgm:t>
    </dgm:pt>
    <dgm:pt modelId="{1BF10D6E-96B0-4819-BA09-9C7A3E6982E0}">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600" dirty="0" smtClean="0">
              <a:ln>
                <a:noFill/>
              </a:ln>
            </a:rPr>
            <a:t>Inspección</a:t>
          </a:r>
          <a:endParaRPr lang="es-PE" sz="1600" dirty="0">
            <a:ln>
              <a:noFill/>
            </a:ln>
          </a:endParaRPr>
        </a:p>
      </dgm:t>
    </dgm:pt>
    <dgm:pt modelId="{81AA95A2-C82A-459D-9E5A-422D5D06CDF5}" type="parTrans" cxnId="{F9C17291-4CDA-4338-B5A1-1241A4AB560D}">
      <dgm:prSet/>
      <dgm:spPr/>
      <dgm:t>
        <a:bodyPr/>
        <a:lstStyle/>
        <a:p>
          <a:endParaRPr lang="es-PE" sz="1600">
            <a:ln>
              <a:noFill/>
            </a:ln>
          </a:endParaRPr>
        </a:p>
      </dgm:t>
    </dgm:pt>
    <dgm:pt modelId="{73BF04DD-3ABE-4146-91DA-D51F19BB68FA}" type="sibTrans" cxnId="{F9C17291-4CDA-4338-B5A1-1241A4AB560D}">
      <dgm:prSet/>
      <dgm:spPr/>
      <dgm:t>
        <a:bodyPr/>
        <a:lstStyle/>
        <a:p>
          <a:endParaRPr lang="es-PE" sz="1600">
            <a:ln>
              <a:noFill/>
            </a:ln>
          </a:endParaRPr>
        </a:p>
      </dgm:t>
    </dgm:pt>
    <dgm:pt modelId="{F2265C08-2ABB-4D0E-84E8-BB051B1603B9}">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600" dirty="0" smtClean="0">
              <a:ln>
                <a:noFill/>
              </a:ln>
            </a:rPr>
            <a:t>Mantenimiento</a:t>
          </a:r>
          <a:endParaRPr lang="es-PE" sz="1600" dirty="0">
            <a:ln>
              <a:noFill/>
            </a:ln>
          </a:endParaRPr>
        </a:p>
      </dgm:t>
    </dgm:pt>
    <dgm:pt modelId="{DD4EEDBF-FC67-43E1-A2AE-F64756B0B228}" type="parTrans" cxnId="{F7877A57-5FCD-4870-B93B-5CCAF6ED1C16}">
      <dgm:prSet/>
      <dgm:spPr/>
      <dgm:t>
        <a:bodyPr/>
        <a:lstStyle/>
        <a:p>
          <a:endParaRPr lang="es-PE" sz="1600">
            <a:ln>
              <a:noFill/>
            </a:ln>
          </a:endParaRPr>
        </a:p>
      </dgm:t>
    </dgm:pt>
    <dgm:pt modelId="{8D1238C5-B961-4BA8-95EB-BA3AE5896735}" type="sibTrans" cxnId="{F7877A57-5FCD-4870-B93B-5CCAF6ED1C16}">
      <dgm:prSet/>
      <dgm:spPr/>
      <dgm:t>
        <a:bodyPr/>
        <a:lstStyle/>
        <a:p>
          <a:endParaRPr lang="es-PE" sz="1600">
            <a:ln>
              <a:noFill/>
            </a:ln>
          </a:endParaRPr>
        </a:p>
      </dgm:t>
    </dgm:pt>
    <dgm:pt modelId="{2DC24916-E843-479C-8DE0-DE4130C07BDA}">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800" b="1" dirty="0" smtClean="0">
              <a:ln>
                <a:noFill/>
              </a:ln>
              <a:solidFill>
                <a:srgbClr val="FFFF00"/>
              </a:solidFill>
            </a:rPr>
            <a:t>SMS</a:t>
          </a:r>
          <a:endParaRPr lang="es-PE" sz="1800" b="1" dirty="0">
            <a:ln>
              <a:noFill/>
            </a:ln>
            <a:solidFill>
              <a:srgbClr val="FFFF00"/>
            </a:solidFill>
          </a:endParaRPr>
        </a:p>
      </dgm:t>
    </dgm:pt>
    <dgm:pt modelId="{CE49FC37-2A88-4388-AF02-5DDAFF6C94B4}" type="parTrans" cxnId="{947ACAE4-8B5F-4B56-ABC8-326442CC0E68}">
      <dgm:prSet/>
      <dgm:spPr/>
      <dgm:t>
        <a:bodyPr/>
        <a:lstStyle/>
        <a:p>
          <a:endParaRPr lang="es-PE" sz="1600">
            <a:ln>
              <a:noFill/>
            </a:ln>
          </a:endParaRPr>
        </a:p>
      </dgm:t>
    </dgm:pt>
    <dgm:pt modelId="{8E6F7487-3505-4FBF-AEAD-849543280D22}" type="sibTrans" cxnId="{947ACAE4-8B5F-4B56-ABC8-326442CC0E68}">
      <dgm:prSet/>
      <dgm:spPr/>
      <dgm:t>
        <a:bodyPr/>
        <a:lstStyle/>
        <a:p>
          <a:endParaRPr lang="es-PE" sz="1600">
            <a:ln>
              <a:noFill/>
            </a:ln>
          </a:endParaRPr>
        </a:p>
      </dgm:t>
    </dgm:pt>
    <dgm:pt modelId="{DC266572-DDBA-4242-A70B-AB98EA5975AE}">
      <dgm:prSet custT="1"/>
      <dgm:spPr>
        <a:solidFill>
          <a:schemeClr val="accent6">
            <a:lumMod val="50000"/>
          </a:schemeClr>
        </a:solidFill>
      </dgm:spPr>
      <dgm:t>
        <a:bodyPr/>
        <a:lstStyle/>
        <a:p>
          <a:r>
            <a:rPr lang="es-PE" sz="1600" dirty="0" smtClean="0">
              <a:ln>
                <a:noFill/>
              </a:ln>
            </a:rPr>
            <a:t>Auditorías</a:t>
          </a:r>
          <a:endParaRPr lang="es-PE" sz="1600" dirty="0">
            <a:ln>
              <a:noFill/>
            </a:ln>
          </a:endParaRPr>
        </a:p>
      </dgm:t>
    </dgm:pt>
    <dgm:pt modelId="{AB18C793-837E-4773-B0B8-3F2F91B9E4BB}" type="parTrans" cxnId="{658ED7E5-1847-4A35-9E77-DB03CDBB7297}">
      <dgm:prSet/>
      <dgm:spPr/>
      <dgm:t>
        <a:bodyPr/>
        <a:lstStyle/>
        <a:p>
          <a:endParaRPr lang="es-PE" sz="1600">
            <a:ln>
              <a:noFill/>
            </a:ln>
          </a:endParaRPr>
        </a:p>
      </dgm:t>
    </dgm:pt>
    <dgm:pt modelId="{A5C10473-8F06-4B0D-A036-AC74BBFBBF8D}" type="sibTrans" cxnId="{658ED7E5-1847-4A35-9E77-DB03CDBB7297}">
      <dgm:prSet/>
      <dgm:spPr/>
      <dgm:t>
        <a:bodyPr/>
        <a:lstStyle/>
        <a:p>
          <a:endParaRPr lang="es-PE" sz="1600">
            <a:ln>
              <a:noFill/>
            </a:ln>
          </a:endParaRPr>
        </a:p>
      </dgm:t>
    </dgm:pt>
    <dgm:pt modelId="{0216D707-5168-40B3-B623-C2C7CDA2CE14}">
      <dgm:prSet custT="1"/>
      <dgm:spPr>
        <a:solidFill>
          <a:schemeClr val="accent6">
            <a:lumMod val="50000"/>
          </a:schemeClr>
        </a:solidFill>
      </dgm:spPr>
      <dgm:t>
        <a:bodyPr/>
        <a:lstStyle/>
        <a:p>
          <a:r>
            <a:rPr lang="es-PE" sz="1600" b="1" dirty="0" smtClean="0">
              <a:ln>
                <a:noFill/>
              </a:ln>
              <a:solidFill>
                <a:srgbClr val="FFFF00"/>
              </a:solidFill>
            </a:rPr>
            <a:t>Evaluación de informes</a:t>
          </a:r>
          <a:endParaRPr lang="es-PE" sz="1600" b="1" dirty="0">
            <a:ln>
              <a:noFill/>
            </a:ln>
            <a:solidFill>
              <a:srgbClr val="FFFF00"/>
            </a:solidFill>
          </a:endParaRPr>
        </a:p>
      </dgm:t>
    </dgm:pt>
    <dgm:pt modelId="{EE866D2D-8D05-4E13-B47A-3294630A0E4E}" type="parTrans" cxnId="{3C0594DA-D836-44FE-85E7-4565B8FDF089}">
      <dgm:prSet/>
      <dgm:spPr/>
      <dgm:t>
        <a:bodyPr/>
        <a:lstStyle/>
        <a:p>
          <a:endParaRPr lang="es-PE" sz="1600">
            <a:ln>
              <a:noFill/>
            </a:ln>
          </a:endParaRPr>
        </a:p>
      </dgm:t>
    </dgm:pt>
    <dgm:pt modelId="{1E42FC15-4F1A-4599-B3C5-FB7C71A872E8}" type="sibTrans" cxnId="{3C0594DA-D836-44FE-85E7-4565B8FDF089}">
      <dgm:prSet/>
      <dgm:spPr/>
      <dgm:t>
        <a:bodyPr/>
        <a:lstStyle/>
        <a:p>
          <a:endParaRPr lang="es-PE" sz="1600">
            <a:ln>
              <a:noFill/>
            </a:ln>
          </a:endParaRPr>
        </a:p>
      </dgm:t>
    </dgm:pt>
    <dgm:pt modelId="{F1E55C50-D0D1-4ECE-9B4B-B2FD748CA11E}">
      <dgm:prSet custT="1"/>
      <dgm:spPr>
        <a:solidFill>
          <a:schemeClr val="accent6">
            <a:lumMod val="50000"/>
          </a:schemeClr>
        </a:solidFill>
      </dgm:spPr>
      <dgm:t>
        <a:bodyPr/>
        <a:lstStyle/>
        <a:p>
          <a:r>
            <a:rPr lang="es-PE" sz="1600" b="1" dirty="0" smtClean="0">
              <a:ln>
                <a:noFill/>
              </a:ln>
              <a:solidFill>
                <a:srgbClr val="FFFF00"/>
              </a:solidFill>
            </a:rPr>
            <a:t>Análisis de riesgos</a:t>
          </a:r>
          <a:endParaRPr lang="es-PE" sz="1600" b="1" dirty="0">
            <a:ln>
              <a:noFill/>
            </a:ln>
            <a:solidFill>
              <a:srgbClr val="FFFF00"/>
            </a:solidFill>
          </a:endParaRPr>
        </a:p>
      </dgm:t>
    </dgm:pt>
    <dgm:pt modelId="{EE007A01-0070-4346-9702-F2C24503A935}" type="parTrans" cxnId="{A58298B8-6AFC-4151-A2F7-5E7FCE49157C}">
      <dgm:prSet/>
      <dgm:spPr/>
      <dgm:t>
        <a:bodyPr/>
        <a:lstStyle/>
        <a:p>
          <a:endParaRPr lang="es-PE" sz="1600">
            <a:ln>
              <a:noFill/>
            </a:ln>
          </a:endParaRPr>
        </a:p>
      </dgm:t>
    </dgm:pt>
    <dgm:pt modelId="{B88EEA58-2026-4C61-9C79-34096FCE417E}" type="sibTrans" cxnId="{A58298B8-6AFC-4151-A2F7-5E7FCE49157C}">
      <dgm:prSet/>
      <dgm:spPr/>
      <dgm:t>
        <a:bodyPr/>
        <a:lstStyle/>
        <a:p>
          <a:endParaRPr lang="es-PE" sz="1600">
            <a:ln>
              <a:noFill/>
            </a:ln>
          </a:endParaRPr>
        </a:p>
      </dgm:t>
    </dgm:pt>
    <dgm:pt modelId="{D826AF02-E4E2-4AC8-B9AA-24A53AF65E3A}">
      <dgm:prSet custT="1"/>
      <dgm:spPr>
        <a:solidFill>
          <a:schemeClr val="accent6">
            <a:lumMod val="50000"/>
          </a:schemeClr>
        </a:solidFill>
      </dgm:spPr>
      <dgm:t>
        <a:bodyPr/>
        <a:lstStyle/>
        <a:p>
          <a:r>
            <a:rPr lang="es-PE" sz="1600" b="1" dirty="0" smtClean="0">
              <a:ln>
                <a:noFill/>
              </a:ln>
              <a:solidFill>
                <a:srgbClr val="FFFF00"/>
              </a:solidFill>
            </a:rPr>
            <a:t>Gestión de indicadores</a:t>
          </a:r>
          <a:endParaRPr lang="es-PE" sz="1600" b="1" dirty="0">
            <a:ln>
              <a:noFill/>
            </a:ln>
            <a:solidFill>
              <a:srgbClr val="FFFF00"/>
            </a:solidFill>
          </a:endParaRPr>
        </a:p>
      </dgm:t>
    </dgm:pt>
    <dgm:pt modelId="{12C24B2C-D3B7-476A-B070-5E61E2159F85}" type="parTrans" cxnId="{BDA22EE1-D95F-46C7-B14F-29A42E958208}">
      <dgm:prSet/>
      <dgm:spPr/>
      <dgm:t>
        <a:bodyPr/>
        <a:lstStyle/>
        <a:p>
          <a:endParaRPr lang="es-PE" sz="1600">
            <a:ln>
              <a:noFill/>
            </a:ln>
          </a:endParaRPr>
        </a:p>
      </dgm:t>
    </dgm:pt>
    <dgm:pt modelId="{66C2379F-5BE2-4322-ADD9-26FCC2EF990C}" type="sibTrans" cxnId="{BDA22EE1-D95F-46C7-B14F-29A42E958208}">
      <dgm:prSet/>
      <dgm:spPr/>
      <dgm:t>
        <a:bodyPr/>
        <a:lstStyle/>
        <a:p>
          <a:endParaRPr lang="es-PE" sz="1600">
            <a:ln>
              <a:noFill/>
            </a:ln>
          </a:endParaRPr>
        </a:p>
      </dgm:t>
    </dgm:pt>
    <dgm:pt modelId="{AE81B07A-FD45-42B6-9A6F-556427558F49}">
      <dgm:prSet custT="1"/>
      <dgm:spPr>
        <a:solidFill>
          <a:schemeClr val="accent6">
            <a:lumMod val="50000"/>
          </a:schemeClr>
        </a:solidFill>
      </dgm:spPr>
      <dgm:t>
        <a:bodyPr/>
        <a:lstStyle/>
        <a:p>
          <a:r>
            <a:rPr lang="es-PE" sz="1600" dirty="0" smtClean="0">
              <a:ln>
                <a:noFill/>
              </a:ln>
            </a:rPr>
            <a:t>Capacidades de mantenimiento</a:t>
          </a:r>
          <a:endParaRPr lang="es-PE" sz="1600" dirty="0">
            <a:ln>
              <a:noFill/>
            </a:ln>
          </a:endParaRPr>
        </a:p>
      </dgm:t>
    </dgm:pt>
    <dgm:pt modelId="{7E542803-EB31-4CA5-B7FC-D89C30791035}" type="parTrans" cxnId="{6C51C6B2-90C1-4741-A6FE-849E15463B8D}">
      <dgm:prSet/>
      <dgm:spPr/>
      <dgm:t>
        <a:bodyPr/>
        <a:lstStyle/>
        <a:p>
          <a:endParaRPr lang="es-PE" sz="1600">
            <a:ln>
              <a:noFill/>
            </a:ln>
          </a:endParaRPr>
        </a:p>
      </dgm:t>
    </dgm:pt>
    <dgm:pt modelId="{583CF0D1-5F40-4AF1-8ACE-11A701DF286F}" type="sibTrans" cxnId="{6C51C6B2-90C1-4741-A6FE-849E15463B8D}">
      <dgm:prSet/>
      <dgm:spPr/>
      <dgm:t>
        <a:bodyPr/>
        <a:lstStyle/>
        <a:p>
          <a:endParaRPr lang="es-PE" sz="1600">
            <a:ln>
              <a:noFill/>
            </a:ln>
          </a:endParaRPr>
        </a:p>
      </dgm:t>
    </dgm:pt>
    <dgm:pt modelId="{BA024000-0605-4943-B701-7908A6802848}">
      <dgm:prSet custT="1"/>
      <dgm:spPr>
        <a:solidFill>
          <a:schemeClr val="accent6">
            <a:lumMod val="50000"/>
          </a:schemeClr>
        </a:solidFill>
      </dgm:spPr>
      <dgm:t>
        <a:bodyPr/>
        <a:lstStyle/>
        <a:p>
          <a:r>
            <a:rPr lang="es-PE" sz="1600" dirty="0" smtClean="0">
              <a:ln>
                <a:noFill/>
              </a:ln>
            </a:rPr>
            <a:t>Control de calidad</a:t>
          </a:r>
          <a:endParaRPr lang="es-PE" sz="1600" dirty="0">
            <a:ln>
              <a:noFill/>
            </a:ln>
          </a:endParaRPr>
        </a:p>
      </dgm:t>
    </dgm:pt>
    <dgm:pt modelId="{17D668BF-523F-4D46-AC13-5981C09DF9C1}" type="parTrans" cxnId="{BB388D3A-88BA-4DFE-9F7D-2702219A2786}">
      <dgm:prSet/>
      <dgm:spPr/>
      <dgm:t>
        <a:bodyPr/>
        <a:lstStyle/>
        <a:p>
          <a:endParaRPr lang="es-PE" sz="1600">
            <a:ln>
              <a:noFill/>
            </a:ln>
          </a:endParaRPr>
        </a:p>
      </dgm:t>
    </dgm:pt>
    <dgm:pt modelId="{C08FA978-D40F-4EA1-94BD-C2636A4017B0}" type="sibTrans" cxnId="{BB388D3A-88BA-4DFE-9F7D-2702219A2786}">
      <dgm:prSet/>
      <dgm:spPr/>
      <dgm:t>
        <a:bodyPr/>
        <a:lstStyle/>
        <a:p>
          <a:endParaRPr lang="es-PE" sz="1600">
            <a:ln>
              <a:noFill/>
            </a:ln>
          </a:endParaRPr>
        </a:p>
      </dgm:t>
    </dgm:pt>
    <dgm:pt modelId="{10BF7654-3C15-4A77-A14C-3876A1625708}">
      <dgm:prSet custT="1"/>
      <dgm:spPr>
        <a:solidFill>
          <a:schemeClr val="accent6">
            <a:lumMod val="50000"/>
          </a:schemeClr>
        </a:solidFill>
      </dgm:spPr>
      <dgm:t>
        <a:bodyPr/>
        <a:lstStyle/>
        <a:p>
          <a:r>
            <a:rPr lang="es-PE" sz="1600" b="1" dirty="0" smtClean="0">
              <a:ln>
                <a:noFill/>
              </a:ln>
              <a:solidFill>
                <a:srgbClr val="FFFF00"/>
              </a:solidFill>
            </a:rPr>
            <a:t>Capacitación</a:t>
          </a:r>
          <a:endParaRPr lang="es-PE" sz="1600" b="1" dirty="0">
            <a:ln>
              <a:noFill/>
            </a:ln>
            <a:solidFill>
              <a:srgbClr val="FFFF00"/>
            </a:solidFill>
          </a:endParaRPr>
        </a:p>
      </dgm:t>
    </dgm:pt>
    <dgm:pt modelId="{DF82B1B5-04DF-47F0-8117-AC56514FADBE}" type="parTrans" cxnId="{1CEFCDBB-F8FC-4D56-9D01-9829A99771E7}">
      <dgm:prSet/>
      <dgm:spPr/>
      <dgm:t>
        <a:bodyPr/>
        <a:lstStyle/>
        <a:p>
          <a:endParaRPr lang="es-PE">
            <a:ln>
              <a:noFill/>
            </a:ln>
          </a:endParaRPr>
        </a:p>
      </dgm:t>
    </dgm:pt>
    <dgm:pt modelId="{A75BE357-FE9D-4F55-B2F7-FDF4765F3383}" type="sibTrans" cxnId="{1CEFCDBB-F8FC-4D56-9D01-9829A99771E7}">
      <dgm:prSet/>
      <dgm:spPr/>
      <dgm:t>
        <a:bodyPr/>
        <a:lstStyle/>
        <a:p>
          <a:endParaRPr lang="es-PE">
            <a:ln>
              <a:noFill/>
            </a:ln>
          </a:endParaRPr>
        </a:p>
      </dgm:t>
    </dgm:pt>
    <dgm:pt modelId="{C000A334-027A-4DCA-9199-134DCB180ACF}" type="pres">
      <dgm:prSet presAssocID="{D0B87E17-274E-4FAC-878F-65A33101DCB6}" presName="hierChild1" presStyleCnt="0">
        <dgm:presLayoutVars>
          <dgm:orgChart val="1"/>
          <dgm:chPref val="1"/>
          <dgm:dir/>
          <dgm:animOne val="branch"/>
          <dgm:animLvl val="lvl"/>
          <dgm:resizeHandles/>
        </dgm:presLayoutVars>
      </dgm:prSet>
      <dgm:spPr/>
      <dgm:t>
        <a:bodyPr/>
        <a:lstStyle/>
        <a:p>
          <a:endParaRPr lang="es-PE"/>
        </a:p>
      </dgm:t>
    </dgm:pt>
    <dgm:pt modelId="{1375B036-51B5-4933-B5DB-624AC9B19E6E}" type="pres">
      <dgm:prSet presAssocID="{72B99FD6-2511-4E94-8DB4-D9FE21E01BF9}" presName="hierRoot1" presStyleCnt="0">
        <dgm:presLayoutVars>
          <dgm:hierBranch val="init"/>
        </dgm:presLayoutVars>
      </dgm:prSet>
      <dgm:spPr/>
    </dgm:pt>
    <dgm:pt modelId="{D8EED064-185F-45C5-BBCA-3D985CAEE8D7}" type="pres">
      <dgm:prSet presAssocID="{72B99FD6-2511-4E94-8DB4-D9FE21E01BF9}" presName="rootComposite1" presStyleCnt="0"/>
      <dgm:spPr/>
    </dgm:pt>
    <dgm:pt modelId="{3D3DBF93-0347-4F35-9CA9-6AF30ED1D211}" type="pres">
      <dgm:prSet presAssocID="{72B99FD6-2511-4E94-8DB4-D9FE21E01BF9}" presName="rootText1" presStyleLbl="node0" presStyleIdx="0" presStyleCnt="1">
        <dgm:presLayoutVars>
          <dgm:chPref val="3"/>
        </dgm:presLayoutVars>
      </dgm:prSet>
      <dgm:spPr/>
      <dgm:t>
        <a:bodyPr/>
        <a:lstStyle/>
        <a:p>
          <a:endParaRPr lang="es-PE"/>
        </a:p>
      </dgm:t>
    </dgm:pt>
    <dgm:pt modelId="{13BB267E-B6CB-487E-88FF-639E5CAD1146}" type="pres">
      <dgm:prSet presAssocID="{72B99FD6-2511-4E94-8DB4-D9FE21E01BF9}" presName="rootConnector1" presStyleLbl="node1" presStyleIdx="0" presStyleCnt="0"/>
      <dgm:spPr/>
      <dgm:t>
        <a:bodyPr/>
        <a:lstStyle/>
        <a:p>
          <a:endParaRPr lang="es-PE"/>
        </a:p>
      </dgm:t>
    </dgm:pt>
    <dgm:pt modelId="{4EEC4010-946E-45D9-8E29-0D0C5717D5CB}" type="pres">
      <dgm:prSet presAssocID="{72B99FD6-2511-4E94-8DB4-D9FE21E01BF9}" presName="hierChild2" presStyleCnt="0"/>
      <dgm:spPr/>
    </dgm:pt>
    <dgm:pt modelId="{0BAFFC14-E85B-4DA7-9579-F5A35B410054}" type="pres">
      <dgm:prSet presAssocID="{81AA95A2-C82A-459D-9E5A-422D5D06CDF5}" presName="Name37" presStyleLbl="parChTrans1D2" presStyleIdx="0" presStyleCnt="3"/>
      <dgm:spPr/>
      <dgm:t>
        <a:bodyPr/>
        <a:lstStyle/>
        <a:p>
          <a:endParaRPr lang="es-PE"/>
        </a:p>
      </dgm:t>
    </dgm:pt>
    <dgm:pt modelId="{9778D0DE-0C8B-427C-8BD2-4DC8DCD92390}" type="pres">
      <dgm:prSet presAssocID="{1BF10D6E-96B0-4819-BA09-9C7A3E6982E0}" presName="hierRoot2" presStyleCnt="0">
        <dgm:presLayoutVars>
          <dgm:hierBranch val="init"/>
        </dgm:presLayoutVars>
      </dgm:prSet>
      <dgm:spPr/>
    </dgm:pt>
    <dgm:pt modelId="{8FDEC4B2-2B13-4FC3-B8EB-0C373061E4FE}" type="pres">
      <dgm:prSet presAssocID="{1BF10D6E-96B0-4819-BA09-9C7A3E6982E0}" presName="rootComposite" presStyleCnt="0"/>
      <dgm:spPr/>
    </dgm:pt>
    <dgm:pt modelId="{AC579140-1F60-4ACB-8DEB-00A98D917140}" type="pres">
      <dgm:prSet presAssocID="{1BF10D6E-96B0-4819-BA09-9C7A3E6982E0}" presName="rootText" presStyleLbl="node2" presStyleIdx="0" presStyleCnt="3">
        <dgm:presLayoutVars>
          <dgm:chPref val="3"/>
        </dgm:presLayoutVars>
      </dgm:prSet>
      <dgm:spPr/>
      <dgm:t>
        <a:bodyPr/>
        <a:lstStyle/>
        <a:p>
          <a:endParaRPr lang="es-PE"/>
        </a:p>
      </dgm:t>
    </dgm:pt>
    <dgm:pt modelId="{3430EDE7-E37C-4B64-8164-C0FA705E8E16}" type="pres">
      <dgm:prSet presAssocID="{1BF10D6E-96B0-4819-BA09-9C7A3E6982E0}" presName="rootConnector" presStyleLbl="node2" presStyleIdx="0" presStyleCnt="3"/>
      <dgm:spPr/>
      <dgm:t>
        <a:bodyPr/>
        <a:lstStyle/>
        <a:p>
          <a:endParaRPr lang="es-PE"/>
        </a:p>
      </dgm:t>
    </dgm:pt>
    <dgm:pt modelId="{92C68BD9-FAE3-49E8-A23C-884E7E9A42CF}" type="pres">
      <dgm:prSet presAssocID="{1BF10D6E-96B0-4819-BA09-9C7A3E6982E0}" presName="hierChild4" presStyleCnt="0"/>
      <dgm:spPr/>
    </dgm:pt>
    <dgm:pt modelId="{0665A1DF-E138-4E38-A969-D5EDDED9133C}" type="pres">
      <dgm:prSet presAssocID="{17D668BF-523F-4D46-AC13-5981C09DF9C1}" presName="Name37" presStyleLbl="parChTrans1D3" presStyleIdx="0" presStyleCnt="7"/>
      <dgm:spPr/>
      <dgm:t>
        <a:bodyPr/>
        <a:lstStyle/>
        <a:p>
          <a:endParaRPr lang="es-PE"/>
        </a:p>
      </dgm:t>
    </dgm:pt>
    <dgm:pt modelId="{8409BB8B-3031-4DF0-ADB5-BE01F29D9871}" type="pres">
      <dgm:prSet presAssocID="{BA024000-0605-4943-B701-7908A6802848}" presName="hierRoot2" presStyleCnt="0">
        <dgm:presLayoutVars>
          <dgm:hierBranch val="init"/>
        </dgm:presLayoutVars>
      </dgm:prSet>
      <dgm:spPr/>
    </dgm:pt>
    <dgm:pt modelId="{B2D5A567-4D09-4AA5-998D-D08F9124E4BA}" type="pres">
      <dgm:prSet presAssocID="{BA024000-0605-4943-B701-7908A6802848}" presName="rootComposite" presStyleCnt="0"/>
      <dgm:spPr/>
    </dgm:pt>
    <dgm:pt modelId="{275EC537-4DB3-4235-B4D4-9A58F245A219}" type="pres">
      <dgm:prSet presAssocID="{BA024000-0605-4943-B701-7908A6802848}" presName="rootText" presStyleLbl="node3" presStyleIdx="0" presStyleCnt="7">
        <dgm:presLayoutVars>
          <dgm:chPref val="3"/>
        </dgm:presLayoutVars>
      </dgm:prSet>
      <dgm:spPr/>
      <dgm:t>
        <a:bodyPr/>
        <a:lstStyle/>
        <a:p>
          <a:endParaRPr lang="es-PE"/>
        </a:p>
      </dgm:t>
    </dgm:pt>
    <dgm:pt modelId="{43FCF1AE-A018-43AB-AF46-3395566DDCE7}" type="pres">
      <dgm:prSet presAssocID="{BA024000-0605-4943-B701-7908A6802848}" presName="rootConnector" presStyleLbl="node3" presStyleIdx="0" presStyleCnt="7"/>
      <dgm:spPr/>
      <dgm:t>
        <a:bodyPr/>
        <a:lstStyle/>
        <a:p>
          <a:endParaRPr lang="es-PE"/>
        </a:p>
      </dgm:t>
    </dgm:pt>
    <dgm:pt modelId="{B69F6C28-D35E-4841-B7E4-5A8D8BE9FC94}" type="pres">
      <dgm:prSet presAssocID="{BA024000-0605-4943-B701-7908A6802848}" presName="hierChild4" presStyleCnt="0"/>
      <dgm:spPr/>
    </dgm:pt>
    <dgm:pt modelId="{2D90D71B-49FF-4D0F-9483-9AA2389AD558}" type="pres">
      <dgm:prSet presAssocID="{BA024000-0605-4943-B701-7908A6802848}" presName="hierChild5" presStyleCnt="0"/>
      <dgm:spPr/>
    </dgm:pt>
    <dgm:pt modelId="{1262B2C8-F417-4AF5-A514-01C846F4ACD1}" type="pres">
      <dgm:prSet presAssocID="{1BF10D6E-96B0-4819-BA09-9C7A3E6982E0}" presName="hierChild5" presStyleCnt="0"/>
      <dgm:spPr/>
    </dgm:pt>
    <dgm:pt modelId="{3C47DC52-69D7-48F1-A240-611AD7268669}" type="pres">
      <dgm:prSet presAssocID="{DD4EEDBF-FC67-43E1-A2AE-F64756B0B228}" presName="Name37" presStyleLbl="parChTrans1D2" presStyleIdx="1" presStyleCnt="3"/>
      <dgm:spPr/>
      <dgm:t>
        <a:bodyPr/>
        <a:lstStyle/>
        <a:p>
          <a:endParaRPr lang="es-PE"/>
        </a:p>
      </dgm:t>
    </dgm:pt>
    <dgm:pt modelId="{2A0C5775-4FA7-487C-82B0-89CEBB1A1AA3}" type="pres">
      <dgm:prSet presAssocID="{F2265C08-2ABB-4D0E-84E8-BB051B1603B9}" presName="hierRoot2" presStyleCnt="0">
        <dgm:presLayoutVars>
          <dgm:hierBranch val="init"/>
        </dgm:presLayoutVars>
      </dgm:prSet>
      <dgm:spPr/>
    </dgm:pt>
    <dgm:pt modelId="{DB59275C-C982-4C75-9053-0DDFE4C16EAC}" type="pres">
      <dgm:prSet presAssocID="{F2265C08-2ABB-4D0E-84E8-BB051B1603B9}" presName="rootComposite" presStyleCnt="0"/>
      <dgm:spPr/>
    </dgm:pt>
    <dgm:pt modelId="{F2DB7C2A-65A7-4081-AFBD-B46BAD4DE742}" type="pres">
      <dgm:prSet presAssocID="{F2265C08-2ABB-4D0E-84E8-BB051B1603B9}" presName="rootText" presStyleLbl="node2" presStyleIdx="1" presStyleCnt="3">
        <dgm:presLayoutVars>
          <dgm:chPref val="3"/>
        </dgm:presLayoutVars>
      </dgm:prSet>
      <dgm:spPr/>
      <dgm:t>
        <a:bodyPr/>
        <a:lstStyle/>
        <a:p>
          <a:endParaRPr lang="es-PE"/>
        </a:p>
      </dgm:t>
    </dgm:pt>
    <dgm:pt modelId="{EA88FD13-24B3-44EA-9447-F99CDCC2DFCB}" type="pres">
      <dgm:prSet presAssocID="{F2265C08-2ABB-4D0E-84E8-BB051B1603B9}" presName="rootConnector" presStyleLbl="node2" presStyleIdx="1" presStyleCnt="3"/>
      <dgm:spPr/>
      <dgm:t>
        <a:bodyPr/>
        <a:lstStyle/>
        <a:p>
          <a:endParaRPr lang="es-PE"/>
        </a:p>
      </dgm:t>
    </dgm:pt>
    <dgm:pt modelId="{D5938EC4-AE0A-47DC-A0D2-716D1CD97671}" type="pres">
      <dgm:prSet presAssocID="{F2265C08-2ABB-4D0E-84E8-BB051B1603B9}" presName="hierChild4" presStyleCnt="0"/>
      <dgm:spPr/>
    </dgm:pt>
    <dgm:pt modelId="{8C476402-8449-4D34-BB7D-8E6C4593A6DE}" type="pres">
      <dgm:prSet presAssocID="{7E542803-EB31-4CA5-B7FC-D89C30791035}" presName="Name37" presStyleLbl="parChTrans1D3" presStyleIdx="1" presStyleCnt="7"/>
      <dgm:spPr/>
      <dgm:t>
        <a:bodyPr/>
        <a:lstStyle/>
        <a:p>
          <a:endParaRPr lang="es-PE"/>
        </a:p>
      </dgm:t>
    </dgm:pt>
    <dgm:pt modelId="{AC7C92A9-37ED-4D55-8D8E-5E0E3695C55B}" type="pres">
      <dgm:prSet presAssocID="{AE81B07A-FD45-42B6-9A6F-556427558F49}" presName="hierRoot2" presStyleCnt="0">
        <dgm:presLayoutVars>
          <dgm:hierBranch val="init"/>
        </dgm:presLayoutVars>
      </dgm:prSet>
      <dgm:spPr/>
    </dgm:pt>
    <dgm:pt modelId="{098F38DC-9EA5-444C-97C6-F1933D855FA3}" type="pres">
      <dgm:prSet presAssocID="{AE81B07A-FD45-42B6-9A6F-556427558F49}" presName="rootComposite" presStyleCnt="0"/>
      <dgm:spPr/>
    </dgm:pt>
    <dgm:pt modelId="{6042A94B-DD03-4587-A190-35C7A7C869C3}" type="pres">
      <dgm:prSet presAssocID="{AE81B07A-FD45-42B6-9A6F-556427558F49}" presName="rootText" presStyleLbl="node3" presStyleIdx="1" presStyleCnt="7">
        <dgm:presLayoutVars>
          <dgm:chPref val="3"/>
        </dgm:presLayoutVars>
      </dgm:prSet>
      <dgm:spPr/>
      <dgm:t>
        <a:bodyPr/>
        <a:lstStyle/>
        <a:p>
          <a:endParaRPr lang="es-PE"/>
        </a:p>
      </dgm:t>
    </dgm:pt>
    <dgm:pt modelId="{18C26A0F-0AAE-4606-8A42-CC3B9ECF8783}" type="pres">
      <dgm:prSet presAssocID="{AE81B07A-FD45-42B6-9A6F-556427558F49}" presName="rootConnector" presStyleLbl="node3" presStyleIdx="1" presStyleCnt="7"/>
      <dgm:spPr/>
      <dgm:t>
        <a:bodyPr/>
        <a:lstStyle/>
        <a:p>
          <a:endParaRPr lang="es-PE"/>
        </a:p>
      </dgm:t>
    </dgm:pt>
    <dgm:pt modelId="{4E143140-870D-46DC-8BF1-FB06E2A435A7}" type="pres">
      <dgm:prSet presAssocID="{AE81B07A-FD45-42B6-9A6F-556427558F49}" presName="hierChild4" presStyleCnt="0"/>
      <dgm:spPr/>
    </dgm:pt>
    <dgm:pt modelId="{FDC14030-1325-4BB6-B595-DA63EC2936D2}" type="pres">
      <dgm:prSet presAssocID="{AE81B07A-FD45-42B6-9A6F-556427558F49}" presName="hierChild5" presStyleCnt="0"/>
      <dgm:spPr/>
    </dgm:pt>
    <dgm:pt modelId="{0488220A-E0CD-47F3-8115-DDE753B87B84}" type="pres">
      <dgm:prSet presAssocID="{DF82B1B5-04DF-47F0-8117-AC56514FADBE}" presName="Name37" presStyleLbl="parChTrans1D3" presStyleIdx="2" presStyleCnt="7"/>
      <dgm:spPr/>
      <dgm:t>
        <a:bodyPr/>
        <a:lstStyle/>
        <a:p>
          <a:endParaRPr lang="es-PE"/>
        </a:p>
      </dgm:t>
    </dgm:pt>
    <dgm:pt modelId="{6F1324EF-720B-460A-8986-F05651AB0F73}" type="pres">
      <dgm:prSet presAssocID="{10BF7654-3C15-4A77-A14C-3876A1625708}" presName="hierRoot2" presStyleCnt="0">
        <dgm:presLayoutVars>
          <dgm:hierBranch val="init"/>
        </dgm:presLayoutVars>
      </dgm:prSet>
      <dgm:spPr/>
    </dgm:pt>
    <dgm:pt modelId="{6DB029EA-A80C-4B63-8545-04258BF51D8B}" type="pres">
      <dgm:prSet presAssocID="{10BF7654-3C15-4A77-A14C-3876A1625708}" presName="rootComposite" presStyleCnt="0"/>
      <dgm:spPr/>
    </dgm:pt>
    <dgm:pt modelId="{A57AD4F8-FD8F-40F3-AFFA-C38B2EB17B8E}" type="pres">
      <dgm:prSet presAssocID="{10BF7654-3C15-4A77-A14C-3876A1625708}" presName="rootText" presStyleLbl="node3" presStyleIdx="2" presStyleCnt="7">
        <dgm:presLayoutVars>
          <dgm:chPref val="3"/>
        </dgm:presLayoutVars>
      </dgm:prSet>
      <dgm:spPr/>
      <dgm:t>
        <a:bodyPr/>
        <a:lstStyle/>
        <a:p>
          <a:endParaRPr lang="es-PE"/>
        </a:p>
      </dgm:t>
    </dgm:pt>
    <dgm:pt modelId="{F96B1338-700B-41E7-B213-F874BD661242}" type="pres">
      <dgm:prSet presAssocID="{10BF7654-3C15-4A77-A14C-3876A1625708}" presName="rootConnector" presStyleLbl="node3" presStyleIdx="2" presStyleCnt="7"/>
      <dgm:spPr/>
      <dgm:t>
        <a:bodyPr/>
        <a:lstStyle/>
        <a:p>
          <a:endParaRPr lang="es-PE"/>
        </a:p>
      </dgm:t>
    </dgm:pt>
    <dgm:pt modelId="{7BE079CE-7BFE-49AF-8280-C732F215CB5E}" type="pres">
      <dgm:prSet presAssocID="{10BF7654-3C15-4A77-A14C-3876A1625708}" presName="hierChild4" presStyleCnt="0"/>
      <dgm:spPr/>
    </dgm:pt>
    <dgm:pt modelId="{5A4A508C-FBA1-4C7E-95A9-FB5E3B34B54A}" type="pres">
      <dgm:prSet presAssocID="{10BF7654-3C15-4A77-A14C-3876A1625708}" presName="hierChild5" presStyleCnt="0"/>
      <dgm:spPr/>
    </dgm:pt>
    <dgm:pt modelId="{79AABFBE-1D2E-4250-ABE0-2708CC151C41}" type="pres">
      <dgm:prSet presAssocID="{F2265C08-2ABB-4D0E-84E8-BB051B1603B9}" presName="hierChild5" presStyleCnt="0"/>
      <dgm:spPr/>
    </dgm:pt>
    <dgm:pt modelId="{1FFBF440-0665-4FB3-8935-F64A16674E3E}" type="pres">
      <dgm:prSet presAssocID="{CE49FC37-2A88-4388-AF02-5DDAFF6C94B4}" presName="Name37" presStyleLbl="parChTrans1D2" presStyleIdx="2" presStyleCnt="3"/>
      <dgm:spPr/>
      <dgm:t>
        <a:bodyPr/>
        <a:lstStyle/>
        <a:p>
          <a:endParaRPr lang="es-PE"/>
        </a:p>
      </dgm:t>
    </dgm:pt>
    <dgm:pt modelId="{5F2276EB-2123-4355-BFAB-15AF236C442E}" type="pres">
      <dgm:prSet presAssocID="{2DC24916-E843-479C-8DE0-DE4130C07BDA}" presName="hierRoot2" presStyleCnt="0">
        <dgm:presLayoutVars>
          <dgm:hierBranch val="init"/>
        </dgm:presLayoutVars>
      </dgm:prSet>
      <dgm:spPr/>
    </dgm:pt>
    <dgm:pt modelId="{58B345E7-128E-4FE6-BD7F-851BCB275EBB}" type="pres">
      <dgm:prSet presAssocID="{2DC24916-E843-479C-8DE0-DE4130C07BDA}" presName="rootComposite" presStyleCnt="0"/>
      <dgm:spPr/>
    </dgm:pt>
    <dgm:pt modelId="{611286DE-C395-49A9-9932-6C0E8175E074}" type="pres">
      <dgm:prSet presAssocID="{2DC24916-E843-479C-8DE0-DE4130C07BDA}" presName="rootText" presStyleLbl="node2" presStyleIdx="2" presStyleCnt="3">
        <dgm:presLayoutVars>
          <dgm:chPref val="3"/>
        </dgm:presLayoutVars>
      </dgm:prSet>
      <dgm:spPr/>
      <dgm:t>
        <a:bodyPr/>
        <a:lstStyle/>
        <a:p>
          <a:endParaRPr lang="es-PE"/>
        </a:p>
      </dgm:t>
    </dgm:pt>
    <dgm:pt modelId="{11930FD8-26ED-4C2D-AE14-2B51B0FBBF0D}" type="pres">
      <dgm:prSet presAssocID="{2DC24916-E843-479C-8DE0-DE4130C07BDA}" presName="rootConnector" presStyleLbl="node2" presStyleIdx="2" presStyleCnt="3"/>
      <dgm:spPr/>
      <dgm:t>
        <a:bodyPr/>
        <a:lstStyle/>
        <a:p>
          <a:endParaRPr lang="es-PE"/>
        </a:p>
      </dgm:t>
    </dgm:pt>
    <dgm:pt modelId="{C4E54D26-4AE4-4C46-87BE-67E939970EBE}" type="pres">
      <dgm:prSet presAssocID="{2DC24916-E843-479C-8DE0-DE4130C07BDA}" presName="hierChild4" presStyleCnt="0"/>
      <dgm:spPr/>
    </dgm:pt>
    <dgm:pt modelId="{C27761E3-B276-40BE-A8AB-49CFA3FD03F5}" type="pres">
      <dgm:prSet presAssocID="{AB18C793-837E-4773-B0B8-3F2F91B9E4BB}" presName="Name37" presStyleLbl="parChTrans1D3" presStyleIdx="3" presStyleCnt="7"/>
      <dgm:spPr/>
      <dgm:t>
        <a:bodyPr/>
        <a:lstStyle/>
        <a:p>
          <a:endParaRPr lang="es-PE"/>
        </a:p>
      </dgm:t>
    </dgm:pt>
    <dgm:pt modelId="{4900ABA3-65C9-457B-A996-B763C1B22028}" type="pres">
      <dgm:prSet presAssocID="{DC266572-DDBA-4242-A70B-AB98EA5975AE}" presName="hierRoot2" presStyleCnt="0">
        <dgm:presLayoutVars>
          <dgm:hierBranch val="init"/>
        </dgm:presLayoutVars>
      </dgm:prSet>
      <dgm:spPr/>
    </dgm:pt>
    <dgm:pt modelId="{E5B60FB8-333D-4132-8BF5-C628E35593E1}" type="pres">
      <dgm:prSet presAssocID="{DC266572-DDBA-4242-A70B-AB98EA5975AE}" presName="rootComposite" presStyleCnt="0"/>
      <dgm:spPr/>
    </dgm:pt>
    <dgm:pt modelId="{2F5D8FD0-1BE3-4F27-8603-237EE89F9610}" type="pres">
      <dgm:prSet presAssocID="{DC266572-DDBA-4242-A70B-AB98EA5975AE}" presName="rootText" presStyleLbl="node3" presStyleIdx="3" presStyleCnt="7">
        <dgm:presLayoutVars>
          <dgm:chPref val="3"/>
        </dgm:presLayoutVars>
      </dgm:prSet>
      <dgm:spPr/>
      <dgm:t>
        <a:bodyPr/>
        <a:lstStyle/>
        <a:p>
          <a:endParaRPr lang="es-PE"/>
        </a:p>
      </dgm:t>
    </dgm:pt>
    <dgm:pt modelId="{5EA29CD7-26AD-4D69-8305-D0ADB01DC104}" type="pres">
      <dgm:prSet presAssocID="{DC266572-DDBA-4242-A70B-AB98EA5975AE}" presName="rootConnector" presStyleLbl="node3" presStyleIdx="3" presStyleCnt="7"/>
      <dgm:spPr/>
      <dgm:t>
        <a:bodyPr/>
        <a:lstStyle/>
        <a:p>
          <a:endParaRPr lang="es-PE"/>
        </a:p>
      </dgm:t>
    </dgm:pt>
    <dgm:pt modelId="{12423DED-9700-46F3-BCEE-E573B71B5D8B}" type="pres">
      <dgm:prSet presAssocID="{DC266572-DDBA-4242-A70B-AB98EA5975AE}" presName="hierChild4" presStyleCnt="0"/>
      <dgm:spPr/>
    </dgm:pt>
    <dgm:pt modelId="{943C522C-D2B0-4863-B7B4-96C1B32724C5}" type="pres">
      <dgm:prSet presAssocID="{DC266572-DDBA-4242-A70B-AB98EA5975AE}" presName="hierChild5" presStyleCnt="0"/>
      <dgm:spPr/>
    </dgm:pt>
    <dgm:pt modelId="{38533B0D-2222-49E0-9E7B-0DB047ECE1A3}" type="pres">
      <dgm:prSet presAssocID="{EE866D2D-8D05-4E13-B47A-3294630A0E4E}" presName="Name37" presStyleLbl="parChTrans1D3" presStyleIdx="4" presStyleCnt="7"/>
      <dgm:spPr/>
      <dgm:t>
        <a:bodyPr/>
        <a:lstStyle/>
        <a:p>
          <a:endParaRPr lang="es-PE"/>
        </a:p>
      </dgm:t>
    </dgm:pt>
    <dgm:pt modelId="{B0AD4554-901C-49AD-B2DD-5D56E3DB56FC}" type="pres">
      <dgm:prSet presAssocID="{0216D707-5168-40B3-B623-C2C7CDA2CE14}" presName="hierRoot2" presStyleCnt="0">
        <dgm:presLayoutVars>
          <dgm:hierBranch val="init"/>
        </dgm:presLayoutVars>
      </dgm:prSet>
      <dgm:spPr/>
    </dgm:pt>
    <dgm:pt modelId="{5EE18746-B500-42DB-9DEF-DB913B8A8C94}" type="pres">
      <dgm:prSet presAssocID="{0216D707-5168-40B3-B623-C2C7CDA2CE14}" presName="rootComposite" presStyleCnt="0"/>
      <dgm:spPr/>
    </dgm:pt>
    <dgm:pt modelId="{351BFB5B-4BFD-4E88-A48B-D26E0B0B6A68}" type="pres">
      <dgm:prSet presAssocID="{0216D707-5168-40B3-B623-C2C7CDA2CE14}" presName="rootText" presStyleLbl="node3" presStyleIdx="4" presStyleCnt="7">
        <dgm:presLayoutVars>
          <dgm:chPref val="3"/>
        </dgm:presLayoutVars>
      </dgm:prSet>
      <dgm:spPr/>
      <dgm:t>
        <a:bodyPr/>
        <a:lstStyle/>
        <a:p>
          <a:endParaRPr lang="es-PE"/>
        </a:p>
      </dgm:t>
    </dgm:pt>
    <dgm:pt modelId="{59BED23F-719E-4808-9DBE-F72C5D3D2EA5}" type="pres">
      <dgm:prSet presAssocID="{0216D707-5168-40B3-B623-C2C7CDA2CE14}" presName="rootConnector" presStyleLbl="node3" presStyleIdx="4" presStyleCnt="7"/>
      <dgm:spPr/>
      <dgm:t>
        <a:bodyPr/>
        <a:lstStyle/>
        <a:p>
          <a:endParaRPr lang="es-PE"/>
        </a:p>
      </dgm:t>
    </dgm:pt>
    <dgm:pt modelId="{B8891C0D-89D5-42F1-BC0A-8DFBAF6A6CA8}" type="pres">
      <dgm:prSet presAssocID="{0216D707-5168-40B3-B623-C2C7CDA2CE14}" presName="hierChild4" presStyleCnt="0"/>
      <dgm:spPr/>
    </dgm:pt>
    <dgm:pt modelId="{119D8160-847F-4206-AD29-F2E9DFD70560}" type="pres">
      <dgm:prSet presAssocID="{0216D707-5168-40B3-B623-C2C7CDA2CE14}" presName="hierChild5" presStyleCnt="0"/>
      <dgm:spPr/>
    </dgm:pt>
    <dgm:pt modelId="{0CAFD7EC-5786-4917-8964-2946B6784D3D}" type="pres">
      <dgm:prSet presAssocID="{EE007A01-0070-4346-9702-F2C24503A935}" presName="Name37" presStyleLbl="parChTrans1D3" presStyleIdx="5" presStyleCnt="7"/>
      <dgm:spPr/>
      <dgm:t>
        <a:bodyPr/>
        <a:lstStyle/>
        <a:p>
          <a:endParaRPr lang="es-PE"/>
        </a:p>
      </dgm:t>
    </dgm:pt>
    <dgm:pt modelId="{50DE7EB5-7981-49EC-BA95-66CC0F5A121E}" type="pres">
      <dgm:prSet presAssocID="{F1E55C50-D0D1-4ECE-9B4B-B2FD748CA11E}" presName="hierRoot2" presStyleCnt="0">
        <dgm:presLayoutVars>
          <dgm:hierBranch val="init"/>
        </dgm:presLayoutVars>
      </dgm:prSet>
      <dgm:spPr/>
    </dgm:pt>
    <dgm:pt modelId="{0A603A3B-DFAE-4937-99A2-68A3EEABFDF0}" type="pres">
      <dgm:prSet presAssocID="{F1E55C50-D0D1-4ECE-9B4B-B2FD748CA11E}" presName="rootComposite" presStyleCnt="0"/>
      <dgm:spPr/>
    </dgm:pt>
    <dgm:pt modelId="{7C1A3274-55B6-47D7-A5ED-E970ADA9EFFF}" type="pres">
      <dgm:prSet presAssocID="{F1E55C50-D0D1-4ECE-9B4B-B2FD748CA11E}" presName="rootText" presStyleLbl="node3" presStyleIdx="5" presStyleCnt="7">
        <dgm:presLayoutVars>
          <dgm:chPref val="3"/>
        </dgm:presLayoutVars>
      </dgm:prSet>
      <dgm:spPr/>
      <dgm:t>
        <a:bodyPr/>
        <a:lstStyle/>
        <a:p>
          <a:endParaRPr lang="es-PE"/>
        </a:p>
      </dgm:t>
    </dgm:pt>
    <dgm:pt modelId="{06943EB2-BD17-4869-85C7-A45B1643DA04}" type="pres">
      <dgm:prSet presAssocID="{F1E55C50-D0D1-4ECE-9B4B-B2FD748CA11E}" presName="rootConnector" presStyleLbl="node3" presStyleIdx="5" presStyleCnt="7"/>
      <dgm:spPr/>
      <dgm:t>
        <a:bodyPr/>
        <a:lstStyle/>
        <a:p>
          <a:endParaRPr lang="es-PE"/>
        </a:p>
      </dgm:t>
    </dgm:pt>
    <dgm:pt modelId="{664A9A81-653D-4D92-AB08-0211283B307B}" type="pres">
      <dgm:prSet presAssocID="{F1E55C50-D0D1-4ECE-9B4B-B2FD748CA11E}" presName="hierChild4" presStyleCnt="0"/>
      <dgm:spPr/>
    </dgm:pt>
    <dgm:pt modelId="{9DD99F24-42E1-4B67-BFD3-4ECD42485AC0}" type="pres">
      <dgm:prSet presAssocID="{F1E55C50-D0D1-4ECE-9B4B-B2FD748CA11E}" presName="hierChild5" presStyleCnt="0"/>
      <dgm:spPr/>
    </dgm:pt>
    <dgm:pt modelId="{A151A388-E1D0-4417-9E6D-5357DB65F0FB}" type="pres">
      <dgm:prSet presAssocID="{12C24B2C-D3B7-476A-B070-5E61E2159F85}" presName="Name37" presStyleLbl="parChTrans1D3" presStyleIdx="6" presStyleCnt="7"/>
      <dgm:spPr/>
      <dgm:t>
        <a:bodyPr/>
        <a:lstStyle/>
        <a:p>
          <a:endParaRPr lang="es-PE"/>
        </a:p>
      </dgm:t>
    </dgm:pt>
    <dgm:pt modelId="{1047E764-1292-4643-8E91-D301CC4FA5FC}" type="pres">
      <dgm:prSet presAssocID="{D826AF02-E4E2-4AC8-B9AA-24A53AF65E3A}" presName="hierRoot2" presStyleCnt="0">
        <dgm:presLayoutVars>
          <dgm:hierBranch val="init"/>
        </dgm:presLayoutVars>
      </dgm:prSet>
      <dgm:spPr/>
    </dgm:pt>
    <dgm:pt modelId="{86733916-B66D-4184-8804-2ADBB9EDC6A2}" type="pres">
      <dgm:prSet presAssocID="{D826AF02-E4E2-4AC8-B9AA-24A53AF65E3A}" presName="rootComposite" presStyleCnt="0"/>
      <dgm:spPr/>
    </dgm:pt>
    <dgm:pt modelId="{E7BC84BC-6DC4-4663-A8A5-DC04A63394CA}" type="pres">
      <dgm:prSet presAssocID="{D826AF02-E4E2-4AC8-B9AA-24A53AF65E3A}" presName="rootText" presStyleLbl="node3" presStyleIdx="6" presStyleCnt="7">
        <dgm:presLayoutVars>
          <dgm:chPref val="3"/>
        </dgm:presLayoutVars>
      </dgm:prSet>
      <dgm:spPr/>
      <dgm:t>
        <a:bodyPr/>
        <a:lstStyle/>
        <a:p>
          <a:endParaRPr lang="es-PE"/>
        </a:p>
      </dgm:t>
    </dgm:pt>
    <dgm:pt modelId="{5C2B8E64-638E-4F2A-9172-50838CA08BD5}" type="pres">
      <dgm:prSet presAssocID="{D826AF02-E4E2-4AC8-B9AA-24A53AF65E3A}" presName="rootConnector" presStyleLbl="node3" presStyleIdx="6" presStyleCnt="7"/>
      <dgm:spPr/>
      <dgm:t>
        <a:bodyPr/>
        <a:lstStyle/>
        <a:p>
          <a:endParaRPr lang="es-PE"/>
        </a:p>
      </dgm:t>
    </dgm:pt>
    <dgm:pt modelId="{BBA8FAB3-C4A0-4A2F-A4CC-4886B71228F2}" type="pres">
      <dgm:prSet presAssocID="{D826AF02-E4E2-4AC8-B9AA-24A53AF65E3A}" presName="hierChild4" presStyleCnt="0"/>
      <dgm:spPr/>
    </dgm:pt>
    <dgm:pt modelId="{E0D63E4F-9629-4446-BCFF-56F306F54AF7}" type="pres">
      <dgm:prSet presAssocID="{D826AF02-E4E2-4AC8-B9AA-24A53AF65E3A}" presName="hierChild5" presStyleCnt="0"/>
      <dgm:spPr/>
    </dgm:pt>
    <dgm:pt modelId="{835FDD31-2C25-407C-B7A7-3F572550A8C4}" type="pres">
      <dgm:prSet presAssocID="{2DC24916-E843-479C-8DE0-DE4130C07BDA}" presName="hierChild5" presStyleCnt="0"/>
      <dgm:spPr/>
    </dgm:pt>
    <dgm:pt modelId="{5448D9E4-10F3-476B-AF47-3C43F1AC6E12}" type="pres">
      <dgm:prSet presAssocID="{72B99FD6-2511-4E94-8DB4-D9FE21E01BF9}" presName="hierChild3" presStyleCnt="0"/>
      <dgm:spPr/>
    </dgm:pt>
  </dgm:ptLst>
  <dgm:cxnLst>
    <dgm:cxn modelId="{B9F217E9-E49D-43E6-8238-86C22DB0DAF1}" type="presOf" srcId="{2DC24916-E843-479C-8DE0-DE4130C07BDA}" destId="{611286DE-C395-49A9-9932-6C0E8175E074}" srcOrd="0" destOrd="0" presId="urn:microsoft.com/office/officeart/2005/8/layout/orgChart1"/>
    <dgm:cxn modelId="{F9C17291-4CDA-4338-B5A1-1241A4AB560D}" srcId="{72B99FD6-2511-4E94-8DB4-D9FE21E01BF9}" destId="{1BF10D6E-96B0-4819-BA09-9C7A3E6982E0}" srcOrd="0" destOrd="0" parTransId="{81AA95A2-C82A-459D-9E5A-422D5D06CDF5}" sibTransId="{73BF04DD-3ABE-4146-91DA-D51F19BB68FA}"/>
    <dgm:cxn modelId="{A58298B8-6AFC-4151-A2F7-5E7FCE49157C}" srcId="{2DC24916-E843-479C-8DE0-DE4130C07BDA}" destId="{F1E55C50-D0D1-4ECE-9B4B-B2FD748CA11E}" srcOrd="2" destOrd="0" parTransId="{EE007A01-0070-4346-9702-F2C24503A935}" sibTransId="{B88EEA58-2026-4C61-9C79-34096FCE417E}"/>
    <dgm:cxn modelId="{F1D9CF13-748C-4566-94D3-D2405245FDF0}" type="presOf" srcId="{72B99FD6-2511-4E94-8DB4-D9FE21E01BF9}" destId="{13BB267E-B6CB-487E-88FF-639E5CAD1146}" srcOrd="1" destOrd="0" presId="urn:microsoft.com/office/officeart/2005/8/layout/orgChart1"/>
    <dgm:cxn modelId="{A2A13745-5578-48BA-9440-1520D01FE603}" type="presOf" srcId="{AE81B07A-FD45-42B6-9A6F-556427558F49}" destId="{6042A94B-DD03-4587-A190-35C7A7C869C3}" srcOrd="0" destOrd="0" presId="urn:microsoft.com/office/officeart/2005/8/layout/orgChart1"/>
    <dgm:cxn modelId="{87850809-BC82-467A-A1FE-847BE0CBA52C}" type="presOf" srcId="{AB18C793-837E-4773-B0B8-3F2F91B9E4BB}" destId="{C27761E3-B276-40BE-A8AB-49CFA3FD03F5}" srcOrd="0" destOrd="0" presId="urn:microsoft.com/office/officeart/2005/8/layout/orgChart1"/>
    <dgm:cxn modelId="{6C51C6B2-90C1-4741-A6FE-849E15463B8D}" srcId="{F2265C08-2ABB-4D0E-84E8-BB051B1603B9}" destId="{AE81B07A-FD45-42B6-9A6F-556427558F49}" srcOrd="0" destOrd="0" parTransId="{7E542803-EB31-4CA5-B7FC-D89C30791035}" sibTransId="{583CF0D1-5F40-4AF1-8ACE-11A701DF286F}"/>
    <dgm:cxn modelId="{772EAFCB-37D2-43B9-939E-45808CBDD72F}" type="presOf" srcId="{0216D707-5168-40B3-B623-C2C7CDA2CE14}" destId="{351BFB5B-4BFD-4E88-A48B-D26E0B0B6A68}" srcOrd="0" destOrd="0" presId="urn:microsoft.com/office/officeart/2005/8/layout/orgChart1"/>
    <dgm:cxn modelId="{EB2425AD-3133-42A7-A6B2-2CC541AA031F}" type="presOf" srcId="{10BF7654-3C15-4A77-A14C-3876A1625708}" destId="{F96B1338-700B-41E7-B213-F874BD661242}" srcOrd="1" destOrd="0" presId="urn:microsoft.com/office/officeart/2005/8/layout/orgChart1"/>
    <dgm:cxn modelId="{2922641B-33DB-44D9-9589-CC1D31571419}" type="presOf" srcId="{EE866D2D-8D05-4E13-B47A-3294630A0E4E}" destId="{38533B0D-2222-49E0-9E7B-0DB047ECE1A3}" srcOrd="0" destOrd="0" presId="urn:microsoft.com/office/officeart/2005/8/layout/orgChart1"/>
    <dgm:cxn modelId="{045F003A-E7BF-4727-92F1-4119463162D3}" type="presOf" srcId="{F2265C08-2ABB-4D0E-84E8-BB051B1603B9}" destId="{F2DB7C2A-65A7-4081-AFBD-B46BAD4DE742}" srcOrd="0" destOrd="0" presId="urn:microsoft.com/office/officeart/2005/8/layout/orgChart1"/>
    <dgm:cxn modelId="{D4B1DC07-B378-4722-B821-C554132D29C3}" type="presOf" srcId="{D826AF02-E4E2-4AC8-B9AA-24A53AF65E3A}" destId="{5C2B8E64-638E-4F2A-9172-50838CA08BD5}" srcOrd="1" destOrd="0" presId="urn:microsoft.com/office/officeart/2005/8/layout/orgChart1"/>
    <dgm:cxn modelId="{4B4173A6-A9C7-4911-915A-4BB9E8F681EE}" type="presOf" srcId="{72B99FD6-2511-4E94-8DB4-D9FE21E01BF9}" destId="{3D3DBF93-0347-4F35-9CA9-6AF30ED1D211}" srcOrd="0" destOrd="0" presId="urn:microsoft.com/office/officeart/2005/8/layout/orgChart1"/>
    <dgm:cxn modelId="{54DAA6A5-38BA-48B1-9C08-B1FC222F6D7F}" type="presOf" srcId="{7E542803-EB31-4CA5-B7FC-D89C30791035}" destId="{8C476402-8449-4D34-BB7D-8E6C4593A6DE}" srcOrd="0" destOrd="0" presId="urn:microsoft.com/office/officeart/2005/8/layout/orgChart1"/>
    <dgm:cxn modelId="{BB388D3A-88BA-4DFE-9F7D-2702219A2786}" srcId="{1BF10D6E-96B0-4819-BA09-9C7A3E6982E0}" destId="{BA024000-0605-4943-B701-7908A6802848}" srcOrd="0" destOrd="0" parTransId="{17D668BF-523F-4D46-AC13-5981C09DF9C1}" sibTransId="{C08FA978-D40F-4EA1-94BD-C2636A4017B0}"/>
    <dgm:cxn modelId="{4E0C82B6-1FCC-4676-BA03-582FFF2824B0}" type="presOf" srcId="{BA024000-0605-4943-B701-7908A6802848}" destId="{43FCF1AE-A018-43AB-AF46-3395566DDCE7}" srcOrd="1" destOrd="0" presId="urn:microsoft.com/office/officeart/2005/8/layout/orgChart1"/>
    <dgm:cxn modelId="{B81B2C44-C830-40C1-8563-71381916824E}" type="presOf" srcId="{F1E55C50-D0D1-4ECE-9B4B-B2FD748CA11E}" destId="{7C1A3274-55B6-47D7-A5ED-E970ADA9EFFF}" srcOrd="0" destOrd="0" presId="urn:microsoft.com/office/officeart/2005/8/layout/orgChart1"/>
    <dgm:cxn modelId="{36E61427-D7A9-4B83-A487-0270C7055830}" srcId="{D0B87E17-274E-4FAC-878F-65A33101DCB6}" destId="{72B99FD6-2511-4E94-8DB4-D9FE21E01BF9}" srcOrd="0" destOrd="0" parTransId="{813B3890-4A8B-4642-A7C5-2BB68BABDC19}" sibTransId="{07F4AEB2-320F-4D14-833B-72A15A13BAF9}"/>
    <dgm:cxn modelId="{7C87908E-826D-4A50-8CC3-72D95D2B26D4}" type="presOf" srcId="{F2265C08-2ABB-4D0E-84E8-BB051B1603B9}" destId="{EA88FD13-24B3-44EA-9447-F99CDCC2DFCB}" srcOrd="1" destOrd="0" presId="urn:microsoft.com/office/officeart/2005/8/layout/orgChart1"/>
    <dgm:cxn modelId="{AE77E1C6-66F7-4193-A111-B7CF74D57B4E}" type="presOf" srcId="{1BF10D6E-96B0-4819-BA09-9C7A3E6982E0}" destId="{AC579140-1F60-4ACB-8DEB-00A98D917140}" srcOrd="0" destOrd="0" presId="urn:microsoft.com/office/officeart/2005/8/layout/orgChart1"/>
    <dgm:cxn modelId="{16A82E4F-C69B-4E33-A822-DD02C58B3F63}" type="presOf" srcId="{D0B87E17-274E-4FAC-878F-65A33101DCB6}" destId="{C000A334-027A-4DCA-9199-134DCB180ACF}" srcOrd="0" destOrd="0" presId="urn:microsoft.com/office/officeart/2005/8/layout/orgChart1"/>
    <dgm:cxn modelId="{658ED7E5-1847-4A35-9E77-DB03CDBB7297}" srcId="{2DC24916-E843-479C-8DE0-DE4130C07BDA}" destId="{DC266572-DDBA-4242-A70B-AB98EA5975AE}" srcOrd="0" destOrd="0" parTransId="{AB18C793-837E-4773-B0B8-3F2F91B9E4BB}" sibTransId="{A5C10473-8F06-4B0D-A036-AC74BBFBBF8D}"/>
    <dgm:cxn modelId="{4A131267-FA8A-43DE-B634-7071894D2B97}" type="presOf" srcId="{1BF10D6E-96B0-4819-BA09-9C7A3E6982E0}" destId="{3430EDE7-E37C-4B64-8164-C0FA705E8E16}" srcOrd="1" destOrd="0" presId="urn:microsoft.com/office/officeart/2005/8/layout/orgChart1"/>
    <dgm:cxn modelId="{902A9888-E8C3-4EE2-A089-8717A71BF662}" type="presOf" srcId="{10BF7654-3C15-4A77-A14C-3876A1625708}" destId="{A57AD4F8-FD8F-40F3-AFFA-C38B2EB17B8E}" srcOrd="0" destOrd="0" presId="urn:microsoft.com/office/officeart/2005/8/layout/orgChart1"/>
    <dgm:cxn modelId="{947ACAE4-8B5F-4B56-ABC8-326442CC0E68}" srcId="{72B99FD6-2511-4E94-8DB4-D9FE21E01BF9}" destId="{2DC24916-E843-479C-8DE0-DE4130C07BDA}" srcOrd="2" destOrd="0" parTransId="{CE49FC37-2A88-4388-AF02-5DDAFF6C94B4}" sibTransId="{8E6F7487-3505-4FBF-AEAD-849543280D22}"/>
    <dgm:cxn modelId="{BDA22EE1-D95F-46C7-B14F-29A42E958208}" srcId="{2DC24916-E843-479C-8DE0-DE4130C07BDA}" destId="{D826AF02-E4E2-4AC8-B9AA-24A53AF65E3A}" srcOrd="3" destOrd="0" parTransId="{12C24B2C-D3B7-476A-B070-5E61E2159F85}" sibTransId="{66C2379F-5BE2-4322-ADD9-26FCC2EF990C}"/>
    <dgm:cxn modelId="{F2023213-69FB-41D3-BCDA-8D93F79D6C67}" type="presOf" srcId="{DD4EEDBF-FC67-43E1-A2AE-F64756B0B228}" destId="{3C47DC52-69D7-48F1-A240-611AD7268669}" srcOrd="0" destOrd="0" presId="urn:microsoft.com/office/officeart/2005/8/layout/orgChart1"/>
    <dgm:cxn modelId="{42D64457-34E1-4C2B-90E0-7ACAB482965F}" type="presOf" srcId="{81AA95A2-C82A-459D-9E5A-422D5D06CDF5}" destId="{0BAFFC14-E85B-4DA7-9579-F5A35B410054}" srcOrd="0" destOrd="0" presId="urn:microsoft.com/office/officeart/2005/8/layout/orgChart1"/>
    <dgm:cxn modelId="{29DEA289-CDFD-49E7-9002-D830EDBCCB07}" type="presOf" srcId="{17D668BF-523F-4D46-AC13-5981C09DF9C1}" destId="{0665A1DF-E138-4E38-A969-D5EDDED9133C}" srcOrd="0" destOrd="0" presId="urn:microsoft.com/office/officeart/2005/8/layout/orgChart1"/>
    <dgm:cxn modelId="{29B42703-9516-4114-8688-261A5482CC10}" type="presOf" srcId="{2DC24916-E843-479C-8DE0-DE4130C07BDA}" destId="{11930FD8-26ED-4C2D-AE14-2B51B0FBBF0D}" srcOrd="1" destOrd="0" presId="urn:microsoft.com/office/officeart/2005/8/layout/orgChart1"/>
    <dgm:cxn modelId="{A3DFBE79-EFA5-4732-9BCC-D6B2AF8C2C21}" type="presOf" srcId="{EE007A01-0070-4346-9702-F2C24503A935}" destId="{0CAFD7EC-5786-4917-8964-2946B6784D3D}" srcOrd="0" destOrd="0" presId="urn:microsoft.com/office/officeart/2005/8/layout/orgChart1"/>
    <dgm:cxn modelId="{1C8BE262-13FD-4CAE-A062-6F167168808C}" type="presOf" srcId="{DC266572-DDBA-4242-A70B-AB98EA5975AE}" destId="{2F5D8FD0-1BE3-4F27-8603-237EE89F9610}" srcOrd="0" destOrd="0" presId="urn:microsoft.com/office/officeart/2005/8/layout/orgChart1"/>
    <dgm:cxn modelId="{0E4A378D-9BBA-49FD-A68F-F703992BCE87}" type="presOf" srcId="{CE49FC37-2A88-4388-AF02-5DDAFF6C94B4}" destId="{1FFBF440-0665-4FB3-8935-F64A16674E3E}" srcOrd="0" destOrd="0" presId="urn:microsoft.com/office/officeart/2005/8/layout/orgChart1"/>
    <dgm:cxn modelId="{8B16CB89-2443-4A5B-806C-21B4CF0BD44F}" type="presOf" srcId="{DF82B1B5-04DF-47F0-8117-AC56514FADBE}" destId="{0488220A-E0CD-47F3-8115-DDE753B87B84}" srcOrd="0" destOrd="0" presId="urn:microsoft.com/office/officeart/2005/8/layout/orgChart1"/>
    <dgm:cxn modelId="{63CB41A9-414F-4C06-8945-ED5A8A4AF6B0}" type="presOf" srcId="{D826AF02-E4E2-4AC8-B9AA-24A53AF65E3A}" destId="{E7BC84BC-6DC4-4663-A8A5-DC04A63394CA}" srcOrd="0" destOrd="0" presId="urn:microsoft.com/office/officeart/2005/8/layout/orgChart1"/>
    <dgm:cxn modelId="{F7877A57-5FCD-4870-B93B-5CCAF6ED1C16}" srcId="{72B99FD6-2511-4E94-8DB4-D9FE21E01BF9}" destId="{F2265C08-2ABB-4D0E-84E8-BB051B1603B9}" srcOrd="1" destOrd="0" parTransId="{DD4EEDBF-FC67-43E1-A2AE-F64756B0B228}" sibTransId="{8D1238C5-B961-4BA8-95EB-BA3AE5896735}"/>
    <dgm:cxn modelId="{BB358548-5177-4B96-A5E8-FB6A76BC7E91}" type="presOf" srcId="{0216D707-5168-40B3-B623-C2C7CDA2CE14}" destId="{59BED23F-719E-4808-9DBE-F72C5D3D2EA5}" srcOrd="1" destOrd="0" presId="urn:microsoft.com/office/officeart/2005/8/layout/orgChart1"/>
    <dgm:cxn modelId="{ED142224-9749-49A6-9143-019190AF441F}" type="presOf" srcId="{12C24B2C-D3B7-476A-B070-5E61E2159F85}" destId="{A151A388-E1D0-4417-9E6D-5357DB65F0FB}" srcOrd="0" destOrd="0" presId="urn:microsoft.com/office/officeart/2005/8/layout/orgChart1"/>
    <dgm:cxn modelId="{B412F4E4-45B8-4055-8F7A-CD05271CA13C}" type="presOf" srcId="{BA024000-0605-4943-B701-7908A6802848}" destId="{275EC537-4DB3-4235-B4D4-9A58F245A219}" srcOrd="0" destOrd="0" presId="urn:microsoft.com/office/officeart/2005/8/layout/orgChart1"/>
    <dgm:cxn modelId="{24B54BAC-6CB9-4370-8967-4DD0FB07EE45}" type="presOf" srcId="{DC266572-DDBA-4242-A70B-AB98EA5975AE}" destId="{5EA29CD7-26AD-4D69-8305-D0ADB01DC104}" srcOrd="1" destOrd="0" presId="urn:microsoft.com/office/officeart/2005/8/layout/orgChart1"/>
    <dgm:cxn modelId="{3C0594DA-D836-44FE-85E7-4565B8FDF089}" srcId="{2DC24916-E843-479C-8DE0-DE4130C07BDA}" destId="{0216D707-5168-40B3-B623-C2C7CDA2CE14}" srcOrd="1" destOrd="0" parTransId="{EE866D2D-8D05-4E13-B47A-3294630A0E4E}" sibTransId="{1E42FC15-4F1A-4599-B3C5-FB7C71A872E8}"/>
    <dgm:cxn modelId="{1CEFCDBB-F8FC-4D56-9D01-9829A99771E7}" srcId="{F2265C08-2ABB-4D0E-84E8-BB051B1603B9}" destId="{10BF7654-3C15-4A77-A14C-3876A1625708}" srcOrd="1" destOrd="0" parTransId="{DF82B1B5-04DF-47F0-8117-AC56514FADBE}" sibTransId="{A75BE357-FE9D-4F55-B2F7-FDF4765F3383}"/>
    <dgm:cxn modelId="{E74CCDA7-CC8E-429B-AFCD-791B7219B59C}" type="presOf" srcId="{AE81B07A-FD45-42B6-9A6F-556427558F49}" destId="{18C26A0F-0AAE-4606-8A42-CC3B9ECF8783}" srcOrd="1" destOrd="0" presId="urn:microsoft.com/office/officeart/2005/8/layout/orgChart1"/>
    <dgm:cxn modelId="{22659441-4923-4781-84F7-0DDB3D0DC25D}" type="presOf" srcId="{F1E55C50-D0D1-4ECE-9B4B-B2FD748CA11E}" destId="{06943EB2-BD17-4869-85C7-A45B1643DA04}" srcOrd="1" destOrd="0" presId="urn:microsoft.com/office/officeart/2005/8/layout/orgChart1"/>
    <dgm:cxn modelId="{5CF6AAD7-87FC-45D9-A781-99BBE34D5E7A}" type="presParOf" srcId="{C000A334-027A-4DCA-9199-134DCB180ACF}" destId="{1375B036-51B5-4933-B5DB-624AC9B19E6E}" srcOrd="0" destOrd="0" presId="urn:microsoft.com/office/officeart/2005/8/layout/orgChart1"/>
    <dgm:cxn modelId="{67C79E40-B8E0-439E-B4A8-0ACEFA73071E}" type="presParOf" srcId="{1375B036-51B5-4933-B5DB-624AC9B19E6E}" destId="{D8EED064-185F-45C5-BBCA-3D985CAEE8D7}" srcOrd="0" destOrd="0" presId="urn:microsoft.com/office/officeart/2005/8/layout/orgChart1"/>
    <dgm:cxn modelId="{26C27445-676F-4C82-B791-3CCC1AAE39F5}" type="presParOf" srcId="{D8EED064-185F-45C5-BBCA-3D985CAEE8D7}" destId="{3D3DBF93-0347-4F35-9CA9-6AF30ED1D211}" srcOrd="0" destOrd="0" presId="urn:microsoft.com/office/officeart/2005/8/layout/orgChart1"/>
    <dgm:cxn modelId="{7BFC90DD-3BF4-4303-9E01-E77B69A745C1}" type="presParOf" srcId="{D8EED064-185F-45C5-BBCA-3D985CAEE8D7}" destId="{13BB267E-B6CB-487E-88FF-639E5CAD1146}" srcOrd="1" destOrd="0" presId="urn:microsoft.com/office/officeart/2005/8/layout/orgChart1"/>
    <dgm:cxn modelId="{A0659F26-F20B-43A4-B9C0-A582EF2E82BD}" type="presParOf" srcId="{1375B036-51B5-4933-B5DB-624AC9B19E6E}" destId="{4EEC4010-946E-45D9-8E29-0D0C5717D5CB}" srcOrd="1" destOrd="0" presId="urn:microsoft.com/office/officeart/2005/8/layout/orgChart1"/>
    <dgm:cxn modelId="{DA0BC247-5E9B-45E8-B69F-5BDEF9B3FD32}" type="presParOf" srcId="{4EEC4010-946E-45D9-8E29-0D0C5717D5CB}" destId="{0BAFFC14-E85B-4DA7-9579-F5A35B410054}" srcOrd="0" destOrd="0" presId="urn:microsoft.com/office/officeart/2005/8/layout/orgChart1"/>
    <dgm:cxn modelId="{9F9036E5-1E55-451D-8886-2F04287ED421}" type="presParOf" srcId="{4EEC4010-946E-45D9-8E29-0D0C5717D5CB}" destId="{9778D0DE-0C8B-427C-8BD2-4DC8DCD92390}" srcOrd="1" destOrd="0" presId="urn:microsoft.com/office/officeart/2005/8/layout/orgChart1"/>
    <dgm:cxn modelId="{EACA0E38-1215-4637-AADA-2DA63EDD1A1E}" type="presParOf" srcId="{9778D0DE-0C8B-427C-8BD2-4DC8DCD92390}" destId="{8FDEC4B2-2B13-4FC3-B8EB-0C373061E4FE}" srcOrd="0" destOrd="0" presId="urn:microsoft.com/office/officeart/2005/8/layout/orgChart1"/>
    <dgm:cxn modelId="{CE8E6A64-7DB9-443A-B673-6D2E462E072B}" type="presParOf" srcId="{8FDEC4B2-2B13-4FC3-B8EB-0C373061E4FE}" destId="{AC579140-1F60-4ACB-8DEB-00A98D917140}" srcOrd="0" destOrd="0" presId="urn:microsoft.com/office/officeart/2005/8/layout/orgChart1"/>
    <dgm:cxn modelId="{A3212378-58DD-486F-B423-9F606B1D564D}" type="presParOf" srcId="{8FDEC4B2-2B13-4FC3-B8EB-0C373061E4FE}" destId="{3430EDE7-E37C-4B64-8164-C0FA705E8E16}" srcOrd="1" destOrd="0" presId="urn:microsoft.com/office/officeart/2005/8/layout/orgChart1"/>
    <dgm:cxn modelId="{FEC5E447-58DC-4701-A7E3-301441165AC4}" type="presParOf" srcId="{9778D0DE-0C8B-427C-8BD2-4DC8DCD92390}" destId="{92C68BD9-FAE3-49E8-A23C-884E7E9A42CF}" srcOrd="1" destOrd="0" presId="urn:microsoft.com/office/officeart/2005/8/layout/orgChart1"/>
    <dgm:cxn modelId="{C2906297-EB48-4F9B-B82C-463BA5696C6E}" type="presParOf" srcId="{92C68BD9-FAE3-49E8-A23C-884E7E9A42CF}" destId="{0665A1DF-E138-4E38-A969-D5EDDED9133C}" srcOrd="0" destOrd="0" presId="urn:microsoft.com/office/officeart/2005/8/layout/orgChart1"/>
    <dgm:cxn modelId="{737D034C-BFC3-4C0E-B768-F9C2F50DF8E6}" type="presParOf" srcId="{92C68BD9-FAE3-49E8-A23C-884E7E9A42CF}" destId="{8409BB8B-3031-4DF0-ADB5-BE01F29D9871}" srcOrd="1" destOrd="0" presId="urn:microsoft.com/office/officeart/2005/8/layout/orgChart1"/>
    <dgm:cxn modelId="{852E1399-7DD2-4723-B674-D8527DF200F5}" type="presParOf" srcId="{8409BB8B-3031-4DF0-ADB5-BE01F29D9871}" destId="{B2D5A567-4D09-4AA5-998D-D08F9124E4BA}" srcOrd="0" destOrd="0" presId="urn:microsoft.com/office/officeart/2005/8/layout/orgChart1"/>
    <dgm:cxn modelId="{E2118548-A97C-4451-87B0-99491F0A45AA}" type="presParOf" srcId="{B2D5A567-4D09-4AA5-998D-D08F9124E4BA}" destId="{275EC537-4DB3-4235-B4D4-9A58F245A219}" srcOrd="0" destOrd="0" presId="urn:microsoft.com/office/officeart/2005/8/layout/orgChart1"/>
    <dgm:cxn modelId="{6924CFA4-F084-4C0B-9EB1-F31F81715F1D}" type="presParOf" srcId="{B2D5A567-4D09-4AA5-998D-D08F9124E4BA}" destId="{43FCF1AE-A018-43AB-AF46-3395566DDCE7}" srcOrd="1" destOrd="0" presId="urn:microsoft.com/office/officeart/2005/8/layout/orgChart1"/>
    <dgm:cxn modelId="{67A29629-FC99-40D4-91FC-A7D5A34D05E3}" type="presParOf" srcId="{8409BB8B-3031-4DF0-ADB5-BE01F29D9871}" destId="{B69F6C28-D35E-4841-B7E4-5A8D8BE9FC94}" srcOrd="1" destOrd="0" presId="urn:microsoft.com/office/officeart/2005/8/layout/orgChart1"/>
    <dgm:cxn modelId="{C99303E2-7DFD-4367-93E7-1781BD5882C6}" type="presParOf" srcId="{8409BB8B-3031-4DF0-ADB5-BE01F29D9871}" destId="{2D90D71B-49FF-4D0F-9483-9AA2389AD558}" srcOrd="2" destOrd="0" presId="urn:microsoft.com/office/officeart/2005/8/layout/orgChart1"/>
    <dgm:cxn modelId="{FB38A779-21E4-4352-BDA9-ED768EC3FE11}" type="presParOf" srcId="{9778D0DE-0C8B-427C-8BD2-4DC8DCD92390}" destId="{1262B2C8-F417-4AF5-A514-01C846F4ACD1}" srcOrd="2" destOrd="0" presId="urn:microsoft.com/office/officeart/2005/8/layout/orgChart1"/>
    <dgm:cxn modelId="{954ACE82-3009-44C8-90A6-8AC5B5D0C083}" type="presParOf" srcId="{4EEC4010-946E-45D9-8E29-0D0C5717D5CB}" destId="{3C47DC52-69D7-48F1-A240-611AD7268669}" srcOrd="2" destOrd="0" presId="urn:microsoft.com/office/officeart/2005/8/layout/orgChart1"/>
    <dgm:cxn modelId="{170A8955-74BF-4E57-8315-142FE6E3C82E}" type="presParOf" srcId="{4EEC4010-946E-45D9-8E29-0D0C5717D5CB}" destId="{2A0C5775-4FA7-487C-82B0-89CEBB1A1AA3}" srcOrd="3" destOrd="0" presId="urn:microsoft.com/office/officeart/2005/8/layout/orgChart1"/>
    <dgm:cxn modelId="{988D7C61-8406-4DE0-A287-E2EC088B6FDD}" type="presParOf" srcId="{2A0C5775-4FA7-487C-82B0-89CEBB1A1AA3}" destId="{DB59275C-C982-4C75-9053-0DDFE4C16EAC}" srcOrd="0" destOrd="0" presId="urn:microsoft.com/office/officeart/2005/8/layout/orgChart1"/>
    <dgm:cxn modelId="{0CD38249-9F6C-4578-8073-BAAC99B4D6B1}" type="presParOf" srcId="{DB59275C-C982-4C75-9053-0DDFE4C16EAC}" destId="{F2DB7C2A-65A7-4081-AFBD-B46BAD4DE742}" srcOrd="0" destOrd="0" presId="urn:microsoft.com/office/officeart/2005/8/layout/orgChart1"/>
    <dgm:cxn modelId="{24EC21B4-94E4-4354-9CE4-8D0D4B3AE3E5}" type="presParOf" srcId="{DB59275C-C982-4C75-9053-0DDFE4C16EAC}" destId="{EA88FD13-24B3-44EA-9447-F99CDCC2DFCB}" srcOrd="1" destOrd="0" presId="urn:microsoft.com/office/officeart/2005/8/layout/orgChart1"/>
    <dgm:cxn modelId="{CE7410F1-5E42-47AE-A0E6-1D22DC7174B6}" type="presParOf" srcId="{2A0C5775-4FA7-487C-82B0-89CEBB1A1AA3}" destId="{D5938EC4-AE0A-47DC-A0D2-716D1CD97671}" srcOrd="1" destOrd="0" presId="urn:microsoft.com/office/officeart/2005/8/layout/orgChart1"/>
    <dgm:cxn modelId="{9DDAE77B-C7C7-4D19-A53A-9E4E5201EF47}" type="presParOf" srcId="{D5938EC4-AE0A-47DC-A0D2-716D1CD97671}" destId="{8C476402-8449-4D34-BB7D-8E6C4593A6DE}" srcOrd="0" destOrd="0" presId="urn:microsoft.com/office/officeart/2005/8/layout/orgChart1"/>
    <dgm:cxn modelId="{EF5580AD-DBE4-4214-957C-7721FF87733D}" type="presParOf" srcId="{D5938EC4-AE0A-47DC-A0D2-716D1CD97671}" destId="{AC7C92A9-37ED-4D55-8D8E-5E0E3695C55B}" srcOrd="1" destOrd="0" presId="urn:microsoft.com/office/officeart/2005/8/layout/orgChart1"/>
    <dgm:cxn modelId="{B0B476A8-9098-48AB-B13C-43F5F2A37C9A}" type="presParOf" srcId="{AC7C92A9-37ED-4D55-8D8E-5E0E3695C55B}" destId="{098F38DC-9EA5-444C-97C6-F1933D855FA3}" srcOrd="0" destOrd="0" presId="urn:microsoft.com/office/officeart/2005/8/layout/orgChart1"/>
    <dgm:cxn modelId="{E2D6BD37-DB2E-4810-80D4-84F9881B379F}" type="presParOf" srcId="{098F38DC-9EA5-444C-97C6-F1933D855FA3}" destId="{6042A94B-DD03-4587-A190-35C7A7C869C3}" srcOrd="0" destOrd="0" presId="urn:microsoft.com/office/officeart/2005/8/layout/orgChart1"/>
    <dgm:cxn modelId="{56D3F863-90D4-4FA1-A378-D7E122493CCE}" type="presParOf" srcId="{098F38DC-9EA5-444C-97C6-F1933D855FA3}" destId="{18C26A0F-0AAE-4606-8A42-CC3B9ECF8783}" srcOrd="1" destOrd="0" presId="urn:microsoft.com/office/officeart/2005/8/layout/orgChart1"/>
    <dgm:cxn modelId="{B4542A2A-DDB3-4E7A-9E0C-EC3F69F06D5F}" type="presParOf" srcId="{AC7C92A9-37ED-4D55-8D8E-5E0E3695C55B}" destId="{4E143140-870D-46DC-8BF1-FB06E2A435A7}" srcOrd="1" destOrd="0" presId="urn:microsoft.com/office/officeart/2005/8/layout/orgChart1"/>
    <dgm:cxn modelId="{108004FA-BEEF-425A-BDDC-E426F915AE33}" type="presParOf" srcId="{AC7C92A9-37ED-4D55-8D8E-5E0E3695C55B}" destId="{FDC14030-1325-4BB6-B595-DA63EC2936D2}" srcOrd="2" destOrd="0" presId="urn:microsoft.com/office/officeart/2005/8/layout/orgChart1"/>
    <dgm:cxn modelId="{10335061-DE18-4D9D-9B9D-16C1D5152188}" type="presParOf" srcId="{D5938EC4-AE0A-47DC-A0D2-716D1CD97671}" destId="{0488220A-E0CD-47F3-8115-DDE753B87B84}" srcOrd="2" destOrd="0" presId="urn:microsoft.com/office/officeart/2005/8/layout/orgChart1"/>
    <dgm:cxn modelId="{83A36C0B-6094-408D-BD0D-3D65E42D04B3}" type="presParOf" srcId="{D5938EC4-AE0A-47DC-A0D2-716D1CD97671}" destId="{6F1324EF-720B-460A-8986-F05651AB0F73}" srcOrd="3" destOrd="0" presId="urn:microsoft.com/office/officeart/2005/8/layout/orgChart1"/>
    <dgm:cxn modelId="{23D955C4-5E2C-4E16-B47A-C80E8BB2594E}" type="presParOf" srcId="{6F1324EF-720B-460A-8986-F05651AB0F73}" destId="{6DB029EA-A80C-4B63-8545-04258BF51D8B}" srcOrd="0" destOrd="0" presId="urn:microsoft.com/office/officeart/2005/8/layout/orgChart1"/>
    <dgm:cxn modelId="{BF79A4E0-BAF8-43CB-917B-7C864AA27076}" type="presParOf" srcId="{6DB029EA-A80C-4B63-8545-04258BF51D8B}" destId="{A57AD4F8-FD8F-40F3-AFFA-C38B2EB17B8E}" srcOrd="0" destOrd="0" presId="urn:microsoft.com/office/officeart/2005/8/layout/orgChart1"/>
    <dgm:cxn modelId="{D18135DC-F310-4211-8648-9FB8EA056C52}" type="presParOf" srcId="{6DB029EA-A80C-4B63-8545-04258BF51D8B}" destId="{F96B1338-700B-41E7-B213-F874BD661242}" srcOrd="1" destOrd="0" presId="urn:microsoft.com/office/officeart/2005/8/layout/orgChart1"/>
    <dgm:cxn modelId="{CD75F6E7-F563-4CA9-A6D2-C26525778103}" type="presParOf" srcId="{6F1324EF-720B-460A-8986-F05651AB0F73}" destId="{7BE079CE-7BFE-49AF-8280-C732F215CB5E}" srcOrd="1" destOrd="0" presId="urn:microsoft.com/office/officeart/2005/8/layout/orgChart1"/>
    <dgm:cxn modelId="{BEFE6800-C5CE-4253-A2A7-631DAB110FAE}" type="presParOf" srcId="{6F1324EF-720B-460A-8986-F05651AB0F73}" destId="{5A4A508C-FBA1-4C7E-95A9-FB5E3B34B54A}" srcOrd="2" destOrd="0" presId="urn:microsoft.com/office/officeart/2005/8/layout/orgChart1"/>
    <dgm:cxn modelId="{BFE9B174-C749-451C-975B-5CECD46A419C}" type="presParOf" srcId="{2A0C5775-4FA7-487C-82B0-89CEBB1A1AA3}" destId="{79AABFBE-1D2E-4250-ABE0-2708CC151C41}" srcOrd="2" destOrd="0" presId="urn:microsoft.com/office/officeart/2005/8/layout/orgChart1"/>
    <dgm:cxn modelId="{ED901E39-5EB9-4E9D-838A-9D7D634FC659}" type="presParOf" srcId="{4EEC4010-946E-45D9-8E29-0D0C5717D5CB}" destId="{1FFBF440-0665-4FB3-8935-F64A16674E3E}" srcOrd="4" destOrd="0" presId="urn:microsoft.com/office/officeart/2005/8/layout/orgChart1"/>
    <dgm:cxn modelId="{81544916-6023-45EB-9889-35C163598332}" type="presParOf" srcId="{4EEC4010-946E-45D9-8E29-0D0C5717D5CB}" destId="{5F2276EB-2123-4355-BFAB-15AF236C442E}" srcOrd="5" destOrd="0" presId="urn:microsoft.com/office/officeart/2005/8/layout/orgChart1"/>
    <dgm:cxn modelId="{9AD10BDE-C9F1-4031-BB0C-6CBDB4572D4B}" type="presParOf" srcId="{5F2276EB-2123-4355-BFAB-15AF236C442E}" destId="{58B345E7-128E-4FE6-BD7F-851BCB275EBB}" srcOrd="0" destOrd="0" presId="urn:microsoft.com/office/officeart/2005/8/layout/orgChart1"/>
    <dgm:cxn modelId="{2DFC6CF0-A6DC-4000-9ABC-2BF976902B57}" type="presParOf" srcId="{58B345E7-128E-4FE6-BD7F-851BCB275EBB}" destId="{611286DE-C395-49A9-9932-6C0E8175E074}" srcOrd="0" destOrd="0" presId="urn:microsoft.com/office/officeart/2005/8/layout/orgChart1"/>
    <dgm:cxn modelId="{A1FDEBD6-FC9D-4885-AD0C-5944E92722D7}" type="presParOf" srcId="{58B345E7-128E-4FE6-BD7F-851BCB275EBB}" destId="{11930FD8-26ED-4C2D-AE14-2B51B0FBBF0D}" srcOrd="1" destOrd="0" presId="urn:microsoft.com/office/officeart/2005/8/layout/orgChart1"/>
    <dgm:cxn modelId="{112903BB-1891-4904-8E00-63E3B2358A0C}" type="presParOf" srcId="{5F2276EB-2123-4355-BFAB-15AF236C442E}" destId="{C4E54D26-4AE4-4C46-87BE-67E939970EBE}" srcOrd="1" destOrd="0" presId="urn:microsoft.com/office/officeart/2005/8/layout/orgChart1"/>
    <dgm:cxn modelId="{AD127F9A-D0A9-4CED-B068-525265ECDDC6}" type="presParOf" srcId="{C4E54D26-4AE4-4C46-87BE-67E939970EBE}" destId="{C27761E3-B276-40BE-A8AB-49CFA3FD03F5}" srcOrd="0" destOrd="0" presId="urn:microsoft.com/office/officeart/2005/8/layout/orgChart1"/>
    <dgm:cxn modelId="{27364DEC-46A7-4B5E-9D64-FFD215AEF555}" type="presParOf" srcId="{C4E54D26-4AE4-4C46-87BE-67E939970EBE}" destId="{4900ABA3-65C9-457B-A996-B763C1B22028}" srcOrd="1" destOrd="0" presId="urn:microsoft.com/office/officeart/2005/8/layout/orgChart1"/>
    <dgm:cxn modelId="{56B03308-7CEE-462F-85F0-1A963BE0D805}" type="presParOf" srcId="{4900ABA3-65C9-457B-A996-B763C1B22028}" destId="{E5B60FB8-333D-4132-8BF5-C628E35593E1}" srcOrd="0" destOrd="0" presId="urn:microsoft.com/office/officeart/2005/8/layout/orgChart1"/>
    <dgm:cxn modelId="{49D126F2-E74D-4E3D-BC7D-20CC547B4B2D}" type="presParOf" srcId="{E5B60FB8-333D-4132-8BF5-C628E35593E1}" destId="{2F5D8FD0-1BE3-4F27-8603-237EE89F9610}" srcOrd="0" destOrd="0" presId="urn:microsoft.com/office/officeart/2005/8/layout/orgChart1"/>
    <dgm:cxn modelId="{AEB5F3A0-6D73-4941-A4C1-4F122FF34DF9}" type="presParOf" srcId="{E5B60FB8-333D-4132-8BF5-C628E35593E1}" destId="{5EA29CD7-26AD-4D69-8305-D0ADB01DC104}" srcOrd="1" destOrd="0" presId="urn:microsoft.com/office/officeart/2005/8/layout/orgChart1"/>
    <dgm:cxn modelId="{B3E6369E-965F-469F-A0ED-B84E9DA98FAE}" type="presParOf" srcId="{4900ABA3-65C9-457B-A996-B763C1B22028}" destId="{12423DED-9700-46F3-BCEE-E573B71B5D8B}" srcOrd="1" destOrd="0" presId="urn:microsoft.com/office/officeart/2005/8/layout/orgChart1"/>
    <dgm:cxn modelId="{183BC91B-7BD1-4D96-864D-E558AD7ADA7E}" type="presParOf" srcId="{4900ABA3-65C9-457B-A996-B763C1B22028}" destId="{943C522C-D2B0-4863-B7B4-96C1B32724C5}" srcOrd="2" destOrd="0" presId="urn:microsoft.com/office/officeart/2005/8/layout/orgChart1"/>
    <dgm:cxn modelId="{0980ED14-5D3A-4A62-A3EC-191B0D5A574F}" type="presParOf" srcId="{C4E54D26-4AE4-4C46-87BE-67E939970EBE}" destId="{38533B0D-2222-49E0-9E7B-0DB047ECE1A3}" srcOrd="2" destOrd="0" presId="urn:microsoft.com/office/officeart/2005/8/layout/orgChart1"/>
    <dgm:cxn modelId="{186B74A8-5121-489E-9608-0EEF7CA9E285}" type="presParOf" srcId="{C4E54D26-4AE4-4C46-87BE-67E939970EBE}" destId="{B0AD4554-901C-49AD-B2DD-5D56E3DB56FC}" srcOrd="3" destOrd="0" presId="urn:microsoft.com/office/officeart/2005/8/layout/orgChart1"/>
    <dgm:cxn modelId="{BD5B2747-AC31-4345-BC20-5B6205960B75}" type="presParOf" srcId="{B0AD4554-901C-49AD-B2DD-5D56E3DB56FC}" destId="{5EE18746-B500-42DB-9DEF-DB913B8A8C94}" srcOrd="0" destOrd="0" presId="urn:microsoft.com/office/officeart/2005/8/layout/orgChart1"/>
    <dgm:cxn modelId="{1849B885-FFDA-4EAB-958D-354231AC49DD}" type="presParOf" srcId="{5EE18746-B500-42DB-9DEF-DB913B8A8C94}" destId="{351BFB5B-4BFD-4E88-A48B-D26E0B0B6A68}" srcOrd="0" destOrd="0" presId="urn:microsoft.com/office/officeart/2005/8/layout/orgChart1"/>
    <dgm:cxn modelId="{E3A253AD-5092-4711-AF1E-FFDADDF0C5FC}" type="presParOf" srcId="{5EE18746-B500-42DB-9DEF-DB913B8A8C94}" destId="{59BED23F-719E-4808-9DBE-F72C5D3D2EA5}" srcOrd="1" destOrd="0" presId="urn:microsoft.com/office/officeart/2005/8/layout/orgChart1"/>
    <dgm:cxn modelId="{E3C01310-1639-4E82-BA21-C8926E87EF6A}" type="presParOf" srcId="{B0AD4554-901C-49AD-B2DD-5D56E3DB56FC}" destId="{B8891C0D-89D5-42F1-BC0A-8DFBAF6A6CA8}" srcOrd="1" destOrd="0" presId="urn:microsoft.com/office/officeart/2005/8/layout/orgChart1"/>
    <dgm:cxn modelId="{03871F3F-1448-4061-9C06-DE7E49646FC6}" type="presParOf" srcId="{B0AD4554-901C-49AD-B2DD-5D56E3DB56FC}" destId="{119D8160-847F-4206-AD29-F2E9DFD70560}" srcOrd="2" destOrd="0" presId="urn:microsoft.com/office/officeart/2005/8/layout/orgChart1"/>
    <dgm:cxn modelId="{D6A85567-4361-4623-A1CA-5A4437E9DC24}" type="presParOf" srcId="{C4E54D26-4AE4-4C46-87BE-67E939970EBE}" destId="{0CAFD7EC-5786-4917-8964-2946B6784D3D}" srcOrd="4" destOrd="0" presId="urn:microsoft.com/office/officeart/2005/8/layout/orgChart1"/>
    <dgm:cxn modelId="{9C15DF47-B01E-4403-A2E3-790B6D9B1FE9}" type="presParOf" srcId="{C4E54D26-4AE4-4C46-87BE-67E939970EBE}" destId="{50DE7EB5-7981-49EC-BA95-66CC0F5A121E}" srcOrd="5" destOrd="0" presId="urn:microsoft.com/office/officeart/2005/8/layout/orgChart1"/>
    <dgm:cxn modelId="{448FD306-B1E1-4D8E-8527-34A09CC8B64D}" type="presParOf" srcId="{50DE7EB5-7981-49EC-BA95-66CC0F5A121E}" destId="{0A603A3B-DFAE-4937-99A2-68A3EEABFDF0}" srcOrd="0" destOrd="0" presId="urn:microsoft.com/office/officeart/2005/8/layout/orgChart1"/>
    <dgm:cxn modelId="{FB0F684D-D3A0-485F-B4EE-0749D9EAAB4E}" type="presParOf" srcId="{0A603A3B-DFAE-4937-99A2-68A3EEABFDF0}" destId="{7C1A3274-55B6-47D7-A5ED-E970ADA9EFFF}" srcOrd="0" destOrd="0" presId="urn:microsoft.com/office/officeart/2005/8/layout/orgChart1"/>
    <dgm:cxn modelId="{6E4B0009-2095-4EF0-8C0A-6FAF5A3D9548}" type="presParOf" srcId="{0A603A3B-DFAE-4937-99A2-68A3EEABFDF0}" destId="{06943EB2-BD17-4869-85C7-A45B1643DA04}" srcOrd="1" destOrd="0" presId="urn:microsoft.com/office/officeart/2005/8/layout/orgChart1"/>
    <dgm:cxn modelId="{1FC3BD72-34AF-4162-B8A8-3C702D07AE3D}" type="presParOf" srcId="{50DE7EB5-7981-49EC-BA95-66CC0F5A121E}" destId="{664A9A81-653D-4D92-AB08-0211283B307B}" srcOrd="1" destOrd="0" presId="urn:microsoft.com/office/officeart/2005/8/layout/orgChart1"/>
    <dgm:cxn modelId="{16122176-CF74-4974-BC94-937E27F26E1F}" type="presParOf" srcId="{50DE7EB5-7981-49EC-BA95-66CC0F5A121E}" destId="{9DD99F24-42E1-4B67-BFD3-4ECD42485AC0}" srcOrd="2" destOrd="0" presId="urn:microsoft.com/office/officeart/2005/8/layout/orgChart1"/>
    <dgm:cxn modelId="{F5B807BE-B5EC-4B58-BBC5-79172349F777}" type="presParOf" srcId="{C4E54D26-4AE4-4C46-87BE-67E939970EBE}" destId="{A151A388-E1D0-4417-9E6D-5357DB65F0FB}" srcOrd="6" destOrd="0" presId="urn:microsoft.com/office/officeart/2005/8/layout/orgChart1"/>
    <dgm:cxn modelId="{B96B11B7-8B36-474F-BBF3-722A3FE7BB37}" type="presParOf" srcId="{C4E54D26-4AE4-4C46-87BE-67E939970EBE}" destId="{1047E764-1292-4643-8E91-D301CC4FA5FC}" srcOrd="7" destOrd="0" presId="urn:microsoft.com/office/officeart/2005/8/layout/orgChart1"/>
    <dgm:cxn modelId="{DC92D445-D80E-4F2E-A659-9332CE1E6E3B}" type="presParOf" srcId="{1047E764-1292-4643-8E91-D301CC4FA5FC}" destId="{86733916-B66D-4184-8804-2ADBB9EDC6A2}" srcOrd="0" destOrd="0" presId="urn:microsoft.com/office/officeart/2005/8/layout/orgChart1"/>
    <dgm:cxn modelId="{0BA6ADF2-AA66-4BAD-9CEC-C2F6DCE95E16}" type="presParOf" srcId="{86733916-B66D-4184-8804-2ADBB9EDC6A2}" destId="{E7BC84BC-6DC4-4663-A8A5-DC04A63394CA}" srcOrd="0" destOrd="0" presId="urn:microsoft.com/office/officeart/2005/8/layout/orgChart1"/>
    <dgm:cxn modelId="{30FF2FF2-944B-4879-AB7D-A178CDABEF2A}" type="presParOf" srcId="{86733916-B66D-4184-8804-2ADBB9EDC6A2}" destId="{5C2B8E64-638E-4F2A-9172-50838CA08BD5}" srcOrd="1" destOrd="0" presId="urn:microsoft.com/office/officeart/2005/8/layout/orgChart1"/>
    <dgm:cxn modelId="{E2B4B308-452A-4FF1-8144-61EF48D908C6}" type="presParOf" srcId="{1047E764-1292-4643-8E91-D301CC4FA5FC}" destId="{BBA8FAB3-C4A0-4A2F-A4CC-4886B71228F2}" srcOrd="1" destOrd="0" presId="urn:microsoft.com/office/officeart/2005/8/layout/orgChart1"/>
    <dgm:cxn modelId="{B477C800-1E66-4213-8528-01246EA2BFD5}" type="presParOf" srcId="{1047E764-1292-4643-8E91-D301CC4FA5FC}" destId="{E0D63E4F-9629-4446-BCFF-56F306F54AF7}" srcOrd="2" destOrd="0" presId="urn:microsoft.com/office/officeart/2005/8/layout/orgChart1"/>
    <dgm:cxn modelId="{2108A8D7-D73E-4BF1-8416-3FEECD11AA39}" type="presParOf" srcId="{5F2276EB-2123-4355-BFAB-15AF236C442E}" destId="{835FDD31-2C25-407C-B7A7-3F572550A8C4}" srcOrd="2" destOrd="0" presId="urn:microsoft.com/office/officeart/2005/8/layout/orgChart1"/>
    <dgm:cxn modelId="{D1A15C8A-1A45-4E07-8F67-5A57B4A760B2}" type="presParOf" srcId="{1375B036-51B5-4933-B5DB-624AC9B19E6E}" destId="{5448D9E4-10F3-476B-AF47-3C43F1AC6E12}"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D7848-9605-4B19-9BA6-BB03BE20664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33882300-8DA9-4789-BF4B-ABEF59A800A3}">
      <dgm:prSet phldrT="[Text]" custT="1"/>
      <dgm:spPr>
        <a:xfrm>
          <a:off x="0" y="7906"/>
          <a:ext cx="5660517" cy="1853477"/>
        </a:xfr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sz="3600" b="1" dirty="0" smtClean="0">
              <a:solidFill>
                <a:srgbClr val="FFFFFF"/>
              </a:solidFill>
              <a:latin typeface="Calibri"/>
              <a:ea typeface="+mn-ea"/>
              <a:cs typeface="+mn-cs"/>
            </a:rPr>
            <a:t>2. Gestión de riesgos de la seguridad operacional</a:t>
          </a:r>
          <a:endParaRPr lang="en-US" sz="3600" b="1" dirty="0">
            <a:solidFill>
              <a:srgbClr val="FFFFFF"/>
            </a:solidFill>
            <a:latin typeface="Calibri"/>
            <a:ea typeface="+mn-ea"/>
            <a:cs typeface="+mn-cs"/>
          </a:endParaRPr>
        </a:p>
      </dgm:t>
    </dgm:pt>
    <dgm:pt modelId="{E2395744-82E1-4C24-BE4D-A6D6FC698E36}" type="parTrans" cxnId="{33D72A37-CF98-4B01-80E0-80803EAF93FA}">
      <dgm:prSet/>
      <dgm:spPr/>
      <dgm:t>
        <a:bodyPr/>
        <a:lstStyle/>
        <a:p>
          <a:endParaRPr lang="en-US" sz="2400"/>
        </a:p>
      </dgm:t>
    </dgm:pt>
    <dgm:pt modelId="{013591E4-77FC-45E6-9781-563FE4CC4F00}" type="sibTrans" cxnId="{33D72A37-CF98-4B01-80E0-80803EAF93FA}">
      <dgm:prSet/>
      <dgm:spPr/>
      <dgm:t>
        <a:bodyPr/>
        <a:lstStyle/>
        <a:p>
          <a:endParaRPr lang="en-US" sz="2400"/>
        </a:p>
      </dgm:t>
    </dgm:pt>
    <dgm:pt modelId="{4911BE11-ED9D-4630-8BA1-1BEED4C9E14D}">
      <dgm:prSet phldrT="[Text]" custT="1"/>
      <dgm:spPr>
        <a:xfrm>
          <a:off x="1159382" y="1249025"/>
          <a:ext cx="5660517" cy="1785600"/>
        </a:xfrm>
        <a:solidFill>
          <a:srgbClr val="FFFFFF">
            <a:alpha val="90000"/>
            <a:hueOff val="0"/>
            <a:satOff val="0"/>
            <a:lumOff val="0"/>
            <a:alphaOff val="0"/>
          </a:srgbClr>
        </a:solidFill>
        <a:ln w="25400" cap="flat" cmpd="sng" algn="ctr">
          <a:solidFill>
            <a:srgbClr val="FFC000"/>
          </a:solidFill>
          <a:prstDash val="solid"/>
        </a:ln>
        <a:effectLst/>
      </dgm:spPr>
      <dgm:t>
        <a:bodyPr/>
        <a:lstStyle/>
        <a:p>
          <a:pPr algn="just"/>
          <a:r>
            <a:rPr lang="es-BO" sz="2800" dirty="0" smtClean="0">
              <a:solidFill>
                <a:srgbClr val="474747">
                  <a:hueOff val="0"/>
                  <a:satOff val="0"/>
                  <a:lumOff val="0"/>
                  <a:alphaOff val="0"/>
                </a:srgbClr>
              </a:solidFill>
              <a:latin typeface="Calibri"/>
              <a:ea typeface="+mn-ea"/>
              <a:cs typeface="+mn-cs"/>
            </a:rPr>
            <a:t>Proporciona un proceso de </a:t>
          </a:r>
          <a:r>
            <a:rPr lang="es-BO" sz="2800" b="1" dirty="0" smtClean="0">
              <a:solidFill>
                <a:srgbClr val="C00000"/>
              </a:solidFill>
              <a:latin typeface="Calibri"/>
              <a:ea typeface="+mn-ea"/>
              <a:cs typeface="+mn-cs"/>
            </a:rPr>
            <a:t>toma de decisiones</a:t>
          </a:r>
          <a:r>
            <a:rPr lang="es-BO" sz="2800" dirty="0" smtClean="0">
              <a:solidFill>
                <a:srgbClr val="474747">
                  <a:hueOff val="0"/>
                  <a:satOff val="0"/>
                  <a:lumOff val="0"/>
                  <a:alphaOff val="0"/>
                </a:srgbClr>
              </a:solidFill>
              <a:latin typeface="Calibri"/>
              <a:ea typeface="+mn-ea"/>
              <a:cs typeface="+mn-cs"/>
            </a:rPr>
            <a:t> para la identificación y mitigación de riesgos, basado en un </a:t>
          </a:r>
          <a:r>
            <a:rPr lang="es-BO" sz="2800" b="1" dirty="0" smtClean="0">
              <a:solidFill>
                <a:srgbClr val="C00000"/>
              </a:solidFill>
              <a:latin typeface="Calibri"/>
              <a:ea typeface="+mn-ea"/>
              <a:cs typeface="+mn-cs"/>
            </a:rPr>
            <a:t>conocimiento</a:t>
          </a:r>
          <a:r>
            <a:rPr lang="es-BO" sz="2800" dirty="0" smtClean="0">
              <a:solidFill>
                <a:srgbClr val="474747">
                  <a:hueOff val="0"/>
                  <a:satOff val="0"/>
                  <a:lumOff val="0"/>
                  <a:alphaOff val="0"/>
                </a:srgbClr>
              </a:solidFill>
              <a:latin typeface="Calibri"/>
              <a:ea typeface="+mn-ea"/>
              <a:cs typeface="+mn-cs"/>
            </a:rPr>
            <a:t> profundo de la organización y su entorno operativo.</a:t>
          </a:r>
          <a:endParaRPr lang="en-US" sz="2800" dirty="0">
            <a:solidFill>
              <a:srgbClr val="474747"/>
            </a:solidFill>
            <a:latin typeface="Calibri"/>
            <a:ea typeface="+mn-ea"/>
            <a:cs typeface="+mn-cs"/>
          </a:endParaRPr>
        </a:p>
      </dgm:t>
    </dgm:pt>
    <dgm:pt modelId="{2F93D531-1B1F-4646-9817-3E1D63B4DAF9}" type="parTrans" cxnId="{A6E5E437-7CE8-4D49-BA79-F7953A5536C1}">
      <dgm:prSet/>
      <dgm:spPr/>
      <dgm:t>
        <a:bodyPr/>
        <a:lstStyle/>
        <a:p>
          <a:endParaRPr lang="en-US" sz="2400"/>
        </a:p>
      </dgm:t>
    </dgm:pt>
    <dgm:pt modelId="{F2980C9F-C5FC-44AC-8B6C-81795BB20D9A}" type="sibTrans" cxnId="{A6E5E437-7CE8-4D49-BA79-F7953A5536C1}">
      <dgm:prSet/>
      <dgm:spPr/>
      <dgm:t>
        <a:bodyPr/>
        <a:lstStyle/>
        <a:p>
          <a:endParaRPr lang="en-US" sz="2400"/>
        </a:p>
      </dgm:t>
    </dgm:pt>
    <dgm:pt modelId="{933AD56F-CD04-49AE-B638-B5A88E14E632}" type="pres">
      <dgm:prSet presAssocID="{40DD7848-9605-4B19-9BA6-BB03BE20664E}" presName="linearFlow" presStyleCnt="0">
        <dgm:presLayoutVars>
          <dgm:dir/>
          <dgm:animLvl val="lvl"/>
          <dgm:resizeHandles val="exact"/>
        </dgm:presLayoutVars>
      </dgm:prSet>
      <dgm:spPr/>
      <dgm:t>
        <a:bodyPr/>
        <a:lstStyle/>
        <a:p>
          <a:endParaRPr lang="es-PE"/>
        </a:p>
      </dgm:t>
    </dgm:pt>
    <dgm:pt modelId="{5B305095-5A0A-4FED-B4BA-283374F3D81B}" type="pres">
      <dgm:prSet presAssocID="{33882300-8DA9-4789-BF4B-ABEF59A800A3}" presName="composite" presStyleCnt="0"/>
      <dgm:spPr/>
    </dgm:pt>
    <dgm:pt modelId="{E87602C4-3A08-4B70-95B1-2A6897116174}" type="pres">
      <dgm:prSet presAssocID="{33882300-8DA9-4789-BF4B-ABEF59A800A3}" presName="parTx" presStyleLbl="node1" presStyleIdx="0" presStyleCnt="1">
        <dgm:presLayoutVars>
          <dgm:chMax val="0"/>
          <dgm:chPref val="0"/>
          <dgm:bulletEnabled val="1"/>
        </dgm:presLayoutVars>
      </dgm:prSet>
      <dgm:spPr>
        <a:prstGeom prst="roundRect">
          <a:avLst>
            <a:gd name="adj" fmla="val 10000"/>
          </a:avLst>
        </a:prstGeom>
      </dgm:spPr>
      <dgm:t>
        <a:bodyPr/>
        <a:lstStyle/>
        <a:p>
          <a:endParaRPr lang="en-US"/>
        </a:p>
      </dgm:t>
    </dgm:pt>
    <dgm:pt modelId="{38F98608-15DA-4D2E-9497-BFA2C4BC4DF4}" type="pres">
      <dgm:prSet presAssocID="{33882300-8DA9-4789-BF4B-ABEF59A800A3}" presName="parSh" presStyleLbl="node1" presStyleIdx="0" presStyleCnt="1" custLinFactNeighborX="-387" custLinFactNeighborY="-15132"/>
      <dgm:spPr/>
      <dgm:t>
        <a:bodyPr/>
        <a:lstStyle/>
        <a:p>
          <a:endParaRPr lang="en-US"/>
        </a:p>
      </dgm:t>
    </dgm:pt>
    <dgm:pt modelId="{5C5AB572-925F-4203-8ED3-C9A31854F85C}" type="pres">
      <dgm:prSet presAssocID="{33882300-8DA9-4789-BF4B-ABEF59A800A3}" presName="desTx" presStyleLbl="fgAcc1" presStyleIdx="0" presStyleCnt="1" custScaleY="100000">
        <dgm:presLayoutVars>
          <dgm:bulletEnabled val="1"/>
        </dgm:presLayoutVars>
      </dgm:prSet>
      <dgm:spPr>
        <a:prstGeom prst="roundRect">
          <a:avLst>
            <a:gd name="adj" fmla="val 10000"/>
          </a:avLst>
        </a:prstGeom>
      </dgm:spPr>
      <dgm:t>
        <a:bodyPr/>
        <a:lstStyle/>
        <a:p>
          <a:endParaRPr lang="en-US"/>
        </a:p>
      </dgm:t>
    </dgm:pt>
  </dgm:ptLst>
  <dgm:cxnLst>
    <dgm:cxn modelId="{CD1A68D9-3B90-425B-8440-71E63FBCAD05}" type="presOf" srcId="{40DD7848-9605-4B19-9BA6-BB03BE20664E}" destId="{933AD56F-CD04-49AE-B638-B5A88E14E632}" srcOrd="0" destOrd="0" presId="urn:microsoft.com/office/officeart/2005/8/layout/process3"/>
    <dgm:cxn modelId="{A6E5E437-7CE8-4D49-BA79-F7953A5536C1}" srcId="{33882300-8DA9-4789-BF4B-ABEF59A800A3}" destId="{4911BE11-ED9D-4630-8BA1-1BEED4C9E14D}" srcOrd="0" destOrd="0" parTransId="{2F93D531-1B1F-4646-9817-3E1D63B4DAF9}" sibTransId="{F2980C9F-C5FC-44AC-8B6C-81795BB20D9A}"/>
    <dgm:cxn modelId="{A0DC49CA-7881-42CD-BDBF-6C374B9889D7}" type="presOf" srcId="{33882300-8DA9-4789-BF4B-ABEF59A800A3}" destId="{E87602C4-3A08-4B70-95B1-2A6897116174}" srcOrd="0" destOrd="0" presId="urn:microsoft.com/office/officeart/2005/8/layout/process3"/>
    <dgm:cxn modelId="{33D72A37-CF98-4B01-80E0-80803EAF93FA}" srcId="{40DD7848-9605-4B19-9BA6-BB03BE20664E}" destId="{33882300-8DA9-4789-BF4B-ABEF59A800A3}" srcOrd="0" destOrd="0" parTransId="{E2395744-82E1-4C24-BE4D-A6D6FC698E36}" sibTransId="{013591E4-77FC-45E6-9781-563FE4CC4F00}"/>
    <dgm:cxn modelId="{3600F6C7-E76D-45DE-B4EA-544C25006C07}" type="presOf" srcId="{33882300-8DA9-4789-BF4B-ABEF59A800A3}" destId="{38F98608-15DA-4D2E-9497-BFA2C4BC4DF4}" srcOrd="1" destOrd="0" presId="urn:microsoft.com/office/officeart/2005/8/layout/process3"/>
    <dgm:cxn modelId="{6A993671-59A2-434C-9ECC-DBD0D1881283}" type="presOf" srcId="{4911BE11-ED9D-4630-8BA1-1BEED4C9E14D}" destId="{5C5AB572-925F-4203-8ED3-C9A31854F85C}" srcOrd="0" destOrd="0" presId="urn:microsoft.com/office/officeart/2005/8/layout/process3"/>
    <dgm:cxn modelId="{86362B5B-A12A-4CF6-84B0-5660C10C99E9}" type="presParOf" srcId="{933AD56F-CD04-49AE-B638-B5A88E14E632}" destId="{5B305095-5A0A-4FED-B4BA-283374F3D81B}" srcOrd="0" destOrd="0" presId="urn:microsoft.com/office/officeart/2005/8/layout/process3"/>
    <dgm:cxn modelId="{CB6BD0E6-AB10-453F-92BD-DEFD2109BED5}" type="presParOf" srcId="{5B305095-5A0A-4FED-B4BA-283374F3D81B}" destId="{E87602C4-3A08-4B70-95B1-2A6897116174}" srcOrd="0" destOrd="0" presId="urn:microsoft.com/office/officeart/2005/8/layout/process3"/>
    <dgm:cxn modelId="{495F6A98-5EBB-448A-8903-DBDB1D65D1B4}" type="presParOf" srcId="{5B305095-5A0A-4FED-B4BA-283374F3D81B}" destId="{38F98608-15DA-4D2E-9497-BFA2C4BC4DF4}" srcOrd="1" destOrd="0" presId="urn:microsoft.com/office/officeart/2005/8/layout/process3"/>
    <dgm:cxn modelId="{DC24A1B0-9AF1-4BDA-8BAC-472BBEB66730}" type="presParOf" srcId="{5B305095-5A0A-4FED-B4BA-283374F3D81B}" destId="{5C5AB572-925F-4203-8ED3-C9A31854F85C}"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894996C-BF83-4325-B887-FB63662C423A}" type="doc">
      <dgm:prSet loTypeId="urn:microsoft.com/office/officeart/2008/layout/PictureAccentList" loCatId="list" qsTypeId="urn:microsoft.com/office/officeart/2005/8/quickstyle/simple1" qsCatId="simple" csTypeId="urn:microsoft.com/office/officeart/2005/8/colors/accent6_1" csCatId="accent6" phldr="1"/>
      <dgm:spPr/>
      <dgm:t>
        <a:bodyPr/>
        <a:lstStyle/>
        <a:p>
          <a:endParaRPr lang="en-US"/>
        </a:p>
      </dgm:t>
    </dgm:pt>
    <dgm:pt modelId="{D231039F-8991-40A9-BDA8-37CF99C2D0B1}">
      <dgm:prSet phldrT="[Text]"/>
      <dgm:spPr>
        <a:xfrm>
          <a:off x="170237" y="436"/>
          <a:ext cx="7368425" cy="492621"/>
        </a:xfr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ln>
        <a:effectLst/>
      </dgm:spPr>
      <dgm:t>
        <a:bodyPr/>
        <a:lstStyle/>
        <a:p>
          <a:r>
            <a:rPr lang="es-PE" dirty="0" smtClean="0">
              <a:solidFill>
                <a:srgbClr val="FFFFFF"/>
              </a:solidFill>
              <a:latin typeface="Calibri"/>
              <a:ea typeface="+mn-ea"/>
              <a:cs typeface="+mn-cs"/>
            </a:rPr>
            <a:t>2. Gestión de riesgo de la seguridad operacional</a:t>
          </a:r>
          <a:endParaRPr lang="en-US" dirty="0">
            <a:solidFill>
              <a:srgbClr val="FFFFFF"/>
            </a:solidFill>
            <a:latin typeface="Calibri"/>
            <a:ea typeface="+mn-ea"/>
            <a:cs typeface="+mn-cs"/>
          </a:endParaRPr>
        </a:p>
      </dgm:t>
    </dgm:pt>
    <dgm:pt modelId="{BC415E8E-6EB1-4BB6-A06C-9C0FF6FF3678}" type="parTrans" cxnId="{6124B20B-1AB7-4292-82FC-B29B531501E0}">
      <dgm:prSet/>
      <dgm:spPr/>
      <dgm:t>
        <a:bodyPr/>
        <a:lstStyle/>
        <a:p>
          <a:endParaRPr lang="en-US"/>
        </a:p>
      </dgm:t>
    </dgm:pt>
    <dgm:pt modelId="{F9B03375-B4F7-43FB-B64A-931021A68EFD}" type="sibTrans" cxnId="{6124B20B-1AB7-4292-82FC-B29B531501E0}">
      <dgm:prSet/>
      <dgm:spPr/>
      <dgm:t>
        <a:bodyPr/>
        <a:lstStyle/>
        <a:p>
          <a:endParaRPr lang="en-US"/>
        </a:p>
      </dgm:t>
    </dgm:pt>
    <dgm:pt modelId="{8EEF74CB-1C46-45E6-A31A-F725A38EF5F9}">
      <dgm:prSet phldrT="[Text]" custT="1"/>
      <dgm:spPr>
        <a:xfrm>
          <a:off x="1892727" y="581729"/>
          <a:ext cx="4461505" cy="1203360"/>
        </a:xfr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ln>
        <a:effectLst/>
      </dgm:spPr>
      <dgm:t>
        <a:bodyPr/>
        <a:lstStyle/>
        <a:p>
          <a:r>
            <a:rPr lang="es-PE" sz="2800" b="1" dirty="0" smtClean="0">
              <a:solidFill>
                <a:srgbClr val="C00000"/>
              </a:solidFill>
              <a:latin typeface="Calibri"/>
              <a:ea typeface="+mn-ea"/>
              <a:cs typeface="+mn-cs"/>
            </a:rPr>
            <a:t>Identificación</a:t>
          </a:r>
          <a:r>
            <a:rPr lang="es-PE" sz="2800" dirty="0" smtClean="0">
              <a:solidFill>
                <a:srgbClr val="474747"/>
              </a:solidFill>
              <a:latin typeface="Calibri"/>
              <a:ea typeface="+mn-ea"/>
              <a:cs typeface="+mn-cs"/>
            </a:rPr>
            <a:t> del peligro </a:t>
          </a:r>
          <a:endParaRPr lang="en-US" sz="2800" dirty="0">
            <a:solidFill>
              <a:srgbClr val="474747"/>
            </a:solidFill>
            <a:latin typeface="Calibri"/>
            <a:ea typeface="+mn-ea"/>
            <a:cs typeface="+mn-cs"/>
          </a:endParaRPr>
        </a:p>
      </dgm:t>
    </dgm:pt>
    <dgm:pt modelId="{B411932D-34BE-4067-8B30-F17C4E299362}" type="parTrans" cxnId="{AE722D11-B713-4710-A98C-AA6161AF9FC7}">
      <dgm:prSet/>
      <dgm:spPr/>
      <dgm:t>
        <a:bodyPr/>
        <a:lstStyle/>
        <a:p>
          <a:endParaRPr lang="en-US"/>
        </a:p>
      </dgm:t>
    </dgm:pt>
    <dgm:pt modelId="{2502306E-9373-46CE-B2D6-D1AAB86BEF22}" type="sibTrans" cxnId="{AE722D11-B713-4710-A98C-AA6161AF9FC7}">
      <dgm:prSet/>
      <dgm:spPr/>
      <dgm:t>
        <a:bodyPr/>
        <a:lstStyle/>
        <a:p>
          <a:endParaRPr lang="en-US"/>
        </a:p>
      </dgm:t>
    </dgm:pt>
    <dgm:pt modelId="{202D4782-A860-4177-82EA-A8A50BB9856E}">
      <dgm:prSet phldrT="[Text]" custT="1"/>
      <dgm:spPr>
        <a:xfrm>
          <a:off x="1866270" y="1844639"/>
          <a:ext cx="4461505" cy="1203360"/>
        </a:xfr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ln>
        <a:effectLst/>
      </dgm:spPr>
      <dgm:t>
        <a:bodyPr/>
        <a:lstStyle/>
        <a:p>
          <a:r>
            <a:rPr lang="es-PE" sz="2800" b="1" dirty="0" smtClean="0">
              <a:solidFill>
                <a:srgbClr val="C00000"/>
              </a:solidFill>
              <a:latin typeface="Calibri"/>
              <a:ea typeface="+mn-ea"/>
              <a:cs typeface="+mn-cs"/>
            </a:rPr>
            <a:t>Evaluación y mitigación </a:t>
          </a:r>
          <a:r>
            <a:rPr lang="es-PE" sz="2800" dirty="0" smtClean="0">
              <a:solidFill>
                <a:srgbClr val="474747"/>
              </a:solidFill>
              <a:latin typeface="Calibri"/>
              <a:ea typeface="+mn-ea"/>
              <a:cs typeface="+mn-cs"/>
            </a:rPr>
            <a:t>de riesgos de seguridad operacional </a:t>
          </a:r>
          <a:endParaRPr lang="en-US" sz="2800" dirty="0">
            <a:solidFill>
              <a:srgbClr val="474747"/>
            </a:solidFill>
            <a:latin typeface="Calibri"/>
            <a:ea typeface="+mn-ea"/>
            <a:cs typeface="+mn-cs"/>
          </a:endParaRPr>
        </a:p>
      </dgm:t>
    </dgm:pt>
    <dgm:pt modelId="{80A39BBC-966C-4383-9F56-EDDC5008F6E5}" type="parTrans" cxnId="{85D73FAB-8274-4251-96DB-750D417B9991}">
      <dgm:prSet/>
      <dgm:spPr/>
      <dgm:t>
        <a:bodyPr/>
        <a:lstStyle/>
        <a:p>
          <a:endParaRPr lang="en-US"/>
        </a:p>
      </dgm:t>
    </dgm:pt>
    <dgm:pt modelId="{1E9E9032-CE00-421E-8079-C4E6384AB225}" type="sibTrans" cxnId="{85D73FAB-8274-4251-96DB-750D417B9991}">
      <dgm:prSet/>
      <dgm:spPr/>
      <dgm:t>
        <a:bodyPr/>
        <a:lstStyle/>
        <a:p>
          <a:endParaRPr lang="en-US"/>
        </a:p>
      </dgm:t>
    </dgm:pt>
    <dgm:pt modelId="{DBFEA79B-D97C-4260-91F8-5C5972CA9957}" type="pres">
      <dgm:prSet presAssocID="{7894996C-BF83-4325-B887-FB63662C423A}" presName="layout" presStyleCnt="0">
        <dgm:presLayoutVars>
          <dgm:chMax/>
          <dgm:chPref/>
          <dgm:dir/>
          <dgm:animOne val="branch"/>
          <dgm:animLvl val="lvl"/>
          <dgm:resizeHandles/>
        </dgm:presLayoutVars>
      </dgm:prSet>
      <dgm:spPr/>
      <dgm:t>
        <a:bodyPr/>
        <a:lstStyle/>
        <a:p>
          <a:endParaRPr lang="es-PE"/>
        </a:p>
      </dgm:t>
    </dgm:pt>
    <dgm:pt modelId="{09A6D9D4-0833-4B5A-85F9-9DC3CC1EDCF5}" type="pres">
      <dgm:prSet presAssocID="{D231039F-8991-40A9-BDA8-37CF99C2D0B1}" presName="root" presStyleCnt="0">
        <dgm:presLayoutVars>
          <dgm:chMax/>
          <dgm:chPref val="4"/>
        </dgm:presLayoutVars>
      </dgm:prSet>
      <dgm:spPr/>
    </dgm:pt>
    <dgm:pt modelId="{A8C9D7D3-E839-4A0A-B27D-37AB5A676013}" type="pres">
      <dgm:prSet presAssocID="{D231039F-8991-40A9-BDA8-37CF99C2D0B1}" presName="rootComposite" presStyleCnt="0">
        <dgm:presLayoutVars/>
      </dgm:prSet>
      <dgm:spPr/>
    </dgm:pt>
    <dgm:pt modelId="{8FD7F0BC-FFE6-4701-810D-8976FD87DEBD}" type="pres">
      <dgm:prSet presAssocID="{D231039F-8991-40A9-BDA8-37CF99C2D0B1}" presName="rootText" presStyleLbl="node0" presStyleIdx="0" presStyleCnt="1" custScaleX="147851" custLinFactNeighborX="-370" custLinFactNeighborY="-89">
        <dgm:presLayoutVars>
          <dgm:chMax/>
          <dgm:chPref val="4"/>
        </dgm:presLayoutVars>
      </dgm:prSet>
      <dgm:spPr>
        <a:prstGeom prst="roundRect">
          <a:avLst>
            <a:gd name="adj" fmla="val 10000"/>
          </a:avLst>
        </a:prstGeom>
      </dgm:spPr>
      <dgm:t>
        <a:bodyPr/>
        <a:lstStyle/>
        <a:p>
          <a:endParaRPr lang="en-US"/>
        </a:p>
      </dgm:t>
    </dgm:pt>
    <dgm:pt modelId="{C975E603-F46F-4C03-A978-B04809D9A0E5}" type="pres">
      <dgm:prSet presAssocID="{D231039F-8991-40A9-BDA8-37CF99C2D0B1}" presName="childShape" presStyleCnt="0">
        <dgm:presLayoutVars>
          <dgm:chMax val="0"/>
          <dgm:chPref val="0"/>
        </dgm:presLayoutVars>
      </dgm:prSet>
      <dgm:spPr/>
    </dgm:pt>
    <dgm:pt modelId="{6CAD6427-AD3E-4156-ADE5-B00540F5B39B}" type="pres">
      <dgm:prSet presAssocID="{8EEF74CB-1C46-45E6-A31A-F725A38EF5F9}" presName="childComposite" presStyleCnt="0">
        <dgm:presLayoutVars>
          <dgm:chMax val="0"/>
          <dgm:chPref val="0"/>
        </dgm:presLayoutVars>
      </dgm:prSet>
      <dgm:spPr/>
    </dgm:pt>
    <dgm:pt modelId="{7F4D2027-CF71-40FA-AAA2-0AD87D1E3083}" type="pres">
      <dgm:prSet presAssocID="{8EEF74CB-1C46-45E6-A31A-F725A38EF5F9}" presName="Image" presStyleLbl="node1" presStyleIdx="0" presStyleCnt="2" custScaleX="86914" custScaleY="126677" custLinFactNeighborX="-28804" custLinFactNeighborY="-5801"/>
      <dgm:spPr>
        <a:xfrm>
          <a:off x="1260886" y="842813"/>
          <a:ext cx="428156" cy="624037"/>
        </a:xfrm>
        <a:prstGeom prst="roundRect">
          <a:avLst>
            <a:gd name="adj" fmla="val 16670"/>
          </a:avLst>
        </a:prstGeom>
        <a:solidFill>
          <a:srgbClr val="FFFFFF">
            <a:hueOff val="0"/>
            <a:satOff val="0"/>
            <a:lumOff val="0"/>
            <a:alphaOff val="0"/>
          </a:srgbClr>
        </a:solidFill>
        <a:ln w="25400" cap="flat" cmpd="sng" algn="ctr">
          <a:noFill/>
          <a:prstDash val="solid"/>
        </a:ln>
        <a:effectLst/>
      </dgm:spPr>
      <dgm:t>
        <a:bodyPr/>
        <a:lstStyle/>
        <a:p>
          <a:endParaRPr lang="es-PE"/>
        </a:p>
      </dgm:t>
    </dgm:pt>
    <dgm:pt modelId="{41423AF0-DE01-4385-A965-A769A4DD0152}" type="pres">
      <dgm:prSet presAssocID="{8EEF74CB-1C46-45E6-A31A-F725A38EF5F9}" presName="childText" presStyleLbl="lnNode1" presStyleIdx="0" presStyleCnt="2" custScaleX="119482" custScaleY="244277" custLinFactNeighborX="15851" custLinFactNeighborY="-5546">
        <dgm:presLayoutVars>
          <dgm:chMax val="0"/>
          <dgm:chPref val="0"/>
          <dgm:bulletEnabled val="1"/>
        </dgm:presLayoutVars>
      </dgm:prSet>
      <dgm:spPr>
        <a:prstGeom prst="roundRect">
          <a:avLst>
            <a:gd name="adj" fmla="val 16670"/>
          </a:avLst>
        </a:prstGeom>
      </dgm:spPr>
      <dgm:t>
        <a:bodyPr/>
        <a:lstStyle/>
        <a:p>
          <a:endParaRPr lang="en-US"/>
        </a:p>
      </dgm:t>
    </dgm:pt>
    <dgm:pt modelId="{62164102-669E-47E5-BE34-23EA73F93241}" type="pres">
      <dgm:prSet presAssocID="{202D4782-A860-4177-82EA-A8A50BB9856E}" presName="childComposite" presStyleCnt="0">
        <dgm:presLayoutVars>
          <dgm:chMax val="0"/>
          <dgm:chPref val="0"/>
        </dgm:presLayoutVars>
      </dgm:prSet>
      <dgm:spPr/>
    </dgm:pt>
    <dgm:pt modelId="{306844F4-219F-420A-A0D3-A876C01A4079}" type="pres">
      <dgm:prSet presAssocID="{202D4782-A860-4177-82EA-A8A50BB9856E}" presName="Image" presStyleLbl="node1" presStyleIdx="1" presStyleCnt="2" custScaleX="106448" custScaleY="112974" custLinFactNeighborX="-28804"/>
      <dgm:spPr>
        <a:xfrm>
          <a:off x="1212772" y="2167616"/>
          <a:ext cx="524385" cy="556533"/>
        </a:xfrm>
        <a:prstGeom prst="roundRect">
          <a:avLst>
            <a:gd name="adj" fmla="val 16670"/>
          </a:avLst>
        </a:prstGeom>
        <a:solidFill>
          <a:srgbClr val="FFFFFF">
            <a:hueOff val="0"/>
            <a:satOff val="0"/>
            <a:lumOff val="0"/>
            <a:alphaOff val="0"/>
          </a:srgbClr>
        </a:solidFill>
        <a:ln w="25400" cap="flat" cmpd="sng" algn="ctr">
          <a:noFill/>
          <a:prstDash val="solid"/>
        </a:ln>
        <a:effectLst/>
      </dgm:spPr>
      <dgm:t>
        <a:bodyPr/>
        <a:lstStyle/>
        <a:p>
          <a:endParaRPr lang="es-PE"/>
        </a:p>
      </dgm:t>
    </dgm:pt>
    <dgm:pt modelId="{E23AECAE-577E-4F74-8DA2-E3B7775273E2}" type="pres">
      <dgm:prSet presAssocID="{202D4782-A860-4177-82EA-A8A50BB9856E}" presName="childText" presStyleLbl="lnNode1" presStyleIdx="1" presStyleCnt="2" custScaleX="119482" custScaleY="244277" custLinFactNeighborX="15258" custLinFactNeighborY="-5458">
        <dgm:presLayoutVars>
          <dgm:chMax val="0"/>
          <dgm:chPref val="0"/>
          <dgm:bulletEnabled val="1"/>
        </dgm:presLayoutVars>
      </dgm:prSet>
      <dgm:spPr>
        <a:prstGeom prst="roundRect">
          <a:avLst>
            <a:gd name="adj" fmla="val 16670"/>
          </a:avLst>
        </a:prstGeom>
      </dgm:spPr>
      <dgm:t>
        <a:bodyPr/>
        <a:lstStyle/>
        <a:p>
          <a:endParaRPr lang="en-US"/>
        </a:p>
      </dgm:t>
    </dgm:pt>
  </dgm:ptLst>
  <dgm:cxnLst>
    <dgm:cxn modelId="{AE722D11-B713-4710-A98C-AA6161AF9FC7}" srcId="{D231039F-8991-40A9-BDA8-37CF99C2D0B1}" destId="{8EEF74CB-1C46-45E6-A31A-F725A38EF5F9}" srcOrd="0" destOrd="0" parTransId="{B411932D-34BE-4067-8B30-F17C4E299362}" sibTransId="{2502306E-9373-46CE-B2D6-D1AAB86BEF22}"/>
    <dgm:cxn modelId="{85D73FAB-8274-4251-96DB-750D417B9991}" srcId="{D231039F-8991-40A9-BDA8-37CF99C2D0B1}" destId="{202D4782-A860-4177-82EA-A8A50BB9856E}" srcOrd="1" destOrd="0" parTransId="{80A39BBC-966C-4383-9F56-EDDC5008F6E5}" sibTransId="{1E9E9032-CE00-421E-8079-C4E6384AB225}"/>
    <dgm:cxn modelId="{9F655665-F026-4011-9CF0-3220F8B3F4FB}" type="presOf" srcId="{8EEF74CB-1C46-45E6-A31A-F725A38EF5F9}" destId="{41423AF0-DE01-4385-A965-A769A4DD0152}" srcOrd="0" destOrd="0" presId="urn:microsoft.com/office/officeart/2008/layout/PictureAccentList"/>
    <dgm:cxn modelId="{F8282F57-6038-448E-8811-A6BA8C557063}" type="presOf" srcId="{7894996C-BF83-4325-B887-FB63662C423A}" destId="{DBFEA79B-D97C-4260-91F8-5C5972CA9957}" srcOrd="0" destOrd="0" presId="urn:microsoft.com/office/officeart/2008/layout/PictureAccentList"/>
    <dgm:cxn modelId="{65819011-BFC6-49A3-BC12-B30699017E2E}" type="presOf" srcId="{202D4782-A860-4177-82EA-A8A50BB9856E}" destId="{E23AECAE-577E-4F74-8DA2-E3B7775273E2}" srcOrd="0" destOrd="0" presId="urn:microsoft.com/office/officeart/2008/layout/PictureAccentList"/>
    <dgm:cxn modelId="{6124B20B-1AB7-4292-82FC-B29B531501E0}" srcId="{7894996C-BF83-4325-B887-FB63662C423A}" destId="{D231039F-8991-40A9-BDA8-37CF99C2D0B1}" srcOrd="0" destOrd="0" parTransId="{BC415E8E-6EB1-4BB6-A06C-9C0FF6FF3678}" sibTransId="{F9B03375-B4F7-43FB-B64A-931021A68EFD}"/>
    <dgm:cxn modelId="{9727AE70-C71A-4E7F-B470-17089B878AF7}" type="presOf" srcId="{D231039F-8991-40A9-BDA8-37CF99C2D0B1}" destId="{8FD7F0BC-FFE6-4701-810D-8976FD87DEBD}" srcOrd="0" destOrd="0" presId="urn:microsoft.com/office/officeart/2008/layout/PictureAccentList"/>
    <dgm:cxn modelId="{7D4D9D2D-05E9-40A6-9BD4-BC3AF65FF386}" type="presParOf" srcId="{DBFEA79B-D97C-4260-91F8-5C5972CA9957}" destId="{09A6D9D4-0833-4B5A-85F9-9DC3CC1EDCF5}" srcOrd="0" destOrd="0" presId="urn:microsoft.com/office/officeart/2008/layout/PictureAccentList"/>
    <dgm:cxn modelId="{E3A3B27F-7A54-40D5-AE51-FD8B18064695}" type="presParOf" srcId="{09A6D9D4-0833-4B5A-85F9-9DC3CC1EDCF5}" destId="{A8C9D7D3-E839-4A0A-B27D-37AB5A676013}" srcOrd="0" destOrd="0" presId="urn:microsoft.com/office/officeart/2008/layout/PictureAccentList"/>
    <dgm:cxn modelId="{010BEED5-0D9B-412F-BE8E-5A02E815754C}" type="presParOf" srcId="{A8C9D7D3-E839-4A0A-B27D-37AB5A676013}" destId="{8FD7F0BC-FFE6-4701-810D-8976FD87DEBD}" srcOrd="0" destOrd="0" presId="urn:microsoft.com/office/officeart/2008/layout/PictureAccentList"/>
    <dgm:cxn modelId="{E3D63F80-0595-4FCC-B95A-96AB8BEF5667}" type="presParOf" srcId="{09A6D9D4-0833-4B5A-85F9-9DC3CC1EDCF5}" destId="{C975E603-F46F-4C03-A978-B04809D9A0E5}" srcOrd="1" destOrd="0" presId="urn:microsoft.com/office/officeart/2008/layout/PictureAccentList"/>
    <dgm:cxn modelId="{7C52CD16-D084-4D72-A1AB-F4EC1A76261D}" type="presParOf" srcId="{C975E603-F46F-4C03-A978-B04809D9A0E5}" destId="{6CAD6427-AD3E-4156-ADE5-B00540F5B39B}" srcOrd="0" destOrd="0" presId="urn:microsoft.com/office/officeart/2008/layout/PictureAccentList"/>
    <dgm:cxn modelId="{23815E5D-24AC-421E-896E-55065150398B}" type="presParOf" srcId="{6CAD6427-AD3E-4156-ADE5-B00540F5B39B}" destId="{7F4D2027-CF71-40FA-AAA2-0AD87D1E3083}" srcOrd="0" destOrd="0" presId="urn:microsoft.com/office/officeart/2008/layout/PictureAccentList"/>
    <dgm:cxn modelId="{17B94A15-7566-4484-97B1-B8118EDD2CAA}" type="presParOf" srcId="{6CAD6427-AD3E-4156-ADE5-B00540F5B39B}" destId="{41423AF0-DE01-4385-A965-A769A4DD0152}" srcOrd="1" destOrd="0" presId="urn:microsoft.com/office/officeart/2008/layout/PictureAccentList"/>
    <dgm:cxn modelId="{FFF9A155-F3C8-4739-AFD6-614B43E9344F}" type="presParOf" srcId="{C975E603-F46F-4C03-A978-B04809D9A0E5}" destId="{62164102-669E-47E5-BE34-23EA73F93241}" srcOrd="1" destOrd="0" presId="urn:microsoft.com/office/officeart/2008/layout/PictureAccentList"/>
    <dgm:cxn modelId="{17E02F7C-EA37-47D5-BB03-06B652A05D6D}" type="presParOf" srcId="{62164102-669E-47E5-BE34-23EA73F93241}" destId="{306844F4-219F-420A-A0D3-A876C01A4079}" srcOrd="0" destOrd="0" presId="urn:microsoft.com/office/officeart/2008/layout/PictureAccentList"/>
    <dgm:cxn modelId="{734B7E07-38DE-49DD-804A-DB62ADE6E1A5}" type="presParOf" srcId="{62164102-669E-47E5-BE34-23EA73F93241}" destId="{E23AECAE-577E-4F74-8DA2-E3B7775273E2}"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0DD7848-9605-4B19-9BA6-BB03BE20664E}" type="doc">
      <dgm:prSet loTypeId="urn:microsoft.com/office/officeart/2005/8/layout/process3" loCatId="process" qsTypeId="urn:microsoft.com/office/officeart/2005/8/quickstyle/simple1" qsCatId="simple" csTypeId="urn:microsoft.com/office/officeart/2005/8/colors/accent1_2" csCatId="accent1" phldr="1"/>
      <dgm:spPr/>
      <dgm:t>
        <a:bodyPr/>
        <a:lstStyle/>
        <a:p>
          <a:endParaRPr lang="en-US"/>
        </a:p>
      </dgm:t>
    </dgm:pt>
    <dgm:pt modelId="{33882300-8DA9-4789-BF4B-ABEF59A800A3}">
      <dgm:prSet phldrT="[Text]" custT="1"/>
      <dgm:spPr>
        <a:xfrm>
          <a:off x="0" y="7906"/>
          <a:ext cx="5660517" cy="1853477"/>
        </a:xfr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sz="3600" b="1" dirty="0" smtClean="0">
              <a:solidFill>
                <a:srgbClr val="FFFFFF"/>
              </a:solidFill>
              <a:latin typeface="Calibri"/>
              <a:ea typeface="+mn-ea"/>
              <a:cs typeface="+mn-cs"/>
            </a:rPr>
            <a:t>3. Aseguramiento de la seguridad operacional</a:t>
          </a:r>
          <a:endParaRPr lang="en-US" sz="3600" b="1" dirty="0">
            <a:solidFill>
              <a:srgbClr val="FFFFFF"/>
            </a:solidFill>
            <a:latin typeface="Calibri"/>
            <a:ea typeface="+mn-ea"/>
            <a:cs typeface="+mn-cs"/>
          </a:endParaRPr>
        </a:p>
      </dgm:t>
    </dgm:pt>
    <dgm:pt modelId="{E2395744-82E1-4C24-BE4D-A6D6FC698E36}" type="parTrans" cxnId="{33D72A37-CF98-4B01-80E0-80803EAF93FA}">
      <dgm:prSet/>
      <dgm:spPr/>
      <dgm:t>
        <a:bodyPr/>
        <a:lstStyle/>
        <a:p>
          <a:endParaRPr lang="en-US"/>
        </a:p>
      </dgm:t>
    </dgm:pt>
    <dgm:pt modelId="{013591E4-77FC-45E6-9781-563FE4CC4F00}" type="sibTrans" cxnId="{33D72A37-CF98-4B01-80E0-80803EAF93FA}">
      <dgm:prSet/>
      <dgm:spPr/>
      <dgm:t>
        <a:bodyPr/>
        <a:lstStyle/>
        <a:p>
          <a:endParaRPr lang="en-US"/>
        </a:p>
      </dgm:t>
    </dgm:pt>
    <dgm:pt modelId="{4911BE11-ED9D-4630-8BA1-1BEED4C9E14D}">
      <dgm:prSet phldrT="[Text]" custT="1"/>
      <dgm:spPr>
        <a:xfrm>
          <a:off x="1159382" y="1249025"/>
          <a:ext cx="5660517" cy="1785600"/>
        </a:xfrm>
        <a:solidFill>
          <a:schemeClr val="bg1">
            <a:alpha val="90000"/>
          </a:schemeClr>
        </a:solidFill>
        <a:ln w="25400" cap="flat" cmpd="sng" algn="ctr">
          <a:solidFill>
            <a:srgbClr val="FF9933"/>
          </a:solidFill>
          <a:prstDash val="solid"/>
        </a:ln>
        <a:effectLst/>
      </dgm:spPr>
      <dgm:t>
        <a:bodyPr/>
        <a:lstStyle/>
        <a:p>
          <a:pPr algn="just"/>
          <a:r>
            <a:rPr lang="es-PE" sz="2800" dirty="0" smtClean="0">
              <a:solidFill>
                <a:srgbClr val="474747">
                  <a:hueOff val="0"/>
                  <a:satOff val="0"/>
                  <a:lumOff val="0"/>
                  <a:alphaOff val="0"/>
                </a:srgbClr>
              </a:solidFill>
              <a:latin typeface="Calibri"/>
              <a:ea typeface="+mn-ea"/>
              <a:cs typeface="+mn-cs"/>
            </a:rPr>
            <a:t>Procesos y actividades realizadas por la organización para determinar si el SMS </a:t>
          </a:r>
          <a:r>
            <a:rPr lang="es-PE" sz="2800" b="1" dirty="0" smtClean="0">
              <a:solidFill>
                <a:srgbClr val="C00000"/>
              </a:solidFill>
              <a:latin typeface="Calibri"/>
              <a:ea typeface="+mn-ea"/>
              <a:cs typeface="+mn-cs"/>
            </a:rPr>
            <a:t>funciona de acuerdo con las expectativas </a:t>
          </a:r>
          <a:r>
            <a:rPr lang="es-PE" sz="2800" dirty="0" smtClean="0">
              <a:solidFill>
                <a:srgbClr val="474747">
                  <a:hueOff val="0"/>
                  <a:satOff val="0"/>
                  <a:lumOff val="0"/>
                  <a:alphaOff val="0"/>
                </a:srgbClr>
              </a:solidFill>
              <a:latin typeface="Calibri"/>
              <a:ea typeface="+mn-ea"/>
              <a:cs typeface="+mn-cs"/>
            </a:rPr>
            <a:t>y los requisitos</a:t>
          </a:r>
          <a:r>
            <a:rPr lang="es-BO" sz="2800" dirty="0" smtClean="0">
              <a:solidFill>
                <a:srgbClr val="474747">
                  <a:hueOff val="0"/>
                  <a:satOff val="0"/>
                  <a:lumOff val="0"/>
                  <a:alphaOff val="0"/>
                </a:srgbClr>
              </a:solidFill>
              <a:latin typeface="Calibri"/>
              <a:ea typeface="+mn-ea"/>
              <a:cs typeface="+mn-cs"/>
            </a:rPr>
            <a:t>.</a:t>
          </a:r>
          <a:endParaRPr lang="en-US" sz="2800" dirty="0">
            <a:solidFill>
              <a:srgbClr val="474747"/>
            </a:solidFill>
            <a:latin typeface="Calibri"/>
            <a:ea typeface="+mn-ea"/>
            <a:cs typeface="+mn-cs"/>
          </a:endParaRPr>
        </a:p>
      </dgm:t>
    </dgm:pt>
    <dgm:pt modelId="{2F93D531-1B1F-4646-9817-3E1D63B4DAF9}" type="parTrans" cxnId="{A6E5E437-7CE8-4D49-BA79-F7953A5536C1}">
      <dgm:prSet/>
      <dgm:spPr/>
      <dgm:t>
        <a:bodyPr/>
        <a:lstStyle/>
        <a:p>
          <a:endParaRPr lang="en-US"/>
        </a:p>
      </dgm:t>
    </dgm:pt>
    <dgm:pt modelId="{F2980C9F-C5FC-44AC-8B6C-81795BB20D9A}" type="sibTrans" cxnId="{A6E5E437-7CE8-4D49-BA79-F7953A5536C1}">
      <dgm:prSet/>
      <dgm:spPr/>
      <dgm:t>
        <a:bodyPr/>
        <a:lstStyle/>
        <a:p>
          <a:endParaRPr lang="en-US"/>
        </a:p>
      </dgm:t>
    </dgm:pt>
    <dgm:pt modelId="{933AD56F-CD04-49AE-B638-B5A88E14E632}" type="pres">
      <dgm:prSet presAssocID="{40DD7848-9605-4B19-9BA6-BB03BE20664E}" presName="linearFlow" presStyleCnt="0">
        <dgm:presLayoutVars>
          <dgm:dir/>
          <dgm:animLvl val="lvl"/>
          <dgm:resizeHandles val="exact"/>
        </dgm:presLayoutVars>
      </dgm:prSet>
      <dgm:spPr/>
      <dgm:t>
        <a:bodyPr/>
        <a:lstStyle/>
        <a:p>
          <a:endParaRPr lang="es-PE"/>
        </a:p>
      </dgm:t>
    </dgm:pt>
    <dgm:pt modelId="{5B305095-5A0A-4FED-B4BA-283374F3D81B}" type="pres">
      <dgm:prSet presAssocID="{33882300-8DA9-4789-BF4B-ABEF59A800A3}" presName="composite" presStyleCnt="0"/>
      <dgm:spPr/>
    </dgm:pt>
    <dgm:pt modelId="{E87602C4-3A08-4B70-95B1-2A6897116174}" type="pres">
      <dgm:prSet presAssocID="{33882300-8DA9-4789-BF4B-ABEF59A800A3}" presName="parTx" presStyleLbl="node1" presStyleIdx="0" presStyleCnt="1">
        <dgm:presLayoutVars>
          <dgm:chMax val="0"/>
          <dgm:chPref val="0"/>
          <dgm:bulletEnabled val="1"/>
        </dgm:presLayoutVars>
      </dgm:prSet>
      <dgm:spPr>
        <a:prstGeom prst="roundRect">
          <a:avLst>
            <a:gd name="adj" fmla="val 10000"/>
          </a:avLst>
        </a:prstGeom>
      </dgm:spPr>
      <dgm:t>
        <a:bodyPr/>
        <a:lstStyle/>
        <a:p>
          <a:endParaRPr lang="en-US"/>
        </a:p>
      </dgm:t>
    </dgm:pt>
    <dgm:pt modelId="{38F98608-15DA-4D2E-9497-BFA2C4BC4DF4}" type="pres">
      <dgm:prSet presAssocID="{33882300-8DA9-4789-BF4B-ABEF59A800A3}" presName="parSh" presStyleLbl="node1" presStyleIdx="0" presStyleCnt="1" custScaleY="80132" custLinFactNeighborY="-295"/>
      <dgm:spPr/>
      <dgm:t>
        <a:bodyPr/>
        <a:lstStyle/>
        <a:p>
          <a:endParaRPr lang="en-US"/>
        </a:p>
      </dgm:t>
    </dgm:pt>
    <dgm:pt modelId="{5C5AB572-925F-4203-8ED3-C9A31854F85C}" type="pres">
      <dgm:prSet presAssocID="{33882300-8DA9-4789-BF4B-ABEF59A800A3}" presName="desTx" presStyleLbl="fgAcc1" presStyleIdx="0" presStyleCnt="1" custScaleY="82937">
        <dgm:presLayoutVars>
          <dgm:bulletEnabled val="1"/>
        </dgm:presLayoutVars>
      </dgm:prSet>
      <dgm:spPr>
        <a:prstGeom prst="roundRect">
          <a:avLst>
            <a:gd name="adj" fmla="val 10000"/>
          </a:avLst>
        </a:prstGeom>
      </dgm:spPr>
      <dgm:t>
        <a:bodyPr/>
        <a:lstStyle/>
        <a:p>
          <a:endParaRPr lang="en-US"/>
        </a:p>
      </dgm:t>
    </dgm:pt>
  </dgm:ptLst>
  <dgm:cxnLst>
    <dgm:cxn modelId="{8944064A-CC8A-4AF7-9CD3-6E7979FD4676}" type="presOf" srcId="{4911BE11-ED9D-4630-8BA1-1BEED4C9E14D}" destId="{5C5AB572-925F-4203-8ED3-C9A31854F85C}" srcOrd="0" destOrd="0" presId="urn:microsoft.com/office/officeart/2005/8/layout/process3"/>
    <dgm:cxn modelId="{55B04E2B-EC7B-420E-B6B0-8FDD9FFA38DA}" type="presOf" srcId="{40DD7848-9605-4B19-9BA6-BB03BE20664E}" destId="{933AD56F-CD04-49AE-B638-B5A88E14E632}" srcOrd="0" destOrd="0" presId="urn:microsoft.com/office/officeart/2005/8/layout/process3"/>
    <dgm:cxn modelId="{A6E5E437-7CE8-4D49-BA79-F7953A5536C1}" srcId="{33882300-8DA9-4789-BF4B-ABEF59A800A3}" destId="{4911BE11-ED9D-4630-8BA1-1BEED4C9E14D}" srcOrd="0" destOrd="0" parTransId="{2F93D531-1B1F-4646-9817-3E1D63B4DAF9}" sibTransId="{F2980C9F-C5FC-44AC-8B6C-81795BB20D9A}"/>
    <dgm:cxn modelId="{33D72A37-CF98-4B01-80E0-80803EAF93FA}" srcId="{40DD7848-9605-4B19-9BA6-BB03BE20664E}" destId="{33882300-8DA9-4789-BF4B-ABEF59A800A3}" srcOrd="0" destOrd="0" parTransId="{E2395744-82E1-4C24-BE4D-A6D6FC698E36}" sibTransId="{013591E4-77FC-45E6-9781-563FE4CC4F00}"/>
    <dgm:cxn modelId="{02949895-78E4-4D8A-93C0-931FAA1372AF}" type="presOf" srcId="{33882300-8DA9-4789-BF4B-ABEF59A800A3}" destId="{E87602C4-3A08-4B70-95B1-2A6897116174}" srcOrd="0" destOrd="0" presId="urn:microsoft.com/office/officeart/2005/8/layout/process3"/>
    <dgm:cxn modelId="{20BB6341-7967-4E92-A306-A70E998FC075}" type="presOf" srcId="{33882300-8DA9-4789-BF4B-ABEF59A800A3}" destId="{38F98608-15DA-4D2E-9497-BFA2C4BC4DF4}" srcOrd="1" destOrd="0" presId="urn:microsoft.com/office/officeart/2005/8/layout/process3"/>
    <dgm:cxn modelId="{FFB43CFF-C8D0-46E3-B714-B095A7182B9A}" type="presParOf" srcId="{933AD56F-CD04-49AE-B638-B5A88E14E632}" destId="{5B305095-5A0A-4FED-B4BA-283374F3D81B}" srcOrd="0" destOrd="0" presId="urn:microsoft.com/office/officeart/2005/8/layout/process3"/>
    <dgm:cxn modelId="{FADCDAEF-37F9-4A9B-A553-B6EF2A1A60C1}" type="presParOf" srcId="{5B305095-5A0A-4FED-B4BA-283374F3D81B}" destId="{E87602C4-3A08-4B70-95B1-2A6897116174}" srcOrd="0" destOrd="0" presId="urn:microsoft.com/office/officeart/2005/8/layout/process3"/>
    <dgm:cxn modelId="{7B78D752-77C8-4A72-BAA8-19D0ED023258}" type="presParOf" srcId="{5B305095-5A0A-4FED-B4BA-283374F3D81B}" destId="{38F98608-15DA-4D2E-9497-BFA2C4BC4DF4}" srcOrd="1" destOrd="0" presId="urn:microsoft.com/office/officeart/2005/8/layout/process3"/>
    <dgm:cxn modelId="{80AB16BC-C1E0-4011-8F0D-C764D49BDE78}" type="presParOf" srcId="{5B305095-5A0A-4FED-B4BA-283374F3D81B}" destId="{5C5AB572-925F-4203-8ED3-C9A31854F85C}"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21AA1F9-7A43-45D4-9837-C12B0B6E2597}" type="doc">
      <dgm:prSet loTypeId="urn:microsoft.com/office/officeart/2005/8/layout/vList4" loCatId="list" qsTypeId="urn:microsoft.com/office/officeart/2005/8/quickstyle/simple1" qsCatId="simple" csTypeId="urn:microsoft.com/office/officeart/2005/8/colors/accent6_5" csCatId="accent6" phldr="1"/>
      <dgm:spPr/>
      <dgm:t>
        <a:bodyPr/>
        <a:lstStyle/>
        <a:p>
          <a:endParaRPr lang="en-US"/>
        </a:p>
      </dgm:t>
    </dgm:pt>
    <dgm:pt modelId="{EAF0478B-C4E5-42E9-838D-71E8FB1AEBBD}">
      <dgm:prSet phldrT="[Text]" custT="1"/>
      <dgm:spPr>
        <a:xfrm>
          <a:off x="0" y="0"/>
          <a:ext cx="7899400" cy="952499"/>
        </a:xfrm>
        <a:gradFill flip="none" rotWithShape="0">
          <a:gsLst>
            <a:gs pos="0">
              <a:srgbClr val="E67300">
                <a:shade val="30000"/>
                <a:satMod val="115000"/>
              </a:srgbClr>
            </a:gs>
            <a:gs pos="50000">
              <a:srgbClr val="E67300">
                <a:shade val="67500"/>
                <a:satMod val="115000"/>
              </a:srgbClr>
            </a:gs>
            <a:gs pos="100000">
              <a:srgbClr val="E67300">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sz="2800" b="1" dirty="0" smtClean="0">
              <a:solidFill>
                <a:srgbClr val="FFFFFF"/>
              </a:solidFill>
              <a:latin typeface="Calibri"/>
              <a:ea typeface="+mn-ea"/>
              <a:cs typeface="+mn-cs"/>
            </a:rPr>
            <a:t>Monitoreo y medición del rendimiento de seguridad operacional</a:t>
          </a:r>
          <a:endParaRPr lang="en-US" sz="2800" b="1" dirty="0">
            <a:solidFill>
              <a:srgbClr val="FFFFFF"/>
            </a:solidFill>
            <a:latin typeface="Calibri"/>
            <a:ea typeface="+mn-ea"/>
            <a:cs typeface="+mn-cs"/>
          </a:endParaRPr>
        </a:p>
      </dgm:t>
    </dgm:pt>
    <dgm:pt modelId="{A09B7F6D-B419-4199-B21F-40AC0E71BE7A}" type="parTrans" cxnId="{57AAF838-5804-46A2-967F-D0A5B1AF5DFB}">
      <dgm:prSet/>
      <dgm:spPr/>
      <dgm:t>
        <a:bodyPr/>
        <a:lstStyle/>
        <a:p>
          <a:endParaRPr lang="en-US" sz="2800" b="1"/>
        </a:p>
      </dgm:t>
    </dgm:pt>
    <dgm:pt modelId="{FC3E1C1C-2BDA-4266-8664-1F619C4A8BA6}" type="sibTrans" cxnId="{57AAF838-5804-46A2-967F-D0A5B1AF5DFB}">
      <dgm:prSet/>
      <dgm:spPr/>
      <dgm:t>
        <a:bodyPr/>
        <a:lstStyle/>
        <a:p>
          <a:endParaRPr lang="en-US" sz="2800" b="1"/>
        </a:p>
      </dgm:t>
    </dgm:pt>
    <dgm:pt modelId="{5EFED20E-5CE1-46D2-A6EB-5665DA9BDA0D}">
      <dgm:prSet phldrT="[Text]" custT="1"/>
      <dgm:spPr>
        <a:xfrm>
          <a:off x="0" y="1047749"/>
          <a:ext cx="7899400" cy="952499"/>
        </a:xfrm>
        <a:gradFill flip="none" rotWithShape="0">
          <a:gsLst>
            <a:gs pos="0">
              <a:srgbClr val="FF9021">
                <a:shade val="30000"/>
                <a:satMod val="115000"/>
              </a:srgbClr>
            </a:gs>
            <a:gs pos="50000">
              <a:srgbClr val="FF9021">
                <a:shade val="67500"/>
                <a:satMod val="115000"/>
              </a:srgbClr>
            </a:gs>
            <a:gs pos="100000">
              <a:srgbClr val="FF9021">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sz="2800" b="1" dirty="0" smtClean="0">
              <a:solidFill>
                <a:srgbClr val="FFFFFF"/>
              </a:solidFill>
              <a:latin typeface="Calibri"/>
              <a:ea typeface="+mn-ea"/>
              <a:cs typeface="+mn-cs"/>
            </a:rPr>
            <a:t>Gestión del cambio</a:t>
          </a:r>
          <a:endParaRPr lang="en-US" sz="2800" b="1" dirty="0">
            <a:solidFill>
              <a:srgbClr val="FFFFFF"/>
            </a:solidFill>
            <a:latin typeface="Calibri"/>
            <a:ea typeface="+mn-ea"/>
            <a:cs typeface="+mn-cs"/>
          </a:endParaRPr>
        </a:p>
      </dgm:t>
    </dgm:pt>
    <dgm:pt modelId="{247DE8F6-787C-42B9-AF10-F9FC4FA61C21}" type="parTrans" cxnId="{7EDD5A19-287D-4BBF-8D09-FD7532C69C5A}">
      <dgm:prSet/>
      <dgm:spPr/>
      <dgm:t>
        <a:bodyPr/>
        <a:lstStyle/>
        <a:p>
          <a:endParaRPr lang="en-US" sz="2800" b="1"/>
        </a:p>
      </dgm:t>
    </dgm:pt>
    <dgm:pt modelId="{E46A088E-ABAA-43E9-8164-4AC161D75E9B}" type="sibTrans" cxnId="{7EDD5A19-287D-4BBF-8D09-FD7532C69C5A}">
      <dgm:prSet/>
      <dgm:spPr/>
      <dgm:t>
        <a:bodyPr/>
        <a:lstStyle/>
        <a:p>
          <a:endParaRPr lang="en-US" sz="2800" b="1"/>
        </a:p>
      </dgm:t>
    </dgm:pt>
    <dgm:pt modelId="{A37DEDA1-1436-4970-896E-5322C81BE943}">
      <dgm:prSet phldrT="[Text]" custT="1"/>
      <dgm:spPr>
        <a:xfrm>
          <a:off x="0" y="2095499"/>
          <a:ext cx="7899400" cy="952499"/>
        </a:xfrm>
        <a:gradFill flip="none" rotWithShape="0">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sz="2800" b="1" dirty="0" smtClean="0">
              <a:solidFill>
                <a:schemeClr val="tx1"/>
              </a:solidFill>
              <a:latin typeface="Calibri"/>
              <a:ea typeface="+mn-ea"/>
              <a:cs typeface="+mn-cs"/>
            </a:rPr>
            <a:t>Mejora continua del SMS</a:t>
          </a:r>
          <a:endParaRPr lang="en-US" sz="2800" b="1" dirty="0">
            <a:solidFill>
              <a:schemeClr val="tx1"/>
            </a:solidFill>
            <a:latin typeface="Calibri"/>
            <a:ea typeface="+mn-ea"/>
            <a:cs typeface="+mn-cs"/>
          </a:endParaRPr>
        </a:p>
      </dgm:t>
    </dgm:pt>
    <dgm:pt modelId="{B21E0CFE-1547-4BA4-A2A0-DE34B03DC983}" type="parTrans" cxnId="{54F988AF-AFE8-495A-8AF9-A9D64E070354}">
      <dgm:prSet/>
      <dgm:spPr/>
      <dgm:t>
        <a:bodyPr/>
        <a:lstStyle/>
        <a:p>
          <a:endParaRPr lang="en-US" sz="2800" b="1"/>
        </a:p>
      </dgm:t>
    </dgm:pt>
    <dgm:pt modelId="{A473E83F-8EAA-4DCD-AFF1-EF33F56B04B4}" type="sibTrans" cxnId="{54F988AF-AFE8-495A-8AF9-A9D64E070354}">
      <dgm:prSet/>
      <dgm:spPr/>
      <dgm:t>
        <a:bodyPr/>
        <a:lstStyle/>
        <a:p>
          <a:endParaRPr lang="en-US" sz="2800" b="1"/>
        </a:p>
      </dgm:t>
    </dgm:pt>
    <dgm:pt modelId="{67AD0A6A-DBB6-47C9-AF2F-CD83C778A287}" type="pres">
      <dgm:prSet presAssocID="{F21AA1F9-7A43-45D4-9837-C12B0B6E2597}" presName="linear" presStyleCnt="0">
        <dgm:presLayoutVars>
          <dgm:dir/>
          <dgm:resizeHandles val="exact"/>
        </dgm:presLayoutVars>
      </dgm:prSet>
      <dgm:spPr/>
      <dgm:t>
        <a:bodyPr/>
        <a:lstStyle/>
        <a:p>
          <a:endParaRPr lang="es-PE"/>
        </a:p>
      </dgm:t>
    </dgm:pt>
    <dgm:pt modelId="{81A0D273-97B0-474E-A81B-5E8677660F39}" type="pres">
      <dgm:prSet presAssocID="{EAF0478B-C4E5-42E9-838D-71E8FB1AEBBD}" presName="comp" presStyleCnt="0"/>
      <dgm:spPr/>
    </dgm:pt>
    <dgm:pt modelId="{DB3EB38D-8142-4997-B3D3-ED8ED178A177}" type="pres">
      <dgm:prSet presAssocID="{EAF0478B-C4E5-42E9-838D-71E8FB1AEBBD}" presName="box" presStyleLbl="node1" presStyleIdx="0" presStyleCnt="3"/>
      <dgm:spPr>
        <a:prstGeom prst="roundRect">
          <a:avLst>
            <a:gd name="adj" fmla="val 10000"/>
          </a:avLst>
        </a:prstGeom>
      </dgm:spPr>
      <dgm:t>
        <a:bodyPr/>
        <a:lstStyle/>
        <a:p>
          <a:endParaRPr lang="en-US"/>
        </a:p>
      </dgm:t>
    </dgm:pt>
    <dgm:pt modelId="{2600B209-8037-46A0-A2B1-7860343300A9}" type="pres">
      <dgm:prSet presAssocID="{EAF0478B-C4E5-42E9-838D-71E8FB1AEBBD}" presName="img" presStyleLbl="fgImgPlace1" presStyleIdx="0" presStyleCnt="3"/>
      <dgm:spPr>
        <a:xfrm>
          <a:off x="95249" y="95249"/>
          <a:ext cx="1579880" cy="76199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rgbClr val="FFFFFF">
              <a:hueOff val="0"/>
              <a:satOff val="0"/>
              <a:lumOff val="0"/>
              <a:alphaOff val="0"/>
            </a:srgbClr>
          </a:solidFill>
          <a:prstDash val="solid"/>
        </a:ln>
        <a:effectLst/>
      </dgm:spPr>
      <dgm:t>
        <a:bodyPr/>
        <a:lstStyle/>
        <a:p>
          <a:endParaRPr lang="es-PE"/>
        </a:p>
      </dgm:t>
    </dgm:pt>
    <dgm:pt modelId="{56094B14-CC09-4489-8340-76D5962CF7CE}" type="pres">
      <dgm:prSet presAssocID="{EAF0478B-C4E5-42E9-838D-71E8FB1AEBBD}" presName="text" presStyleLbl="node1" presStyleIdx="0" presStyleCnt="3">
        <dgm:presLayoutVars>
          <dgm:bulletEnabled val="1"/>
        </dgm:presLayoutVars>
      </dgm:prSet>
      <dgm:spPr/>
      <dgm:t>
        <a:bodyPr/>
        <a:lstStyle/>
        <a:p>
          <a:endParaRPr lang="en-US"/>
        </a:p>
      </dgm:t>
    </dgm:pt>
    <dgm:pt modelId="{6B78D009-6AEC-4F9E-8C9D-D5FFCA616FE4}" type="pres">
      <dgm:prSet presAssocID="{FC3E1C1C-2BDA-4266-8664-1F619C4A8BA6}" presName="spacer" presStyleCnt="0"/>
      <dgm:spPr/>
    </dgm:pt>
    <dgm:pt modelId="{845CC06A-7C35-4205-8086-49A0E58D18EB}" type="pres">
      <dgm:prSet presAssocID="{5EFED20E-5CE1-46D2-A6EB-5665DA9BDA0D}" presName="comp" presStyleCnt="0"/>
      <dgm:spPr/>
    </dgm:pt>
    <dgm:pt modelId="{AB7D7417-A822-4DF9-9E31-FDC4EE759460}" type="pres">
      <dgm:prSet presAssocID="{5EFED20E-5CE1-46D2-A6EB-5665DA9BDA0D}" presName="box" presStyleLbl="node1" presStyleIdx="1" presStyleCnt="3"/>
      <dgm:spPr>
        <a:prstGeom prst="roundRect">
          <a:avLst>
            <a:gd name="adj" fmla="val 10000"/>
          </a:avLst>
        </a:prstGeom>
      </dgm:spPr>
      <dgm:t>
        <a:bodyPr/>
        <a:lstStyle/>
        <a:p>
          <a:endParaRPr lang="en-US"/>
        </a:p>
      </dgm:t>
    </dgm:pt>
    <dgm:pt modelId="{EB8042B4-3AC0-43E8-A361-BB37A8EAD499}" type="pres">
      <dgm:prSet presAssocID="{5EFED20E-5CE1-46D2-A6EB-5665DA9BDA0D}" presName="img" presStyleLbl="fgImgPlace1" presStyleIdx="1" presStyleCnt="3"/>
      <dgm:spPr>
        <a:xfrm>
          <a:off x="95249" y="1142999"/>
          <a:ext cx="1579880" cy="76199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a:ln w="25400" cap="flat" cmpd="sng" algn="ctr">
          <a:solidFill>
            <a:srgbClr val="FFFFFF">
              <a:hueOff val="0"/>
              <a:satOff val="0"/>
              <a:lumOff val="0"/>
              <a:alphaOff val="0"/>
            </a:srgbClr>
          </a:solidFill>
          <a:prstDash val="solid"/>
        </a:ln>
        <a:effectLst/>
      </dgm:spPr>
      <dgm:t>
        <a:bodyPr/>
        <a:lstStyle/>
        <a:p>
          <a:endParaRPr lang="es-PE"/>
        </a:p>
      </dgm:t>
    </dgm:pt>
    <dgm:pt modelId="{D8A060A7-9607-4AD6-AE8F-E4A20D4ADB48}" type="pres">
      <dgm:prSet presAssocID="{5EFED20E-5CE1-46D2-A6EB-5665DA9BDA0D}" presName="text" presStyleLbl="node1" presStyleIdx="1" presStyleCnt="3">
        <dgm:presLayoutVars>
          <dgm:bulletEnabled val="1"/>
        </dgm:presLayoutVars>
      </dgm:prSet>
      <dgm:spPr/>
      <dgm:t>
        <a:bodyPr/>
        <a:lstStyle/>
        <a:p>
          <a:endParaRPr lang="en-US"/>
        </a:p>
      </dgm:t>
    </dgm:pt>
    <dgm:pt modelId="{CB4DCD53-5552-4CAF-9BBF-AF9076FBE65E}" type="pres">
      <dgm:prSet presAssocID="{E46A088E-ABAA-43E9-8164-4AC161D75E9B}" presName="spacer" presStyleCnt="0"/>
      <dgm:spPr/>
    </dgm:pt>
    <dgm:pt modelId="{C8BC373A-71C1-4B4B-BFF4-7FDBCC440002}" type="pres">
      <dgm:prSet presAssocID="{A37DEDA1-1436-4970-896E-5322C81BE943}" presName="comp" presStyleCnt="0"/>
      <dgm:spPr/>
    </dgm:pt>
    <dgm:pt modelId="{819BC1DC-FE8E-454F-932D-076F6E1A93CD}" type="pres">
      <dgm:prSet presAssocID="{A37DEDA1-1436-4970-896E-5322C81BE943}" presName="box" presStyleLbl="node1" presStyleIdx="2" presStyleCnt="3"/>
      <dgm:spPr>
        <a:prstGeom prst="roundRect">
          <a:avLst>
            <a:gd name="adj" fmla="val 10000"/>
          </a:avLst>
        </a:prstGeom>
      </dgm:spPr>
      <dgm:t>
        <a:bodyPr/>
        <a:lstStyle/>
        <a:p>
          <a:endParaRPr lang="en-US"/>
        </a:p>
      </dgm:t>
    </dgm:pt>
    <dgm:pt modelId="{0B5A040D-88A8-4997-83CE-35F8CAED215E}" type="pres">
      <dgm:prSet presAssocID="{A37DEDA1-1436-4970-896E-5322C81BE943}" presName="img" presStyleLbl="fgImgPlace1" presStyleIdx="2" presStyleCnt="3"/>
      <dgm:spPr>
        <a:xfrm>
          <a:off x="95249" y="2190749"/>
          <a:ext cx="1579880" cy="761999"/>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25400" cap="flat" cmpd="sng" algn="ctr">
          <a:solidFill>
            <a:srgbClr val="FFFFFF">
              <a:hueOff val="0"/>
              <a:satOff val="0"/>
              <a:lumOff val="0"/>
              <a:alphaOff val="0"/>
            </a:srgbClr>
          </a:solidFill>
          <a:prstDash val="solid"/>
        </a:ln>
        <a:effectLst/>
      </dgm:spPr>
      <dgm:t>
        <a:bodyPr/>
        <a:lstStyle/>
        <a:p>
          <a:endParaRPr lang="es-PE"/>
        </a:p>
      </dgm:t>
    </dgm:pt>
    <dgm:pt modelId="{FF820EE5-7158-42D8-8027-E07D1732E16B}" type="pres">
      <dgm:prSet presAssocID="{A37DEDA1-1436-4970-896E-5322C81BE943}" presName="text" presStyleLbl="node1" presStyleIdx="2" presStyleCnt="3">
        <dgm:presLayoutVars>
          <dgm:bulletEnabled val="1"/>
        </dgm:presLayoutVars>
      </dgm:prSet>
      <dgm:spPr/>
      <dgm:t>
        <a:bodyPr/>
        <a:lstStyle/>
        <a:p>
          <a:endParaRPr lang="en-US"/>
        </a:p>
      </dgm:t>
    </dgm:pt>
  </dgm:ptLst>
  <dgm:cxnLst>
    <dgm:cxn modelId="{36437003-E952-4C32-A2E4-C4D04746AB6D}" type="presOf" srcId="{EAF0478B-C4E5-42E9-838D-71E8FB1AEBBD}" destId="{56094B14-CC09-4489-8340-76D5962CF7CE}" srcOrd="1" destOrd="0" presId="urn:microsoft.com/office/officeart/2005/8/layout/vList4"/>
    <dgm:cxn modelId="{48EB5778-F98B-4160-8DC5-5C65161792B4}" type="presOf" srcId="{EAF0478B-C4E5-42E9-838D-71E8FB1AEBBD}" destId="{DB3EB38D-8142-4997-B3D3-ED8ED178A177}" srcOrd="0" destOrd="0" presId="urn:microsoft.com/office/officeart/2005/8/layout/vList4"/>
    <dgm:cxn modelId="{54F988AF-AFE8-495A-8AF9-A9D64E070354}" srcId="{F21AA1F9-7A43-45D4-9837-C12B0B6E2597}" destId="{A37DEDA1-1436-4970-896E-5322C81BE943}" srcOrd="2" destOrd="0" parTransId="{B21E0CFE-1547-4BA4-A2A0-DE34B03DC983}" sibTransId="{A473E83F-8EAA-4DCD-AFF1-EF33F56B04B4}"/>
    <dgm:cxn modelId="{230694DE-C585-4713-A4FD-8166171E0D64}" type="presOf" srcId="{A37DEDA1-1436-4970-896E-5322C81BE943}" destId="{819BC1DC-FE8E-454F-932D-076F6E1A93CD}" srcOrd="0" destOrd="0" presId="urn:microsoft.com/office/officeart/2005/8/layout/vList4"/>
    <dgm:cxn modelId="{57AAF838-5804-46A2-967F-D0A5B1AF5DFB}" srcId="{F21AA1F9-7A43-45D4-9837-C12B0B6E2597}" destId="{EAF0478B-C4E5-42E9-838D-71E8FB1AEBBD}" srcOrd="0" destOrd="0" parTransId="{A09B7F6D-B419-4199-B21F-40AC0E71BE7A}" sibTransId="{FC3E1C1C-2BDA-4266-8664-1F619C4A8BA6}"/>
    <dgm:cxn modelId="{7EDD5A19-287D-4BBF-8D09-FD7532C69C5A}" srcId="{F21AA1F9-7A43-45D4-9837-C12B0B6E2597}" destId="{5EFED20E-5CE1-46D2-A6EB-5665DA9BDA0D}" srcOrd="1" destOrd="0" parTransId="{247DE8F6-787C-42B9-AF10-F9FC4FA61C21}" sibTransId="{E46A088E-ABAA-43E9-8164-4AC161D75E9B}"/>
    <dgm:cxn modelId="{E69E07B2-BA6D-4E03-BEAD-2797FEF7F5D9}" type="presOf" srcId="{F21AA1F9-7A43-45D4-9837-C12B0B6E2597}" destId="{67AD0A6A-DBB6-47C9-AF2F-CD83C778A287}" srcOrd="0" destOrd="0" presId="urn:microsoft.com/office/officeart/2005/8/layout/vList4"/>
    <dgm:cxn modelId="{B460D665-2C3A-48DC-A0D6-CF5873B9DA9C}" type="presOf" srcId="{A37DEDA1-1436-4970-896E-5322C81BE943}" destId="{FF820EE5-7158-42D8-8027-E07D1732E16B}" srcOrd="1" destOrd="0" presId="urn:microsoft.com/office/officeart/2005/8/layout/vList4"/>
    <dgm:cxn modelId="{84176BBA-4E48-4A7C-8712-C1302D559F48}" type="presOf" srcId="{5EFED20E-5CE1-46D2-A6EB-5665DA9BDA0D}" destId="{AB7D7417-A822-4DF9-9E31-FDC4EE759460}" srcOrd="0" destOrd="0" presId="urn:microsoft.com/office/officeart/2005/8/layout/vList4"/>
    <dgm:cxn modelId="{B65A5817-7961-4A26-BBA6-2B528FF77A8B}" type="presOf" srcId="{5EFED20E-5CE1-46D2-A6EB-5665DA9BDA0D}" destId="{D8A060A7-9607-4AD6-AE8F-E4A20D4ADB48}" srcOrd="1" destOrd="0" presId="urn:microsoft.com/office/officeart/2005/8/layout/vList4"/>
    <dgm:cxn modelId="{4B28F252-D242-416E-888C-AAECAAFF54C8}" type="presParOf" srcId="{67AD0A6A-DBB6-47C9-AF2F-CD83C778A287}" destId="{81A0D273-97B0-474E-A81B-5E8677660F39}" srcOrd="0" destOrd="0" presId="urn:microsoft.com/office/officeart/2005/8/layout/vList4"/>
    <dgm:cxn modelId="{03802E2D-CB1C-4125-A5D6-68D28D96D3A6}" type="presParOf" srcId="{81A0D273-97B0-474E-A81B-5E8677660F39}" destId="{DB3EB38D-8142-4997-B3D3-ED8ED178A177}" srcOrd="0" destOrd="0" presId="urn:microsoft.com/office/officeart/2005/8/layout/vList4"/>
    <dgm:cxn modelId="{D9D949B7-21F5-4D76-B100-EADC3540A558}" type="presParOf" srcId="{81A0D273-97B0-474E-A81B-5E8677660F39}" destId="{2600B209-8037-46A0-A2B1-7860343300A9}" srcOrd="1" destOrd="0" presId="urn:microsoft.com/office/officeart/2005/8/layout/vList4"/>
    <dgm:cxn modelId="{DCFF10CA-2997-460B-BAC8-380BC45F2A7B}" type="presParOf" srcId="{81A0D273-97B0-474E-A81B-5E8677660F39}" destId="{56094B14-CC09-4489-8340-76D5962CF7CE}" srcOrd="2" destOrd="0" presId="urn:microsoft.com/office/officeart/2005/8/layout/vList4"/>
    <dgm:cxn modelId="{928AE796-D3AF-4B7D-9EAB-40764309A36E}" type="presParOf" srcId="{67AD0A6A-DBB6-47C9-AF2F-CD83C778A287}" destId="{6B78D009-6AEC-4F9E-8C9D-D5FFCA616FE4}" srcOrd="1" destOrd="0" presId="urn:microsoft.com/office/officeart/2005/8/layout/vList4"/>
    <dgm:cxn modelId="{DB2F3149-C93E-48E3-9166-46540489ABFC}" type="presParOf" srcId="{67AD0A6A-DBB6-47C9-AF2F-CD83C778A287}" destId="{845CC06A-7C35-4205-8086-49A0E58D18EB}" srcOrd="2" destOrd="0" presId="urn:microsoft.com/office/officeart/2005/8/layout/vList4"/>
    <dgm:cxn modelId="{BADB175E-F7A1-499B-B2B7-1474CB46AAA7}" type="presParOf" srcId="{845CC06A-7C35-4205-8086-49A0E58D18EB}" destId="{AB7D7417-A822-4DF9-9E31-FDC4EE759460}" srcOrd="0" destOrd="0" presId="urn:microsoft.com/office/officeart/2005/8/layout/vList4"/>
    <dgm:cxn modelId="{2A358754-F405-4D58-B582-FCC2F6165232}" type="presParOf" srcId="{845CC06A-7C35-4205-8086-49A0E58D18EB}" destId="{EB8042B4-3AC0-43E8-A361-BB37A8EAD499}" srcOrd="1" destOrd="0" presId="urn:microsoft.com/office/officeart/2005/8/layout/vList4"/>
    <dgm:cxn modelId="{18ADF3CE-DD58-4156-B021-C7797B02705D}" type="presParOf" srcId="{845CC06A-7C35-4205-8086-49A0E58D18EB}" destId="{D8A060A7-9607-4AD6-AE8F-E4A20D4ADB48}" srcOrd="2" destOrd="0" presId="urn:microsoft.com/office/officeart/2005/8/layout/vList4"/>
    <dgm:cxn modelId="{1860B107-1B2C-47AE-9834-6971854A273D}" type="presParOf" srcId="{67AD0A6A-DBB6-47C9-AF2F-CD83C778A287}" destId="{CB4DCD53-5552-4CAF-9BBF-AF9076FBE65E}" srcOrd="3" destOrd="0" presId="urn:microsoft.com/office/officeart/2005/8/layout/vList4"/>
    <dgm:cxn modelId="{41D351F9-9CAF-4B10-96B5-7F94291A2C90}" type="presParOf" srcId="{67AD0A6A-DBB6-47C9-AF2F-CD83C778A287}" destId="{C8BC373A-71C1-4B4B-BFF4-7FDBCC440002}" srcOrd="4" destOrd="0" presId="urn:microsoft.com/office/officeart/2005/8/layout/vList4"/>
    <dgm:cxn modelId="{1804CC93-4681-4C0C-AF78-02846A1A418D}" type="presParOf" srcId="{C8BC373A-71C1-4B4B-BFF4-7FDBCC440002}" destId="{819BC1DC-FE8E-454F-932D-076F6E1A93CD}" srcOrd="0" destOrd="0" presId="urn:microsoft.com/office/officeart/2005/8/layout/vList4"/>
    <dgm:cxn modelId="{FAD47D27-E1A8-4D2A-89C6-876CE56357FC}" type="presParOf" srcId="{C8BC373A-71C1-4B4B-BFF4-7FDBCC440002}" destId="{0B5A040D-88A8-4997-83CE-35F8CAED215E}" srcOrd="1" destOrd="0" presId="urn:microsoft.com/office/officeart/2005/8/layout/vList4"/>
    <dgm:cxn modelId="{C2A9D6A8-81A1-4960-949A-B7F77AA77C29}" type="presParOf" srcId="{C8BC373A-71C1-4B4B-BFF4-7FDBCC440002}" destId="{FF820EE5-7158-42D8-8027-E07D1732E16B}"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DD7848-9605-4B19-9BA6-BB03BE20664E}" type="doc">
      <dgm:prSet loTypeId="urn:microsoft.com/office/officeart/2005/8/layout/process3" loCatId="process" qsTypeId="urn:microsoft.com/office/officeart/2005/8/quickstyle/simple1" qsCatId="simple" csTypeId="urn:microsoft.com/office/officeart/2005/8/colors/accent2_2" csCatId="accent2" phldr="1"/>
      <dgm:spPr/>
      <dgm:t>
        <a:bodyPr/>
        <a:lstStyle/>
        <a:p>
          <a:endParaRPr lang="en-US"/>
        </a:p>
      </dgm:t>
    </dgm:pt>
    <dgm:pt modelId="{33882300-8DA9-4789-BF4B-ABEF59A800A3}">
      <dgm:prSet phldrT="[Text]" custT="1"/>
      <dgm:spPr>
        <a:xfrm>
          <a:off x="0" y="95341"/>
          <a:ext cx="5660517" cy="1036799"/>
        </a:xfrm>
      </dgm:spPr>
      <dgm:t>
        <a:bodyPr/>
        <a:lstStyle/>
        <a:p>
          <a:r>
            <a:rPr lang="es-PE" sz="3600" b="1" smtClean="0">
              <a:latin typeface="Calibri"/>
              <a:ea typeface="+mn-ea"/>
              <a:cs typeface="+mn-cs"/>
            </a:rPr>
            <a:t>4. Promoción de la seguridad operacional</a:t>
          </a:r>
          <a:endParaRPr lang="en-US" sz="3600" b="1" dirty="0">
            <a:latin typeface="Calibri"/>
            <a:ea typeface="+mn-ea"/>
            <a:cs typeface="+mn-cs"/>
          </a:endParaRPr>
        </a:p>
      </dgm:t>
    </dgm:pt>
    <dgm:pt modelId="{E2395744-82E1-4C24-BE4D-A6D6FC698E36}" type="parTrans" cxnId="{33D72A37-CF98-4B01-80E0-80803EAF93FA}">
      <dgm:prSet/>
      <dgm:spPr/>
      <dgm:t>
        <a:bodyPr/>
        <a:lstStyle/>
        <a:p>
          <a:endParaRPr lang="en-US"/>
        </a:p>
      </dgm:t>
    </dgm:pt>
    <dgm:pt modelId="{013591E4-77FC-45E6-9781-563FE4CC4F00}" type="sibTrans" cxnId="{33D72A37-CF98-4B01-80E0-80803EAF93FA}">
      <dgm:prSet/>
      <dgm:spPr/>
      <dgm:t>
        <a:bodyPr/>
        <a:lstStyle/>
        <a:p>
          <a:endParaRPr lang="en-US"/>
        </a:p>
      </dgm:t>
    </dgm:pt>
    <dgm:pt modelId="{4911BE11-ED9D-4630-8BA1-1BEED4C9E14D}">
      <dgm:prSet phldrT="[Text]" custT="1"/>
      <dgm:spPr>
        <a:xfrm>
          <a:off x="1159382" y="792623"/>
          <a:ext cx="5660517" cy="2160000"/>
        </a:xfrm>
      </dgm:spPr>
      <dgm:t>
        <a:bodyPr/>
        <a:lstStyle/>
        <a:p>
          <a:pPr algn="just"/>
          <a:r>
            <a:rPr lang="es-PE" sz="2400" dirty="0" smtClean="0">
              <a:latin typeface="Calibri"/>
              <a:ea typeface="+mn-ea"/>
              <a:cs typeface="+mn-cs"/>
            </a:rPr>
            <a:t>Asegura que el personal tenga una base sólida en cuanto a sus responsabilidades de seguridad, las políticas y expectativas de la organización, el procedimiento de presentación de informes de SO y familiarización con el control de riesgos.</a:t>
          </a:r>
          <a:endParaRPr lang="en-US" sz="2400" dirty="0">
            <a:latin typeface="Calibri"/>
            <a:ea typeface="+mn-ea"/>
            <a:cs typeface="+mn-cs"/>
          </a:endParaRPr>
        </a:p>
      </dgm:t>
    </dgm:pt>
    <dgm:pt modelId="{2F93D531-1B1F-4646-9817-3E1D63B4DAF9}" type="parTrans" cxnId="{A6E5E437-7CE8-4D49-BA79-F7953A5536C1}">
      <dgm:prSet/>
      <dgm:spPr/>
      <dgm:t>
        <a:bodyPr/>
        <a:lstStyle/>
        <a:p>
          <a:endParaRPr lang="en-US"/>
        </a:p>
      </dgm:t>
    </dgm:pt>
    <dgm:pt modelId="{F2980C9F-C5FC-44AC-8B6C-81795BB20D9A}" type="sibTrans" cxnId="{A6E5E437-7CE8-4D49-BA79-F7953A5536C1}">
      <dgm:prSet/>
      <dgm:spPr/>
      <dgm:t>
        <a:bodyPr/>
        <a:lstStyle/>
        <a:p>
          <a:endParaRPr lang="en-US"/>
        </a:p>
      </dgm:t>
    </dgm:pt>
    <dgm:pt modelId="{D5B6CA1F-CF6C-47FC-99BE-FCF6A72F353C}">
      <dgm:prSet custT="1"/>
      <dgm:spPr/>
      <dgm:t>
        <a:bodyPr/>
        <a:lstStyle/>
        <a:p>
          <a:endParaRPr lang="en-US" sz="2800" dirty="0">
            <a:solidFill>
              <a:srgbClr val="474747"/>
            </a:solidFill>
            <a:latin typeface="Calibri"/>
            <a:ea typeface="+mn-ea"/>
            <a:cs typeface="+mn-cs"/>
          </a:endParaRPr>
        </a:p>
      </dgm:t>
    </dgm:pt>
    <dgm:pt modelId="{39CEB5C2-E748-4C7E-8CFB-53F406BBEB12}" type="parTrans" cxnId="{879F9B4B-EA5E-4A4B-8961-33921B53249A}">
      <dgm:prSet/>
      <dgm:spPr/>
      <dgm:t>
        <a:bodyPr/>
        <a:lstStyle/>
        <a:p>
          <a:endParaRPr lang="en-US"/>
        </a:p>
      </dgm:t>
    </dgm:pt>
    <dgm:pt modelId="{D189D1ED-D88A-441A-BE9A-066C13D1FBF0}" type="sibTrans" cxnId="{879F9B4B-EA5E-4A4B-8961-33921B53249A}">
      <dgm:prSet/>
      <dgm:spPr/>
      <dgm:t>
        <a:bodyPr/>
        <a:lstStyle/>
        <a:p>
          <a:endParaRPr lang="en-US"/>
        </a:p>
      </dgm:t>
    </dgm:pt>
    <dgm:pt modelId="{933AD56F-CD04-49AE-B638-B5A88E14E632}" type="pres">
      <dgm:prSet presAssocID="{40DD7848-9605-4B19-9BA6-BB03BE20664E}" presName="linearFlow" presStyleCnt="0">
        <dgm:presLayoutVars>
          <dgm:dir/>
          <dgm:animLvl val="lvl"/>
          <dgm:resizeHandles val="exact"/>
        </dgm:presLayoutVars>
      </dgm:prSet>
      <dgm:spPr/>
      <dgm:t>
        <a:bodyPr/>
        <a:lstStyle/>
        <a:p>
          <a:endParaRPr lang="es-PE"/>
        </a:p>
      </dgm:t>
    </dgm:pt>
    <dgm:pt modelId="{5B305095-5A0A-4FED-B4BA-283374F3D81B}" type="pres">
      <dgm:prSet presAssocID="{33882300-8DA9-4789-BF4B-ABEF59A800A3}" presName="composite" presStyleCnt="0"/>
      <dgm:spPr/>
      <dgm:t>
        <a:bodyPr/>
        <a:lstStyle/>
        <a:p>
          <a:endParaRPr lang="en-US"/>
        </a:p>
      </dgm:t>
    </dgm:pt>
    <dgm:pt modelId="{E87602C4-3A08-4B70-95B1-2A6897116174}" type="pres">
      <dgm:prSet presAssocID="{33882300-8DA9-4789-BF4B-ABEF59A800A3}" presName="parTx" presStyleLbl="node1" presStyleIdx="0" presStyleCnt="1">
        <dgm:presLayoutVars>
          <dgm:chMax val="0"/>
          <dgm:chPref val="0"/>
          <dgm:bulletEnabled val="1"/>
        </dgm:presLayoutVars>
      </dgm:prSet>
      <dgm:spPr>
        <a:prstGeom prst="roundRect">
          <a:avLst>
            <a:gd name="adj" fmla="val 10000"/>
          </a:avLst>
        </a:prstGeom>
      </dgm:spPr>
      <dgm:t>
        <a:bodyPr/>
        <a:lstStyle/>
        <a:p>
          <a:endParaRPr lang="en-US"/>
        </a:p>
      </dgm:t>
    </dgm:pt>
    <dgm:pt modelId="{38F98608-15DA-4D2E-9497-BFA2C4BC4DF4}" type="pres">
      <dgm:prSet presAssocID="{33882300-8DA9-4789-BF4B-ABEF59A800A3}" presName="parSh" presStyleLbl="node1" presStyleIdx="0" presStyleCnt="1" custScaleY="91946" custLinFactNeighborX="2517" custLinFactNeighborY="-13655"/>
      <dgm:spPr/>
      <dgm:t>
        <a:bodyPr/>
        <a:lstStyle/>
        <a:p>
          <a:endParaRPr lang="en-US"/>
        </a:p>
      </dgm:t>
    </dgm:pt>
    <dgm:pt modelId="{5C5AB572-925F-4203-8ED3-C9A31854F85C}" type="pres">
      <dgm:prSet presAssocID="{33882300-8DA9-4789-BF4B-ABEF59A800A3}" presName="desTx" presStyleLbl="fgAcc1" presStyleIdx="0" presStyleCnt="1" custScaleX="108144" custScaleY="88214" custLinFactNeighborX="2422" custLinFactNeighborY="-6543">
        <dgm:presLayoutVars>
          <dgm:bulletEnabled val="1"/>
        </dgm:presLayoutVars>
      </dgm:prSet>
      <dgm:spPr>
        <a:prstGeom prst="roundRect">
          <a:avLst>
            <a:gd name="adj" fmla="val 10000"/>
          </a:avLst>
        </a:prstGeom>
      </dgm:spPr>
      <dgm:t>
        <a:bodyPr/>
        <a:lstStyle/>
        <a:p>
          <a:endParaRPr lang="en-US"/>
        </a:p>
      </dgm:t>
    </dgm:pt>
  </dgm:ptLst>
  <dgm:cxnLst>
    <dgm:cxn modelId="{879F9B4B-EA5E-4A4B-8961-33921B53249A}" srcId="{33882300-8DA9-4789-BF4B-ABEF59A800A3}" destId="{D5B6CA1F-CF6C-47FC-99BE-FCF6A72F353C}" srcOrd="1" destOrd="0" parTransId="{39CEB5C2-E748-4C7E-8CFB-53F406BBEB12}" sibTransId="{D189D1ED-D88A-441A-BE9A-066C13D1FBF0}"/>
    <dgm:cxn modelId="{1D9AD7A9-C74B-48A0-A5E0-8F254587EE05}" type="presOf" srcId="{40DD7848-9605-4B19-9BA6-BB03BE20664E}" destId="{933AD56F-CD04-49AE-B638-B5A88E14E632}" srcOrd="0" destOrd="0" presId="urn:microsoft.com/office/officeart/2005/8/layout/process3"/>
    <dgm:cxn modelId="{EF999387-B249-4BCD-8D1E-7D4FA1B2B257}" type="presOf" srcId="{4911BE11-ED9D-4630-8BA1-1BEED4C9E14D}" destId="{5C5AB572-925F-4203-8ED3-C9A31854F85C}" srcOrd="0" destOrd="0" presId="urn:microsoft.com/office/officeart/2005/8/layout/process3"/>
    <dgm:cxn modelId="{A6E5E437-7CE8-4D49-BA79-F7953A5536C1}" srcId="{33882300-8DA9-4789-BF4B-ABEF59A800A3}" destId="{4911BE11-ED9D-4630-8BA1-1BEED4C9E14D}" srcOrd="0" destOrd="0" parTransId="{2F93D531-1B1F-4646-9817-3E1D63B4DAF9}" sibTransId="{F2980C9F-C5FC-44AC-8B6C-81795BB20D9A}"/>
    <dgm:cxn modelId="{8E043AA0-B1CE-4C1A-9A6C-4D96C4D70114}" type="presOf" srcId="{D5B6CA1F-CF6C-47FC-99BE-FCF6A72F353C}" destId="{5C5AB572-925F-4203-8ED3-C9A31854F85C}" srcOrd="0" destOrd="1" presId="urn:microsoft.com/office/officeart/2005/8/layout/process3"/>
    <dgm:cxn modelId="{33D72A37-CF98-4B01-80E0-80803EAF93FA}" srcId="{40DD7848-9605-4B19-9BA6-BB03BE20664E}" destId="{33882300-8DA9-4789-BF4B-ABEF59A800A3}" srcOrd="0" destOrd="0" parTransId="{E2395744-82E1-4C24-BE4D-A6D6FC698E36}" sibTransId="{013591E4-77FC-45E6-9781-563FE4CC4F00}"/>
    <dgm:cxn modelId="{BA41A8A5-228B-4D2E-8667-FAF4BDADE2E8}" type="presOf" srcId="{33882300-8DA9-4789-BF4B-ABEF59A800A3}" destId="{38F98608-15DA-4D2E-9497-BFA2C4BC4DF4}" srcOrd="1" destOrd="0" presId="urn:microsoft.com/office/officeart/2005/8/layout/process3"/>
    <dgm:cxn modelId="{9941022C-5ED7-47FB-8B0A-3AE975F37D3D}" type="presOf" srcId="{33882300-8DA9-4789-BF4B-ABEF59A800A3}" destId="{E87602C4-3A08-4B70-95B1-2A6897116174}" srcOrd="0" destOrd="0" presId="urn:microsoft.com/office/officeart/2005/8/layout/process3"/>
    <dgm:cxn modelId="{E893A86E-2CAD-44B2-9258-419501897657}" type="presParOf" srcId="{933AD56F-CD04-49AE-B638-B5A88E14E632}" destId="{5B305095-5A0A-4FED-B4BA-283374F3D81B}" srcOrd="0" destOrd="0" presId="urn:microsoft.com/office/officeart/2005/8/layout/process3"/>
    <dgm:cxn modelId="{0AE85686-6985-47F5-BC75-79230AE71573}" type="presParOf" srcId="{5B305095-5A0A-4FED-B4BA-283374F3D81B}" destId="{E87602C4-3A08-4B70-95B1-2A6897116174}" srcOrd="0" destOrd="0" presId="urn:microsoft.com/office/officeart/2005/8/layout/process3"/>
    <dgm:cxn modelId="{125826A6-3F99-4569-BC0F-4AFE271BFC69}" type="presParOf" srcId="{5B305095-5A0A-4FED-B4BA-283374F3D81B}" destId="{38F98608-15DA-4D2E-9497-BFA2C4BC4DF4}" srcOrd="1" destOrd="0" presId="urn:microsoft.com/office/officeart/2005/8/layout/process3"/>
    <dgm:cxn modelId="{A6D196CD-2631-4CA2-BEE8-42F8A37865A3}" type="presParOf" srcId="{5B305095-5A0A-4FED-B4BA-283374F3D81B}" destId="{5C5AB572-925F-4203-8ED3-C9A31854F85C}" srcOrd="2" destOrd="0" presId="urn:microsoft.com/office/officeart/2005/8/layout/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4A8FEED-3A18-4D53-9C04-0F28452A2E75}" type="doc">
      <dgm:prSet loTypeId="urn:microsoft.com/office/officeart/2005/8/layout/pList2" loCatId="list" qsTypeId="urn:microsoft.com/office/officeart/2005/8/quickstyle/simple1" qsCatId="simple" csTypeId="urn:microsoft.com/office/officeart/2005/8/colors/accent1_2" csCatId="accent1" phldr="1"/>
      <dgm:spPr/>
      <dgm:t>
        <a:bodyPr/>
        <a:lstStyle/>
        <a:p>
          <a:endParaRPr lang="en-US"/>
        </a:p>
      </dgm:t>
    </dgm:pt>
    <dgm:pt modelId="{8DF306D6-B386-442A-BADE-549876F0D4DA}">
      <dgm:prSet phldrT="[Text]" custT="1"/>
      <dgm:spPr>
        <a:xfrm rot="10800000">
          <a:off x="199642" y="1448752"/>
          <a:ext cx="2966721" cy="1770697"/>
        </a:xfrm>
        <a:gradFill flip="none" rotWithShape="0">
          <a:gsLst>
            <a:gs pos="0">
              <a:srgbClr val="00CC99">
                <a:shade val="30000"/>
                <a:satMod val="115000"/>
              </a:srgbClr>
            </a:gs>
            <a:gs pos="50000">
              <a:srgbClr val="00CC99">
                <a:shade val="67500"/>
                <a:satMod val="115000"/>
              </a:srgbClr>
            </a:gs>
            <a:gs pos="100000">
              <a:srgbClr val="00CC99">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sz="2800" b="1" dirty="0" smtClean="0">
              <a:solidFill>
                <a:srgbClr val="FFFFFF"/>
              </a:solidFill>
              <a:latin typeface="Calibri"/>
              <a:ea typeface="+mn-ea"/>
              <a:cs typeface="+mn-cs"/>
            </a:rPr>
            <a:t>Instrucción y educación</a:t>
          </a:r>
          <a:endParaRPr lang="en-US" sz="2800" b="1" dirty="0">
            <a:solidFill>
              <a:srgbClr val="FFFFFF"/>
            </a:solidFill>
            <a:latin typeface="Calibri"/>
            <a:ea typeface="+mn-ea"/>
            <a:cs typeface="+mn-cs"/>
          </a:endParaRPr>
        </a:p>
      </dgm:t>
    </dgm:pt>
    <dgm:pt modelId="{779517C2-1675-4965-B48E-11A95FDC79FC}" type="parTrans" cxnId="{ABEA2420-00F1-434B-AC6B-DD59234B392E}">
      <dgm:prSet/>
      <dgm:spPr/>
      <dgm:t>
        <a:bodyPr/>
        <a:lstStyle/>
        <a:p>
          <a:endParaRPr lang="en-US" sz="2800"/>
        </a:p>
      </dgm:t>
    </dgm:pt>
    <dgm:pt modelId="{74381D5A-2FE4-4A58-972F-C6C09EE22D1F}" type="sibTrans" cxnId="{ABEA2420-00F1-434B-AC6B-DD59234B392E}">
      <dgm:prSet/>
      <dgm:spPr/>
      <dgm:t>
        <a:bodyPr/>
        <a:lstStyle/>
        <a:p>
          <a:endParaRPr lang="en-US" sz="2800"/>
        </a:p>
      </dgm:t>
    </dgm:pt>
    <dgm:pt modelId="{1B2AF500-17AB-4865-B3CF-DAE1E745420C}">
      <dgm:prSet phldrT="[Text]" custT="1"/>
      <dgm:spPr>
        <a:xfrm rot="10800000">
          <a:off x="3463036" y="1448752"/>
          <a:ext cx="2966721" cy="1770697"/>
        </a:xfrm>
        <a:gradFill flip="none" rotWithShape="0">
          <a:gsLst>
            <a:gs pos="0">
              <a:srgbClr val="2CA59A">
                <a:shade val="30000"/>
                <a:satMod val="115000"/>
              </a:srgbClr>
            </a:gs>
            <a:gs pos="50000">
              <a:srgbClr val="2CA59A">
                <a:shade val="67500"/>
                <a:satMod val="115000"/>
              </a:srgbClr>
            </a:gs>
            <a:gs pos="100000">
              <a:srgbClr val="2CA59A">
                <a:shade val="100000"/>
                <a:satMod val="115000"/>
              </a:srgbClr>
            </a:gs>
          </a:gsLst>
          <a:lin ang="16200000" scaled="1"/>
          <a:tileRect/>
        </a:gradFill>
        <a:ln w="25400" cap="flat" cmpd="sng" algn="ctr">
          <a:solidFill>
            <a:srgbClr val="FFFFFF">
              <a:hueOff val="0"/>
              <a:satOff val="0"/>
              <a:lumOff val="0"/>
              <a:alphaOff val="0"/>
            </a:srgbClr>
          </a:solidFill>
          <a:prstDash val="solid"/>
        </a:ln>
        <a:effectLst/>
      </dgm:spPr>
      <dgm:t>
        <a:bodyPr/>
        <a:lstStyle/>
        <a:p>
          <a:r>
            <a:rPr lang="es-PE" sz="2800" b="1" dirty="0" smtClean="0">
              <a:solidFill>
                <a:srgbClr val="FFFFFF"/>
              </a:solidFill>
              <a:latin typeface="Calibri"/>
              <a:ea typeface="+mn-ea"/>
              <a:cs typeface="+mn-cs"/>
            </a:rPr>
            <a:t>Comunicación de seguridad operacional</a:t>
          </a:r>
          <a:endParaRPr lang="en-US" sz="2800" b="1" dirty="0">
            <a:solidFill>
              <a:srgbClr val="FFFFFF"/>
            </a:solidFill>
            <a:latin typeface="Calibri"/>
            <a:ea typeface="+mn-ea"/>
            <a:cs typeface="+mn-cs"/>
          </a:endParaRPr>
        </a:p>
      </dgm:t>
    </dgm:pt>
    <dgm:pt modelId="{1D50CCF8-4531-4F43-8FB5-63E1AC252ACA}" type="parTrans" cxnId="{1604708B-2C47-4192-9045-5FFD6C7B7566}">
      <dgm:prSet/>
      <dgm:spPr/>
      <dgm:t>
        <a:bodyPr/>
        <a:lstStyle/>
        <a:p>
          <a:endParaRPr lang="en-US" sz="2800"/>
        </a:p>
      </dgm:t>
    </dgm:pt>
    <dgm:pt modelId="{17796AC6-E398-478A-81E0-0D969F61FFD0}" type="sibTrans" cxnId="{1604708B-2C47-4192-9045-5FFD6C7B7566}">
      <dgm:prSet/>
      <dgm:spPr/>
      <dgm:t>
        <a:bodyPr/>
        <a:lstStyle/>
        <a:p>
          <a:endParaRPr lang="en-US" sz="2800"/>
        </a:p>
      </dgm:t>
    </dgm:pt>
    <dgm:pt modelId="{7139B73E-9B0C-4D91-9864-10A71E78C65A}" type="pres">
      <dgm:prSet presAssocID="{74A8FEED-3A18-4D53-9C04-0F28452A2E75}" presName="Name0" presStyleCnt="0">
        <dgm:presLayoutVars>
          <dgm:dir/>
          <dgm:resizeHandles val="exact"/>
        </dgm:presLayoutVars>
      </dgm:prSet>
      <dgm:spPr/>
      <dgm:t>
        <a:bodyPr/>
        <a:lstStyle/>
        <a:p>
          <a:endParaRPr lang="es-PE"/>
        </a:p>
      </dgm:t>
    </dgm:pt>
    <dgm:pt modelId="{CAF4692E-6A82-424C-B840-E7B34C38834E}" type="pres">
      <dgm:prSet presAssocID="{74A8FEED-3A18-4D53-9C04-0F28452A2E75}" presName="bkgdShp" presStyleLbl="alignAccFollowNode1" presStyleIdx="0" presStyleCnt="1"/>
      <dgm:spPr>
        <a:xfrm>
          <a:off x="0" y="0"/>
          <a:ext cx="6629400" cy="1448752"/>
        </a:xfrm>
        <a:prstGeom prst="roundRect">
          <a:avLst>
            <a:gd name="adj" fmla="val 10000"/>
          </a:avLst>
        </a:prstGeom>
        <a:gradFill flip="none" rotWithShape="0">
          <a:gsLst>
            <a:gs pos="0">
              <a:srgbClr val="00A44A">
                <a:shade val="30000"/>
                <a:satMod val="115000"/>
              </a:srgbClr>
            </a:gs>
            <a:gs pos="50000">
              <a:srgbClr val="00A44A">
                <a:shade val="67500"/>
                <a:satMod val="115000"/>
              </a:srgbClr>
            </a:gs>
            <a:gs pos="100000">
              <a:srgbClr val="00A44A">
                <a:shade val="100000"/>
                <a:satMod val="115000"/>
              </a:srgbClr>
            </a:gs>
          </a:gsLst>
          <a:lin ang="5400000" scaled="1"/>
          <a:tileRect/>
        </a:gradFill>
        <a:ln w="25400" cap="flat" cmpd="sng" algn="ctr">
          <a:solidFill>
            <a:srgbClr val="9E9E9E">
              <a:alpha val="90000"/>
              <a:tint val="40000"/>
              <a:hueOff val="0"/>
              <a:satOff val="0"/>
              <a:lumOff val="0"/>
              <a:alphaOff val="0"/>
            </a:srgbClr>
          </a:solidFill>
          <a:prstDash val="solid"/>
        </a:ln>
        <a:effectLst/>
      </dgm:spPr>
      <dgm:t>
        <a:bodyPr/>
        <a:lstStyle/>
        <a:p>
          <a:endParaRPr lang="es-PE"/>
        </a:p>
      </dgm:t>
    </dgm:pt>
    <dgm:pt modelId="{1D76C043-A244-414C-B1D0-48DC8720186E}" type="pres">
      <dgm:prSet presAssocID="{74A8FEED-3A18-4D53-9C04-0F28452A2E75}" presName="linComp" presStyleCnt="0"/>
      <dgm:spPr/>
    </dgm:pt>
    <dgm:pt modelId="{26EE0474-9975-47CA-9999-05A41EF5D9A4}" type="pres">
      <dgm:prSet presAssocID="{8DF306D6-B386-442A-BADE-549876F0D4DA}" presName="compNode" presStyleCnt="0"/>
      <dgm:spPr/>
    </dgm:pt>
    <dgm:pt modelId="{C38CB33C-9D3E-4651-AFD8-018E22FDB306}" type="pres">
      <dgm:prSet presAssocID="{8DF306D6-B386-442A-BADE-549876F0D4DA}" presName="node" presStyleLbl="node1" presStyleIdx="0" presStyleCnt="2">
        <dgm:presLayoutVars>
          <dgm:bulletEnabled val="1"/>
        </dgm:presLayoutVars>
      </dgm:prSet>
      <dgm:spPr>
        <a:prstGeom prst="round2SameRect">
          <a:avLst>
            <a:gd name="adj1" fmla="val 10500"/>
            <a:gd name="adj2" fmla="val 0"/>
          </a:avLst>
        </a:prstGeom>
      </dgm:spPr>
      <dgm:t>
        <a:bodyPr/>
        <a:lstStyle/>
        <a:p>
          <a:endParaRPr lang="es-PE"/>
        </a:p>
      </dgm:t>
    </dgm:pt>
    <dgm:pt modelId="{8EFAAAA9-15B7-44ED-ADF7-632BD58B697B}" type="pres">
      <dgm:prSet presAssocID="{8DF306D6-B386-442A-BADE-549876F0D4DA}" presName="invisiNode" presStyleLbl="node1" presStyleIdx="0" presStyleCnt="2"/>
      <dgm:spPr/>
    </dgm:pt>
    <dgm:pt modelId="{62BC5A0E-FB52-42E5-9022-A7CED380C57D}" type="pres">
      <dgm:prSet presAssocID="{8DF306D6-B386-442A-BADE-549876F0D4DA}" presName="imagNode" presStyleLbl="fgImgPlace1" presStyleIdx="0" presStyleCnt="2" custScaleX="82244"/>
      <dgm:spPr>
        <a:xfrm>
          <a:off x="199642" y="193166"/>
          <a:ext cx="2966721" cy="1062418"/>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a:ln w="25400" cap="flat" cmpd="sng" algn="ctr">
          <a:solidFill>
            <a:srgbClr val="FFFFFF">
              <a:hueOff val="0"/>
              <a:satOff val="0"/>
              <a:lumOff val="0"/>
              <a:alphaOff val="0"/>
            </a:srgbClr>
          </a:solidFill>
          <a:prstDash val="solid"/>
        </a:ln>
        <a:effectLst/>
      </dgm:spPr>
      <dgm:t>
        <a:bodyPr/>
        <a:lstStyle/>
        <a:p>
          <a:endParaRPr lang="es-PE"/>
        </a:p>
      </dgm:t>
    </dgm:pt>
    <dgm:pt modelId="{BFCBF114-0232-4B1C-B1E2-78B18FE1B6AA}" type="pres">
      <dgm:prSet presAssocID="{74381D5A-2FE4-4A58-972F-C6C09EE22D1F}" presName="sibTrans" presStyleLbl="sibTrans2D1" presStyleIdx="0" presStyleCnt="0"/>
      <dgm:spPr/>
      <dgm:t>
        <a:bodyPr/>
        <a:lstStyle/>
        <a:p>
          <a:endParaRPr lang="es-PE"/>
        </a:p>
      </dgm:t>
    </dgm:pt>
    <dgm:pt modelId="{3D9077C7-3C78-4E6C-B2E9-5EF0BD847471}" type="pres">
      <dgm:prSet presAssocID="{1B2AF500-17AB-4865-B3CF-DAE1E745420C}" presName="compNode" presStyleCnt="0"/>
      <dgm:spPr/>
    </dgm:pt>
    <dgm:pt modelId="{308D1DB8-7341-400C-B7A5-55A4313BBE59}" type="pres">
      <dgm:prSet presAssocID="{1B2AF500-17AB-4865-B3CF-DAE1E745420C}" presName="node" presStyleLbl="node1" presStyleIdx="1" presStyleCnt="2">
        <dgm:presLayoutVars>
          <dgm:bulletEnabled val="1"/>
        </dgm:presLayoutVars>
      </dgm:prSet>
      <dgm:spPr>
        <a:prstGeom prst="round2SameRect">
          <a:avLst>
            <a:gd name="adj1" fmla="val 10500"/>
            <a:gd name="adj2" fmla="val 0"/>
          </a:avLst>
        </a:prstGeom>
      </dgm:spPr>
      <dgm:t>
        <a:bodyPr/>
        <a:lstStyle/>
        <a:p>
          <a:endParaRPr lang="es-PE"/>
        </a:p>
      </dgm:t>
    </dgm:pt>
    <dgm:pt modelId="{8F2249C8-6CBF-42EE-A5DE-2B5382A3CEAC}" type="pres">
      <dgm:prSet presAssocID="{1B2AF500-17AB-4865-B3CF-DAE1E745420C}" presName="invisiNode" presStyleLbl="node1" presStyleIdx="1" presStyleCnt="2"/>
      <dgm:spPr/>
    </dgm:pt>
    <dgm:pt modelId="{13051459-1725-4E05-A2A5-172BB4EDA201}" type="pres">
      <dgm:prSet presAssocID="{1B2AF500-17AB-4865-B3CF-DAE1E745420C}" presName="imagNode" presStyleLbl="fgImgPlace1" presStyleIdx="1" presStyleCnt="2" custScaleX="80312"/>
      <dgm:spPr>
        <a:xfrm>
          <a:off x="3463036" y="193166"/>
          <a:ext cx="2966721" cy="1062418"/>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a:ln w="25400" cap="flat" cmpd="sng" algn="ctr">
          <a:solidFill>
            <a:srgbClr val="FFFFFF">
              <a:hueOff val="0"/>
              <a:satOff val="0"/>
              <a:lumOff val="0"/>
              <a:alphaOff val="0"/>
            </a:srgbClr>
          </a:solidFill>
          <a:prstDash val="solid"/>
        </a:ln>
        <a:effectLst/>
      </dgm:spPr>
      <dgm:t>
        <a:bodyPr/>
        <a:lstStyle/>
        <a:p>
          <a:endParaRPr lang="es-PE"/>
        </a:p>
      </dgm:t>
    </dgm:pt>
  </dgm:ptLst>
  <dgm:cxnLst>
    <dgm:cxn modelId="{1604708B-2C47-4192-9045-5FFD6C7B7566}" srcId="{74A8FEED-3A18-4D53-9C04-0F28452A2E75}" destId="{1B2AF500-17AB-4865-B3CF-DAE1E745420C}" srcOrd="1" destOrd="0" parTransId="{1D50CCF8-4531-4F43-8FB5-63E1AC252ACA}" sibTransId="{17796AC6-E398-478A-81E0-0D969F61FFD0}"/>
    <dgm:cxn modelId="{3E942547-CC15-4B44-8009-5A6E37B57708}" type="presOf" srcId="{1B2AF500-17AB-4865-B3CF-DAE1E745420C}" destId="{308D1DB8-7341-400C-B7A5-55A4313BBE59}" srcOrd="0" destOrd="0" presId="urn:microsoft.com/office/officeart/2005/8/layout/pList2"/>
    <dgm:cxn modelId="{6910E6E7-1EFE-4F12-90AF-A54699C41B2E}" type="presOf" srcId="{74A8FEED-3A18-4D53-9C04-0F28452A2E75}" destId="{7139B73E-9B0C-4D91-9864-10A71E78C65A}" srcOrd="0" destOrd="0" presId="urn:microsoft.com/office/officeart/2005/8/layout/pList2"/>
    <dgm:cxn modelId="{ABEA2420-00F1-434B-AC6B-DD59234B392E}" srcId="{74A8FEED-3A18-4D53-9C04-0F28452A2E75}" destId="{8DF306D6-B386-442A-BADE-549876F0D4DA}" srcOrd="0" destOrd="0" parTransId="{779517C2-1675-4965-B48E-11A95FDC79FC}" sibTransId="{74381D5A-2FE4-4A58-972F-C6C09EE22D1F}"/>
    <dgm:cxn modelId="{D78C21F6-2C52-4D0B-805E-CC41F767A9D9}" type="presOf" srcId="{8DF306D6-B386-442A-BADE-549876F0D4DA}" destId="{C38CB33C-9D3E-4651-AFD8-018E22FDB306}" srcOrd="0" destOrd="0" presId="urn:microsoft.com/office/officeart/2005/8/layout/pList2"/>
    <dgm:cxn modelId="{21266519-F393-4BB1-AE48-4745C65B01F9}" type="presOf" srcId="{74381D5A-2FE4-4A58-972F-C6C09EE22D1F}" destId="{BFCBF114-0232-4B1C-B1E2-78B18FE1B6AA}" srcOrd="0" destOrd="0" presId="urn:microsoft.com/office/officeart/2005/8/layout/pList2"/>
    <dgm:cxn modelId="{58A6B87E-7F07-4B6B-85B1-F9E9EA817F8F}" type="presParOf" srcId="{7139B73E-9B0C-4D91-9864-10A71E78C65A}" destId="{CAF4692E-6A82-424C-B840-E7B34C38834E}" srcOrd="0" destOrd="0" presId="urn:microsoft.com/office/officeart/2005/8/layout/pList2"/>
    <dgm:cxn modelId="{87D0EE3E-F032-4689-808B-41CF503CCB4F}" type="presParOf" srcId="{7139B73E-9B0C-4D91-9864-10A71E78C65A}" destId="{1D76C043-A244-414C-B1D0-48DC8720186E}" srcOrd="1" destOrd="0" presId="urn:microsoft.com/office/officeart/2005/8/layout/pList2"/>
    <dgm:cxn modelId="{E76DB564-9797-46AF-A17E-8807BA5982C5}" type="presParOf" srcId="{1D76C043-A244-414C-B1D0-48DC8720186E}" destId="{26EE0474-9975-47CA-9999-05A41EF5D9A4}" srcOrd="0" destOrd="0" presId="urn:microsoft.com/office/officeart/2005/8/layout/pList2"/>
    <dgm:cxn modelId="{F2C3C7A8-88FB-4853-90EA-70D948829A02}" type="presParOf" srcId="{26EE0474-9975-47CA-9999-05A41EF5D9A4}" destId="{C38CB33C-9D3E-4651-AFD8-018E22FDB306}" srcOrd="0" destOrd="0" presId="urn:microsoft.com/office/officeart/2005/8/layout/pList2"/>
    <dgm:cxn modelId="{01287D63-18BC-40B0-8B8D-4B161FD05124}" type="presParOf" srcId="{26EE0474-9975-47CA-9999-05A41EF5D9A4}" destId="{8EFAAAA9-15B7-44ED-ADF7-632BD58B697B}" srcOrd="1" destOrd="0" presId="urn:microsoft.com/office/officeart/2005/8/layout/pList2"/>
    <dgm:cxn modelId="{FC25D7F1-95CE-4E7B-8AB7-51B1F855C7D7}" type="presParOf" srcId="{26EE0474-9975-47CA-9999-05A41EF5D9A4}" destId="{62BC5A0E-FB52-42E5-9022-A7CED380C57D}" srcOrd="2" destOrd="0" presId="urn:microsoft.com/office/officeart/2005/8/layout/pList2"/>
    <dgm:cxn modelId="{83597D0B-40DD-411F-A50E-DECAF8C867BE}" type="presParOf" srcId="{1D76C043-A244-414C-B1D0-48DC8720186E}" destId="{BFCBF114-0232-4B1C-B1E2-78B18FE1B6AA}" srcOrd="1" destOrd="0" presId="urn:microsoft.com/office/officeart/2005/8/layout/pList2"/>
    <dgm:cxn modelId="{B5B59FB7-63B9-4663-83AA-F01C19F78F85}" type="presParOf" srcId="{1D76C043-A244-414C-B1D0-48DC8720186E}" destId="{3D9077C7-3C78-4E6C-B2E9-5EF0BD847471}" srcOrd="2" destOrd="0" presId="urn:microsoft.com/office/officeart/2005/8/layout/pList2"/>
    <dgm:cxn modelId="{9C156222-D935-4D5E-BA47-FBED4FF1647C}" type="presParOf" srcId="{3D9077C7-3C78-4E6C-B2E9-5EF0BD847471}" destId="{308D1DB8-7341-400C-B7A5-55A4313BBE59}" srcOrd="0" destOrd="0" presId="urn:microsoft.com/office/officeart/2005/8/layout/pList2"/>
    <dgm:cxn modelId="{F1DFC386-C466-4628-83E4-B735E074CAFC}" type="presParOf" srcId="{3D9077C7-3C78-4E6C-B2E9-5EF0BD847471}" destId="{8F2249C8-6CBF-42EE-A5DE-2B5382A3CEAC}" srcOrd="1" destOrd="0" presId="urn:microsoft.com/office/officeart/2005/8/layout/pList2"/>
    <dgm:cxn modelId="{3A74E505-F157-4671-8E94-789222B23AF0}" type="presParOf" srcId="{3D9077C7-3C78-4E6C-B2E9-5EF0BD847471}" destId="{13051459-1725-4E05-A2A5-172BB4EDA201}"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B327DC4-52F7-4523-B8A9-D887FE8B5CB7}"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PE"/>
        </a:p>
      </dgm:t>
    </dgm:pt>
    <dgm:pt modelId="{A806D20C-1D62-45BC-AE3E-D16AB7257B1D}">
      <dgm:prSet phldrT="[Text]" custT="1"/>
      <dgm:spPr>
        <a:gradFill flip="none" rotWithShape="0">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dgm:spPr>
      <dgm:t>
        <a:bodyPr/>
        <a:lstStyle/>
        <a:p>
          <a:r>
            <a:rPr lang="es-PE" sz="1400" b="1" dirty="0" smtClean="0"/>
            <a:t>Gerente responsable</a:t>
          </a:r>
          <a:endParaRPr lang="es-PE" sz="1400" b="1" dirty="0"/>
        </a:p>
      </dgm:t>
    </dgm:pt>
    <dgm:pt modelId="{A1DF61DE-B26E-4030-936A-772E37AA68A4}" type="parTrans" cxnId="{5C7D0DE3-0126-4E90-B319-9523A83E72A3}">
      <dgm:prSet/>
      <dgm:spPr/>
      <dgm:t>
        <a:bodyPr/>
        <a:lstStyle/>
        <a:p>
          <a:endParaRPr lang="es-PE" sz="1400"/>
        </a:p>
      </dgm:t>
    </dgm:pt>
    <dgm:pt modelId="{0D6BEB1E-12C5-4143-9336-DC9B215E6EBD}" type="sibTrans" cxnId="{5C7D0DE3-0126-4E90-B319-9523A83E72A3}">
      <dgm:prSet/>
      <dgm:spPr/>
      <dgm:t>
        <a:bodyPr/>
        <a:lstStyle/>
        <a:p>
          <a:endParaRPr lang="es-PE" sz="1400"/>
        </a:p>
      </dgm:t>
    </dgm:pt>
    <dgm:pt modelId="{4B96F9D7-3FB1-42B8-A592-920CDC280A3B}">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400" dirty="0" smtClean="0"/>
            <a:t>Responsable de mantenimiento de línea</a:t>
          </a:r>
          <a:endParaRPr lang="es-PE" sz="1400" dirty="0"/>
        </a:p>
      </dgm:t>
    </dgm:pt>
    <dgm:pt modelId="{9E80E626-2F37-4B3F-B47F-ED245E51F6F8}" type="parTrans" cxnId="{0E9879C8-A671-4FAA-A15F-84C69905CEF8}">
      <dgm:prSet/>
      <dgm:spPr/>
      <dgm:t>
        <a:bodyPr/>
        <a:lstStyle/>
        <a:p>
          <a:endParaRPr lang="es-PE" sz="1400"/>
        </a:p>
      </dgm:t>
    </dgm:pt>
    <dgm:pt modelId="{AD8372CD-58B9-4050-ADD6-6AD7700772F1}" type="sibTrans" cxnId="{0E9879C8-A671-4FAA-A15F-84C69905CEF8}">
      <dgm:prSet/>
      <dgm:spPr/>
      <dgm:t>
        <a:bodyPr/>
        <a:lstStyle/>
        <a:p>
          <a:endParaRPr lang="es-PE" sz="1400"/>
        </a:p>
      </dgm:t>
    </dgm:pt>
    <dgm:pt modelId="{C165F4DA-4FA4-487F-85FD-4A30840273F5}">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400" dirty="0" smtClean="0"/>
            <a:t>Responsable de mantenimiento de productos</a:t>
          </a:r>
          <a:endParaRPr lang="es-PE" sz="1400" dirty="0"/>
        </a:p>
      </dgm:t>
    </dgm:pt>
    <dgm:pt modelId="{DBB23966-581C-4526-B795-0BE0D67E1724}" type="parTrans" cxnId="{C34D91FA-7D89-40DD-AAEA-51E65E596BDA}">
      <dgm:prSet/>
      <dgm:spPr/>
      <dgm:t>
        <a:bodyPr/>
        <a:lstStyle/>
        <a:p>
          <a:endParaRPr lang="es-PE" sz="1400"/>
        </a:p>
      </dgm:t>
    </dgm:pt>
    <dgm:pt modelId="{4D91731D-374C-4A2E-BE58-B6A9E7A1539D}" type="sibTrans" cxnId="{C34D91FA-7D89-40DD-AAEA-51E65E596BDA}">
      <dgm:prSet/>
      <dgm:spPr/>
      <dgm:t>
        <a:bodyPr/>
        <a:lstStyle/>
        <a:p>
          <a:endParaRPr lang="es-PE" sz="1400"/>
        </a:p>
      </dgm:t>
    </dgm:pt>
    <dgm:pt modelId="{AF6E5D5E-7D75-47E3-A0CC-6D6324015C10}">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400" dirty="0" smtClean="0"/>
            <a:t>Responsable del sistema de calidad</a:t>
          </a:r>
          <a:endParaRPr lang="es-PE" sz="1400" dirty="0"/>
        </a:p>
      </dgm:t>
    </dgm:pt>
    <dgm:pt modelId="{56F1CA26-762E-491A-8E04-DAF98799730E}" type="parTrans" cxnId="{09F2E699-6A3A-4164-88D2-C70F1115A6E2}">
      <dgm:prSet/>
      <dgm:spPr/>
      <dgm:t>
        <a:bodyPr/>
        <a:lstStyle/>
        <a:p>
          <a:endParaRPr lang="es-PE" sz="1400"/>
        </a:p>
      </dgm:t>
    </dgm:pt>
    <dgm:pt modelId="{54E4561A-8AB8-4ADF-A20A-8DCFB6225D96}" type="sibTrans" cxnId="{09F2E699-6A3A-4164-88D2-C70F1115A6E2}">
      <dgm:prSet/>
      <dgm:spPr/>
      <dgm:t>
        <a:bodyPr/>
        <a:lstStyle/>
        <a:p>
          <a:endParaRPr lang="es-PE" sz="1400"/>
        </a:p>
      </dgm:t>
    </dgm:pt>
    <dgm:pt modelId="{F47A36B4-1F0D-4D7D-8AA2-A84B8D02D488}">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400" dirty="0" smtClean="0"/>
            <a:t>Responsable de mantenimiento de base</a:t>
          </a:r>
          <a:endParaRPr lang="es-PE" sz="1400" dirty="0"/>
        </a:p>
      </dgm:t>
    </dgm:pt>
    <dgm:pt modelId="{A94DEFDE-9A8B-4C9E-9DC2-838D5577DF70}" type="parTrans" cxnId="{C98DA5D5-EFD3-4E7B-A9ED-2B797FE0D6A1}">
      <dgm:prSet/>
      <dgm:spPr/>
      <dgm:t>
        <a:bodyPr/>
        <a:lstStyle/>
        <a:p>
          <a:endParaRPr lang="es-PE" sz="1400"/>
        </a:p>
      </dgm:t>
    </dgm:pt>
    <dgm:pt modelId="{83F3EB5F-9AB3-44B2-BF0A-44AFAAFE79AC}" type="sibTrans" cxnId="{C98DA5D5-EFD3-4E7B-A9ED-2B797FE0D6A1}">
      <dgm:prSet/>
      <dgm:spPr/>
      <dgm:t>
        <a:bodyPr/>
        <a:lstStyle/>
        <a:p>
          <a:endParaRPr lang="es-PE" sz="1400"/>
        </a:p>
      </dgm:t>
    </dgm:pt>
    <dgm:pt modelId="{0EAE4B6E-71F4-4560-8B57-C35C543DE64F}">
      <dgm:prSet phldrT="[Tex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r>
            <a:rPr lang="es-PE" sz="1400" dirty="0" smtClean="0"/>
            <a:t>Responsable del sistema de inspección</a:t>
          </a:r>
          <a:endParaRPr lang="es-PE" sz="1400" dirty="0"/>
        </a:p>
      </dgm:t>
    </dgm:pt>
    <dgm:pt modelId="{DF441BE7-9662-4F4E-B818-011983A3AD01}" type="parTrans" cxnId="{9FD96EA1-1D72-45ED-BE0D-E201F52EF79D}">
      <dgm:prSet/>
      <dgm:spPr/>
      <dgm:t>
        <a:bodyPr/>
        <a:lstStyle/>
        <a:p>
          <a:endParaRPr lang="es-PE" sz="1400"/>
        </a:p>
      </dgm:t>
    </dgm:pt>
    <dgm:pt modelId="{7C9232ED-9F67-4402-9C0A-0DF284641D70}" type="sibTrans" cxnId="{9FD96EA1-1D72-45ED-BE0D-E201F52EF79D}">
      <dgm:prSet/>
      <dgm:spPr/>
      <dgm:t>
        <a:bodyPr/>
        <a:lstStyle/>
        <a:p>
          <a:endParaRPr lang="es-PE" sz="1400"/>
        </a:p>
      </dgm:t>
    </dgm:pt>
    <dgm:pt modelId="{C5FA85B5-A514-426C-8ED5-6F8F8A7A1538}">
      <dgm:prSet custT="1"/>
      <dgm:spPr>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PE" sz="1400" dirty="0" smtClean="0"/>
            <a:t>Responsable de seguridad operacional</a:t>
          </a:r>
          <a:endParaRPr lang="es-PE" sz="1400" dirty="0"/>
        </a:p>
      </dgm:t>
    </dgm:pt>
    <dgm:pt modelId="{FD80C869-D588-4FF7-9ACD-BD73244C7B3F}" type="parTrans" cxnId="{E5997A84-74B9-4AB5-B70A-F26C5AD2F3BC}">
      <dgm:prSet/>
      <dgm:spPr/>
      <dgm:t>
        <a:bodyPr/>
        <a:lstStyle/>
        <a:p>
          <a:endParaRPr lang="es-PE" sz="1400"/>
        </a:p>
      </dgm:t>
    </dgm:pt>
    <dgm:pt modelId="{C5D63274-C0F8-40BF-AB21-3F10B753A80A}" type="sibTrans" cxnId="{E5997A84-74B9-4AB5-B70A-F26C5AD2F3BC}">
      <dgm:prSet/>
      <dgm:spPr/>
      <dgm:t>
        <a:bodyPr/>
        <a:lstStyle/>
        <a:p>
          <a:endParaRPr lang="es-PE" sz="1400"/>
        </a:p>
      </dgm:t>
    </dgm:pt>
    <dgm:pt modelId="{966D2FD9-E8A6-4814-BB30-A6B54878E947}" type="pres">
      <dgm:prSet presAssocID="{6B327DC4-52F7-4523-B8A9-D887FE8B5CB7}" presName="hierChild1" presStyleCnt="0">
        <dgm:presLayoutVars>
          <dgm:orgChart val="1"/>
          <dgm:chPref val="1"/>
          <dgm:dir/>
          <dgm:animOne val="branch"/>
          <dgm:animLvl val="lvl"/>
          <dgm:resizeHandles/>
        </dgm:presLayoutVars>
      </dgm:prSet>
      <dgm:spPr/>
      <dgm:t>
        <a:bodyPr/>
        <a:lstStyle/>
        <a:p>
          <a:endParaRPr lang="es-PE"/>
        </a:p>
      </dgm:t>
    </dgm:pt>
    <dgm:pt modelId="{6717FEF5-9E5D-4EFA-8FB9-2DAC7B892965}" type="pres">
      <dgm:prSet presAssocID="{A806D20C-1D62-45BC-AE3E-D16AB7257B1D}" presName="hierRoot1" presStyleCnt="0">
        <dgm:presLayoutVars>
          <dgm:hierBranch val="init"/>
        </dgm:presLayoutVars>
      </dgm:prSet>
      <dgm:spPr/>
      <dgm:t>
        <a:bodyPr/>
        <a:lstStyle/>
        <a:p>
          <a:endParaRPr lang="es-PE"/>
        </a:p>
      </dgm:t>
    </dgm:pt>
    <dgm:pt modelId="{67D2B9B8-641A-4126-9484-DCC7C17A9C00}" type="pres">
      <dgm:prSet presAssocID="{A806D20C-1D62-45BC-AE3E-D16AB7257B1D}" presName="rootComposite1" presStyleCnt="0"/>
      <dgm:spPr/>
      <dgm:t>
        <a:bodyPr/>
        <a:lstStyle/>
        <a:p>
          <a:endParaRPr lang="es-PE"/>
        </a:p>
      </dgm:t>
    </dgm:pt>
    <dgm:pt modelId="{7B74D9D9-C360-489B-82C5-4D2B6DBAE925}" type="pres">
      <dgm:prSet presAssocID="{A806D20C-1D62-45BC-AE3E-D16AB7257B1D}" presName="rootText1" presStyleLbl="node0" presStyleIdx="0" presStyleCnt="1" custScaleX="120556" custScaleY="129674">
        <dgm:presLayoutVars>
          <dgm:chPref val="3"/>
        </dgm:presLayoutVars>
      </dgm:prSet>
      <dgm:spPr/>
      <dgm:t>
        <a:bodyPr/>
        <a:lstStyle/>
        <a:p>
          <a:endParaRPr lang="es-PE"/>
        </a:p>
      </dgm:t>
    </dgm:pt>
    <dgm:pt modelId="{5FAC7380-E7B2-4728-966E-30952184BF5F}" type="pres">
      <dgm:prSet presAssocID="{A806D20C-1D62-45BC-AE3E-D16AB7257B1D}" presName="rootConnector1" presStyleLbl="node1" presStyleIdx="0" presStyleCnt="0"/>
      <dgm:spPr/>
      <dgm:t>
        <a:bodyPr/>
        <a:lstStyle/>
        <a:p>
          <a:endParaRPr lang="es-PE"/>
        </a:p>
      </dgm:t>
    </dgm:pt>
    <dgm:pt modelId="{4914810D-7FAD-4639-8F64-4A7BF2D21C68}" type="pres">
      <dgm:prSet presAssocID="{A806D20C-1D62-45BC-AE3E-D16AB7257B1D}" presName="hierChild2" presStyleCnt="0"/>
      <dgm:spPr/>
      <dgm:t>
        <a:bodyPr/>
        <a:lstStyle/>
        <a:p>
          <a:endParaRPr lang="es-PE"/>
        </a:p>
      </dgm:t>
    </dgm:pt>
    <dgm:pt modelId="{2D0CB6C7-A64B-4E8A-8F56-9140537D3F17}" type="pres">
      <dgm:prSet presAssocID="{9E80E626-2F37-4B3F-B47F-ED245E51F6F8}" presName="Name37" presStyleLbl="parChTrans1D2" presStyleIdx="0" presStyleCnt="6"/>
      <dgm:spPr/>
      <dgm:t>
        <a:bodyPr/>
        <a:lstStyle/>
        <a:p>
          <a:endParaRPr lang="es-PE"/>
        </a:p>
      </dgm:t>
    </dgm:pt>
    <dgm:pt modelId="{672BF356-4BD6-4FBC-A263-80BAAD63F286}" type="pres">
      <dgm:prSet presAssocID="{4B96F9D7-3FB1-42B8-A592-920CDC280A3B}" presName="hierRoot2" presStyleCnt="0">
        <dgm:presLayoutVars>
          <dgm:hierBranch val="init"/>
        </dgm:presLayoutVars>
      </dgm:prSet>
      <dgm:spPr/>
      <dgm:t>
        <a:bodyPr/>
        <a:lstStyle/>
        <a:p>
          <a:endParaRPr lang="es-PE"/>
        </a:p>
      </dgm:t>
    </dgm:pt>
    <dgm:pt modelId="{A28C00C6-450C-4334-A7D1-ACFB8497DEE3}" type="pres">
      <dgm:prSet presAssocID="{4B96F9D7-3FB1-42B8-A592-920CDC280A3B}" presName="rootComposite" presStyleCnt="0"/>
      <dgm:spPr/>
      <dgm:t>
        <a:bodyPr/>
        <a:lstStyle/>
        <a:p>
          <a:endParaRPr lang="es-PE"/>
        </a:p>
      </dgm:t>
    </dgm:pt>
    <dgm:pt modelId="{5B13D77D-902B-451F-BF1E-BE52D28844F2}" type="pres">
      <dgm:prSet presAssocID="{4B96F9D7-3FB1-42B8-A592-920CDC280A3B}" presName="rootText" presStyleLbl="node2" presStyleIdx="0" presStyleCnt="6" custScaleY="120374" custLinFactNeighborY="47544">
        <dgm:presLayoutVars>
          <dgm:chPref val="3"/>
        </dgm:presLayoutVars>
      </dgm:prSet>
      <dgm:spPr/>
      <dgm:t>
        <a:bodyPr/>
        <a:lstStyle/>
        <a:p>
          <a:endParaRPr lang="es-PE"/>
        </a:p>
      </dgm:t>
    </dgm:pt>
    <dgm:pt modelId="{858180FA-DCFF-422F-BFDD-ED137F1BF1A7}" type="pres">
      <dgm:prSet presAssocID="{4B96F9D7-3FB1-42B8-A592-920CDC280A3B}" presName="rootConnector" presStyleLbl="node2" presStyleIdx="0" presStyleCnt="6"/>
      <dgm:spPr/>
      <dgm:t>
        <a:bodyPr/>
        <a:lstStyle/>
        <a:p>
          <a:endParaRPr lang="es-PE"/>
        </a:p>
      </dgm:t>
    </dgm:pt>
    <dgm:pt modelId="{D283982E-C3EF-484C-B638-FADE46AA073C}" type="pres">
      <dgm:prSet presAssocID="{4B96F9D7-3FB1-42B8-A592-920CDC280A3B}" presName="hierChild4" presStyleCnt="0"/>
      <dgm:spPr/>
      <dgm:t>
        <a:bodyPr/>
        <a:lstStyle/>
        <a:p>
          <a:endParaRPr lang="es-PE"/>
        </a:p>
      </dgm:t>
    </dgm:pt>
    <dgm:pt modelId="{60743A4C-0EBF-4C15-B79B-7AB09B7ECF38}" type="pres">
      <dgm:prSet presAssocID="{4B96F9D7-3FB1-42B8-A592-920CDC280A3B}" presName="hierChild5" presStyleCnt="0"/>
      <dgm:spPr/>
      <dgm:t>
        <a:bodyPr/>
        <a:lstStyle/>
        <a:p>
          <a:endParaRPr lang="es-PE"/>
        </a:p>
      </dgm:t>
    </dgm:pt>
    <dgm:pt modelId="{574DD093-24BC-44A0-A246-A2D0777FB871}" type="pres">
      <dgm:prSet presAssocID="{A94DEFDE-9A8B-4C9E-9DC2-838D5577DF70}" presName="Name37" presStyleLbl="parChTrans1D2" presStyleIdx="1" presStyleCnt="6"/>
      <dgm:spPr/>
      <dgm:t>
        <a:bodyPr/>
        <a:lstStyle/>
        <a:p>
          <a:endParaRPr lang="es-PE"/>
        </a:p>
      </dgm:t>
    </dgm:pt>
    <dgm:pt modelId="{067D6AD0-1223-42E6-82A9-C003C06ED5D4}" type="pres">
      <dgm:prSet presAssocID="{F47A36B4-1F0D-4D7D-8AA2-A84B8D02D488}" presName="hierRoot2" presStyleCnt="0">
        <dgm:presLayoutVars>
          <dgm:hierBranch val="init"/>
        </dgm:presLayoutVars>
      </dgm:prSet>
      <dgm:spPr/>
      <dgm:t>
        <a:bodyPr/>
        <a:lstStyle/>
        <a:p>
          <a:endParaRPr lang="es-PE"/>
        </a:p>
      </dgm:t>
    </dgm:pt>
    <dgm:pt modelId="{E0ABD22A-27F3-431B-BF4F-86BCFC9580F1}" type="pres">
      <dgm:prSet presAssocID="{F47A36B4-1F0D-4D7D-8AA2-A84B8D02D488}" presName="rootComposite" presStyleCnt="0"/>
      <dgm:spPr/>
      <dgm:t>
        <a:bodyPr/>
        <a:lstStyle/>
        <a:p>
          <a:endParaRPr lang="es-PE"/>
        </a:p>
      </dgm:t>
    </dgm:pt>
    <dgm:pt modelId="{3C9C69D2-641F-40E9-8BF4-7E442DDB50B2}" type="pres">
      <dgm:prSet presAssocID="{F47A36B4-1F0D-4D7D-8AA2-A84B8D02D488}" presName="rootText" presStyleLbl="node2" presStyleIdx="1" presStyleCnt="6" custScaleY="120374" custLinFactNeighborY="47544">
        <dgm:presLayoutVars>
          <dgm:chPref val="3"/>
        </dgm:presLayoutVars>
      </dgm:prSet>
      <dgm:spPr/>
      <dgm:t>
        <a:bodyPr/>
        <a:lstStyle/>
        <a:p>
          <a:endParaRPr lang="es-PE"/>
        </a:p>
      </dgm:t>
    </dgm:pt>
    <dgm:pt modelId="{F613299D-ACEA-4C61-B126-0A0A0E90AE8E}" type="pres">
      <dgm:prSet presAssocID="{F47A36B4-1F0D-4D7D-8AA2-A84B8D02D488}" presName="rootConnector" presStyleLbl="node2" presStyleIdx="1" presStyleCnt="6"/>
      <dgm:spPr/>
      <dgm:t>
        <a:bodyPr/>
        <a:lstStyle/>
        <a:p>
          <a:endParaRPr lang="es-PE"/>
        </a:p>
      </dgm:t>
    </dgm:pt>
    <dgm:pt modelId="{0C38BC6A-F3DD-4D0C-A8E9-B93C0EE5D74E}" type="pres">
      <dgm:prSet presAssocID="{F47A36B4-1F0D-4D7D-8AA2-A84B8D02D488}" presName="hierChild4" presStyleCnt="0"/>
      <dgm:spPr/>
      <dgm:t>
        <a:bodyPr/>
        <a:lstStyle/>
        <a:p>
          <a:endParaRPr lang="es-PE"/>
        </a:p>
      </dgm:t>
    </dgm:pt>
    <dgm:pt modelId="{5634B24B-E870-4220-AEF0-DFA4AA1404AC}" type="pres">
      <dgm:prSet presAssocID="{F47A36B4-1F0D-4D7D-8AA2-A84B8D02D488}" presName="hierChild5" presStyleCnt="0"/>
      <dgm:spPr/>
      <dgm:t>
        <a:bodyPr/>
        <a:lstStyle/>
        <a:p>
          <a:endParaRPr lang="es-PE"/>
        </a:p>
      </dgm:t>
    </dgm:pt>
    <dgm:pt modelId="{32166D20-7C3E-4451-BB1C-924E2B312C1B}" type="pres">
      <dgm:prSet presAssocID="{DBB23966-581C-4526-B795-0BE0D67E1724}" presName="Name37" presStyleLbl="parChTrans1D2" presStyleIdx="2" presStyleCnt="6"/>
      <dgm:spPr/>
      <dgm:t>
        <a:bodyPr/>
        <a:lstStyle/>
        <a:p>
          <a:endParaRPr lang="es-PE"/>
        </a:p>
      </dgm:t>
    </dgm:pt>
    <dgm:pt modelId="{51BD0DEA-A699-4F01-935B-E292C3368FF7}" type="pres">
      <dgm:prSet presAssocID="{C165F4DA-4FA4-487F-85FD-4A30840273F5}" presName="hierRoot2" presStyleCnt="0">
        <dgm:presLayoutVars>
          <dgm:hierBranch val="init"/>
        </dgm:presLayoutVars>
      </dgm:prSet>
      <dgm:spPr/>
      <dgm:t>
        <a:bodyPr/>
        <a:lstStyle/>
        <a:p>
          <a:endParaRPr lang="es-PE"/>
        </a:p>
      </dgm:t>
    </dgm:pt>
    <dgm:pt modelId="{2526BDEA-4629-47A1-93CB-2F2B06264A63}" type="pres">
      <dgm:prSet presAssocID="{C165F4DA-4FA4-487F-85FD-4A30840273F5}" presName="rootComposite" presStyleCnt="0"/>
      <dgm:spPr/>
      <dgm:t>
        <a:bodyPr/>
        <a:lstStyle/>
        <a:p>
          <a:endParaRPr lang="es-PE"/>
        </a:p>
      </dgm:t>
    </dgm:pt>
    <dgm:pt modelId="{3E0FD742-09E8-4D4D-9BB0-65B2E3F7D322}" type="pres">
      <dgm:prSet presAssocID="{C165F4DA-4FA4-487F-85FD-4A30840273F5}" presName="rootText" presStyleLbl="node2" presStyleIdx="2" presStyleCnt="6" custScaleY="120374" custLinFactNeighborY="47544">
        <dgm:presLayoutVars>
          <dgm:chPref val="3"/>
        </dgm:presLayoutVars>
      </dgm:prSet>
      <dgm:spPr/>
      <dgm:t>
        <a:bodyPr/>
        <a:lstStyle/>
        <a:p>
          <a:endParaRPr lang="es-PE"/>
        </a:p>
      </dgm:t>
    </dgm:pt>
    <dgm:pt modelId="{892B9F94-5684-413A-A624-ADF715FB6B5E}" type="pres">
      <dgm:prSet presAssocID="{C165F4DA-4FA4-487F-85FD-4A30840273F5}" presName="rootConnector" presStyleLbl="node2" presStyleIdx="2" presStyleCnt="6"/>
      <dgm:spPr/>
      <dgm:t>
        <a:bodyPr/>
        <a:lstStyle/>
        <a:p>
          <a:endParaRPr lang="es-PE"/>
        </a:p>
      </dgm:t>
    </dgm:pt>
    <dgm:pt modelId="{A1CD3D74-E0CE-49C4-A11E-3D927C359C8D}" type="pres">
      <dgm:prSet presAssocID="{C165F4DA-4FA4-487F-85FD-4A30840273F5}" presName="hierChild4" presStyleCnt="0"/>
      <dgm:spPr/>
      <dgm:t>
        <a:bodyPr/>
        <a:lstStyle/>
        <a:p>
          <a:endParaRPr lang="es-PE"/>
        </a:p>
      </dgm:t>
    </dgm:pt>
    <dgm:pt modelId="{2E6685D3-7C85-45C3-AA9A-06FC98D64716}" type="pres">
      <dgm:prSet presAssocID="{C165F4DA-4FA4-487F-85FD-4A30840273F5}" presName="hierChild5" presStyleCnt="0"/>
      <dgm:spPr/>
      <dgm:t>
        <a:bodyPr/>
        <a:lstStyle/>
        <a:p>
          <a:endParaRPr lang="es-PE"/>
        </a:p>
      </dgm:t>
    </dgm:pt>
    <dgm:pt modelId="{73EC8E7D-6595-43CB-AD95-72639D91E43B}" type="pres">
      <dgm:prSet presAssocID="{56F1CA26-762E-491A-8E04-DAF98799730E}" presName="Name37" presStyleLbl="parChTrans1D2" presStyleIdx="3" presStyleCnt="6"/>
      <dgm:spPr/>
      <dgm:t>
        <a:bodyPr/>
        <a:lstStyle/>
        <a:p>
          <a:endParaRPr lang="es-PE"/>
        </a:p>
      </dgm:t>
    </dgm:pt>
    <dgm:pt modelId="{A462A4C7-B80E-4D18-99A7-78302247C023}" type="pres">
      <dgm:prSet presAssocID="{AF6E5D5E-7D75-47E3-A0CC-6D6324015C10}" presName="hierRoot2" presStyleCnt="0">
        <dgm:presLayoutVars>
          <dgm:hierBranch val="init"/>
        </dgm:presLayoutVars>
      </dgm:prSet>
      <dgm:spPr/>
      <dgm:t>
        <a:bodyPr/>
        <a:lstStyle/>
        <a:p>
          <a:endParaRPr lang="es-PE"/>
        </a:p>
      </dgm:t>
    </dgm:pt>
    <dgm:pt modelId="{401CB176-B92D-4A69-8596-0D5201F97266}" type="pres">
      <dgm:prSet presAssocID="{AF6E5D5E-7D75-47E3-A0CC-6D6324015C10}" presName="rootComposite" presStyleCnt="0"/>
      <dgm:spPr/>
      <dgm:t>
        <a:bodyPr/>
        <a:lstStyle/>
        <a:p>
          <a:endParaRPr lang="es-PE"/>
        </a:p>
      </dgm:t>
    </dgm:pt>
    <dgm:pt modelId="{8C365317-07E7-4208-9FDA-978A039B3D54}" type="pres">
      <dgm:prSet presAssocID="{AF6E5D5E-7D75-47E3-A0CC-6D6324015C10}" presName="rootText" presStyleLbl="node2" presStyleIdx="3" presStyleCnt="6" custScaleY="120374" custLinFactNeighborY="47544">
        <dgm:presLayoutVars>
          <dgm:chPref val="3"/>
        </dgm:presLayoutVars>
      </dgm:prSet>
      <dgm:spPr/>
      <dgm:t>
        <a:bodyPr/>
        <a:lstStyle/>
        <a:p>
          <a:endParaRPr lang="es-PE"/>
        </a:p>
      </dgm:t>
    </dgm:pt>
    <dgm:pt modelId="{E5D1B3FB-E8BF-4364-BEE3-F816825740B8}" type="pres">
      <dgm:prSet presAssocID="{AF6E5D5E-7D75-47E3-A0CC-6D6324015C10}" presName="rootConnector" presStyleLbl="node2" presStyleIdx="3" presStyleCnt="6"/>
      <dgm:spPr/>
      <dgm:t>
        <a:bodyPr/>
        <a:lstStyle/>
        <a:p>
          <a:endParaRPr lang="es-PE"/>
        </a:p>
      </dgm:t>
    </dgm:pt>
    <dgm:pt modelId="{70BB2F9A-6D6E-4F4E-9D12-794FFD2E10C1}" type="pres">
      <dgm:prSet presAssocID="{AF6E5D5E-7D75-47E3-A0CC-6D6324015C10}" presName="hierChild4" presStyleCnt="0"/>
      <dgm:spPr/>
      <dgm:t>
        <a:bodyPr/>
        <a:lstStyle/>
        <a:p>
          <a:endParaRPr lang="es-PE"/>
        </a:p>
      </dgm:t>
    </dgm:pt>
    <dgm:pt modelId="{60D2B369-3E73-40F9-858E-FB867CE5F18B}" type="pres">
      <dgm:prSet presAssocID="{AF6E5D5E-7D75-47E3-A0CC-6D6324015C10}" presName="hierChild5" presStyleCnt="0"/>
      <dgm:spPr/>
      <dgm:t>
        <a:bodyPr/>
        <a:lstStyle/>
        <a:p>
          <a:endParaRPr lang="es-PE"/>
        </a:p>
      </dgm:t>
    </dgm:pt>
    <dgm:pt modelId="{48CA9396-9908-420E-90D1-01F01B148490}" type="pres">
      <dgm:prSet presAssocID="{DF441BE7-9662-4F4E-B818-011983A3AD01}" presName="Name37" presStyleLbl="parChTrans1D2" presStyleIdx="4" presStyleCnt="6"/>
      <dgm:spPr/>
      <dgm:t>
        <a:bodyPr/>
        <a:lstStyle/>
        <a:p>
          <a:endParaRPr lang="es-PE"/>
        </a:p>
      </dgm:t>
    </dgm:pt>
    <dgm:pt modelId="{2BA486A4-4AF1-4A7F-82A2-C5166DA4D4D9}" type="pres">
      <dgm:prSet presAssocID="{0EAE4B6E-71F4-4560-8B57-C35C543DE64F}" presName="hierRoot2" presStyleCnt="0">
        <dgm:presLayoutVars>
          <dgm:hierBranch val="init"/>
        </dgm:presLayoutVars>
      </dgm:prSet>
      <dgm:spPr/>
      <dgm:t>
        <a:bodyPr/>
        <a:lstStyle/>
        <a:p>
          <a:endParaRPr lang="es-PE"/>
        </a:p>
      </dgm:t>
    </dgm:pt>
    <dgm:pt modelId="{C368FE37-6EE7-4710-A767-AC3B4D555641}" type="pres">
      <dgm:prSet presAssocID="{0EAE4B6E-71F4-4560-8B57-C35C543DE64F}" presName="rootComposite" presStyleCnt="0"/>
      <dgm:spPr/>
      <dgm:t>
        <a:bodyPr/>
        <a:lstStyle/>
        <a:p>
          <a:endParaRPr lang="es-PE"/>
        </a:p>
      </dgm:t>
    </dgm:pt>
    <dgm:pt modelId="{1720BEFC-DE5A-413D-B2E2-7E6D5B5809BA}" type="pres">
      <dgm:prSet presAssocID="{0EAE4B6E-71F4-4560-8B57-C35C543DE64F}" presName="rootText" presStyleLbl="node2" presStyleIdx="4" presStyleCnt="6" custScaleY="120374" custLinFactNeighborY="47544">
        <dgm:presLayoutVars>
          <dgm:chPref val="3"/>
        </dgm:presLayoutVars>
      </dgm:prSet>
      <dgm:spPr/>
      <dgm:t>
        <a:bodyPr/>
        <a:lstStyle/>
        <a:p>
          <a:endParaRPr lang="es-PE"/>
        </a:p>
      </dgm:t>
    </dgm:pt>
    <dgm:pt modelId="{5290FF12-D719-4D6E-81D2-FF7D348958CD}" type="pres">
      <dgm:prSet presAssocID="{0EAE4B6E-71F4-4560-8B57-C35C543DE64F}" presName="rootConnector" presStyleLbl="node2" presStyleIdx="4" presStyleCnt="6"/>
      <dgm:spPr/>
      <dgm:t>
        <a:bodyPr/>
        <a:lstStyle/>
        <a:p>
          <a:endParaRPr lang="es-PE"/>
        </a:p>
      </dgm:t>
    </dgm:pt>
    <dgm:pt modelId="{8D063800-0E89-4A7F-848F-1F0690AB58F1}" type="pres">
      <dgm:prSet presAssocID="{0EAE4B6E-71F4-4560-8B57-C35C543DE64F}" presName="hierChild4" presStyleCnt="0"/>
      <dgm:spPr/>
      <dgm:t>
        <a:bodyPr/>
        <a:lstStyle/>
        <a:p>
          <a:endParaRPr lang="es-PE"/>
        </a:p>
      </dgm:t>
    </dgm:pt>
    <dgm:pt modelId="{E7B9C718-7370-4BA2-B8B0-CD6439AB561E}" type="pres">
      <dgm:prSet presAssocID="{0EAE4B6E-71F4-4560-8B57-C35C543DE64F}" presName="hierChild5" presStyleCnt="0"/>
      <dgm:spPr/>
      <dgm:t>
        <a:bodyPr/>
        <a:lstStyle/>
        <a:p>
          <a:endParaRPr lang="es-PE"/>
        </a:p>
      </dgm:t>
    </dgm:pt>
    <dgm:pt modelId="{32DF57FB-2743-4AEC-A024-A8B75F07E4EE}" type="pres">
      <dgm:prSet presAssocID="{FD80C869-D588-4FF7-9ACD-BD73244C7B3F}" presName="Name37" presStyleLbl="parChTrans1D2" presStyleIdx="5" presStyleCnt="6"/>
      <dgm:spPr/>
      <dgm:t>
        <a:bodyPr/>
        <a:lstStyle/>
        <a:p>
          <a:endParaRPr lang="es-PE"/>
        </a:p>
      </dgm:t>
    </dgm:pt>
    <dgm:pt modelId="{C9A7CE27-CA6C-4B99-A335-1A21B0BFFC11}" type="pres">
      <dgm:prSet presAssocID="{C5FA85B5-A514-426C-8ED5-6F8F8A7A1538}" presName="hierRoot2" presStyleCnt="0">
        <dgm:presLayoutVars>
          <dgm:hierBranch val="init"/>
        </dgm:presLayoutVars>
      </dgm:prSet>
      <dgm:spPr/>
    </dgm:pt>
    <dgm:pt modelId="{A61A7022-C4B5-4C72-99C7-CA162CE8DB26}" type="pres">
      <dgm:prSet presAssocID="{C5FA85B5-A514-426C-8ED5-6F8F8A7A1538}" presName="rootComposite" presStyleCnt="0"/>
      <dgm:spPr/>
    </dgm:pt>
    <dgm:pt modelId="{C8ED07EA-0306-44F5-9029-CD34E7A14A30}" type="pres">
      <dgm:prSet presAssocID="{C5FA85B5-A514-426C-8ED5-6F8F8A7A1538}" presName="rootText" presStyleLbl="node2" presStyleIdx="5" presStyleCnt="6" custScaleX="111241" custScaleY="121782" custLinFactNeighborY="49224">
        <dgm:presLayoutVars>
          <dgm:chPref val="3"/>
        </dgm:presLayoutVars>
      </dgm:prSet>
      <dgm:spPr/>
      <dgm:t>
        <a:bodyPr/>
        <a:lstStyle/>
        <a:p>
          <a:endParaRPr lang="es-PE"/>
        </a:p>
      </dgm:t>
    </dgm:pt>
    <dgm:pt modelId="{0A252296-752F-40B8-B4FC-2B347BA5192E}" type="pres">
      <dgm:prSet presAssocID="{C5FA85B5-A514-426C-8ED5-6F8F8A7A1538}" presName="rootConnector" presStyleLbl="node2" presStyleIdx="5" presStyleCnt="6"/>
      <dgm:spPr/>
      <dgm:t>
        <a:bodyPr/>
        <a:lstStyle/>
        <a:p>
          <a:endParaRPr lang="es-PE"/>
        </a:p>
      </dgm:t>
    </dgm:pt>
    <dgm:pt modelId="{D5A5BF42-F7D3-445D-AC70-CFE6EFF43228}" type="pres">
      <dgm:prSet presAssocID="{C5FA85B5-A514-426C-8ED5-6F8F8A7A1538}" presName="hierChild4" presStyleCnt="0"/>
      <dgm:spPr/>
    </dgm:pt>
    <dgm:pt modelId="{52B8B737-463F-44DB-93CA-3574E52F1C7C}" type="pres">
      <dgm:prSet presAssocID="{C5FA85B5-A514-426C-8ED5-6F8F8A7A1538}" presName="hierChild5" presStyleCnt="0"/>
      <dgm:spPr/>
    </dgm:pt>
    <dgm:pt modelId="{D53F6EFD-B541-4B79-9B0E-3EB425BD94AE}" type="pres">
      <dgm:prSet presAssocID="{A806D20C-1D62-45BC-AE3E-D16AB7257B1D}" presName="hierChild3" presStyleCnt="0"/>
      <dgm:spPr/>
      <dgm:t>
        <a:bodyPr/>
        <a:lstStyle/>
        <a:p>
          <a:endParaRPr lang="es-PE"/>
        </a:p>
      </dgm:t>
    </dgm:pt>
  </dgm:ptLst>
  <dgm:cxnLst>
    <dgm:cxn modelId="{5D674D6D-4DCA-48CB-B8AC-9585CAEC1544}" type="presOf" srcId="{DBB23966-581C-4526-B795-0BE0D67E1724}" destId="{32166D20-7C3E-4451-BB1C-924E2B312C1B}" srcOrd="0" destOrd="0" presId="urn:microsoft.com/office/officeart/2005/8/layout/orgChart1"/>
    <dgm:cxn modelId="{36624FD2-D035-4EF0-A577-BFE093893339}" type="presOf" srcId="{C5FA85B5-A514-426C-8ED5-6F8F8A7A1538}" destId="{0A252296-752F-40B8-B4FC-2B347BA5192E}" srcOrd="1" destOrd="0" presId="urn:microsoft.com/office/officeart/2005/8/layout/orgChart1"/>
    <dgm:cxn modelId="{9EC7EA58-3DDF-496C-85D8-559713884452}" type="presOf" srcId="{C5FA85B5-A514-426C-8ED5-6F8F8A7A1538}" destId="{C8ED07EA-0306-44F5-9029-CD34E7A14A30}" srcOrd="0" destOrd="0" presId="urn:microsoft.com/office/officeart/2005/8/layout/orgChart1"/>
    <dgm:cxn modelId="{A8A16843-7940-40CB-AD20-114B539E1B5A}" type="presOf" srcId="{F47A36B4-1F0D-4D7D-8AA2-A84B8D02D488}" destId="{3C9C69D2-641F-40E9-8BF4-7E442DDB50B2}" srcOrd="0" destOrd="0" presId="urn:microsoft.com/office/officeart/2005/8/layout/orgChart1"/>
    <dgm:cxn modelId="{9FD96EA1-1D72-45ED-BE0D-E201F52EF79D}" srcId="{A806D20C-1D62-45BC-AE3E-D16AB7257B1D}" destId="{0EAE4B6E-71F4-4560-8B57-C35C543DE64F}" srcOrd="4" destOrd="0" parTransId="{DF441BE7-9662-4F4E-B818-011983A3AD01}" sibTransId="{7C9232ED-9F67-4402-9C0A-0DF284641D70}"/>
    <dgm:cxn modelId="{5D980F1E-C089-4AD5-9C70-5592E2A0607D}" type="presOf" srcId="{56F1CA26-762E-491A-8E04-DAF98799730E}" destId="{73EC8E7D-6595-43CB-AD95-72639D91E43B}" srcOrd="0" destOrd="0" presId="urn:microsoft.com/office/officeart/2005/8/layout/orgChart1"/>
    <dgm:cxn modelId="{A668DD2E-47AE-4BF7-B0D6-E66F5F3FDEE9}" type="presOf" srcId="{4B96F9D7-3FB1-42B8-A592-920CDC280A3B}" destId="{858180FA-DCFF-422F-BFDD-ED137F1BF1A7}" srcOrd="1" destOrd="0" presId="urn:microsoft.com/office/officeart/2005/8/layout/orgChart1"/>
    <dgm:cxn modelId="{05BA4B0D-559E-4F17-86CF-2CF04C13A536}" type="presOf" srcId="{C165F4DA-4FA4-487F-85FD-4A30840273F5}" destId="{3E0FD742-09E8-4D4D-9BB0-65B2E3F7D322}" srcOrd="0" destOrd="0" presId="urn:microsoft.com/office/officeart/2005/8/layout/orgChart1"/>
    <dgm:cxn modelId="{9712B3B5-8400-4239-B625-DB2669C8DE76}" type="presOf" srcId="{4B96F9D7-3FB1-42B8-A592-920CDC280A3B}" destId="{5B13D77D-902B-451F-BF1E-BE52D28844F2}" srcOrd="0" destOrd="0" presId="urn:microsoft.com/office/officeart/2005/8/layout/orgChart1"/>
    <dgm:cxn modelId="{AE3EBE56-2A80-48FF-84D9-A577652D8C0E}" type="presOf" srcId="{A94DEFDE-9A8B-4C9E-9DC2-838D5577DF70}" destId="{574DD093-24BC-44A0-A246-A2D0777FB871}" srcOrd="0" destOrd="0" presId="urn:microsoft.com/office/officeart/2005/8/layout/orgChart1"/>
    <dgm:cxn modelId="{7CE31284-0436-455F-A0ED-C7E6F54ED368}" type="presOf" srcId="{0EAE4B6E-71F4-4560-8B57-C35C543DE64F}" destId="{1720BEFC-DE5A-413D-B2E2-7E6D5B5809BA}" srcOrd="0" destOrd="0" presId="urn:microsoft.com/office/officeart/2005/8/layout/orgChart1"/>
    <dgm:cxn modelId="{C98DA5D5-EFD3-4E7B-A9ED-2B797FE0D6A1}" srcId="{A806D20C-1D62-45BC-AE3E-D16AB7257B1D}" destId="{F47A36B4-1F0D-4D7D-8AA2-A84B8D02D488}" srcOrd="1" destOrd="0" parTransId="{A94DEFDE-9A8B-4C9E-9DC2-838D5577DF70}" sibTransId="{83F3EB5F-9AB3-44B2-BF0A-44AFAAFE79AC}"/>
    <dgm:cxn modelId="{09F2E699-6A3A-4164-88D2-C70F1115A6E2}" srcId="{A806D20C-1D62-45BC-AE3E-D16AB7257B1D}" destId="{AF6E5D5E-7D75-47E3-A0CC-6D6324015C10}" srcOrd="3" destOrd="0" parTransId="{56F1CA26-762E-491A-8E04-DAF98799730E}" sibTransId="{54E4561A-8AB8-4ADF-A20A-8DCFB6225D96}"/>
    <dgm:cxn modelId="{8772990A-8D2A-4774-A9FD-AA3EFAF4DC2E}" type="presOf" srcId="{F47A36B4-1F0D-4D7D-8AA2-A84B8D02D488}" destId="{F613299D-ACEA-4C61-B126-0A0A0E90AE8E}" srcOrd="1" destOrd="0" presId="urn:microsoft.com/office/officeart/2005/8/layout/orgChart1"/>
    <dgm:cxn modelId="{5C7D0DE3-0126-4E90-B319-9523A83E72A3}" srcId="{6B327DC4-52F7-4523-B8A9-D887FE8B5CB7}" destId="{A806D20C-1D62-45BC-AE3E-D16AB7257B1D}" srcOrd="0" destOrd="0" parTransId="{A1DF61DE-B26E-4030-936A-772E37AA68A4}" sibTransId="{0D6BEB1E-12C5-4143-9336-DC9B215E6EBD}"/>
    <dgm:cxn modelId="{C0779F1A-15E9-4A19-9971-32E2C6937A8E}" type="presOf" srcId="{A806D20C-1D62-45BC-AE3E-D16AB7257B1D}" destId="{5FAC7380-E7B2-4728-966E-30952184BF5F}" srcOrd="1" destOrd="0" presId="urn:microsoft.com/office/officeart/2005/8/layout/orgChart1"/>
    <dgm:cxn modelId="{5C3E4DDB-6D2D-46F7-9586-6C93432E6DF3}" type="presOf" srcId="{A806D20C-1D62-45BC-AE3E-D16AB7257B1D}" destId="{7B74D9D9-C360-489B-82C5-4D2B6DBAE925}" srcOrd="0" destOrd="0" presId="urn:microsoft.com/office/officeart/2005/8/layout/orgChart1"/>
    <dgm:cxn modelId="{C9515590-8511-4F77-BDE1-9E1EFCDDD458}" type="presOf" srcId="{C165F4DA-4FA4-487F-85FD-4A30840273F5}" destId="{892B9F94-5684-413A-A624-ADF715FB6B5E}" srcOrd="1" destOrd="0" presId="urn:microsoft.com/office/officeart/2005/8/layout/orgChart1"/>
    <dgm:cxn modelId="{B8FBBB8A-9031-4F4A-AC77-E9AD4E944A5C}" type="presOf" srcId="{0EAE4B6E-71F4-4560-8B57-C35C543DE64F}" destId="{5290FF12-D719-4D6E-81D2-FF7D348958CD}" srcOrd="1" destOrd="0" presId="urn:microsoft.com/office/officeart/2005/8/layout/orgChart1"/>
    <dgm:cxn modelId="{E27DFD61-7F0D-4DD2-95B4-B4D3CC621A68}" type="presOf" srcId="{AF6E5D5E-7D75-47E3-A0CC-6D6324015C10}" destId="{E5D1B3FB-E8BF-4364-BEE3-F816825740B8}" srcOrd="1" destOrd="0" presId="urn:microsoft.com/office/officeart/2005/8/layout/orgChart1"/>
    <dgm:cxn modelId="{DF78CFC2-8213-45B6-B2BB-4147EC74E230}" type="presOf" srcId="{AF6E5D5E-7D75-47E3-A0CC-6D6324015C10}" destId="{8C365317-07E7-4208-9FDA-978A039B3D54}" srcOrd="0" destOrd="0" presId="urn:microsoft.com/office/officeart/2005/8/layout/orgChart1"/>
    <dgm:cxn modelId="{69E5D0E4-4E98-4505-96FF-D8F71CC965B9}" type="presOf" srcId="{DF441BE7-9662-4F4E-B818-011983A3AD01}" destId="{48CA9396-9908-420E-90D1-01F01B148490}" srcOrd="0" destOrd="0" presId="urn:microsoft.com/office/officeart/2005/8/layout/orgChart1"/>
    <dgm:cxn modelId="{0E9879C8-A671-4FAA-A15F-84C69905CEF8}" srcId="{A806D20C-1D62-45BC-AE3E-D16AB7257B1D}" destId="{4B96F9D7-3FB1-42B8-A592-920CDC280A3B}" srcOrd="0" destOrd="0" parTransId="{9E80E626-2F37-4B3F-B47F-ED245E51F6F8}" sibTransId="{AD8372CD-58B9-4050-ADD6-6AD7700772F1}"/>
    <dgm:cxn modelId="{FECF1FAC-6700-481A-9663-4EDC71B23BCD}" type="presOf" srcId="{6B327DC4-52F7-4523-B8A9-D887FE8B5CB7}" destId="{966D2FD9-E8A6-4814-BB30-A6B54878E947}" srcOrd="0" destOrd="0" presId="urn:microsoft.com/office/officeart/2005/8/layout/orgChart1"/>
    <dgm:cxn modelId="{39FCDF08-2DB4-4DFB-AEA2-265E9C0CA016}" type="presOf" srcId="{9E80E626-2F37-4B3F-B47F-ED245E51F6F8}" destId="{2D0CB6C7-A64B-4E8A-8F56-9140537D3F17}" srcOrd="0" destOrd="0" presId="urn:microsoft.com/office/officeart/2005/8/layout/orgChart1"/>
    <dgm:cxn modelId="{317F398B-F536-4970-892B-744B4718B6DE}" type="presOf" srcId="{FD80C869-D588-4FF7-9ACD-BD73244C7B3F}" destId="{32DF57FB-2743-4AEC-A024-A8B75F07E4EE}" srcOrd="0" destOrd="0" presId="urn:microsoft.com/office/officeart/2005/8/layout/orgChart1"/>
    <dgm:cxn modelId="{C34D91FA-7D89-40DD-AAEA-51E65E596BDA}" srcId="{A806D20C-1D62-45BC-AE3E-D16AB7257B1D}" destId="{C165F4DA-4FA4-487F-85FD-4A30840273F5}" srcOrd="2" destOrd="0" parTransId="{DBB23966-581C-4526-B795-0BE0D67E1724}" sibTransId="{4D91731D-374C-4A2E-BE58-B6A9E7A1539D}"/>
    <dgm:cxn modelId="{E5997A84-74B9-4AB5-B70A-F26C5AD2F3BC}" srcId="{A806D20C-1D62-45BC-AE3E-D16AB7257B1D}" destId="{C5FA85B5-A514-426C-8ED5-6F8F8A7A1538}" srcOrd="5" destOrd="0" parTransId="{FD80C869-D588-4FF7-9ACD-BD73244C7B3F}" sibTransId="{C5D63274-C0F8-40BF-AB21-3F10B753A80A}"/>
    <dgm:cxn modelId="{ED215D0F-5DCD-493E-B957-B615A08F782A}" type="presParOf" srcId="{966D2FD9-E8A6-4814-BB30-A6B54878E947}" destId="{6717FEF5-9E5D-4EFA-8FB9-2DAC7B892965}" srcOrd="0" destOrd="0" presId="urn:microsoft.com/office/officeart/2005/8/layout/orgChart1"/>
    <dgm:cxn modelId="{E536D291-BD77-4FBA-8941-E8493AFB022F}" type="presParOf" srcId="{6717FEF5-9E5D-4EFA-8FB9-2DAC7B892965}" destId="{67D2B9B8-641A-4126-9484-DCC7C17A9C00}" srcOrd="0" destOrd="0" presId="urn:microsoft.com/office/officeart/2005/8/layout/orgChart1"/>
    <dgm:cxn modelId="{6891292E-7B33-4EF5-B5CB-0E4B04BD7978}" type="presParOf" srcId="{67D2B9B8-641A-4126-9484-DCC7C17A9C00}" destId="{7B74D9D9-C360-489B-82C5-4D2B6DBAE925}" srcOrd="0" destOrd="0" presId="urn:microsoft.com/office/officeart/2005/8/layout/orgChart1"/>
    <dgm:cxn modelId="{CCA80326-B416-4097-A02B-B214DAC9F2D5}" type="presParOf" srcId="{67D2B9B8-641A-4126-9484-DCC7C17A9C00}" destId="{5FAC7380-E7B2-4728-966E-30952184BF5F}" srcOrd="1" destOrd="0" presId="urn:microsoft.com/office/officeart/2005/8/layout/orgChart1"/>
    <dgm:cxn modelId="{4B73ECA7-DC2A-4C3D-AE6E-FECA20F15E38}" type="presParOf" srcId="{6717FEF5-9E5D-4EFA-8FB9-2DAC7B892965}" destId="{4914810D-7FAD-4639-8F64-4A7BF2D21C68}" srcOrd="1" destOrd="0" presId="urn:microsoft.com/office/officeart/2005/8/layout/orgChart1"/>
    <dgm:cxn modelId="{A9604116-1D4E-42BF-8B1C-1F57A7933360}" type="presParOf" srcId="{4914810D-7FAD-4639-8F64-4A7BF2D21C68}" destId="{2D0CB6C7-A64B-4E8A-8F56-9140537D3F17}" srcOrd="0" destOrd="0" presId="urn:microsoft.com/office/officeart/2005/8/layout/orgChart1"/>
    <dgm:cxn modelId="{01B67D09-9178-4D54-8C34-DFAE1B642861}" type="presParOf" srcId="{4914810D-7FAD-4639-8F64-4A7BF2D21C68}" destId="{672BF356-4BD6-4FBC-A263-80BAAD63F286}" srcOrd="1" destOrd="0" presId="urn:microsoft.com/office/officeart/2005/8/layout/orgChart1"/>
    <dgm:cxn modelId="{202577B3-D9FA-49B2-964C-F095454C95AB}" type="presParOf" srcId="{672BF356-4BD6-4FBC-A263-80BAAD63F286}" destId="{A28C00C6-450C-4334-A7D1-ACFB8497DEE3}" srcOrd="0" destOrd="0" presId="urn:microsoft.com/office/officeart/2005/8/layout/orgChart1"/>
    <dgm:cxn modelId="{58269BF0-C06D-4918-B051-AD8530C3F74D}" type="presParOf" srcId="{A28C00C6-450C-4334-A7D1-ACFB8497DEE3}" destId="{5B13D77D-902B-451F-BF1E-BE52D28844F2}" srcOrd="0" destOrd="0" presId="urn:microsoft.com/office/officeart/2005/8/layout/orgChart1"/>
    <dgm:cxn modelId="{B25B8407-501F-47D1-B26C-D13E90C03D33}" type="presParOf" srcId="{A28C00C6-450C-4334-A7D1-ACFB8497DEE3}" destId="{858180FA-DCFF-422F-BFDD-ED137F1BF1A7}" srcOrd="1" destOrd="0" presId="urn:microsoft.com/office/officeart/2005/8/layout/orgChart1"/>
    <dgm:cxn modelId="{9273A4D8-6509-46C8-9A82-CADE88AA167A}" type="presParOf" srcId="{672BF356-4BD6-4FBC-A263-80BAAD63F286}" destId="{D283982E-C3EF-484C-B638-FADE46AA073C}" srcOrd="1" destOrd="0" presId="urn:microsoft.com/office/officeart/2005/8/layout/orgChart1"/>
    <dgm:cxn modelId="{0A5C582D-101B-4449-B6AE-022B0DB61C72}" type="presParOf" srcId="{672BF356-4BD6-4FBC-A263-80BAAD63F286}" destId="{60743A4C-0EBF-4C15-B79B-7AB09B7ECF38}" srcOrd="2" destOrd="0" presId="urn:microsoft.com/office/officeart/2005/8/layout/orgChart1"/>
    <dgm:cxn modelId="{6998F3BF-94BB-4844-807F-FEF78E120BB9}" type="presParOf" srcId="{4914810D-7FAD-4639-8F64-4A7BF2D21C68}" destId="{574DD093-24BC-44A0-A246-A2D0777FB871}" srcOrd="2" destOrd="0" presId="urn:microsoft.com/office/officeart/2005/8/layout/orgChart1"/>
    <dgm:cxn modelId="{A59EDFDE-576A-406C-9C8C-3A00618B8FC2}" type="presParOf" srcId="{4914810D-7FAD-4639-8F64-4A7BF2D21C68}" destId="{067D6AD0-1223-42E6-82A9-C003C06ED5D4}" srcOrd="3" destOrd="0" presId="urn:microsoft.com/office/officeart/2005/8/layout/orgChart1"/>
    <dgm:cxn modelId="{2750515E-9C4F-446C-B545-321F33F681AE}" type="presParOf" srcId="{067D6AD0-1223-42E6-82A9-C003C06ED5D4}" destId="{E0ABD22A-27F3-431B-BF4F-86BCFC9580F1}" srcOrd="0" destOrd="0" presId="urn:microsoft.com/office/officeart/2005/8/layout/orgChart1"/>
    <dgm:cxn modelId="{44F2B8C9-4B71-44D0-A66A-65BD27C85958}" type="presParOf" srcId="{E0ABD22A-27F3-431B-BF4F-86BCFC9580F1}" destId="{3C9C69D2-641F-40E9-8BF4-7E442DDB50B2}" srcOrd="0" destOrd="0" presId="urn:microsoft.com/office/officeart/2005/8/layout/orgChart1"/>
    <dgm:cxn modelId="{C31AA234-35F5-4F1E-8A15-706C9638AD61}" type="presParOf" srcId="{E0ABD22A-27F3-431B-BF4F-86BCFC9580F1}" destId="{F613299D-ACEA-4C61-B126-0A0A0E90AE8E}" srcOrd="1" destOrd="0" presId="urn:microsoft.com/office/officeart/2005/8/layout/orgChart1"/>
    <dgm:cxn modelId="{266456AD-FDBB-458F-8824-5F9CDDDCCFEA}" type="presParOf" srcId="{067D6AD0-1223-42E6-82A9-C003C06ED5D4}" destId="{0C38BC6A-F3DD-4D0C-A8E9-B93C0EE5D74E}" srcOrd="1" destOrd="0" presId="urn:microsoft.com/office/officeart/2005/8/layout/orgChart1"/>
    <dgm:cxn modelId="{BCFDC17B-1530-4FAB-BDBB-ABC8CBDED2E0}" type="presParOf" srcId="{067D6AD0-1223-42E6-82A9-C003C06ED5D4}" destId="{5634B24B-E870-4220-AEF0-DFA4AA1404AC}" srcOrd="2" destOrd="0" presId="urn:microsoft.com/office/officeart/2005/8/layout/orgChart1"/>
    <dgm:cxn modelId="{FF0C1FB6-31B3-4BF1-A6A0-A36F3787234B}" type="presParOf" srcId="{4914810D-7FAD-4639-8F64-4A7BF2D21C68}" destId="{32166D20-7C3E-4451-BB1C-924E2B312C1B}" srcOrd="4" destOrd="0" presId="urn:microsoft.com/office/officeart/2005/8/layout/orgChart1"/>
    <dgm:cxn modelId="{93D45266-98EE-468C-93B5-07B634D24DFB}" type="presParOf" srcId="{4914810D-7FAD-4639-8F64-4A7BF2D21C68}" destId="{51BD0DEA-A699-4F01-935B-E292C3368FF7}" srcOrd="5" destOrd="0" presId="urn:microsoft.com/office/officeart/2005/8/layout/orgChart1"/>
    <dgm:cxn modelId="{DAF49F42-3E0D-460A-BA29-E2D8EE73B614}" type="presParOf" srcId="{51BD0DEA-A699-4F01-935B-E292C3368FF7}" destId="{2526BDEA-4629-47A1-93CB-2F2B06264A63}" srcOrd="0" destOrd="0" presId="urn:microsoft.com/office/officeart/2005/8/layout/orgChart1"/>
    <dgm:cxn modelId="{88D32689-5896-4ED5-B970-17A7A27DC912}" type="presParOf" srcId="{2526BDEA-4629-47A1-93CB-2F2B06264A63}" destId="{3E0FD742-09E8-4D4D-9BB0-65B2E3F7D322}" srcOrd="0" destOrd="0" presId="urn:microsoft.com/office/officeart/2005/8/layout/orgChart1"/>
    <dgm:cxn modelId="{439C9757-051E-492B-8F61-3DF71F1DA7D6}" type="presParOf" srcId="{2526BDEA-4629-47A1-93CB-2F2B06264A63}" destId="{892B9F94-5684-413A-A624-ADF715FB6B5E}" srcOrd="1" destOrd="0" presId="urn:microsoft.com/office/officeart/2005/8/layout/orgChart1"/>
    <dgm:cxn modelId="{155CC4D8-925D-429B-9F8E-3D9DEE67AF2B}" type="presParOf" srcId="{51BD0DEA-A699-4F01-935B-E292C3368FF7}" destId="{A1CD3D74-E0CE-49C4-A11E-3D927C359C8D}" srcOrd="1" destOrd="0" presId="urn:microsoft.com/office/officeart/2005/8/layout/orgChart1"/>
    <dgm:cxn modelId="{5EC9FC0E-2FCE-4BD8-8D09-ADE204858A4B}" type="presParOf" srcId="{51BD0DEA-A699-4F01-935B-E292C3368FF7}" destId="{2E6685D3-7C85-45C3-AA9A-06FC98D64716}" srcOrd="2" destOrd="0" presId="urn:microsoft.com/office/officeart/2005/8/layout/orgChart1"/>
    <dgm:cxn modelId="{CF63FD26-D51B-44F0-82D7-B23219755DC0}" type="presParOf" srcId="{4914810D-7FAD-4639-8F64-4A7BF2D21C68}" destId="{73EC8E7D-6595-43CB-AD95-72639D91E43B}" srcOrd="6" destOrd="0" presId="urn:microsoft.com/office/officeart/2005/8/layout/orgChart1"/>
    <dgm:cxn modelId="{5248D57B-3993-4D40-AD0A-6991D0406586}" type="presParOf" srcId="{4914810D-7FAD-4639-8F64-4A7BF2D21C68}" destId="{A462A4C7-B80E-4D18-99A7-78302247C023}" srcOrd="7" destOrd="0" presId="urn:microsoft.com/office/officeart/2005/8/layout/orgChart1"/>
    <dgm:cxn modelId="{0BF82BED-D7D6-4163-849F-8DBDDBEC029E}" type="presParOf" srcId="{A462A4C7-B80E-4D18-99A7-78302247C023}" destId="{401CB176-B92D-4A69-8596-0D5201F97266}" srcOrd="0" destOrd="0" presId="urn:microsoft.com/office/officeart/2005/8/layout/orgChart1"/>
    <dgm:cxn modelId="{DBABC5D9-A844-49E9-97E5-10F597B1FBE3}" type="presParOf" srcId="{401CB176-B92D-4A69-8596-0D5201F97266}" destId="{8C365317-07E7-4208-9FDA-978A039B3D54}" srcOrd="0" destOrd="0" presId="urn:microsoft.com/office/officeart/2005/8/layout/orgChart1"/>
    <dgm:cxn modelId="{CA4EEF8E-9634-473D-A005-CD853BD2413B}" type="presParOf" srcId="{401CB176-B92D-4A69-8596-0D5201F97266}" destId="{E5D1B3FB-E8BF-4364-BEE3-F816825740B8}" srcOrd="1" destOrd="0" presId="urn:microsoft.com/office/officeart/2005/8/layout/orgChart1"/>
    <dgm:cxn modelId="{8B1F7F25-9E0F-4BB8-A524-9614D248240B}" type="presParOf" srcId="{A462A4C7-B80E-4D18-99A7-78302247C023}" destId="{70BB2F9A-6D6E-4F4E-9D12-794FFD2E10C1}" srcOrd="1" destOrd="0" presId="urn:microsoft.com/office/officeart/2005/8/layout/orgChart1"/>
    <dgm:cxn modelId="{75C107BB-EDC2-42B9-AE91-353ADA30FF73}" type="presParOf" srcId="{A462A4C7-B80E-4D18-99A7-78302247C023}" destId="{60D2B369-3E73-40F9-858E-FB867CE5F18B}" srcOrd="2" destOrd="0" presId="urn:microsoft.com/office/officeart/2005/8/layout/orgChart1"/>
    <dgm:cxn modelId="{461BFDA3-B252-484F-B653-B8780C8CE7DA}" type="presParOf" srcId="{4914810D-7FAD-4639-8F64-4A7BF2D21C68}" destId="{48CA9396-9908-420E-90D1-01F01B148490}" srcOrd="8" destOrd="0" presId="urn:microsoft.com/office/officeart/2005/8/layout/orgChart1"/>
    <dgm:cxn modelId="{A4BB72F7-2900-4C00-A08A-52DCA89798D0}" type="presParOf" srcId="{4914810D-7FAD-4639-8F64-4A7BF2D21C68}" destId="{2BA486A4-4AF1-4A7F-82A2-C5166DA4D4D9}" srcOrd="9" destOrd="0" presId="urn:microsoft.com/office/officeart/2005/8/layout/orgChart1"/>
    <dgm:cxn modelId="{42169990-2684-458C-952F-6F7521826191}" type="presParOf" srcId="{2BA486A4-4AF1-4A7F-82A2-C5166DA4D4D9}" destId="{C368FE37-6EE7-4710-A767-AC3B4D555641}" srcOrd="0" destOrd="0" presId="urn:microsoft.com/office/officeart/2005/8/layout/orgChart1"/>
    <dgm:cxn modelId="{7E156030-CBF4-4A84-9073-424885FD248F}" type="presParOf" srcId="{C368FE37-6EE7-4710-A767-AC3B4D555641}" destId="{1720BEFC-DE5A-413D-B2E2-7E6D5B5809BA}" srcOrd="0" destOrd="0" presId="urn:microsoft.com/office/officeart/2005/8/layout/orgChart1"/>
    <dgm:cxn modelId="{E1713B6F-78DE-4B85-8CC5-3CF93656D4E8}" type="presParOf" srcId="{C368FE37-6EE7-4710-A767-AC3B4D555641}" destId="{5290FF12-D719-4D6E-81D2-FF7D348958CD}" srcOrd="1" destOrd="0" presId="urn:microsoft.com/office/officeart/2005/8/layout/orgChart1"/>
    <dgm:cxn modelId="{AAE2746F-E62F-48F7-9B64-996EBC43DDD0}" type="presParOf" srcId="{2BA486A4-4AF1-4A7F-82A2-C5166DA4D4D9}" destId="{8D063800-0E89-4A7F-848F-1F0690AB58F1}" srcOrd="1" destOrd="0" presId="urn:microsoft.com/office/officeart/2005/8/layout/orgChart1"/>
    <dgm:cxn modelId="{2092E144-6B83-4DE8-A469-64DD203B66FD}" type="presParOf" srcId="{2BA486A4-4AF1-4A7F-82A2-C5166DA4D4D9}" destId="{E7B9C718-7370-4BA2-B8B0-CD6439AB561E}" srcOrd="2" destOrd="0" presId="urn:microsoft.com/office/officeart/2005/8/layout/orgChart1"/>
    <dgm:cxn modelId="{1096B9E0-76EE-46C3-859C-62F3D5DF8B9B}" type="presParOf" srcId="{4914810D-7FAD-4639-8F64-4A7BF2D21C68}" destId="{32DF57FB-2743-4AEC-A024-A8B75F07E4EE}" srcOrd="10" destOrd="0" presId="urn:microsoft.com/office/officeart/2005/8/layout/orgChart1"/>
    <dgm:cxn modelId="{135B6195-3F77-49CD-8820-4A2A7B1A4C73}" type="presParOf" srcId="{4914810D-7FAD-4639-8F64-4A7BF2D21C68}" destId="{C9A7CE27-CA6C-4B99-A335-1A21B0BFFC11}" srcOrd="11" destOrd="0" presId="urn:microsoft.com/office/officeart/2005/8/layout/orgChart1"/>
    <dgm:cxn modelId="{9A72DA7D-97ED-42AD-BD4D-363D7F1AC142}" type="presParOf" srcId="{C9A7CE27-CA6C-4B99-A335-1A21B0BFFC11}" destId="{A61A7022-C4B5-4C72-99C7-CA162CE8DB26}" srcOrd="0" destOrd="0" presId="urn:microsoft.com/office/officeart/2005/8/layout/orgChart1"/>
    <dgm:cxn modelId="{A598198B-324C-4934-AA39-55B71BD3FB76}" type="presParOf" srcId="{A61A7022-C4B5-4C72-99C7-CA162CE8DB26}" destId="{C8ED07EA-0306-44F5-9029-CD34E7A14A30}" srcOrd="0" destOrd="0" presId="urn:microsoft.com/office/officeart/2005/8/layout/orgChart1"/>
    <dgm:cxn modelId="{26E4B68B-8018-4EF6-A6CE-5D97C61B5680}" type="presParOf" srcId="{A61A7022-C4B5-4C72-99C7-CA162CE8DB26}" destId="{0A252296-752F-40B8-B4FC-2B347BA5192E}" srcOrd="1" destOrd="0" presId="urn:microsoft.com/office/officeart/2005/8/layout/orgChart1"/>
    <dgm:cxn modelId="{67E09388-2CC7-45D8-A4D8-E09B72F6967B}" type="presParOf" srcId="{C9A7CE27-CA6C-4B99-A335-1A21B0BFFC11}" destId="{D5A5BF42-F7D3-445D-AC70-CFE6EFF43228}" srcOrd="1" destOrd="0" presId="urn:microsoft.com/office/officeart/2005/8/layout/orgChart1"/>
    <dgm:cxn modelId="{268D2458-AD84-4001-B60D-3F2DDF265ECF}" type="presParOf" srcId="{C9A7CE27-CA6C-4B99-A335-1A21B0BFFC11}" destId="{52B8B737-463F-44DB-93CA-3574E52F1C7C}" srcOrd="2" destOrd="0" presId="urn:microsoft.com/office/officeart/2005/8/layout/orgChart1"/>
    <dgm:cxn modelId="{A50891E5-77DC-4549-A068-56229CC85F04}" type="presParOf" srcId="{6717FEF5-9E5D-4EFA-8FB9-2DAC7B892965}" destId="{D53F6EFD-B541-4B79-9B0E-3EB425BD94AE}"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98608-15DA-4D2E-9497-BFA2C4BC4DF4}">
      <dsp:nvSpPr>
        <dsp:cNvPr id="0" name=""/>
        <dsp:cNvSpPr/>
      </dsp:nvSpPr>
      <dsp:spPr>
        <a:xfrm>
          <a:off x="5337" y="-102020"/>
          <a:ext cx="6915689" cy="2307780"/>
        </a:xfrm>
        <a:prstGeom prst="roundRect">
          <a:avLst>
            <a:gd name="adj" fmla="val 10000"/>
          </a:avLst>
        </a:prstGeom>
        <a:gradFill flip="none" rotWithShape="0">
          <a:gsLst>
            <a:gs pos="0">
              <a:srgbClr val="00B0F0">
                <a:shade val="30000"/>
                <a:satMod val="115000"/>
              </a:srgbClr>
            </a:gs>
            <a:gs pos="50000">
              <a:srgbClr val="00B0F0">
                <a:shade val="67500"/>
                <a:satMod val="115000"/>
              </a:srgbClr>
            </a:gs>
            <a:gs pos="100000">
              <a:srgbClr val="00B0F0">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137160" numCol="1" spcCol="1270" anchor="t" anchorCtr="0">
          <a:noAutofit/>
        </a:bodyPr>
        <a:lstStyle/>
        <a:p>
          <a:pPr lvl="0" algn="l" defTabSz="1600200">
            <a:lnSpc>
              <a:spcPct val="90000"/>
            </a:lnSpc>
            <a:spcBef>
              <a:spcPct val="0"/>
            </a:spcBef>
            <a:spcAft>
              <a:spcPct val="35000"/>
            </a:spcAft>
          </a:pPr>
          <a:r>
            <a:rPr lang="es-PE" sz="3600" b="1" kern="1200" dirty="0" smtClean="0">
              <a:solidFill>
                <a:srgbClr val="FFFFFF"/>
              </a:solidFill>
              <a:latin typeface="Calibri"/>
              <a:ea typeface="+mn-ea"/>
              <a:cs typeface="+mn-cs"/>
            </a:rPr>
            <a:t>1. Política y objetivos de seguridad operacional</a:t>
          </a:r>
          <a:endParaRPr lang="en-US" sz="3600" b="1" kern="1200" dirty="0">
            <a:solidFill>
              <a:srgbClr val="FFFFFF"/>
            </a:solidFill>
            <a:latin typeface="Calibri"/>
            <a:ea typeface="+mn-ea"/>
            <a:cs typeface="+mn-cs"/>
          </a:endParaRPr>
        </a:p>
      </dsp:txBody>
      <dsp:txXfrm>
        <a:off x="50399" y="-56958"/>
        <a:ext cx="6825565" cy="1448396"/>
      </dsp:txXfrm>
    </dsp:sp>
    <dsp:sp modelId="{5C5AB572-925F-4203-8ED3-C9A31854F85C}">
      <dsp:nvSpPr>
        <dsp:cNvPr id="0" name=""/>
        <dsp:cNvSpPr/>
      </dsp:nvSpPr>
      <dsp:spPr>
        <a:xfrm>
          <a:off x="1369204" y="1440884"/>
          <a:ext cx="6915689" cy="2789401"/>
        </a:xfrm>
        <a:prstGeom prst="roundRect">
          <a:avLst>
            <a:gd name="adj" fmla="val 10000"/>
          </a:avLst>
        </a:prstGeom>
        <a:solidFill>
          <a:srgbClr val="FFFFFF">
            <a:alpha val="90000"/>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56464" rIns="156464" bIns="156464" numCol="1" spcCol="1270" anchor="t" anchorCtr="0">
          <a:noAutofit/>
        </a:bodyPr>
        <a:lstStyle/>
        <a:p>
          <a:pPr marL="228600" lvl="1" indent="-228600" algn="just" defTabSz="977900">
            <a:lnSpc>
              <a:spcPct val="90000"/>
            </a:lnSpc>
            <a:spcBef>
              <a:spcPct val="0"/>
            </a:spcBef>
            <a:spcAft>
              <a:spcPts val="600"/>
            </a:spcAft>
            <a:buChar char="••"/>
          </a:pPr>
          <a:r>
            <a:rPr lang="es-BO" sz="2200" b="0" kern="1200" dirty="0" smtClean="0">
              <a:solidFill>
                <a:srgbClr val="474747"/>
              </a:solidFill>
              <a:latin typeface="Calibri"/>
              <a:ea typeface="+mn-ea"/>
              <a:cs typeface="+mn-cs"/>
            </a:rPr>
            <a:t>Documento mediante el cual el gerente responsable, como la </a:t>
          </a:r>
          <a:r>
            <a:rPr lang="es-BO" sz="2200" b="0" kern="1200" dirty="0" smtClean="0">
              <a:solidFill>
                <a:srgbClr val="C00000"/>
              </a:solidFill>
              <a:latin typeface="Calibri"/>
              <a:ea typeface="+mn-ea"/>
              <a:cs typeface="+mn-cs"/>
            </a:rPr>
            <a:t>más alta autoridad </a:t>
          </a:r>
          <a:r>
            <a:rPr lang="es-BO" sz="2200" b="0" kern="1200" dirty="0" smtClean="0">
              <a:solidFill>
                <a:srgbClr val="474747"/>
              </a:solidFill>
              <a:latin typeface="Calibri"/>
              <a:ea typeface="+mn-ea"/>
              <a:cs typeface="+mn-cs"/>
            </a:rPr>
            <a:t>de la organización, describe los principios, procesos y métodos del SMS para lograr los resultados deseados de  seguridad operacional.</a:t>
          </a:r>
          <a:endParaRPr lang="en-US" sz="2200" b="0" kern="1200" dirty="0">
            <a:solidFill>
              <a:srgbClr val="474747"/>
            </a:solidFill>
            <a:latin typeface="Calibri"/>
            <a:ea typeface="+mn-ea"/>
            <a:cs typeface="+mn-cs"/>
          </a:endParaRPr>
        </a:p>
        <a:p>
          <a:pPr marL="228600" lvl="1" indent="-228600" algn="just" defTabSz="977900">
            <a:lnSpc>
              <a:spcPct val="90000"/>
            </a:lnSpc>
            <a:spcBef>
              <a:spcPct val="0"/>
            </a:spcBef>
            <a:spcAft>
              <a:spcPct val="15000"/>
            </a:spcAft>
            <a:buChar char="••"/>
          </a:pPr>
          <a:r>
            <a:rPr lang="es-PE" sz="2200" b="0" kern="1200" dirty="0" smtClean="0">
              <a:solidFill>
                <a:srgbClr val="474747">
                  <a:hueOff val="0"/>
                  <a:satOff val="0"/>
                  <a:lumOff val="0"/>
                  <a:alphaOff val="0"/>
                </a:srgbClr>
              </a:solidFill>
              <a:latin typeface="Calibri"/>
              <a:ea typeface="+mn-ea"/>
              <a:cs typeface="+mn-cs"/>
            </a:rPr>
            <a:t>También establece los </a:t>
          </a:r>
          <a:r>
            <a:rPr lang="es-PE" sz="2200" b="0" kern="1200" dirty="0" smtClean="0">
              <a:solidFill>
                <a:srgbClr val="C00000"/>
              </a:solidFill>
              <a:latin typeface="Calibri"/>
              <a:ea typeface="+mn-ea"/>
              <a:cs typeface="+mn-cs"/>
            </a:rPr>
            <a:t>objetivos</a:t>
          </a:r>
          <a:r>
            <a:rPr lang="es-PE" sz="2200" b="0" kern="1200" dirty="0" smtClean="0">
              <a:solidFill>
                <a:srgbClr val="474747">
                  <a:hueOff val="0"/>
                  <a:satOff val="0"/>
                  <a:lumOff val="0"/>
                  <a:alphaOff val="0"/>
                </a:srgbClr>
              </a:solidFill>
              <a:latin typeface="Calibri"/>
              <a:ea typeface="+mn-ea"/>
              <a:cs typeface="+mn-cs"/>
            </a:rPr>
            <a:t> de seguridad operacional a nivel de la organización </a:t>
          </a:r>
          <a:r>
            <a:rPr lang="es-PE" sz="2200" b="0" kern="1200" dirty="0" smtClean="0">
              <a:solidFill>
                <a:srgbClr val="C00000"/>
              </a:solidFill>
              <a:latin typeface="Calibri"/>
              <a:ea typeface="+mn-ea"/>
              <a:cs typeface="+mn-cs"/>
            </a:rPr>
            <a:t>medibles y asequibles</a:t>
          </a:r>
          <a:r>
            <a:rPr lang="es-PE" sz="2200" b="0" kern="1200" dirty="0" smtClean="0">
              <a:solidFill>
                <a:srgbClr val="474747">
                  <a:hueOff val="0"/>
                  <a:satOff val="0"/>
                  <a:lumOff val="0"/>
                  <a:alphaOff val="0"/>
                </a:srgbClr>
              </a:solidFill>
              <a:latin typeface="Calibri"/>
              <a:ea typeface="+mn-ea"/>
              <a:cs typeface="+mn-cs"/>
            </a:rPr>
            <a:t> que puedan alcanzarse.</a:t>
          </a:r>
          <a:endParaRPr lang="en-US" sz="2200" b="0" kern="1200" dirty="0">
            <a:solidFill>
              <a:srgbClr val="474747">
                <a:hueOff val="0"/>
                <a:satOff val="0"/>
                <a:lumOff val="0"/>
                <a:alphaOff val="0"/>
              </a:srgbClr>
            </a:solidFill>
            <a:latin typeface="Calibri"/>
            <a:ea typeface="+mn-ea"/>
            <a:cs typeface="+mn-cs"/>
          </a:endParaRPr>
        </a:p>
      </dsp:txBody>
      <dsp:txXfrm>
        <a:off x="1450903" y="1522583"/>
        <a:ext cx="6752291" cy="262600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EC8E7D-6595-43CB-AD95-72639D91E43B}">
      <dsp:nvSpPr>
        <dsp:cNvPr id="0" name=""/>
        <dsp:cNvSpPr/>
      </dsp:nvSpPr>
      <dsp:spPr>
        <a:xfrm>
          <a:off x="5105539" y="1732713"/>
          <a:ext cx="3088453" cy="503656"/>
        </a:xfrm>
        <a:custGeom>
          <a:avLst/>
          <a:gdLst/>
          <a:ahLst/>
          <a:cxnLst/>
          <a:rect l="0" t="0" r="0" b="0"/>
          <a:pathLst>
            <a:path>
              <a:moveTo>
                <a:pt x="0" y="0"/>
              </a:moveTo>
              <a:lnTo>
                <a:pt x="0" y="308861"/>
              </a:lnTo>
              <a:lnTo>
                <a:pt x="3088453" y="308861"/>
              </a:lnTo>
              <a:lnTo>
                <a:pt x="3088453" y="5036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66D20-7C3E-4451-BB1C-924E2B312C1B}">
      <dsp:nvSpPr>
        <dsp:cNvPr id="0" name=""/>
        <dsp:cNvSpPr/>
      </dsp:nvSpPr>
      <dsp:spPr>
        <a:xfrm>
          <a:off x="5105539" y="1732713"/>
          <a:ext cx="1439209" cy="503656"/>
        </a:xfrm>
        <a:custGeom>
          <a:avLst/>
          <a:gdLst/>
          <a:ahLst/>
          <a:cxnLst/>
          <a:rect l="0" t="0" r="0" b="0"/>
          <a:pathLst>
            <a:path>
              <a:moveTo>
                <a:pt x="0" y="0"/>
              </a:moveTo>
              <a:lnTo>
                <a:pt x="0" y="308861"/>
              </a:lnTo>
              <a:lnTo>
                <a:pt x="1439209" y="308861"/>
              </a:lnTo>
              <a:lnTo>
                <a:pt x="1439209" y="5036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8415005-8BDA-4A44-A1FA-D27CBF55B1BC}">
      <dsp:nvSpPr>
        <dsp:cNvPr id="0" name=""/>
        <dsp:cNvSpPr/>
      </dsp:nvSpPr>
      <dsp:spPr>
        <a:xfrm>
          <a:off x="4882795" y="1732713"/>
          <a:ext cx="222743" cy="503656"/>
        </a:xfrm>
        <a:custGeom>
          <a:avLst/>
          <a:gdLst/>
          <a:ahLst/>
          <a:cxnLst/>
          <a:rect l="0" t="0" r="0" b="0"/>
          <a:pathLst>
            <a:path>
              <a:moveTo>
                <a:pt x="222743" y="0"/>
              </a:moveTo>
              <a:lnTo>
                <a:pt x="222743" y="308861"/>
              </a:lnTo>
              <a:lnTo>
                <a:pt x="0" y="308861"/>
              </a:lnTo>
              <a:lnTo>
                <a:pt x="0" y="5036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AE9FEBB-04C8-4B61-9862-01E354B5085D}">
      <dsp:nvSpPr>
        <dsp:cNvPr id="0" name=""/>
        <dsp:cNvSpPr/>
      </dsp:nvSpPr>
      <dsp:spPr>
        <a:xfrm>
          <a:off x="2079419" y="3143408"/>
          <a:ext cx="1423115" cy="377623"/>
        </a:xfrm>
        <a:custGeom>
          <a:avLst/>
          <a:gdLst/>
          <a:ahLst/>
          <a:cxnLst/>
          <a:rect l="0" t="0" r="0" b="0"/>
          <a:pathLst>
            <a:path>
              <a:moveTo>
                <a:pt x="0" y="0"/>
              </a:moveTo>
              <a:lnTo>
                <a:pt x="0" y="182828"/>
              </a:lnTo>
              <a:lnTo>
                <a:pt x="1423115" y="182828"/>
              </a:lnTo>
              <a:lnTo>
                <a:pt x="1423115" y="3776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83141B-5207-4E56-9F69-6731A8FE428A}">
      <dsp:nvSpPr>
        <dsp:cNvPr id="0" name=""/>
        <dsp:cNvSpPr/>
      </dsp:nvSpPr>
      <dsp:spPr>
        <a:xfrm>
          <a:off x="2033699" y="3143408"/>
          <a:ext cx="91440" cy="377623"/>
        </a:xfrm>
        <a:custGeom>
          <a:avLst/>
          <a:gdLst/>
          <a:ahLst/>
          <a:cxnLst/>
          <a:rect l="0" t="0" r="0" b="0"/>
          <a:pathLst>
            <a:path>
              <a:moveTo>
                <a:pt x="45720" y="0"/>
              </a:moveTo>
              <a:lnTo>
                <a:pt x="45720" y="3776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95F3FF-3CE4-4F01-82C3-8F757985854C}">
      <dsp:nvSpPr>
        <dsp:cNvPr id="0" name=""/>
        <dsp:cNvSpPr/>
      </dsp:nvSpPr>
      <dsp:spPr>
        <a:xfrm>
          <a:off x="671782" y="3143408"/>
          <a:ext cx="1407637" cy="377623"/>
        </a:xfrm>
        <a:custGeom>
          <a:avLst/>
          <a:gdLst/>
          <a:ahLst/>
          <a:cxnLst/>
          <a:rect l="0" t="0" r="0" b="0"/>
          <a:pathLst>
            <a:path>
              <a:moveTo>
                <a:pt x="1407637" y="0"/>
              </a:moveTo>
              <a:lnTo>
                <a:pt x="1407637" y="182828"/>
              </a:lnTo>
              <a:lnTo>
                <a:pt x="0" y="182828"/>
              </a:lnTo>
              <a:lnTo>
                <a:pt x="0" y="37762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4DD093-24BC-44A0-A246-A2D0777FB871}">
      <dsp:nvSpPr>
        <dsp:cNvPr id="0" name=""/>
        <dsp:cNvSpPr/>
      </dsp:nvSpPr>
      <dsp:spPr>
        <a:xfrm>
          <a:off x="2079419" y="1732713"/>
          <a:ext cx="3026119" cy="503656"/>
        </a:xfrm>
        <a:custGeom>
          <a:avLst/>
          <a:gdLst/>
          <a:ahLst/>
          <a:cxnLst/>
          <a:rect l="0" t="0" r="0" b="0"/>
          <a:pathLst>
            <a:path>
              <a:moveTo>
                <a:pt x="3026119" y="0"/>
              </a:moveTo>
              <a:lnTo>
                <a:pt x="3026119" y="308861"/>
              </a:lnTo>
              <a:lnTo>
                <a:pt x="0" y="308861"/>
              </a:lnTo>
              <a:lnTo>
                <a:pt x="0" y="50365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74D9D9-C360-489B-82C5-4D2B6DBAE925}">
      <dsp:nvSpPr>
        <dsp:cNvPr id="0" name=""/>
        <dsp:cNvSpPr/>
      </dsp:nvSpPr>
      <dsp:spPr>
        <a:xfrm>
          <a:off x="4316388" y="845765"/>
          <a:ext cx="1578302" cy="886947"/>
        </a:xfrm>
        <a:prstGeom prst="rect">
          <a:avLst/>
        </a:prstGeom>
        <a:gradFill flip="none" rotWithShape="0">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PE" sz="2000" b="1" kern="1200" dirty="0" smtClean="0"/>
            <a:t>Gerente responsable</a:t>
          </a:r>
          <a:endParaRPr lang="es-PE" sz="2000" b="1" kern="1200" dirty="0"/>
        </a:p>
      </dsp:txBody>
      <dsp:txXfrm>
        <a:off x="4316388" y="845765"/>
        <a:ext cx="1578302" cy="886947"/>
      </dsp:txXfrm>
    </dsp:sp>
    <dsp:sp modelId="{3C9C69D2-641F-40E9-8BF4-7E442DDB50B2}">
      <dsp:nvSpPr>
        <dsp:cNvPr id="0" name=""/>
        <dsp:cNvSpPr/>
      </dsp:nvSpPr>
      <dsp:spPr>
        <a:xfrm>
          <a:off x="1309803" y="2236369"/>
          <a:ext cx="1539231" cy="907039"/>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kern="1200" dirty="0" smtClean="0"/>
            <a:t>Responsable de mantenimiento</a:t>
          </a:r>
          <a:endParaRPr lang="es-PE" sz="1600" kern="1200" dirty="0"/>
        </a:p>
      </dsp:txBody>
      <dsp:txXfrm>
        <a:off x="1309803" y="2236369"/>
        <a:ext cx="1539231" cy="907039"/>
      </dsp:txXfrm>
    </dsp:sp>
    <dsp:sp modelId="{A861EB5F-273A-4E40-8C5E-86A56C2AF8F5}">
      <dsp:nvSpPr>
        <dsp:cNvPr id="0" name=""/>
        <dsp:cNvSpPr/>
      </dsp:nvSpPr>
      <dsp:spPr>
        <a:xfrm>
          <a:off x="0" y="3521031"/>
          <a:ext cx="1343565" cy="801859"/>
        </a:xfrm>
        <a:prstGeom prst="rect">
          <a:avLst/>
        </a:prstGeo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kern="1200" dirty="0" smtClean="0"/>
            <a:t>Responsable de mantenimiento de línea </a:t>
          </a:r>
          <a:endParaRPr lang="es-PE" sz="1400" kern="1200" dirty="0"/>
        </a:p>
      </dsp:txBody>
      <dsp:txXfrm>
        <a:off x="0" y="3521031"/>
        <a:ext cx="1343565" cy="801859"/>
      </dsp:txXfrm>
    </dsp:sp>
    <dsp:sp modelId="{F4980C97-0185-4483-9AC5-E22B8DEA7C3E}">
      <dsp:nvSpPr>
        <dsp:cNvPr id="0" name=""/>
        <dsp:cNvSpPr/>
      </dsp:nvSpPr>
      <dsp:spPr>
        <a:xfrm>
          <a:off x="1407637" y="3521031"/>
          <a:ext cx="1343565" cy="801859"/>
        </a:xfrm>
        <a:prstGeom prst="rect">
          <a:avLst/>
        </a:prstGeo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kern="1200" dirty="0" smtClean="0"/>
            <a:t>Responsable de mantenimiento de base</a:t>
          </a:r>
          <a:endParaRPr lang="es-PE" sz="1400" kern="1200" dirty="0"/>
        </a:p>
      </dsp:txBody>
      <dsp:txXfrm>
        <a:off x="1407637" y="3521031"/>
        <a:ext cx="1343565" cy="801859"/>
      </dsp:txXfrm>
    </dsp:sp>
    <dsp:sp modelId="{DF753313-F116-4E89-B03A-E8251DE06495}">
      <dsp:nvSpPr>
        <dsp:cNvPr id="0" name=""/>
        <dsp:cNvSpPr/>
      </dsp:nvSpPr>
      <dsp:spPr>
        <a:xfrm>
          <a:off x="2830752" y="3521031"/>
          <a:ext cx="1343565" cy="801859"/>
        </a:xfrm>
        <a:prstGeom prst="rect">
          <a:avLst/>
        </a:prstGeom>
        <a:gradFill flip="none" rotWithShape="0">
          <a:gsLst>
            <a:gs pos="0">
              <a:srgbClr val="0070C0">
                <a:shade val="30000"/>
                <a:satMod val="115000"/>
              </a:srgbClr>
            </a:gs>
            <a:gs pos="50000">
              <a:srgbClr val="0070C0">
                <a:shade val="67500"/>
                <a:satMod val="115000"/>
              </a:srgbClr>
            </a:gs>
            <a:gs pos="100000">
              <a:srgbClr val="0070C0">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kern="1200" dirty="0" smtClean="0"/>
            <a:t>Responsable de mantenimiento de productos</a:t>
          </a:r>
          <a:endParaRPr lang="es-PE" sz="1400" kern="1200" dirty="0"/>
        </a:p>
      </dsp:txBody>
      <dsp:txXfrm>
        <a:off x="2830752" y="3521031"/>
        <a:ext cx="1343565" cy="801859"/>
      </dsp:txXfrm>
    </dsp:sp>
    <dsp:sp modelId="{AC590317-9959-49D8-B5ED-D7964DBFFBA1}">
      <dsp:nvSpPr>
        <dsp:cNvPr id="0" name=""/>
        <dsp:cNvSpPr/>
      </dsp:nvSpPr>
      <dsp:spPr>
        <a:xfrm>
          <a:off x="4113179" y="2236369"/>
          <a:ext cx="1539231" cy="907039"/>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kern="1200" dirty="0" smtClean="0"/>
            <a:t>Responsable de inspecciones</a:t>
          </a:r>
          <a:endParaRPr lang="es-PE" sz="1400" kern="1200" dirty="0"/>
        </a:p>
      </dsp:txBody>
      <dsp:txXfrm>
        <a:off x="4113179" y="2236369"/>
        <a:ext cx="1539231" cy="907039"/>
      </dsp:txXfrm>
    </dsp:sp>
    <dsp:sp modelId="{3E0FD742-09E8-4D4D-9BB0-65B2E3F7D322}">
      <dsp:nvSpPr>
        <dsp:cNvPr id="0" name=""/>
        <dsp:cNvSpPr/>
      </dsp:nvSpPr>
      <dsp:spPr>
        <a:xfrm>
          <a:off x="5775132" y="2236369"/>
          <a:ext cx="1539231" cy="907039"/>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kern="1200" dirty="0" smtClean="0"/>
            <a:t>Responsable del sistema de calidad</a:t>
          </a:r>
          <a:endParaRPr lang="es-PE" sz="1400" kern="1200" dirty="0"/>
        </a:p>
      </dsp:txBody>
      <dsp:txXfrm>
        <a:off x="5775132" y="2236369"/>
        <a:ext cx="1539231" cy="907039"/>
      </dsp:txXfrm>
    </dsp:sp>
    <dsp:sp modelId="{8C365317-07E7-4208-9FDA-978A039B3D54}">
      <dsp:nvSpPr>
        <dsp:cNvPr id="0" name=""/>
        <dsp:cNvSpPr/>
      </dsp:nvSpPr>
      <dsp:spPr>
        <a:xfrm>
          <a:off x="7424377" y="2236369"/>
          <a:ext cx="1539231" cy="907039"/>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kern="1200" dirty="0" smtClean="0"/>
            <a:t>Responsable de seguridad operacional</a:t>
          </a:r>
          <a:endParaRPr lang="es-PE" sz="1400" kern="1200" dirty="0"/>
        </a:p>
      </dsp:txBody>
      <dsp:txXfrm>
        <a:off x="7424377" y="2236369"/>
        <a:ext cx="1539231" cy="90703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4DD093-24BC-44A0-A246-A2D0777FB871}">
      <dsp:nvSpPr>
        <dsp:cNvPr id="0" name=""/>
        <dsp:cNvSpPr/>
      </dsp:nvSpPr>
      <dsp:spPr>
        <a:xfrm>
          <a:off x="1820120" y="1828819"/>
          <a:ext cx="91440" cy="1033904"/>
        </a:xfrm>
        <a:custGeom>
          <a:avLst/>
          <a:gdLst/>
          <a:ahLst/>
          <a:cxnLst/>
          <a:rect l="0" t="0" r="0" b="0"/>
          <a:pathLst>
            <a:path>
              <a:moveTo>
                <a:pt x="45720" y="0"/>
              </a:moveTo>
              <a:lnTo>
                <a:pt x="45720" y="103390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74D9D9-C360-489B-82C5-4D2B6DBAE925}">
      <dsp:nvSpPr>
        <dsp:cNvPr id="0" name=""/>
        <dsp:cNvSpPr/>
      </dsp:nvSpPr>
      <dsp:spPr>
        <a:xfrm>
          <a:off x="275269" y="176964"/>
          <a:ext cx="3181142" cy="1651855"/>
        </a:xfrm>
        <a:prstGeom prst="rect">
          <a:avLst/>
        </a:prstGeom>
        <a:gradFill flip="none" rotWithShape="0">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PE" sz="2000" b="1" kern="1200" dirty="0" smtClean="0"/>
            <a:t>Gerente responsable</a:t>
          </a:r>
          <a:endParaRPr lang="es-PE" sz="2000" b="1" kern="1200" dirty="0"/>
        </a:p>
      </dsp:txBody>
      <dsp:txXfrm>
        <a:off x="275269" y="176964"/>
        <a:ext cx="3181142" cy="1651855"/>
      </dsp:txXfrm>
    </dsp:sp>
    <dsp:sp modelId="{3C9C69D2-641F-40E9-8BF4-7E442DDB50B2}">
      <dsp:nvSpPr>
        <dsp:cNvPr id="0" name=""/>
        <dsp:cNvSpPr/>
      </dsp:nvSpPr>
      <dsp:spPr>
        <a:xfrm>
          <a:off x="603910" y="2862723"/>
          <a:ext cx="2523860" cy="1202338"/>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PE" sz="1800" kern="1200" dirty="0" smtClean="0"/>
            <a:t>Responsable de mantenimiento</a:t>
          </a:r>
          <a:endParaRPr lang="es-PE" sz="1800" kern="1200" dirty="0"/>
        </a:p>
      </dsp:txBody>
      <dsp:txXfrm>
        <a:off x="603910" y="2862723"/>
        <a:ext cx="2523860" cy="12023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131CC-59D5-4C48-B8DE-F0FCE0B07D7F}">
      <dsp:nvSpPr>
        <dsp:cNvPr id="0" name=""/>
        <dsp:cNvSpPr/>
      </dsp:nvSpPr>
      <dsp:spPr>
        <a:xfrm rot="16200000">
          <a:off x="340667" y="3682"/>
          <a:ext cx="2121406" cy="2123676"/>
        </a:xfrm>
        <a:prstGeom prst="downArrow">
          <a:avLst>
            <a:gd name="adj1" fmla="val 50000"/>
            <a:gd name="adj2" fmla="val 35000"/>
          </a:avLst>
        </a:prstGeom>
        <a:solidFill>
          <a:srgbClr val="FF5050"/>
        </a:solidFill>
        <a:ln w="12700" cap="flat" cmpd="sng" algn="ctr">
          <a:solidFill>
            <a:schemeClr val="lt1">
              <a:hueOff val="0"/>
              <a:satOff val="0"/>
              <a:lumOff val="0"/>
              <a:alphaOff val="0"/>
            </a:schemeClr>
          </a:solidFill>
          <a:prstDash val="solid"/>
          <a:miter lim="800000"/>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r" defTabSz="622300">
            <a:lnSpc>
              <a:spcPct val="90000"/>
            </a:lnSpc>
            <a:spcBef>
              <a:spcPct val="0"/>
            </a:spcBef>
            <a:spcAft>
              <a:spcPct val="35000"/>
            </a:spcAft>
          </a:pPr>
          <a:r>
            <a:rPr lang="es-PE" sz="1400" kern="1200" dirty="0" smtClean="0"/>
            <a:t>Indicadores del AOC, alertas AOC, Directivo responsable, responsable del SMS.</a:t>
          </a:r>
          <a:endParaRPr lang="es-PE" sz="1400" kern="1200" dirty="0"/>
        </a:p>
      </dsp:txBody>
      <dsp:txXfrm rot="5400000">
        <a:off x="339533" y="535167"/>
        <a:ext cx="1752430" cy="1060703"/>
      </dsp:txXfrm>
    </dsp:sp>
    <dsp:sp modelId="{A9C194C7-45AA-469E-BF10-3F4960275FA6}">
      <dsp:nvSpPr>
        <dsp:cNvPr id="0" name=""/>
        <dsp:cNvSpPr/>
      </dsp:nvSpPr>
      <dsp:spPr>
        <a:xfrm rot="5400000">
          <a:off x="3643723" y="0"/>
          <a:ext cx="2121406" cy="2126222"/>
        </a:xfrm>
        <a:prstGeom prst="downArrow">
          <a:avLst>
            <a:gd name="adj1" fmla="val 50000"/>
            <a:gd name="adj2" fmla="val 35000"/>
          </a:avLst>
        </a:prstGeom>
        <a:solidFill>
          <a:srgbClr val="0066FF"/>
        </a:solidFill>
        <a:ln w="12700" cap="flat" cmpd="sng" algn="ctr">
          <a:solidFill>
            <a:schemeClr val="lt1">
              <a:hueOff val="0"/>
              <a:satOff val="0"/>
              <a:lumOff val="0"/>
              <a:alphaOff val="0"/>
            </a:schemeClr>
          </a:solidFill>
          <a:prstDash val="solid"/>
          <a:miter lim="800000"/>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PE" sz="1400" kern="1200" dirty="0" smtClean="0"/>
            <a:t>Indicadores de la OMA, alertas de la OMA, gerente responsable, responsable del SMS.</a:t>
          </a:r>
          <a:endParaRPr lang="es-PE" sz="1400" kern="1200" dirty="0"/>
        </a:p>
      </dsp:txBody>
      <dsp:txXfrm rot="-5400000">
        <a:off x="4012562" y="532760"/>
        <a:ext cx="1754976" cy="106070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F131CC-59D5-4C48-B8DE-F0FCE0B07D7F}">
      <dsp:nvSpPr>
        <dsp:cNvPr id="0" name=""/>
        <dsp:cNvSpPr/>
      </dsp:nvSpPr>
      <dsp:spPr>
        <a:xfrm rot="16200000">
          <a:off x="340667" y="3682"/>
          <a:ext cx="2121406" cy="2123676"/>
        </a:xfrm>
        <a:prstGeom prst="downArrow">
          <a:avLst>
            <a:gd name="adj1" fmla="val 50000"/>
            <a:gd name="adj2" fmla="val 35000"/>
          </a:avLst>
        </a:prstGeom>
        <a:solidFill>
          <a:srgbClr val="FF5050"/>
        </a:solidFill>
        <a:ln w="12700" cap="flat" cmpd="sng" algn="ctr">
          <a:solidFill>
            <a:schemeClr val="lt1">
              <a:hueOff val="0"/>
              <a:satOff val="0"/>
              <a:lumOff val="0"/>
              <a:alphaOff val="0"/>
            </a:schemeClr>
          </a:solidFill>
          <a:prstDash val="solid"/>
          <a:miter lim="800000"/>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es-PE" sz="1400" kern="1200" dirty="0" smtClean="0"/>
            <a:t>Indicadores del AOC, alertas AOC, Directivo responsable, responsable del SMS.</a:t>
          </a:r>
        </a:p>
      </dsp:txBody>
      <dsp:txXfrm rot="5400000">
        <a:off x="339533" y="535167"/>
        <a:ext cx="1752430" cy="1060703"/>
      </dsp:txXfrm>
    </dsp:sp>
    <dsp:sp modelId="{A9C194C7-45AA-469E-BF10-3F4960275FA6}">
      <dsp:nvSpPr>
        <dsp:cNvPr id="0" name=""/>
        <dsp:cNvSpPr/>
      </dsp:nvSpPr>
      <dsp:spPr>
        <a:xfrm rot="5400000">
          <a:off x="3643723" y="1050"/>
          <a:ext cx="2121406" cy="2124122"/>
        </a:xfrm>
        <a:prstGeom prst="downArrow">
          <a:avLst>
            <a:gd name="adj1" fmla="val 50000"/>
            <a:gd name="adj2" fmla="val 35000"/>
          </a:avLst>
        </a:prstGeom>
        <a:solidFill>
          <a:srgbClr val="0066FF"/>
        </a:solidFill>
        <a:ln w="12700" cap="flat" cmpd="sng" algn="ctr">
          <a:solidFill>
            <a:schemeClr val="lt1">
              <a:hueOff val="0"/>
              <a:satOff val="0"/>
              <a:lumOff val="0"/>
              <a:alphaOff val="0"/>
            </a:schemeClr>
          </a:solidFill>
          <a:prstDash val="solid"/>
          <a:miter lim="800000"/>
        </a:ln>
        <a:effectLst>
          <a:outerShdw blurRad="76200" dir="18900000" sy="23000" kx="-1200000" algn="bl" rotWithShape="0">
            <a:prstClr val="black">
              <a:alpha val="2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l" defTabSz="622300">
            <a:lnSpc>
              <a:spcPct val="90000"/>
            </a:lnSpc>
            <a:spcBef>
              <a:spcPct val="0"/>
            </a:spcBef>
            <a:spcAft>
              <a:spcPct val="35000"/>
            </a:spcAft>
          </a:pPr>
          <a:r>
            <a:rPr lang="es-PE" sz="1400" kern="1200" dirty="0" smtClean="0"/>
            <a:t>Indicadores de la OMA, alertas de la OMA, gerente responsable, responsable del SMS.</a:t>
          </a:r>
        </a:p>
      </dsp:txBody>
      <dsp:txXfrm rot="-5400000">
        <a:off x="4013612" y="532760"/>
        <a:ext cx="1752876" cy="106070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F45BE-D20F-47EC-B683-446E4EB40020}">
      <dsp:nvSpPr>
        <dsp:cNvPr id="0" name=""/>
        <dsp:cNvSpPr/>
      </dsp:nvSpPr>
      <dsp:spPr>
        <a:xfrm>
          <a:off x="0" y="0"/>
          <a:ext cx="3956684" cy="470770"/>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Aprueba mecanismos /comités de coordinación y SAG</a:t>
          </a:r>
        </a:p>
      </dsp:txBody>
      <dsp:txXfrm>
        <a:off x="13788" y="13788"/>
        <a:ext cx="3408907" cy="443194"/>
      </dsp:txXfrm>
    </dsp:sp>
    <dsp:sp modelId="{948A1DA7-0664-4F7E-9C84-228F254BC553}">
      <dsp:nvSpPr>
        <dsp:cNvPr id="0" name=""/>
        <dsp:cNvSpPr/>
      </dsp:nvSpPr>
      <dsp:spPr>
        <a:xfrm>
          <a:off x="331372" y="556364"/>
          <a:ext cx="3956684" cy="470770"/>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Determina responsabilidad SMS de Departamentos</a:t>
          </a:r>
        </a:p>
      </dsp:txBody>
      <dsp:txXfrm>
        <a:off x="345160" y="570152"/>
        <a:ext cx="3291735" cy="443194"/>
      </dsp:txXfrm>
    </dsp:sp>
    <dsp:sp modelId="{924B8F60-12CF-40AC-8F76-A67B3846DBEE}">
      <dsp:nvSpPr>
        <dsp:cNvPr id="0" name=""/>
        <dsp:cNvSpPr/>
      </dsp:nvSpPr>
      <dsp:spPr>
        <a:xfrm>
          <a:off x="657798" y="1112729"/>
          <a:ext cx="3956684" cy="470770"/>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Determina Política y Objetivos SMS</a:t>
          </a:r>
        </a:p>
      </dsp:txBody>
      <dsp:txXfrm>
        <a:off x="671586" y="1126517"/>
        <a:ext cx="3296681" cy="443194"/>
      </dsp:txXfrm>
    </dsp:sp>
    <dsp:sp modelId="{895D6239-F8B4-42AB-B1F2-2F743C7F20E6}">
      <dsp:nvSpPr>
        <dsp:cNvPr id="0" name=""/>
        <dsp:cNvSpPr/>
      </dsp:nvSpPr>
      <dsp:spPr>
        <a:xfrm>
          <a:off x="989171" y="1669094"/>
          <a:ext cx="3956684" cy="470770"/>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Aprueba ERP</a:t>
          </a:r>
        </a:p>
      </dsp:txBody>
      <dsp:txXfrm>
        <a:off x="1002959" y="1682882"/>
        <a:ext cx="3291735" cy="443194"/>
      </dsp:txXfrm>
    </dsp:sp>
    <dsp:sp modelId="{D3EE9EE1-01B6-4538-8666-8374E16E996E}">
      <dsp:nvSpPr>
        <dsp:cNvPr id="0" name=""/>
        <dsp:cNvSpPr/>
      </dsp:nvSpPr>
      <dsp:spPr>
        <a:xfrm>
          <a:off x="3650684" y="360567"/>
          <a:ext cx="306000" cy="306000"/>
        </a:xfrm>
        <a:prstGeom prst="downArrow">
          <a:avLst>
            <a:gd name="adj1" fmla="val 55000"/>
            <a:gd name="adj2" fmla="val 45000"/>
          </a:avLst>
        </a:prstGeom>
        <a:solidFill>
          <a:schemeClr val="accent6">
            <a:lumMod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3719534" y="360567"/>
        <a:ext cx="168300" cy="230265"/>
      </dsp:txXfrm>
    </dsp:sp>
    <dsp:sp modelId="{01824141-3A76-4D38-97D0-3963661AF4F9}">
      <dsp:nvSpPr>
        <dsp:cNvPr id="0" name=""/>
        <dsp:cNvSpPr/>
      </dsp:nvSpPr>
      <dsp:spPr>
        <a:xfrm>
          <a:off x="3982056" y="916932"/>
          <a:ext cx="306000" cy="306000"/>
        </a:xfrm>
        <a:prstGeom prst="downArrow">
          <a:avLst>
            <a:gd name="adj1" fmla="val 55000"/>
            <a:gd name="adj2" fmla="val 45000"/>
          </a:avLst>
        </a:prstGeom>
        <a:solidFill>
          <a:schemeClr val="accent6">
            <a:lumMod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4050906" y="916932"/>
        <a:ext cx="168300" cy="230265"/>
      </dsp:txXfrm>
    </dsp:sp>
    <dsp:sp modelId="{C1A17A46-FC64-4B2D-83B9-135701328B84}">
      <dsp:nvSpPr>
        <dsp:cNvPr id="0" name=""/>
        <dsp:cNvSpPr/>
      </dsp:nvSpPr>
      <dsp:spPr>
        <a:xfrm>
          <a:off x="4308482" y="1473297"/>
          <a:ext cx="306000" cy="306000"/>
        </a:xfrm>
        <a:prstGeom prst="downArrow">
          <a:avLst>
            <a:gd name="adj1" fmla="val 55000"/>
            <a:gd name="adj2" fmla="val 45000"/>
          </a:avLst>
        </a:prstGeom>
        <a:solidFill>
          <a:schemeClr val="accent6">
            <a:lumMod val="5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endParaRPr lang="es-PE" sz="1400" kern="1200"/>
        </a:p>
      </dsp:txBody>
      <dsp:txXfrm>
        <a:off x="4377332" y="1473297"/>
        <a:ext cx="168300" cy="230265"/>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E2998-BE80-4EB9-86FD-91AA38C69FEC}">
      <dsp:nvSpPr>
        <dsp:cNvPr id="0" name=""/>
        <dsp:cNvSpPr/>
      </dsp:nvSpPr>
      <dsp:spPr>
        <a:xfrm>
          <a:off x="3207088" y="1178177"/>
          <a:ext cx="54143" cy="541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AB9EB-157D-4F39-84AF-32E4BBB414DB}">
      <dsp:nvSpPr>
        <dsp:cNvPr id="0" name=""/>
        <dsp:cNvSpPr/>
      </dsp:nvSpPr>
      <dsp:spPr>
        <a:xfrm>
          <a:off x="3159658" y="1254186"/>
          <a:ext cx="54143" cy="541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6C5EC-0DCA-42AB-8A9C-14EBA01A8113}">
      <dsp:nvSpPr>
        <dsp:cNvPr id="0" name=""/>
        <dsp:cNvSpPr/>
      </dsp:nvSpPr>
      <dsp:spPr>
        <a:xfrm>
          <a:off x="3103132" y="1319994"/>
          <a:ext cx="54143" cy="541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5F00F-1A00-480D-9D18-186BA7C521D5}">
      <dsp:nvSpPr>
        <dsp:cNvPr id="0" name=""/>
        <dsp:cNvSpPr/>
      </dsp:nvSpPr>
      <dsp:spPr>
        <a:xfrm>
          <a:off x="3195270" y="548315"/>
          <a:ext cx="54143" cy="541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5099A-A5D6-4621-AB50-24CAD24BF7EB}">
      <dsp:nvSpPr>
        <dsp:cNvPr id="0" name=""/>
        <dsp:cNvSpPr/>
      </dsp:nvSpPr>
      <dsp:spPr>
        <a:xfrm>
          <a:off x="3267606" y="505210"/>
          <a:ext cx="54143" cy="541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C98F72-ADDC-4308-BD04-B7A644F47DA3}">
      <dsp:nvSpPr>
        <dsp:cNvPr id="0" name=""/>
        <dsp:cNvSpPr/>
      </dsp:nvSpPr>
      <dsp:spPr>
        <a:xfrm>
          <a:off x="3339726" y="462105"/>
          <a:ext cx="54143" cy="541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25CE9-6F80-46B0-B77B-A03A27FE0D51}">
      <dsp:nvSpPr>
        <dsp:cNvPr id="0" name=""/>
        <dsp:cNvSpPr/>
      </dsp:nvSpPr>
      <dsp:spPr>
        <a:xfrm>
          <a:off x="3411845" y="505210"/>
          <a:ext cx="54143" cy="541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ACB9D-6258-49EC-A074-60EF43321667}">
      <dsp:nvSpPr>
        <dsp:cNvPr id="0" name=""/>
        <dsp:cNvSpPr/>
      </dsp:nvSpPr>
      <dsp:spPr>
        <a:xfrm>
          <a:off x="3484181" y="548315"/>
          <a:ext cx="54143" cy="541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93ED0-74A1-4F63-AA82-28B72D487807}">
      <dsp:nvSpPr>
        <dsp:cNvPr id="0" name=""/>
        <dsp:cNvSpPr/>
      </dsp:nvSpPr>
      <dsp:spPr>
        <a:xfrm>
          <a:off x="3339726" y="553057"/>
          <a:ext cx="54143" cy="541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A8A01-3ED1-44CC-A335-F6DA0DABFD9A}">
      <dsp:nvSpPr>
        <dsp:cNvPr id="0" name=""/>
        <dsp:cNvSpPr/>
      </dsp:nvSpPr>
      <dsp:spPr>
        <a:xfrm>
          <a:off x="3339726" y="644009"/>
          <a:ext cx="54143" cy="541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A1CBF-5C43-43A0-95D0-461259FC7016}">
      <dsp:nvSpPr>
        <dsp:cNvPr id="0" name=""/>
        <dsp:cNvSpPr/>
      </dsp:nvSpPr>
      <dsp:spPr>
        <a:xfrm>
          <a:off x="0" y="1365504"/>
          <a:ext cx="3167893" cy="615513"/>
        </a:xfrm>
        <a:prstGeom prst="roundRect">
          <a:avLst/>
        </a:prstGeo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179"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Ejecuta plan de capacitación del SMS</a:t>
          </a:r>
          <a:endParaRPr lang="es-PE" sz="1600" kern="1200" dirty="0"/>
        </a:p>
      </dsp:txBody>
      <dsp:txXfrm>
        <a:off x="30047" y="1395551"/>
        <a:ext cx="3107799" cy="555419"/>
      </dsp:txXfrm>
    </dsp:sp>
    <dsp:sp modelId="{772D5B0B-C03F-4565-B435-7AF05A4887A6}">
      <dsp:nvSpPr>
        <dsp:cNvPr id="0" name=""/>
        <dsp:cNvSpPr/>
      </dsp:nvSpPr>
      <dsp:spPr>
        <a:xfrm>
          <a:off x="2612555" y="1309128"/>
          <a:ext cx="541438" cy="541402"/>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A390BA-C90D-4E67-A259-79BE101DCA57}">
      <dsp:nvSpPr>
        <dsp:cNvPr id="0" name=""/>
        <dsp:cNvSpPr/>
      </dsp:nvSpPr>
      <dsp:spPr>
        <a:xfrm>
          <a:off x="0" y="672806"/>
          <a:ext cx="3273040" cy="637759"/>
        </a:xfrm>
        <a:prstGeom prst="roundRect">
          <a:avLst/>
        </a:prstGeo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179"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Incorpora el SMS el Plan de capacitación en la organización</a:t>
          </a:r>
          <a:endParaRPr lang="es-PE" sz="1600" kern="1200" dirty="0"/>
        </a:p>
      </dsp:txBody>
      <dsp:txXfrm>
        <a:off x="31133" y="703939"/>
        <a:ext cx="3210774" cy="575493"/>
      </dsp:txXfrm>
    </dsp:sp>
    <dsp:sp modelId="{4E9F9E05-E130-4908-9DAF-2EED7D57425F}">
      <dsp:nvSpPr>
        <dsp:cNvPr id="0" name=""/>
        <dsp:cNvSpPr/>
      </dsp:nvSpPr>
      <dsp:spPr>
        <a:xfrm>
          <a:off x="3106130" y="696458"/>
          <a:ext cx="541438" cy="541402"/>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1DDBE-244F-4003-A0F9-F9C68C6800FC}">
      <dsp:nvSpPr>
        <dsp:cNvPr id="0" name=""/>
        <dsp:cNvSpPr/>
      </dsp:nvSpPr>
      <dsp:spPr>
        <a:xfrm>
          <a:off x="1" y="0"/>
          <a:ext cx="2414065" cy="1317651"/>
        </a:xfrm>
        <a:prstGeom prst="rightArrow">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6B2FA4A9-91B3-468E-B818-314DB96EE59C}">
      <dsp:nvSpPr>
        <dsp:cNvPr id="0" name=""/>
        <dsp:cNvSpPr/>
      </dsp:nvSpPr>
      <dsp:spPr>
        <a:xfrm>
          <a:off x="0" y="395295"/>
          <a:ext cx="724220" cy="52706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Se capacita</a:t>
          </a:r>
          <a:endParaRPr lang="es-PE" sz="1200" kern="1200" dirty="0"/>
        </a:p>
      </dsp:txBody>
      <dsp:txXfrm>
        <a:off x="25729" y="421024"/>
        <a:ext cx="672762" cy="475602"/>
      </dsp:txXfrm>
    </dsp:sp>
    <dsp:sp modelId="{C3D2F052-D562-4F5E-BC8A-6926A5D4731E}">
      <dsp:nvSpPr>
        <dsp:cNvPr id="0" name=""/>
        <dsp:cNvSpPr/>
      </dsp:nvSpPr>
      <dsp:spPr>
        <a:xfrm>
          <a:off x="844923" y="395295"/>
          <a:ext cx="724220" cy="52706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Se motiva</a:t>
          </a:r>
          <a:endParaRPr lang="es-PE" sz="1200" kern="1200" dirty="0"/>
        </a:p>
      </dsp:txBody>
      <dsp:txXfrm>
        <a:off x="870652" y="421024"/>
        <a:ext cx="672762" cy="475602"/>
      </dsp:txXfrm>
    </dsp:sp>
    <dsp:sp modelId="{D7819805-16D8-4FC0-B229-B025504F038B}">
      <dsp:nvSpPr>
        <dsp:cNvPr id="0" name=""/>
        <dsp:cNvSpPr/>
      </dsp:nvSpPr>
      <dsp:spPr>
        <a:xfrm>
          <a:off x="1689846" y="395295"/>
          <a:ext cx="724220" cy="52706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Participa</a:t>
          </a:r>
          <a:endParaRPr lang="es-PE" sz="1200" kern="1200" dirty="0"/>
        </a:p>
      </dsp:txBody>
      <dsp:txXfrm>
        <a:off x="1715575" y="421024"/>
        <a:ext cx="672762" cy="47560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8574-B57B-4E30-B219-C9E3DBB14CC3}">
      <dsp:nvSpPr>
        <dsp:cNvPr id="0" name=""/>
        <dsp:cNvSpPr/>
      </dsp:nvSpPr>
      <dsp:spPr>
        <a:xfrm>
          <a:off x="2208068" y="3093172"/>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534C2-8E99-4EA6-AE1A-43782685005F}">
      <dsp:nvSpPr>
        <dsp:cNvPr id="0" name=""/>
        <dsp:cNvSpPr/>
      </dsp:nvSpPr>
      <dsp:spPr>
        <a:xfrm>
          <a:off x="2114202" y="3131320"/>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DDC43-B9BB-4F33-9757-FF0A01EEC739}">
      <dsp:nvSpPr>
        <dsp:cNvPr id="0" name=""/>
        <dsp:cNvSpPr/>
      </dsp:nvSpPr>
      <dsp:spPr>
        <a:xfrm>
          <a:off x="2018264" y="3162856"/>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B478B-E346-4020-9FFE-186F970F9D6E}">
      <dsp:nvSpPr>
        <dsp:cNvPr id="0" name=""/>
        <dsp:cNvSpPr/>
      </dsp:nvSpPr>
      <dsp:spPr>
        <a:xfrm>
          <a:off x="1920845" y="3187271"/>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F1A6C-51CD-475C-A6FB-7EA96FDB377D}">
      <dsp:nvSpPr>
        <dsp:cNvPr id="0" name=""/>
        <dsp:cNvSpPr/>
      </dsp:nvSpPr>
      <dsp:spPr>
        <a:xfrm>
          <a:off x="2720331" y="2723898"/>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3CB819-4140-4ADE-A35D-706DF8828BE1}">
      <dsp:nvSpPr>
        <dsp:cNvPr id="0" name=""/>
        <dsp:cNvSpPr/>
      </dsp:nvSpPr>
      <dsp:spPr>
        <a:xfrm>
          <a:off x="2646008" y="2799177"/>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6491A-1A89-412F-99F8-172CA22074D4}">
      <dsp:nvSpPr>
        <dsp:cNvPr id="0" name=""/>
        <dsp:cNvSpPr/>
      </dsp:nvSpPr>
      <dsp:spPr>
        <a:xfrm>
          <a:off x="3027985" y="2266120"/>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318CB-BE94-4393-90F3-37FA35893EB3}">
      <dsp:nvSpPr>
        <dsp:cNvPr id="0" name=""/>
        <dsp:cNvSpPr/>
      </dsp:nvSpPr>
      <dsp:spPr>
        <a:xfrm>
          <a:off x="3193212" y="1708394"/>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AEF42-AC5B-4155-ADA1-DB567EF2E005}">
      <dsp:nvSpPr>
        <dsp:cNvPr id="0" name=""/>
        <dsp:cNvSpPr/>
      </dsp:nvSpPr>
      <dsp:spPr>
        <a:xfrm>
          <a:off x="3110599" y="1048685"/>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CD481-4D9C-41D7-89D4-EAABD9E6167A}">
      <dsp:nvSpPr>
        <dsp:cNvPr id="0" name=""/>
        <dsp:cNvSpPr/>
      </dsp:nvSpPr>
      <dsp:spPr>
        <a:xfrm>
          <a:off x="3172189" y="1001127"/>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5DF9C-FF66-4E9B-A47B-1ECF64142A43}">
      <dsp:nvSpPr>
        <dsp:cNvPr id="0" name=""/>
        <dsp:cNvSpPr/>
      </dsp:nvSpPr>
      <dsp:spPr>
        <a:xfrm>
          <a:off x="3233779" y="953314"/>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C2F45-7986-4E6A-944E-241E75496FDE}">
      <dsp:nvSpPr>
        <dsp:cNvPr id="0" name=""/>
        <dsp:cNvSpPr/>
      </dsp:nvSpPr>
      <dsp:spPr>
        <a:xfrm>
          <a:off x="3295665" y="1001127"/>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9FCF2-2E9C-4564-8F38-7C74CF8A418A}">
      <dsp:nvSpPr>
        <dsp:cNvPr id="0" name=""/>
        <dsp:cNvSpPr/>
      </dsp:nvSpPr>
      <dsp:spPr>
        <a:xfrm>
          <a:off x="3357255" y="1048685"/>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D758B-CAC7-48FD-BE29-C1AB80DBAF5E}">
      <dsp:nvSpPr>
        <dsp:cNvPr id="0" name=""/>
        <dsp:cNvSpPr/>
      </dsp:nvSpPr>
      <dsp:spPr>
        <a:xfrm>
          <a:off x="3233779" y="1054025"/>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4D7F8E-A475-4A4F-93B8-49DDB1E288F9}">
      <dsp:nvSpPr>
        <dsp:cNvPr id="0" name=""/>
        <dsp:cNvSpPr/>
      </dsp:nvSpPr>
      <dsp:spPr>
        <a:xfrm>
          <a:off x="3233779" y="1154737"/>
          <a:ext cx="42343" cy="42343"/>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6E90C-72AB-4272-B4AA-19DC884C125F}">
      <dsp:nvSpPr>
        <dsp:cNvPr id="0" name=""/>
        <dsp:cNvSpPr/>
      </dsp:nvSpPr>
      <dsp:spPr>
        <a:xfrm>
          <a:off x="1866375" y="3298392"/>
          <a:ext cx="2518311" cy="549364"/>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104" tIns="60960" rIns="60960" bIns="60960" numCol="1" spcCol="1270" anchor="ctr" anchorCtr="0">
          <a:noAutofit/>
        </a:bodyPr>
        <a:lstStyle/>
        <a:p>
          <a:pPr lvl="0" algn="l" defTabSz="711200">
            <a:lnSpc>
              <a:spcPct val="90000"/>
            </a:lnSpc>
            <a:spcBef>
              <a:spcPct val="0"/>
            </a:spcBef>
            <a:spcAft>
              <a:spcPct val="35000"/>
            </a:spcAft>
          </a:pPr>
          <a:r>
            <a:rPr lang="es-PE" sz="1600" kern="1200" dirty="0" smtClean="0"/>
            <a:t>Control de </a:t>
          </a:r>
          <a:r>
            <a:rPr lang="es-PE" sz="1800" kern="1200" dirty="0" smtClean="0"/>
            <a:t>capacitación</a:t>
          </a:r>
          <a:endParaRPr lang="es-PE" sz="1800" kern="1200" dirty="0"/>
        </a:p>
      </dsp:txBody>
      <dsp:txXfrm>
        <a:off x="1893193" y="3325210"/>
        <a:ext cx="2464675" cy="495728"/>
      </dsp:txXfrm>
    </dsp:sp>
    <dsp:sp modelId="{899B709E-F16C-47CD-9C2B-FACFFE8442FB}">
      <dsp:nvSpPr>
        <dsp:cNvPr id="0" name=""/>
        <dsp:cNvSpPr/>
      </dsp:nvSpPr>
      <dsp:spPr>
        <a:xfrm>
          <a:off x="1668976" y="3333600"/>
          <a:ext cx="423135" cy="422935"/>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0EE9E5-79DE-4E3F-8EED-2B0D6D0F84C2}">
      <dsp:nvSpPr>
        <dsp:cNvPr id="0" name=""/>
        <dsp:cNvSpPr/>
      </dsp:nvSpPr>
      <dsp:spPr>
        <a:xfrm>
          <a:off x="2583952" y="2797500"/>
          <a:ext cx="2262255" cy="463646"/>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104" tIns="64770" rIns="64770" bIns="64770" numCol="1" spcCol="1270" anchor="ctr" anchorCtr="0">
          <a:noAutofit/>
        </a:bodyPr>
        <a:lstStyle/>
        <a:p>
          <a:pPr lvl="0" algn="l" defTabSz="755650">
            <a:lnSpc>
              <a:spcPct val="90000"/>
            </a:lnSpc>
            <a:spcBef>
              <a:spcPct val="0"/>
            </a:spcBef>
            <a:spcAft>
              <a:spcPct val="35000"/>
            </a:spcAft>
          </a:pPr>
          <a:r>
            <a:rPr lang="es-PE" sz="1700" kern="1200" dirty="0" smtClean="0"/>
            <a:t>Ejecuta plan de difusión</a:t>
          </a:r>
          <a:endParaRPr lang="es-PE" sz="1700" kern="1200" dirty="0"/>
        </a:p>
      </dsp:txBody>
      <dsp:txXfrm>
        <a:off x="2606585" y="2820133"/>
        <a:ext cx="2216989" cy="418380"/>
      </dsp:txXfrm>
    </dsp:sp>
    <dsp:sp modelId="{63C3A6A6-8B61-4B90-AE20-9960C1D286C0}">
      <dsp:nvSpPr>
        <dsp:cNvPr id="0" name=""/>
        <dsp:cNvSpPr/>
      </dsp:nvSpPr>
      <dsp:spPr>
        <a:xfrm>
          <a:off x="2234125" y="2739601"/>
          <a:ext cx="423135" cy="422935"/>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12700" cap="flat" cmpd="sng" algn="ctr">
          <a:solidFill>
            <a:schemeClr val="bg1">
              <a:lumMod val="85000"/>
            </a:schemeClr>
          </a:solidFill>
          <a:prstDash val="solid"/>
          <a:miter lim="800000"/>
        </a:ln>
        <a:effectLst/>
      </dsp:spPr>
      <dsp:style>
        <a:lnRef idx="2">
          <a:scrgbClr r="0" g="0" b="0"/>
        </a:lnRef>
        <a:fillRef idx="1">
          <a:scrgbClr r="0" g="0" b="0"/>
        </a:fillRef>
        <a:effectRef idx="0">
          <a:scrgbClr r="0" g="0" b="0"/>
        </a:effectRef>
        <a:fontRef idx="minor"/>
      </dsp:style>
    </dsp:sp>
    <dsp:sp modelId="{BE8232D0-7AF3-473F-AB2B-9D9AB4CF0912}">
      <dsp:nvSpPr>
        <dsp:cNvPr id="0" name=""/>
        <dsp:cNvSpPr/>
      </dsp:nvSpPr>
      <dsp:spPr>
        <a:xfrm>
          <a:off x="3013709" y="2228005"/>
          <a:ext cx="2426670" cy="53741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104" tIns="64770" rIns="64770" bIns="64770" numCol="1" spcCol="1270" anchor="ctr" anchorCtr="0">
          <a:noAutofit/>
        </a:bodyPr>
        <a:lstStyle/>
        <a:p>
          <a:pPr lvl="0" algn="l" defTabSz="755650">
            <a:lnSpc>
              <a:spcPct val="90000"/>
            </a:lnSpc>
            <a:spcBef>
              <a:spcPct val="0"/>
            </a:spcBef>
            <a:spcAft>
              <a:spcPct val="35000"/>
            </a:spcAft>
          </a:pPr>
          <a:r>
            <a:rPr lang="es-PE" sz="1700" kern="1200" dirty="0" smtClean="0"/>
            <a:t>Control de implementación</a:t>
          </a:r>
          <a:endParaRPr lang="es-PE" sz="1700" kern="1200" dirty="0"/>
        </a:p>
      </dsp:txBody>
      <dsp:txXfrm>
        <a:off x="3039943" y="2254239"/>
        <a:ext cx="2374202" cy="484942"/>
      </dsp:txXfrm>
    </dsp:sp>
    <dsp:sp modelId="{959964D3-E441-4A66-9B9E-F9924413FDA8}">
      <dsp:nvSpPr>
        <dsp:cNvPr id="0" name=""/>
        <dsp:cNvSpPr/>
      </dsp:nvSpPr>
      <dsp:spPr>
        <a:xfrm>
          <a:off x="2697463" y="2240214"/>
          <a:ext cx="423135" cy="422935"/>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4CD3FE7-ADCA-4874-8DB0-69B654C7C4FB}">
      <dsp:nvSpPr>
        <dsp:cNvPr id="0" name=""/>
        <dsp:cNvSpPr/>
      </dsp:nvSpPr>
      <dsp:spPr>
        <a:xfrm>
          <a:off x="3201849" y="1782781"/>
          <a:ext cx="2487739" cy="41733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104" tIns="68580" rIns="68580" bIns="68580" numCol="1" spcCol="1270" anchor="ctr" anchorCtr="0">
          <a:noAutofit/>
        </a:bodyPr>
        <a:lstStyle/>
        <a:p>
          <a:pPr lvl="0" algn="l" defTabSz="800100">
            <a:lnSpc>
              <a:spcPct val="90000"/>
            </a:lnSpc>
            <a:spcBef>
              <a:spcPct val="0"/>
            </a:spcBef>
            <a:spcAft>
              <a:spcPct val="35000"/>
            </a:spcAft>
          </a:pPr>
          <a:r>
            <a:rPr lang="es-PE" sz="1800" kern="1200" dirty="0" smtClean="0"/>
            <a:t>Inicia confección de MSMS</a:t>
          </a:r>
          <a:endParaRPr lang="es-PE" sz="1800" kern="1200" dirty="0"/>
        </a:p>
      </dsp:txBody>
      <dsp:txXfrm>
        <a:off x="3222221" y="1803153"/>
        <a:ext cx="2446995" cy="376586"/>
      </dsp:txXfrm>
    </dsp:sp>
    <dsp:sp modelId="{EB4DBAA9-EDF0-4CDC-828F-92FF5E1D6269}">
      <dsp:nvSpPr>
        <dsp:cNvPr id="0" name=""/>
        <dsp:cNvSpPr/>
      </dsp:nvSpPr>
      <dsp:spPr>
        <a:xfrm>
          <a:off x="2895922" y="1784626"/>
          <a:ext cx="423135" cy="422935"/>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28DAB1-E8D0-4DD2-B402-E18337ED7E4A}">
      <dsp:nvSpPr>
        <dsp:cNvPr id="0" name=""/>
        <dsp:cNvSpPr/>
      </dsp:nvSpPr>
      <dsp:spPr>
        <a:xfrm>
          <a:off x="3292164" y="1185186"/>
          <a:ext cx="2614431" cy="547446"/>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3104" tIns="68580" rIns="68580" bIns="68580" numCol="1" spcCol="1270" anchor="ctr" anchorCtr="0">
          <a:noAutofit/>
        </a:bodyPr>
        <a:lstStyle/>
        <a:p>
          <a:pPr lvl="0" algn="l" defTabSz="800100">
            <a:lnSpc>
              <a:spcPct val="90000"/>
            </a:lnSpc>
            <a:spcBef>
              <a:spcPct val="0"/>
            </a:spcBef>
            <a:spcAft>
              <a:spcPct val="35000"/>
            </a:spcAft>
          </a:pPr>
          <a:r>
            <a:rPr lang="es-PE" sz="1800" kern="1200" dirty="0" smtClean="0"/>
            <a:t>Preparar EPR, si aplica</a:t>
          </a:r>
          <a:endParaRPr lang="es-PE" sz="1800" kern="1200" dirty="0"/>
        </a:p>
      </dsp:txBody>
      <dsp:txXfrm>
        <a:off x="3318888" y="1211910"/>
        <a:ext cx="2560983" cy="493998"/>
      </dsp:txXfrm>
    </dsp:sp>
    <dsp:sp modelId="{23AECD02-6290-461F-BFAD-BCC4719A2F20}">
      <dsp:nvSpPr>
        <dsp:cNvPr id="0" name=""/>
        <dsp:cNvSpPr/>
      </dsp:nvSpPr>
      <dsp:spPr>
        <a:xfrm>
          <a:off x="3022359" y="1237835"/>
          <a:ext cx="423135" cy="422935"/>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1DDBE-244F-4003-A0F9-F9C68C6800FC}">
      <dsp:nvSpPr>
        <dsp:cNvPr id="0" name=""/>
        <dsp:cNvSpPr/>
      </dsp:nvSpPr>
      <dsp:spPr>
        <a:xfrm>
          <a:off x="0" y="0"/>
          <a:ext cx="2388987" cy="1379687"/>
        </a:xfrm>
        <a:prstGeom prst="rightArrow">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6B2FA4A9-91B3-468E-B818-314DB96EE59C}">
      <dsp:nvSpPr>
        <dsp:cNvPr id="0" name=""/>
        <dsp:cNvSpPr/>
      </dsp:nvSpPr>
      <dsp:spPr>
        <a:xfrm>
          <a:off x="0" y="413906"/>
          <a:ext cx="690732" cy="551874"/>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Se capacita</a:t>
          </a:r>
          <a:endParaRPr lang="es-PE" sz="1200" kern="1200" dirty="0"/>
        </a:p>
      </dsp:txBody>
      <dsp:txXfrm>
        <a:off x="26940" y="440846"/>
        <a:ext cx="636852" cy="497994"/>
      </dsp:txXfrm>
    </dsp:sp>
    <dsp:sp modelId="{C3D2F052-D562-4F5E-BC8A-6926A5D4731E}">
      <dsp:nvSpPr>
        <dsp:cNvPr id="0" name=""/>
        <dsp:cNvSpPr/>
      </dsp:nvSpPr>
      <dsp:spPr>
        <a:xfrm>
          <a:off x="808061" y="413906"/>
          <a:ext cx="690732" cy="551874"/>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Se motiva</a:t>
          </a:r>
          <a:endParaRPr lang="es-PE" sz="1200" kern="1200" dirty="0"/>
        </a:p>
      </dsp:txBody>
      <dsp:txXfrm>
        <a:off x="835001" y="440846"/>
        <a:ext cx="636852" cy="497994"/>
      </dsp:txXfrm>
    </dsp:sp>
    <dsp:sp modelId="{D7819805-16D8-4FC0-B229-B025504F038B}">
      <dsp:nvSpPr>
        <dsp:cNvPr id="0" name=""/>
        <dsp:cNvSpPr/>
      </dsp:nvSpPr>
      <dsp:spPr>
        <a:xfrm>
          <a:off x="1618243" y="413906"/>
          <a:ext cx="690732" cy="551874"/>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Participa</a:t>
          </a:r>
          <a:endParaRPr lang="es-PE" sz="1200" kern="1200" dirty="0"/>
        </a:p>
      </dsp:txBody>
      <dsp:txXfrm>
        <a:off x="1645183" y="440846"/>
        <a:ext cx="636852" cy="4979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8574-B57B-4E30-B219-C9E3DBB14CC3}">
      <dsp:nvSpPr>
        <dsp:cNvPr id="0" name=""/>
        <dsp:cNvSpPr/>
      </dsp:nvSpPr>
      <dsp:spPr>
        <a:xfrm>
          <a:off x="2715411" y="2759726"/>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534C2-8E99-4EA6-AE1A-43782685005F}">
      <dsp:nvSpPr>
        <dsp:cNvPr id="0" name=""/>
        <dsp:cNvSpPr/>
      </dsp:nvSpPr>
      <dsp:spPr>
        <a:xfrm>
          <a:off x="2639964" y="2793665"/>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DDC43-B9BB-4F33-9757-FF0A01EEC739}">
      <dsp:nvSpPr>
        <dsp:cNvPr id="0" name=""/>
        <dsp:cNvSpPr/>
      </dsp:nvSpPr>
      <dsp:spPr>
        <a:xfrm>
          <a:off x="2563464" y="2822802"/>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B478B-E346-4020-9FFE-186F970F9D6E}">
      <dsp:nvSpPr>
        <dsp:cNvPr id="0" name=""/>
        <dsp:cNvSpPr/>
      </dsp:nvSpPr>
      <dsp:spPr>
        <a:xfrm>
          <a:off x="2486262" y="2847135"/>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F1A6C-51CD-475C-A6FB-7EA96FDB377D}">
      <dsp:nvSpPr>
        <dsp:cNvPr id="0" name=""/>
        <dsp:cNvSpPr/>
      </dsp:nvSpPr>
      <dsp:spPr>
        <a:xfrm>
          <a:off x="2408359" y="2866666"/>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3CB819-4140-4ADE-A35D-706DF8828BE1}">
      <dsp:nvSpPr>
        <dsp:cNvPr id="0" name=""/>
        <dsp:cNvSpPr/>
      </dsp:nvSpPr>
      <dsp:spPr>
        <a:xfrm>
          <a:off x="3187042" y="2411692"/>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6491A-1A89-412F-99F8-172CA22074D4}">
      <dsp:nvSpPr>
        <dsp:cNvPr id="0" name=""/>
        <dsp:cNvSpPr/>
      </dsp:nvSpPr>
      <dsp:spPr>
        <a:xfrm>
          <a:off x="3122122" y="2475408"/>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318CB-BE94-4393-90F3-37FA35893EB3}">
      <dsp:nvSpPr>
        <dsp:cNvPr id="0" name=""/>
        <dsp:cNvSpPr/>
      </dsp:nvSpPr>
      <dsp:spPr>
        <a:xfrm>
          <a:off x="3486373" y="2018192"/>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8099F-522F-A54E-B5CB-A107B7E4D593}">
      <dsp:nvSpPr>
        <dsp:cNvPr id="0" name=""/>
        <dsp:cNvSpPr/>
      </dsp:nvSpPr>
      <dsp:spPr>
        <a:xfrm>
          <a:off x="3700432" y="1571863"/>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71CF3-1FD7-BD4E-AEC5-F4A90AEA535E}">
      <dsp:nvSpPr>
        <dsp:cNvPr id="0" name=""/>
        <dsp:cNvSpPr/>
      </dsp:nvSpPr>
      <dsp:spPr>
        <a:xfrm>
          <a:off x="3832727" y="1109204"/>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74BF7-6E58-3B42-B3BD-C9D30DAF3A29}">
      <dsp:nvSpPr>
        <dsp:cNvPr id="0" name=""/>
        <dsp:cNvSpPr/>
      </dsp:nvSpPr>
      <dsp:spPr>
        <a:xfrm>
          <a:off x="3893436" y="653269"/>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AEF42-AC5B-4155-ADA1-DB567EF2E005}">
      <dsp:nvSpPr>
        <dsp:cNvPr id="0" name=""/>
        <dsp:cNvSpPr/>
      </dsp:nvSpPr>
      <dsp:spPr>
        <a:xfrm>
          <a:off x="3802900" y="57096"/>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CD481-4D9C-41D7-89D4-EAABD9E6167A}">
      <dsp:nvSpPr>
        <dsp:cNvPr id="0" name=""/>
        <dsp:cNvSpPr/>
      </dsp:nvSpPr>
      <dsp:spPr>
        <a:xfrm>
          <a:off x="3861503" y="12271"/>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5DF9C-FF66-4E9B-A47B-1ECF64142A43}">
      <dsp:nvSpPr>
        <dsp:cNvPr id="0" name=""/>
        <dsp:cNvSpPr/>
      </dsp:nvSpPr>
      <dsp:spPr>
        <a:xfrm>
          <a:off x="3920106" y="-32233"/>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C2F45-7986-4E6A-944E-241E75496FDE}">
      <dsp:nvSpPr>
        <dsp:cNvPr id="0" name=""/>
        <dsp:cNvSpPr/>
      </dsp:nvSpPr>
      <dsp:spPr>
        <a:xfrm>
          <a:off x="3978358" y="12271"/>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9FCF2-2E9C-4564-8F38-7C74CF8A418A}">
      <dsp:nvSpPr>
        <dsp:cNvPr id="0" name=""/>
        <dsp:cNvSpPr/>
      </dsp:nvSpPr>
      <dsp:spPr>
        <a:xfrm>
          <a:off x="4036961" y="57096"/>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D758B-CAC7-48FD-BE29-C1AB80DBAF5E}">
      <dsp:nvSpPr>
        <dsp:cNvPr id="0" name=""/>
        <dsp:cNvSpPr/>
      </dsp:nvSpPr>
      <dsp:spPr>
        <a:xfrm>
          <a:off x="3920106" y="61899"/>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4D7F8E-A475-4A4F-93B8-49DDB1E288F9}">
      <dsp:nvSpPr>
        <dsp:cNvPr id="0" name=""/>
        <dsp:cNvSpPr/>
      </dsp:nvSpPr>
      <dsp:spPr>
        <a:xfrm>
          <a:off x="3920106" y="156352"/>
          <a:ext cx="38951" cy="3895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6E90C-72AB-4272-B4AA-19DC884C125F}">
      <dsp:nvSpPr>
        <dsp:cNvPr id="0" name=""/>
        <dsp:cNvSpPr/>
      </dsp:nvSpPr>
      <dsp:spPr>
        <a:xfrm>
          <a:off x="2279943" y="2860954"/>
          <a:ext cx="3173899" cy="362132"/>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68"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capacitación</a:t>
          </a:r>
          <a:endParaRPr lang="es-PE" sz="1300" kern="1200" dirty="0"/>
        </a:p>
      </dsp:txBody>
      <dsp:txXfrm>
        <a:off x="2297621" y="2878632"/>
        <a:ext cx="3138543" cy="326776"/>
      </dsp:txXfrm>
    </dsp:sp>
    <dsp:sp modelId="{899B709E-F16C-47CD-9C2B-FACFFE8442FB}">
      <dsp:nvSpPr>
        <dsp:cNvPr id="0" name=""/>
        <dsp:cNvSpPr/>
      </dsp:nvSpPr>
      <dsp:spPr>
        <a:xfrm>
          <a:off x="1959888" y="2720930"/>
          <a:ext cx="389867" cy="38997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59EDCE-5231-7A4E-A089-2EE1A2A24632}">
      <dsp:nvSpPr>
        <dsp:cNvPr id="0" name=""/>
        <dsp:cNvSpPr/>
      </dsp:nvSpPr>
      <dsp:spPr>
        <a:xfrm>
          <a:off x="3009267" y="2446994"/>
          <a:ext cx="2896294" cy="385457"/>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68"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Ejecuta plan de difusión</a:t>
          </a:r>
          <a:endParaRPr lang="es-PE" sz="1300" kern="1200" dirty="0"/>
        </a:p>
      </dsp:txBody>
      <dsp:txXfrm>
        <a:off x="3028083" y="2465810"/>
        <a:ext cx="2858662" cy="347825"/>
      </dsp:txXfrm>
    </dsp:sp>
    <dsp:sp modelId="{2DF414AC-092D-E74B-8080-A83386A06157}">
      <dsp:nvSpPr>
        <dsp:cNvPr id="0" name=""/>
        <dsp:cNvSpPr/>
      </dsp:nvSpPr>
      <dsp:spPr>
        <a:xfrm>
          <a:off x="2751906" y="2433089"/>
          <a:ext cx="389867" cy="38997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6BF6A-72A4-F84D-8493-AED22453477F}">
      <dsp:nvSpPr>
        <dsp:cNvPr id="0" name=""/>
        <dsp:cNvSpPr/>
      </dsp:nvSpPr>
      <dsp:spPr>
        <a:xfrm>
          <a:off x="3394686" y="2044014"/>
          <a:ext cx="2876359" cy="362588"/>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68"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inplementación</a:t>
          </a:r>
          <a:endParaRPr lang="es-PE" sz="1300" kern="1200" dirty="0"/>
        </a:p>
      </dsp:txBody>
      <dsp:txXfrm>
        <a:off x="3412386" y="2061714"/>
        <a:ext cx="2840959" cy="327188"/>
      </dsp:txXfrm>
    </dsp:sp>
    <dsp:sp modelId="{2E201407-D5D5-E54C-84E0-604DE500BFDB}">
      <dsp:nvSpPr>
        <dsp:cNvPr id="0" name=""/>
        <dsp:cNvSpPr/>
      </dsp:nvSpPr>
      <dsp:spPr>
        <a:xfrm>
          <a:off x="3142476" y="2040550"/>
          <a:ext cx="389867" cy="389977"/>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2CD180-309F-9643-A95E-A863540151AC}">
      <dsp:nvSpPr>
        <dsp:cNvPr id="0" name=""/>
        <dsp:cNvSpPr/>
      </dsp:nvSpPr>
      <dsp:spPr>
        <a:xfrm>
          <a:off x="3685652" y="1599741"/>
          <a:ext cx="2764029" cy="39959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68"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Continua con la  confección de MSMS</a:t>
          </a:r>
          <a:endParaRPr lang="es-PE" sz="1300" kern="1200" dirty="0"/>
        </a:p>
      </dsp:txBody>
      <dsp:txXfrm>
        <a:off x="3705158" y="1619247"/>
        <a:ext cx="2725017" cy="360578"/>
      </dsp:txXfrm>
    </dsp:sp>
    <dsp:sp modelId="{63C3A6A6-8B61-4B90-AE20-9960C1D286C0}">
      <dsp:nvSpPr>
        <dsp:cNvPr id="0" name=""/>
        <dsp:cNvSpPr/>
      </dsp:nvSpPr>
      <dsp:spPr>
        <a:xfrm>
          <a:off x="3391275" y="1608308"/>
          <a:ext cx="389867" cy="389977"/>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2E3101-7953-6047-9478-0497DA7AFCCA}">
      <dsp:nvSpPr>
        <dsp:cNvPr id="0" name=""/>
        <dsp:cNvSpPr/>
      </dsp:nvSpPr>
      <dsp:spPr>
        <a:xfrm>
          <a:off x="3875188" y="1150318"/>
          <a:ext cx="2815569" cy="37556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68"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Propone procedimientos</a:t>
          </a:r>
          <a:endParaRPr lang="es-PE" sz="1300" kern="1200" dirty="0"/>
        </a:p>
      </dsp:txBody>
      <dsp:txXfrm>
        <a:off x="3893521" y="1168651"/>
        <a:ext cx="2778903" cy="338894"/>
      </dsp:txXfrm>
    </dsp:sp>
    <dsp:sp modelId="{959964D3-E441-4A66-9B9E-F9924413FDA8}">
      <dsp:nvSpPr>
        <dsp:cNvPr id="0" name=""/>
        <dsp:cNvSpPr/>
      </dsp:nvSpPr>
      <dsp:spPr>
        <a:xfrm>
          <a:off x="3568839" y="1150452"/>
          <a:ext cx="389867" cy="389977"/>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D2D1CE-559A-FF42-BD05-03FFF4AA92C5}">
      <dsp:nvSpPr>
        <dsp:cNvPr id="0" name=""/>
        <dsp:cNvSpPr/>
      </dsp:nvSpPr>
      <dsp:spPr>
        <a:xfrm>
          <a:off x="3972330" y="693073"/>
          <a:ext cx="2865941" cy="337279"/>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68"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Inicia recopìlación de antecedentes</a:t>
          </a:r>
          <a:endParaRPr lang="es-PE" sz="1300" kern="1200" dirty="0"/>
        </a:p>
      </dsp:txBody>
      <dsp:txXfrm>
        <a:off x="3988795" y="709538"/>
        <a:ext cx="2833011" cy="304349"/>
      </dsp:txXfrm>
    </dsp:sp>
    <dsp:sp modelId="{EB4DBAA9-EDF0-4CDC-828F-92FF5E1D6269}">
      <dsp:nvSpPr>
        <dsp:cNvPr id="0" name=""/>
        <dsp:cNvSpPr/>
      </dsp:nvSpPr>
      <dsp:spPr>
        <a:xfrm>
          <a:off x="3669902" y="695798"/>
          <a:ext cx="389867" cy="389977"/>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292BDD-1B8E-A143-8E24-ECC051238548}">
      <dsp:nvSpPr>
        <dsp:cNvPr id="0" name=""/>
        <dsp:cNvSpPr/>
      </dsp:nvSpPr>
      <dsp:spPr>
        <a:xfrm>
          <a:off x="3915612" y="229312"/>
          <a:ext cx="2978970" cy="384977"/>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968"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ejecución de reuniones internas </a:t>
          </a:r>
          <a:endParaRPr lang="es-PE" sz="1300" kern="1200" dirty="0"/>
        </a:p>
      </dsp:txBody>
      <dsp:txXfrm>
        <a:off x="3934405" y="248105"/>
        <a:ext cx="2941384" cy="347391"/>
      </dsp:txXfrm>
    </dsp:sp>
    <dsp:sp modelId="{23AECD02-6290-461F-BFAD-BCC4719A2F20}">
      <dsp:nvSpPr>
        <dsp:cNvPr id="0" name=""/>
        <dsp:cNvSpPr/>
      </dsp:nvSpPr>
      <dsp:spPr>
        <a:xfrm>
          <a:off x="3724996" y="257473"/>
          <a:ext cx="389867" cy="389977"/>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AE2782-681C-4ACD-B11F-A2A1672602FE}">
      <dsp:nvSpPr>
        <dsp:cNvPr id="0" name=""/>
        <dsp:cNvSpPr/>
      </dsp:nvSpPr>
      <dsp:spPr>
        <a:xfrm>
          <a:off x="0" y="0"/>
          <a:ext cx="8845017" cy="1227115"/>
        </a:xfrm>
        <a:prstGeom prst="rect">
          <a:avLst/>
        </a:prstGeom>
        <a:solidFill>
          <a:srgbClr val="00B0F0"/>
        </a:solidFill>
        <a:ln>
          <a:noFill/>
        </a:ln>
        <a:effectLst/>
      </dsp:spPr>
      <dsp:style>
        <a:lnRef idx="0">
          <a:scrgbClr r="0" g="0" b="0"/>
        </a:lnRef>
        <a:fillRef idx="1">
          <a:scrgbClr r="0" g="0" b="0"/>
        </a:fillRef>
        <a:effectRef idx="0">
          <a:scrgbClr r="0" g="0" b="0"/>
        </a:effectRef>
        <a:fontRef idx="minor"/>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s-PE" sz="3500" kern="1200" noProof="0" dirty="0" smtClean="0">
              <a:solidFill>
                <a:srgbClr val="FFFFFF">
                  <a:hueOff val="0"/>
                  <a:satOff val="0"/>
                  <a:lumOff val="0"/>
                  <a:alphaOff val="0"/>
                </a:srgbClr>
              </a:solidFill>
              <a:latin typeface="Calibri"/>
              <a:ea typeface="+mn-ea"/>
              <a:cs typeface="+mn-cs"/>
            </a:rPr>
            <a:t>1. Política y objetivos de seguridad operacional</a:t>
          </a:r>
          <a:endParaRPr lang="es-PE" sz="3500" kern="1200" noProof="0" dirty="0">
            <a:solidFill>
              <a:srgbClr val="FFFFFF">
                <a:hueOff val="0"/>
                <a:satOff val="0"/>
                <a:lumOff val="0"/>
                <a:alphaOff val="0"/>
              </a:srgbClr>
            </a:solidFill>
            <a:latin typeface="Calibri"/>
            <a:ea typeface="+mn-ea"/>
            <a:cs typeface="+mn-cs"/>
          </a:endParaRPr>
        </a:p>
      </dsp:txBody>
      <dsp:txXfrm>
        <a:off x="0" y="0"/>
        <a:ext cx="8845017" cy="1227115"/>
      </dsp:txXfrm>
    </dsp:sp>
    <dsp:sp modelId="{A0B6C697-9C6C-4EF2-BC10-E3D04A4212CF}">
      <dsp:nvSpPr>
        <dsp:cNvPr id="0" name=""/>
        <dsp:cNvSpPr/>
      </dsp:nvSpPr>
      <dsp:spPr>
        <a:xfrm>
          <a:off x="2559" y="1265460"/>
          <a:ext cx="1691644" cy="2576943"/>
        </a:xfrm>
        <a:prstGeom prst="rect">
          <a:avLst/>
        </a:prstGeom>
        <a:solidFill>
          <a:srgbClr val="FFFFFF">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PE" sz="1700" b="0" kern="1200" noProof="0" dirty="0" smtClean="0">
              <a:solidFill>
                <a:srgbClr val="474747"/>
              </a:solidFill>
              <a:latin typeface="Arial" panose="020B0604020202020204" pitchFamily="34" charset="0"/>
              <a:ea typeface="+mn-ea"/>
              <a:cs typeface="Arial" panose="020B0604020202020204" pitchFamily="34" charset="0"/>
            </a:rPr>
            <a:t>Compromiso y responsabilidad de la gerencia</a:t>
          </a:r>
          <a:endParaRPr lang="es-PE" sz="1700" b="0" kern="1200" noProof="0" dirty="0">
            <a:solidFill>
              <a:srgbClr val="474747"/>
            </a:solidFill>
            <a:latin typeface="Arial" panose="020B0604020202020204" pitchFamily="34" charset="0"/>
            <a:ea typeface="+mn-ea"/>
            <a:cs typeface="Arial" panose="020B0604020202020204" pitchFamily="34" charset="0"/>
          </a:endParaRPr>
        </a:p>
      </dsp:txBody>
      <dsp:txXfrm>
        <a:off x="2559" y="1265460"/>
        <a:ext cx="1691644" cy="2576943"/>
      </dsp:txXfrm>
    </dsp:sp>
    <dsp:sp modelId="{D2E656D3-935E-405A-BDD5-B48959AA1B29}">
      <dsp:nvSpPr>
        <dsp:cNvPr id="0" name=""/>
        <dsp:cNvSpPr/>
      </dsp:nvSpPr>
      <dsp:spPr>
        <a:xfrm>
          <a:off x="1694204" y="1265460"/>
          <a:ext cx="2023029" cy="2576943"/>
        </a:xfrm>
        <a:prstGeom prst="rect">
          <a:avLst/>
        </a:prstGeom>
        <a:solidFill>
          <a:srgbClr val="FFFFFF">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b="0" kern="1200" noProof="0" dirty="0" smtClean="0">
              <a:solidFill>
                <a:srgbClr val="474747"/>
              </a:solidFill>
              <a:latin typeface="Arial" panose="020B0604020202020204" pitchFamily="34" charset="0"/>
              <a:ea typeface="+mn-ea"/>
              <a:cs typeface="Arial" panose="020B0604020202020204" pitchFamily="34" charset="0"/>
            </a:rPr>
            <a:t>Responsabilidad y rendición de cuentas de seguridad operacional</a:t>
          </a:r>
          <a:endParaRPr lang="es-PE" sz="1800" b="0" kern="1200" noProof="0" dirty="0">
            <a:solidFill>
              <a:srgbClr val="474747"/>
            </a:solidFill>
            <a:latin typeface="Arial" panose="020B0604020202020204" pitchFamily="34" charset="0"/>
            <a:ea typeface="+mn-ea"/>
            <a:cs typeface="Arial" panose="020B0604020202020204" pitchFamily="34" charset="0"/>
          </a:endParaRPr>
        </a:p>
      </dsp:txBody>
      <dsp:txXfrm>
        <a:off x="1694204" y="1265460"/>
        <a:ext cx="2023029" cy="2576943"/>
      </dsp:txXfrm>
    </dsp:sp>
    <dsp:sp modelId="{D540F4E7-B45C-4D99-9DD7-634BD683378C}">
      <dsp:nvSpPr>
        <dsp:cNvPr id="0" name=""/>
        <dsp:cNvSpPr/>
      </dsp:nvSpPr>
      <dsp:spPr>
        <a:xfrm>
          <a:off x="3717234" y="1265460"/>
          <a:ext cx="1888172" cy="2576943"/>
        </a:xfrm>
        <a:prstGeom prst="rect">
          <a:avLst/>
        </a:prstGeom>
        <a:solidFill>
          <a:srgbClr val="FFFFFF">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b="0" kern="1200" noProof="0" dirty="0" smtClean="0">
              <a:solidFill>
                <a:srgbClr val="474747"/>
              </a:solidFill>
              <a:latin typeface="Arial" panose="020B0604020202020204" pitchFamily="34" charset="0"/>
              <a:ea typeface="+mn-ea"/>
              <a:cs typeface="Arial" panose="020B0604020202020204" pitchFamily="34" charset="0"/>
            </a:rPr>
            <a:t>Nombramiento del personal clave de seguridad operacional</a:t>
          </a:r>
        </a:p>
      </dsp:txBody>
      <dsp:txXfrm>
        <a:off x="3717234" y="1265460"/>
        <a:ext cx="1888172" cy="2576943"/>
      </dsp:txXfrm>
    </dsp:sp>
    <dsp:sp modelId="{EA9C25A5-FFAE-4E03-B861-3C8093569808}">
      <dsp:nvSpPr>
        <dsp:cNvPr id="0" name=""/>
        <dsp:cNvSpPr/>
      </dsp:nvSpPr>
      <dsp:spPr>
        <a:xfrm>
          <a:off x="5605406" y="1265460"/>
          <a:ext cx="1546317" cy="2576943"/>
        </a:xfrm>
        <a:prstGeom prst="rect">
          <a:avLst/>
        </a:prstGeom>
        <a:solidFill>
          <a:srgbClr val="FFFFFF">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PE" sz="1800" b="0" kern="1200" noProof="0" dirty="0" smtClean="0">
              <a:solidFill>
                <a:srgbClr val="474747"/>
              </a:solidFill>
              <a:latin typeface="Arial" panose="020B0604020202020204" pitchFamily="34" charset="0"/>
              <a:ea typeface="+mn-ea"/>
              <a:cs typeface="Arial" panose="020B0604020202020204" pitchFamily="34" charset="0"/>
            </a:rPr>
            <a:t>Coordinación del plan de respuesta ante emergencia</a:t>
          </a:r>
          <a:endParaRPr lang="es-PE" sz="1800" b="0" kern="1200" noProof="0" dirty="0">
            <a:solidFill>
              <a:srgbClr val="474747"/>
            </a:solidFill>
            <a:latin typeface="Arial" panose="020B0604020202020204" pitchFamily="34" charset="0"/>
            <a:ea typeface="+mn-ea"/>
            <a:cs typeface="Arial" panose="020B0604020202020204" pitchFamily="34" charset="0"/>
          </a:endParaRPr>
        </a:p>
      </dsp:txBody>
      <dsp:txXfrm>
        <a:off x="5605406" y="1265460"/>
        <a:ext cx="1546317" cy="2576943"/>
      </dsp:txXfrm>
    </dsp:sp>
    <dsp:sp modelId="{092404AF-AD93-40BD-A914-D40083D32474}">
      <dsp:nvSpPr>
        <dsp:cNvPr id="0" name=""/>
        <dsp:cNvSpPr/>
      </dsp:nvSpPr>
      <dsp:spPr>
        <a:xfrm>
          <a:off x="7151724" y="1265460"/>
          <a:ext cx="1688672" cy="2576943"/>
        </a:xfrm>
        <a:prstGeom prst="rect">
          <a:avLst/>
        </a:prstGeom>
        <a:solidFill>
          <a:srgbClr val="FFFFFF">
            <a:hueOff val="0"/>
            <a:satOff val="0"/>
            <a:lumOff val="0"/>
            <a:alphaOff val="0"/>
          </a:srgbClr>
        </a:solidFill>
        <a:ln w="25400" cap="flat" cmpd="sng" algn="ctr">
          <a:solidFill>
            <a:srgbClr val="00B0F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s-PE" sz="1700" b="0" kern="1200" noProof="0" dirty="0" smtClean="0">
              <a:solidFill>
                <a:srgbClr val="474747"/>
              </a:solidFill>
              <a:latin typeface="Arial" panose="020B0604020202020204" pitchFamily="34" charset="0"/>
              <a:ea typeface="+mn-ea"/>
              <a:cs typeface="Arial" panose="020B0604020202020204" pitchFamily="34" charset="0"/>
            </a:rPr>
            <a:t>Documentación del SMS</a:t>
          </a:r>
          <a:endParaRPr lang="es-PE" sz="1700" b="0" kern="1200" noProof="0" dirty="0">
            <a:solidFill>
              <a:srgbClr val="474747"/>
            </a:solidFill>
            <a:latin typeface="Arial" panose="020B0604020202020204" pitchFamily="34" charset="0"/>
            <a:ea typeface="+mn-ea"/>
            <a:cs typeface="Arial" panose="020B0604020202020204" pitchFamily="34" charset="0"/>
          </a:endParaRPr>
        </a:p>
      </dsp:txBody>
      <dsp:txXfrm>
        <a:off x="7151724" y="1265460"/>
        <a:ext cx="1688672" cy="2576943"/>
      </dsp:txXfrm>
    </dsp:sp>
    <dsp:sp modelId="{68093307-226C-45E8-A34A-AB23ED505061}">
      <dsp:nvSpPr>
        <dsp:cNvPr id="0" name=""/>
        <dsp:cNvSpPr/>
      </dsp:nvSpPr>
      <dsp:spPr>
        <a:xfrm>
          <a:off x="0" y="3804058"/>
          <a:ext cx="8845017" cy="286327"/>
        </a:xfrm>
        <a:prstGeom prst="rect">
          <a:avLst/>
        </a:prstGeom>
        <a:solidFill>
          <a:srgbClr val="00B0F0"/>
        </a:solidFill>
        <a:ln>
          <a:noFill/>
        </a:ln>
        <a:effectLst/>
      </dsp:spPr>
      <dsp:style>
        <a:lnRef idx="0">
          <a:scrgbClr r="0" g="0" b="0"/>
        </a:lnRef>
        <a:fillRef idx="1">
          <a:scrgbClr r="0" g="0" b="0"/>
        </a:fillRef>
        <a:effectRef idx="0">
          <a:scrgbClr r="0" g="0" b="0"/>
        </a:effectRef>
        <a:fontRef idx="minor"/>
      </dsp:style>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0F9A5-1C61-B849-AB27-C0171785A122}">
      <dsp:nvSpPr>
        <dsp:cNvPr id="0" name=""/>
        <dsp:cNvSpPr/>
      </dsp:nvSpPr>
      <dsp:spPr>
        <a:xfrm>
          <a:off x="0" y="-13606"/>
          <a:ext cx="4712413" cy="37907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Aprueba procedimiento de notificación de peligros voluntaria</a:t>
          </a:r>
          <a:endParaRPr lang="es-PE" sz="1300" kern="1200" dirty="0" smtClean="0"/>
        </a:p>
      </dsp:txBody>
      <dsp:txXfrm>
        <a:off x="11103" y="-2503"/>
        <a:ext cx="4259011" cy="356866"/>
      </dsp:txXfrm>
    </dsp:sp>
    <dsp:sp modelId="{9EC96724-A608-AE4A-A63D-CA4D46B0DE9C}">
      <dsp:nvSpPr>
        <dsp:cNvPr id="0" name=""/>
        <dsp:cNvSpPr/>
      </dsp:nvSpPr>
      <dsp:spPr>
        <a:xfrm>
          <a:off x="351900" y="418115"/>
          <a:ext cx="4712413" cy="37907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Aprueba procedimiento de gestión de riesgo</a:t>
          </a:r>
          <a:endParaRPr lang="es-PE" sz="1300" kern="1200" dirty="0" smtClean="0"/>
        </a:p>
      </dsp:txBody>
      <dsp:txXfrm>
        <a:off x="363003" y="429218"/>
        <a:ext cx="4091908" cy="356866"/>
      </dsp:txXfrm>
    </dsp:sp>
    <dsp:sp modelId="{E93B782C-5B77-F344-8150-F4A51EFF7574}">
      <dsp:nvSpPr>
        <dsp:cNvPr id="0" name=""/>
        <dsp:cNvSpPr/>
      </dsp:nvSpPr>
      <dsp:spPr>
        <a:xfrm>
          <a:off x="703801" y="849837"/>
          <a:ext cx="4712413" cy="37907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Aprueba procedimiento de notificación e investigación de sucesos</a:t>
          </a:r>
          <a:endParaRPr lang="es-PE" sz="1300" kern="1200" dirty="0" smtClean="0"/>
        </a:p>
      </dsp:txBody>
      <dsp:txXfrm>
        <a:off x="714904" y="860940"/>
        <a:ext cx="4091908" cy="356866"/>
      </dsp:txXfrm>
    </dsp:sp>
    <dsp:sp modelId="{327D7825-01EB-FA41-A7FF-2F5716C45490}">
      <dsp:nvSpPr>
        <dsp:cNvPr id="0" name=""/>
        <dsp:cNvSpPr/>
      </dsp:nvSpPr>
      <dsp:spPr>
        <a:xfrm>
          <a:off x="1055702" y="1281559"/>
          <a:ext cx="4712413" cy="379072"/>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Aprueba procedimiento de gestión del cambio</a:t>
          </a:r>
          <a:endParaRPr lang="es-PE" sz="1300" kern="1200" dirty="0" smtClean="0"/>
        </a:p>
      </dsp:txBody>
      <dsp:txXfrm>
        <a:off x="1066805" y="1292662"/>
        <a:ext cx="4091908" cy="356866"/>
      </dsp:txXfrm>
    </dsp:sp>
    <dsp:sp modelId="{3D6956D6-AB6C-7B4F-9F7B-92CD4ADA8D38}">
      <dsp:nvSpPr>
        <dsp:cNvPr id="0" name=""/>
        <dsp:cNvSpPr/>
      </dsp:nvSpPr>
      <dsp:spPr>
        <a:xfrm>
          <a:off x="1407603" y="1686067"/>
          <a:ext cx="4712413" cy="433500"/>
        </a:xfrm>
        <a:prstGeom prst="roundRect">
          <a:avLst>
            <a:gd name="adj" fmla="val 10000"/>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Aprueba SPI de alta gravedad/baja probabilidad,  recopilación de datos, alertas y configuración de objetivos</a:t>
          </a:r>
          <a:endParaRPr lang="es-PE" sz="1300" kern="1200" dirty="0" smtClean="0"/>
        </a:p>
      </dsp:txBody>
      <dsp:txXfrm>
        <a:off x="1420300" y="1698764"/>
        <a:ext cx="4088720" cy="408106"/>
      </dsp:txXfrm>
    </dsp:sp>
    <dsp:sp modelId="{78B3EAA8-E6EA-F040-BE97-C4A75DCCDA32}">
      <dsp:nvSpPr>
        <dsp:cNvPr id="0" name=""/>
        <dsp:cNvSpPr/>
      </dsp:nvSpPr>
      <dsp:spPr>
        <a:xfrm>
          <a:off x="4466015" y="263327"/>
          <a:ext cx="246397" cy="246397"/>
        </a:xfrm>
        <a:prstGeom prst="downArrow">
          <a:avLst>
            <a:gd name="adj1" fmla="val 55000"/>
            <a:gd name="adj2" fmla="val 45000"/>
          </a:avLst>
        </a:prstGeom>
        <a:solidFill>
          <a:schemeClr val="accent4">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s-PE" sz="1300" kern="1200"/>
        </a:p>
      </dsp:txBody>
      <dsp:txXfrm>
        <a:off x="4521454" y="263327"/>
        <a:ext cx="135519" cy="185414"/>
      </dsp:txXfrm>
    </dsp:sp>
    <dsp:sp modelId="{A50A1F1D-2600-4244-A355-76807A282C1E}">
      <dsp:nvSpPr>
        <dsp:cNvPr id="0" name=""/>
        <dsp:cNvSpPr/>
      </dsp:nvSpPr>
      <dsp:spPr>
        <a:xfrm>
          <a:off x="4817916" y="695049"/>
          <a:ext cx="246397" cy="246397"/>
        </a:xfrm>
        <a:prstGeom prst="downArrow">
          <a:avLst>
            <a:gd name="adj1" fmla="val 55000"/>
            <a:gd name="adj2" fmla="val 45000"/>
          </a:avLst>
        </a:prstGeom>
        <a:solidFill>
          <a:schemeClr val="accent4">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s-PE" sz="1300" kern="1200"/>
        </a:p>
      </dsp:txBody>
      <dsp:txXfrm>
        <a:off x="4873355" y="695049"/>
        <a:ext cx="135519" cy="185414"/>
      </dsp:txXfrm>
    </dsp:sp>
    <dsp:sp modelId="{14FDC54C-C74E-3548-A530-1965F555F1A8}">
      <dsp:nvSpPr>
        <dsp:cNvPr id="0" name=""/>
        <dsp:cNvSpPr/>
      </dsp:nvSpPr>
      <dsp:spPr>
        <a:xfrm>
          <a:off x="5169817" y="1120453"/>
          <a:ext cx="246397" cy="246397"/>
        </a:xfrm>
        <a:prstGeom prst="downArrow">
          <a:avLst>
            <a:gd name="adj1" fmla="val 55000"/>
            <a:gd name="adj2" fmla="val 45000"/>
          </a:avLst>
        </a:prstGeom>
        <a:solidFill>
          <a:schemeClr val="accent4">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s-PE" sz="1300" kern="1200"/>
        </a:p>
      </dsp:txBody>
      <dsp:txXfrm>
        <a:off x="5225256" y="1120453"/>
        <a:ext cx="135519" cy="185414"/>
      </dsp:txXfrm>
    </dsp:sp>
    <dsp:sp modelId="{29825E87-1580-7C4C-A7A4-53FD9D13865D}">
      <dsp:nvSpPr>
        <dsp:cNvPr id="0" name=""/>
        <dsp:cNvSpPr/>
      </dsp:nvSpPr>
      <dsp:spPr>
        <a:xfrm>
          <a:off x="5521718" y="1556387"/>
          <a:ext cx="246397" cy="246397"/>
        </a:xfrm>
        <a:prstGeom prst="downArrow">
          <a:avLst>
            <a:gd name="adj1" fmla="val 55000"/>
            <a:gd name="adj2" fmla="val 45000"/>
          </a:avLst>
        </a:prstGeom>
        <a:solidFill>
          <a:schemeClr val="accent4">
            <a:lumMod val="60000"/>
            <a:lumOff val="40000"/>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endParaRPr lang="es-PE" sz="1300" kern="1200"/>
        </a:p>
      </dsp:txBody>
      <dsp:txXfrm>
        <a:off x="5577157" y="1556387"/>
        <a:ext cx="135519" cy="18541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E2998-BE80-4EB9-86FD-91AA38C69FEC}">
      <dsp:nvSpPr>
        <dsp:cNvPr id="0" name=""/>
        <dsp:cNvSpPr/>
      </dsp:nvSpPr>
      <dsp:spPr>
        <a:xfrm>
          <a:off x="3051019" y="1182738"/>
          <a:ext cx="54536" cy="545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AB9EB-157D-4F39-84AF-32E4BBB414DB}">
      <dsp:nvSpPr>
        <dsp:cNvPr id="0" name=""/>
        <dsp:cNvSpPr/>
      </dsp:nvSpPr>
      <dsp:spPr>
        <a:xfrm>
          <a:off x="3003245" y="1259299"/>
          <a:ext cx="54536" cy="545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6C5EC-0DCA-42AB-8A9C-14EBA01A8113}">
      <dsp:nvSpPr>
        <dsp:cNvPr id="0" name=""/>
        <dsp:cNvSpPr/>
      </dsp:nvSpPr>
      <dsp:spPr>
        <a:xfrm>
          <a:off x="2946309" y="1325583"/>
          <a:ext cx="54536" cy="545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5F00F-1A00-480D-9D18-186BA7C521D5}">
      <dsp:nvSpPr>
        <dsp:cNvPr id="0" name=""/>
        <dsp:cNvSpPr/>
      </dsp:nvSpPr>
      <dsp:spPr>
        <a:xfrm>
          <a:off x="3039115" y="548306"/>
          <a:ext cx="54536" cy="545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5099A-A5D6-4621-AB50-24CAD24BF7EB}">
      <dsp:nvSpPr>
        <dsp:cNvPr id="0" name=""/>
        <dsp:cNvSpPr/>
      </dsp:nvSpPr>
      <dsp:spPr>
        <a:xfrm>
          <a:off x="3111976" y="504888"/>
          <a:ext cx="54536" cy="545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C98F72-ADDC-4308-BD04-B7A644F47DA3}">
      <dsp:nvSpPr>
        <dsp:cNvPr id="0" name=""/>
        <dsp:cNvSpPr/>
      </dsp:nvSpPr>
      <dsp:spPr>
        <a:xfrm>
          <a:off x="3184619" y="461470"/>
          <a:ext cx="54536" cy="545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25CE9-6F80-46B0-B77B-A03A27FE0D51}">
      <dsp:nvSpPr>
        <dsp:cNvPr id="0" name=""/>
        <dsp:cNvSpPr/>
      </dsp:nvSpPr>
      <dsp:spPr>
        <a:xfrm>
          <a:off x="3257262" y="504888"/>
          <a:ext cx="54536" cy="545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ACB9D-6258-49EC-A074-60EF43321667}">
      <dsp:nvSpPr>
        <dsp:cNvPr id="0" name=""/>
        <dsp:cNvSpPr/>
      </dsp:nvSpPr>
      <dsp:spPr>
        <a:xfrm>
          <a:off x="3330123" y="548306"/>
          <a:ext cx="54536" cy="545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93ED0-74A1-4F63-AA82-28B72D487807}">
      <dsp:nvSpPr>
        <dsp:cNvPr id="0" name=""/>
        <dsp:cNvSpPr/>
      </dsp:nvSpPr>
      <dsp:spPr>
        <a:xfrm>
          <a:off x="3184619" y="553082"/>
          <a:ext cx="54536" cy="545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A8A01-3ED1-44CC-A335-F6DA0DABFD9A}">
      <dsp:nvSpPr>
        <dsp:cNvPr id="0" name=""/>
        <dsp:cNvSpPr/>
      </dsp:nvSpPr>
      <dsp:spPr>
        <a:xfrm>
          <a:off x="3184619" y="644694"/>
          <a:ext cx="54536" cy="54536"/>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A1CBF-5C43-43A0-95D0-461259FC7016}">
      <dsp:nvSpPr>
        <dsp:cNvPr id="0" name=""/>
        <dsp:cNvSpPr/>
      </dsp:nvSpPr>
      <dsp:spPr>
        <a:xfrm>
          <a:off x="0" y="1303060"/>
          <a:ext cx="2853731" cy="635931"/>
        </a:xfrm>
        <a:prstGeom prst="round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73" tIns="53340" rIns="53340" bIns="53340" numCol="1" spcCol="1270" anchor="ctr" anchorCtr="0">
          <a:noAutofit/>
        </a:bodyPr>
        <a:lstStyle/>
        <a:p>
          <a:pPr lvl="0" algn="l" defTabSz="622300">
            <a:lnSpc>
              <a:spcPct val="90000"/>
            </a:lnSpc>
            <a:spcBef>
              <a:spcPct val="0"/>
            </a:spcBef>
            <a:spcAft>
              <a:spcPct val="35000"/>
            </a:spcAft>
          </a:pPr>
          <a:r>
            <a:rPr lang="es-PE" sz="1400" kern="1200" dirty="0" smtClean="0"/>
            <a:t>Ejecuta plan de capacitación del SMS</a:t>
          </a:r>
          <a:endParaRPr lang="es-PE" sz="1400" kern="1200" dirty="0"/>
        </a:p>
      </dsp:txBody>
      <dsp:txXfrm>
        <a:off x="31044" y="1334104"/>
        <a:ext cx="2791643" cy="573843"/>
      </dsp:txXfrm>
    </dsp:sp>
    <dsp:sp modelId="{772D5B0B-C03F-4565-B435-7AF05A4887A6}">
      <dsp:nvSpPr>
        <dsp:cNvPr id="0" name=""/>
        <dsp:cNvSpPr/>
      </dsp:nvSpPr>
      <dsp:spPr>
        <a:xfrm>
          <a:off x="2452172" y="1314639"/>
          <a:ext cx="545367" cy="54533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A390BA-C90D-4E67-A259-79BE101DCA57}">
      <dsp:nvSpPr>
        <dsp:cNvPr id="0" name=""/>
        <dsp:cNvSpPr/>
      </dsp:nvSpPr>
      <dsp:spPr>
        <a:xfrm>
          <a:off x="313986" y="637216"/>
          <a:ext cx="2724026" cy="583093"/>
        </a:xfrm>
        <a:prstGeom prst="round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8973" tIns="53340" rIns="53340" bIns="53340" numCol="1" spcCol="1270" anchor="ctr" anchorCtr="0">
          <a:noAutofit/>
        </a:bodyPr>
        <a:lstStyle/>
        <a:p>
          <a:pPr lvl="0" algn="l" defTabSz="622300">
            <a:lnSpc>
              <a:spcPct val="90000"/>
            </a:lnSpc>
            <a:spcBef>
              <a:spcPct val="0"/>
            </a:spcBef>
            <a:spcAft>
              <a:spcPct val="35000"/>
            </a:spcAft>
          </a:pPr>
          <a:r>
            <a:rPr lang="es-PE" sz="1400" kern="1200" dirty="0" smtClean="0"/>
            <a:t>Continua con el plan de capacitación a la OMA en la organización</a:t>
          </a:r>
          <a:endParaRPr lang="es-PE" sz="1400" kern="1200" dirty="0"/>
        </a:p>
      </dsp:txBody>
      <dsp:txXfrm>
        <a:off x="342450" y="665680"/>
        <a:ext cx="2667098" cy="526165"/>
      </dsp:txXfrm>
    </dsp:sp>
    <dsp:sp modelId="{4E9F9E05-E130-4908-9DAF-2EED7D57425F}">
      <dsp:nvSpPr>
        <dsp:cNvPr id="0" name=""/>
        <dsp:cNvSpPr/>
      </dsp:nvSpPr>
      <dsp:spPr>
        <a:xfrm>
          <a:off x="2949329" y="697523"/>
          <a:ext cx="545367" cy="54533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4C50E-9FDE-4FCD-8E8A-4EE1E1C85B5A}">
      <dsp:nvSpPr>
        <dsp:cNvPr id="0" name=""/>
        <dsp:cNvSpPr/>
      </dsp:nvSpPr>
      <dsp:spPr>
        <a:xfrm>
          <a:off x="871537" y="586731"/>
          <a:ext cx="477366" cy="165551"/>
        </a:xfrm>
        <a:custGeom>
          <a:avLst/>
          <a:gdLst/>
          <a:ahLst/>
          <a:cxnLst/>
          <a:rect l="0" t="0" r="0" b="0"/>
          <a:pathLst>
            <a:path>
              <a:moveTo>
                <a:pt x="0" y="0"/>
              </a:moveTo>
              <a:lnTo>
                <a:pt x="0" y="82775"/>
              </a:lnTo>
              <a:lnTo>
                <a:pt x="477366" y="82775"/>
              </a:lnTo>
              <a:lnTo>
                <a:pt x="477366" y="165551"/>
              </a:lnTo>
            </a:path>
          </a:pathLst>
        </a:custGeom>
        <a:noFill/>
        <a:ln w="3175"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6CE88AA-8617-4819-B5B4-DD6D4C8AF350}">
      <dsp:nvSpPr>
        <dsp:cNvPr id="0" name=""/>
        <dsp:cNvSpPr/>
      </dsp:nvSpPr>
      <dsp:spPr>
        <a:xfrm>
          <a:off x="33114" y="1146453"/>
          <a:ext cx="91440" cy="362637"/>
        </a:xfrm>
        <a:custGeom>
          <a:avLst/>
          <a:gdLst/>
          <a:ahLst/>
          <a:cxnLst/>
          <a:rect l="0" t="0" r="0" b="0"/>
          <a:pathLst>
            <a:path>
              <a:moveTo>
                <a:pt x="45720" y="0"/>
              </a:moveTo>
              <a:lnTo>
                <a:pt x="45720" y="362637"/>
              </a:lnTo>
              <a:lnTo>
                <a:pt x="94828" y="362637"/>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2CC794-9211-447E-AD00-6BD53F75DAAB}">
      <dsp:nvSpPr>
        <dsp:cNvPr id="0" name=""/>
        <dsp:cNvSpPr/>
      </dsp:nvSpPr>
      <dsp:spPr>
        <a:xfrm>
          <a:off x="394170" y="586731"/>
          <a:ext cx="477366" cy="165551"/>
        </a:xfrm>
        <a:custGeom>
          <a:avLst/>
          <a:gdLst/>
          <a:ahLst/>
          <a:cxnLst/>
          <a:rect l="0" t="0" r="0" b="0"/>
          <a:pathLst>
            <a:path>
              <a:moveTo>
                <a:pt x="477366" y="0"/>
              </a:moveTo>
              <a:lnTo>
                <a:pt x="477366" y="82775"/>
              </a:lnTo>
              <a:lnTo>
                <a:pt x="0" y="82775"/>
              </a:lnTo>
              <a:lnTo>
                <a:pt x="0" y="165551"/>
              </a:lnTo>
            </a:path>
          </a:pathLst>
        </a:custGeom>
        <a:noFill/>
        <a:ln w="31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832D3094-9B73-4E37-968E-8F518B4ABF68}">
      <dsp:nvSpPr>
        <dsp:cNvPr id="0" name=""/>
        <dsp:cNvSpPr/>
      </dsp:nvSpPr>
      <dsp:spPr>
        <a:xfrm>
          <a:off x="477366" y="192560"/>
          <a:ext cx="788341" cy="394170"/>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s-PE" sz="1100" b="1" kern="1200" dirty="0" smtClean="0"/>
            <a:t>Gerente responsable</a:t>
          </a:r>
          <a:endParaRPr lang="es-PE" sz="1100" b="1" kern="1200" dirty="0"/>
        </a:p>
      </dsp:txBody>
      <dsp:txXfrm>
        <a:off x="477366" y="192560"/>
        <a:ext cx="788341" cy="394170"/>
      </dsp:txXfrm>
    </dsp:sp>
    <dsp:sp modelId="{E383E232-E4E4-454C-8D1B-991BD17AB0AB}">
      <dsp:nvSpPr>
        <dsp:cNvPr id="0" name=""/>
        <dsp:cNvSpPr/>
      </dsp:nvSpPr>
      <dsp:spPr>
        <a:xfrm>
          <a:off x="0" y="752283"/>
          <a:ext cx="788341" cy="394170"/>
        </a:xfrm>
        <a:prstGeom prst="rect">
          <a:avLst/>
        </a:pr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90000"/>
            </a:lnSpc>
            <a:spcBef>
              <a:spcPct val="0"/>
            </a:spcBef>
            <a:spcAft>
              <a:spcPct val="35000"/>
            </a:spcAft>
          </a:pPr>
          <a:r>
            <a:rPr lang="es-PE" sz="900" kern="1200" dirty="0" smtClean="0"/>
            <a:t>Responsable operacional</a:t>
          </a:r>
          <a:endParaRPr lang="es-PE" sz="900" kern="1200" dirty="0"/>
        </a:p>
      </dsp:txBody>
      <dsp:txXfrm>
        <a:off x="0" y="752283"/>
        <a:ext cx="788341" cy="394170"/>
      </dsp:txXfrm>
    </dsp:sp>
    <dsp:sp modelId="{7311E437-1F76-4921-B78F-9F2D3D55A3E3}">
      <dsp:nvSpPr>
        <dsp:cNvPr id="0" name=""/>
        <dsp:cNvSpPr/>
      </dsp:nvSpPr>
      <dsp:spPr>
        <a:xfrm>
          <a:off x="127942" y="1312005"/>
          <a:ext cx="788341" cy="394170"/>
        </a:xfrm>
        <a:prstGeom prst="rect">
          <a:avLst/>
        </a:prstGeom>
        <a:solidFill>
          <a:srgbClr val="FF993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100000"/>
            </a:lnSpc>
            <a:spcBef>
              <a:spcPct val="0"/>
            </a:spcBef>
            <a:spcAft>
              <a:spcPts val="0"/>
            </a:spcAft>
          </a:pPr>
          <a:r>
            <a:rPr lang="es-PE" sz="1100" kern="1200" dirty="0" smtClean="0"/>
            <a:t>Capacitación</a:t>
          </a:r>
          <a:endParaRPr lang="es-PE" sz="1100" kern="1200" dirty="0"/>
        </a:p>
      </dsp:txBody>
      <dsp:txXfrm>
        <a:off x="127942" y="1312005"/>
        <a:ext cx="788341" cy="394170"/>
      </dsp:txXfrm>
    </dsp:sp>
    <dsp:sp modelId="{377C25FA-7A0B-4535-9E2F-9BA076ECBD7F}">
      <dsp:nvSpPr>
        <dsp:cNvPr id="0" name=""/>
        <dsp:cNvSpPr/>
      </dsp:nvSpPr>
      <dsp:spPr>
        <a:xfrm>
          <a:off x="954733" y="752283"/>
          <a:ext cx="788341" cy="394170"/>
        </a:xfrm>
        <a:prstGeom prst="rect">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lvl="0" algn="ctr" defTabSz="400050">
            <a:lnSpc>
              <a:spcPct val="100000"/>
            </a:lnSpc>
            <a:spcBef>
              <a:spcPct val="0"/>
            </a:spcBef>
            <a:spcAft>
              <a:spcPts val="0"/>
            </a:spcAft>
          </a:pPr>
          <a:r>
            <a:rPr lang="es-PE" sz="900" kern="1200" dirty="0" smtClean="0"/>
            <a:t>Aseguramiento de la calidad</a:t>
          </a:r>
          <a:endParaRPr lang="es-PE" sz="900" kern="1200" dirty="0"/>
        </a:p>
      </dsp:txBody>
      <dsp:txXfrm>
        <a:off x="954733" y="752283"/>
        <a:ext cx="788341" cy="394170"/>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30F9A5-1C61-B849-AB27-C0171785A122}">
      <dsp:nvSpPr>
        <dsp:cNvPr id="0" name=""/>
        <dsp:cNvSpPr/>
      </dsp:nvSpPr>
      <dsp:spPr>
        <a:xfrm>
          <a:off x="0" y="0"/>
          <a:ext cx="4367948" cy="460407"/>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Evalúa resultado procedimiento de notificación de peligros voluntaria</a:t>
          </a:r>
          <a:endParaRPr lang="es-PE" sz="1300" kern="1200" dirty="0" smtClean="0"/>
        </a:p>
      </dsp:txBody>
      <dsp:txXfrm>
        <a:off x="13485" y="13485"/>
        <a:ext cx="3817264" cy="433437"/>
      </dsp:txXfrm>
    </dsp:sp>
    <dsp:sp modelId="{9EC96724-A608-AE4A-A63D-CA4D46B0DE9C}">
      <dsp:nvSpPr>
        <dsp:cNvPr id="0" name=""/>
        <dsp:cNvSpPr/>
      </dsp:nvSpPr>
      <dsp:spPr>
        <a:xfrm>
          <a:off x="326177" y="524352"/>
          <a:ext cx="4367948" cy="460407"/>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Evalúa y aprueba en procedimiento de Gestión de Riesgo</a:t>
          </a:r>
          <a:endParaRPr lang="es-PE" sz="1300" kern="1200" dirty="0" smtClean="0"/>
        </a:p>
      </dsp:txBody>
      <dsp:txXfrm>
        <a:off x="339662" y="537837"/>
        <a:ext cx="3715535" cy="433437"/>
      </dsp:txXfrm>
    </dsp:sp>
    <dsp:sp modelId="{E93B782C-5B77-F344-8150-F4A51EFF7574}">
      <dsp:nvSpPr>
        <dsp:cNvPr id="0" name=""/>
        <dsp:cNvSpPr/>
      </dsp:nvSpPr>
      <dsp:spPr>
        <a:xfrm>
          <a:off x="652355" y="1048705"/>
          <a:ext cx="4367948" cy="460407"/>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Aprueba y evalúa resultados de notificación e investigación de sucesos.</a:t>
          </a:r>
          <a:endParaRPr lang="es-PE" sz="1300" kern="1200" dirty="0" smtClean="0"/>
        </a:p>
      </dsp:txBody>
      <dsp:txXfrm>
        <a:off x="665840" y="1062190"/>
        <a:ext cx="3715535" cy="433437"/>
      </dsp:txXfrm>
    </dsp:sp>
    <dsp:sp modelId="{327D7825-01EB-FA41-A7FF-2F5716C45490}">
      <dsp:nvSpPr>
        <dsp:cNvPr id="0" name=""/>
        <dsp:cNvSpPr/>
      </dsp:nvSpPr>
      <dsp:spPr>
        <a:xfrm>
          <a:off x="978533" y="1573058"/>
          <a:ext cx="4367948" cy="460407"/>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t>Aprueba y evalúa SPI de alta probabilidad/baja gravedad,  recopilación de datos, alertas y configuración de objetivos</a:t>
          </a:r>
          <a:endParaRPr lang="es-PE" sz="1200" kern="1200" dirty="0" smtClean="0"/>
        </a:p>
      </dsp:txBody>
      <dsp:txXfrm>
        <a:off x="992018" y="1586543"/>
        <a:ext cx="3715535" cy="433437"/>
      </dsp:txXfrm>
    </dsp:sp>
    <dsp:sp modelId="{3D6956D6-AB6C-7B4F-9F7B-92CD4ADA8D38}">
      <dsp:nvSpPr>
        <dsp:cNvPr id="0" name=""/>
        <dsp:cNvSpPr/>
      </dsp:nvSpPr>
      <dsp:spPr>
        <a:xfrm>
          <a:off x="1304711" y="2097410"/>
          <a:ext cx="4367948" cy="460407"/>
        </a:xfrm>
        <a:prstGeom prst="roundRect">
          <a:avLst>
            <a:gd name="adj" fmla="val 10000"/>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t>Evalúa SPI de Alta gravedad/baja probabilidad,  recopilación de datos, alertas y configuración de objetivos</a:t>
          </a:r>
          <a:endParaRPr lang="es-PE" sz="1200" kern="1200" dirty="0" smtClean="0"/>
        </a:p>
      </dsp:txBody>
      <dsp:txXfrm>
        <a:off x="1318196" y="2110895"/>
        <a:ext cx="3715535" cy="433437"/>
      </dsp:txXfrm>
    </dsp:sp>
    <dsp:sp modelId="{78B3EAA8-E6EA-F040-BE97-C4A75DCCDA32}">
      <dsp:nvSpPr>
        <dsp:cNvPr id="0" name=""/>
        <dsp:cNvSpPr/>
      </dsp:nvSpPr>
      <dsp:spPr>
        <a:xfrm>
          <a:off x="4068683" y="336353"/>
          <a:ext cx="299264" cy="299264"/>
        </a:xfrm>
        <a:prstGeom prst="downArrow">
          <a:avLst>
            <a:gd name="adj1" fmla="val 55000"/>
            <a:gd name="adj2" fmla="val 45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s-PE" sz="1200" kern="1200"/>
        </a:p>
      </dsp:txBody>
      <dsp:txXfrm>
        <a:off x="4136017" y="336353"/>
        <a:ext cx="164596" cy="225196"/>
      </dsp:txXfrm>
    </dsp:sp>
    <dsp:sp modelId="{A50A1F1D-2600-4244-A355-76807A282C1E}">
      <dsp:nvSpPr>
        <dsp:cNvPr id="0" name=""/>
        <dsp:cNvSpPr/>
      </dsp:nvSpPr>
      <dsp:spPr>
        <a:xfrm>
          <a:off x="4394861" y="860705"/>
          <a:ext cx="299264" cy="299264"/>
        </a:xfrm>
        <a:prstGeom prst="downArrow">
          <a:avLst>
            <a:gd name="adj1" fmla="val 55000"/>
            <a:gd name="adj2" fmla="val 45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s-PE" sz="1200" kern="1200"/>
        </a:p>
      </dsp:txBody>
      <dsp:txXfrm>
        <a:off x="4462195" y="860705"/>
        <a:ext cx="164596" cy="225196"/>
      </dsp:txXfrm>
    </dsp:sp>
    <dsp:sp modelId="{14FDC54C-C74E-3548-A530-1965F555F1A8}">
      <dsp:nvSpPr>
        <dsp:cNvPr id="0" name=""/>
        <dsp:cNvSpPr/>
      </dsp:nvSpPr>
      <dsp:spPr>
        <a:xfrm>
          <a:off x="4721039" y="1377384"/>
          <a:ext cx="299264" cy="299264"/>
        </a:xfrm>
        <a:prstGeom prst="downArrow">
          <a:avLst>
            <a:gd name="adj1" fmla="val 55000"/>
            <a:gd name="adj2" fmla="val 45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s-PE" sz="1200" kern="1200"/>
        </a:p>
      </dsp:txBody>
      <dsp:txXfrm>
        <a:off x="4788373" y="1377384"/>
        <a:ext cx="164596" cy="225196"/>
      </dsp:txXfrm>
    </dsp:sp>
    <dsp:sp modelId="{29825E87-1580-7C4C-A7A4-53FD9D13865D}">
      <dsp:nvSpPr>
        <dsp:cNvPr id="0" name=""/>
        <dsp:cNvSpPr/>
      </dsp:nvSpPr>
      <dsp:spPr>
        <a:xfrm>
          <a:off x="5047217" y="1906853"/>
          <a:ext cx="299264" cy="299264"/>
        </a:xfrm>
        <a:prstGeom prst="downArrow">
          <a:avLst>
            <a:gd name="adj1" fmla="val 55000"/>
            <a:gd name="adj2" fmla="val 45000"/>
          </a:avLst>
        </a:prstGeom>
        <a:solidFill>
          <a:schemeClr val="tx1">
            <a:alpha val="9000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endParaRPr lang="es-PE" sz="1200" kern="1200"/>
        </a:p>
      </dsp:txBody>
      <dsp:txXfrm>
        <a:off x="5114551" y="1906853"/>
        <a:ext cx="164596" cy="22519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38574-B57B-4E30-B219-C9E3DBB14CC3}">
      <dsp:nvSpPr>
        <dsp:cNvPr id="0" name=""/>
        <dsp:cNvSpPr/>
      </dsp:nvSpPr>
      <dsp:spPr>
        <a:xfrm>
          <a:off x="2594155" y="2884565"/>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B534C2-8E99-4EA6-AE1A-43782685005F}">
      <dsp:nvSpPr>
        <dsp:cNvPr id="0" name=""/>
        <dsp:cNvSpPr/>
      </dsp:nvSpPr>
      <dsp:spPr>
        <a:xfrm>
          <a:off x="2515317" y="2920029"/>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CDDC43-B9BB-4F33-9757-FF0A01EEC739}">
      <dsp:nvSpPr>
        <dsp:cNvPr id="0" name=""/>
        <dsp:cNvSpPr/>
      </dsp:nvSpPr>
      <dsp:spPr>
        <a:xfrm>
          <a:off x="2435378" y="2950475"/>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DB478B-E346-4020-9FFE-186F970F9D6E}">
      <dsp:nvSpPr>
        <dsp:cNvPr id="0" name=""/>
        <dsp:cNvSpPr/>
      </dsp:nvSpPr>
      <dsp:spPr>
        <a:xfrm>
          <a:off x="2354707" y="2975903"/>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0F1A6C-51CD-475C-A6FB-7EA96FDB377D}">
      <dsp:nvSpPr>
        <dsp:cNvPr id="0" name=""/>
        <dsp:cNvSpPr/>
      </dsp:nvSpPr>
      <dsp:spPr>
        <a:xfrm>
          <a:off x="2273302" y="2996311"/>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3CB819-4140-4ADE-A35D-706DF8828BE1}">
      <dsp:nvSpPr>
        <dsp:cNvPr id="0" name=""/>
        <dsp:cNvSpPr/>
      </dsp:nvSpPr>
      <dsp:spPr>
        <a:xfrm>
          <a:off x="3086984" y="2520887"/>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06491A-1A89-412F-99F8-172CA22074D4}">
      <dsp:nvSpPr>
        <dsp:cNvPr id="0" name=""/>
        <dsp:cNvSpPr/>
      </dsp:nvSpPr>
      <dsp:spPr>
        <a:xfrm>
          <a:off x="3019147" y="2587467"/>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7318CB-BE94-4393-90F3-37FA35893EB3}">
      <dsp:nvSpPr>
        <dsp:cNvPr id="0" name=""/>
        <dsp:cNvSpPr/>
      </dsp:nvSpPr>
      <dsp:spPr>
        <a:xfrm>
          <a:off x="3399770" y="2109701"/>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08099F-522F-A54E-B5CB-A107B7E4D593}">
      <dsp:nvSpPr>
        <dsp:cNvPr id="0" name=""/>
        <dsp:cNvSpPr/>
      </dsp:nvSpPr>
      <dsp:spPr>
        <a:xfrm>
          <a:off x="3623450" y="1643310"/>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7B71CF3-1FD7-BD4E-AEC5-F4A90AEA535E}">
      <dsp:nvSpPr>
        <dsp:cNvPr id="0" name=""/>
        <dsp:cNvSpPr/>
      </dsp:nvSpPr>
      <dsp:spPr>
        <a:xfrm>
          <a:off x="3761692" y="1159856"/>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1B74BF7-6E58-3B42-B3BD-C9D30DAF3A29}">
      <dsp:nvSpPr>
        <dsp:cNvPr id="0" name=""/>
        <dsp:cNvSpPr/>
      </dsp:nvSpPr>
      <dsp:spPr>
        <a:xfrm>
          <a:off x="3825129" y="683428"/>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AEF42-AC5B-4155-ADA1-DB567EF2E005}">
      <dsp:nvSpPr>
        <dsp:cNvPr id="0" name=""/>
        <dsp:cNvSpPr/>
      </dsp:nvSpPr>
      <dsp:spPr>
        <a:xfrm>
          <a:off x="3730523" y="60459"/>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3CD481-4D9C-41D7-89D4-EAABD9E6167A}">
      <dsp:nvSpPr>
        <dsp:cNvPr id="0" name=""/>
        <dsp:cNvSpPr/>
      </dsp:nvSpPr>
      <dsp:spPr>
        <a:xfrm>
          <a:off x="3791760" y="13619"/>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A05DF9C-FF66-4E9B-A47B-1ECF64142A43}">
      <dsp:nvSpPr>
        <dsp:cNvPr id="0" name=""/>
        <dsp:cNvSpPr/>
      </dsp:nvSpPr>
      <dsp:spPr>
        <a:xfrm>
          <a:off x="3852997" y="-32885"/>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C2F45-7986-4E6A-944E-241E75496FDE}">
      <dsp:nvSpPr>
        <dsp:cNvPr id="0" name=""/>
        <dsp:cNvSpPr/>
      </dsp:nvSpPr>
      <dsp:spPr>
        <a:xfrm>
          <a:off x="3913868" y="13619"/>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B9FCF2-2E9C-4564-8F38-7C74CF8A418A}">
      <dsp:nvSpPr>
        <dsp:cNvPr id="0" name=""/>
        <dsp:cNvSpPr/>
      </dsp:nvSpPr>
      <dsp:spPr>
        <a:xfrm>
          <a:off x="3975105" y="60459"/>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70D758B-CAC7-48FD-BE29-C1AB80DBAF5E}">
      <dsp:nvSpPr>
        <dsp:cNvPr id="0" name=""/>
        <dsp:cNvSpPr/>
      </dsp:nvSpPr>
      <dsp:spPr>
        <a:xfrm>
          <a:off x="3852997" y="65477"/>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4D7F8E-A475-4A4F-93B8-49DDB1E288F9}">
      <dsp:nvSpPr>
        <dsp:cNvPr id="0" name=""/>
        <dsp:cNvSpPr/>
      </dsp:nvSpPr>
      <dsp:spPr>
        <a:xfrm>
          <a:off x="3852997" y="164176"/>
          <a:ext cx="40702" cy="4070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36E90C-72AB-4272-B4AA-19DC884C125F}">
      <dsp:nvSpPr>
        <dsp:cNvPr id="0" name=""/>
        <dsp:cNvSpPr/>
      </dsp:nvSpPr>
      <dsp:spPr>
        <a:xfrm>
          <a:off x="2086601" y="2942828"/>
          <a:ext cx="3316558" cy="375225"/>
        </a:xfrm>
        <a:prstGeom prst="round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67"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Garantiza termino de la Capacitación</a:t>
          </a:r>
          <a:endParaRPr lang="es-PE" sz="1300" kern="1200" dirty="0"/>
        </a:p>
      </dsp:txBody>
      <dsp:txXfrm>
        <a:off x="2104918" y="2961145"/>
        <a:ext cx="3279924" cy="338591"/>
      </dsp:txXfrm>
    </dsp:sp>
    <dsp:sp modelId="{899B709E-F16C-47CD-9C2B-FACFFE8442FB}">
      <dsp:nvSpPr>
        <dsp:cNvPr id="0" name=""/>
        <dsp:cNvSpPr/>
      </dsp:nvSpPr>
      <dsp:spPr>
        <a:xfrm>
          <a:off x="1804674" y="2844024"/>
          <a:ext cx="407391" cy="40750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59EDCE-5231-7A4E-A089-2EE1A2A24632}">
      <dsp:nvSpPr>
        <dsp:cNvPr id="0" name=""/>
        <dsp:cNvSpPr/>
      </dsp:nvSpPr>
      <dsp:spPr>
        <a:xfrm>
          <a:off x="2840060" y="2615547"/>
          <a:ext cx="3511226" cy="308403"/>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67" tIns="45720" rIns="45720" bIns="45720" numCol="1" spcCol="1270" anchor="ctr" anchorCtr="0">
          <a:noAutofit/>
        </a:bodyPr>
        <a:lstStyle/>
        <a:p>
          <a:pPr lvl="0" algn="l" defTabSz="533400">
            <a:lnSpc>
              <a:spcPct val="90000"/>
            </a:lnSpc>
            <a:spcBef>
              <a:spcPct val="0"/>
            </a:spcBef>
            <a:spcAft>
              <a:spcPct val="35000"/>
            </a:spcAft>
          </a:pPr>
          <a:r>
            <a:rPr lang="es-ES" sz="1200" kern="1200" dirty="0" smtClean="0"/>
            <a:t>Ejecuta Plan de Difusión. Intercambia información.</a:t>
          </a:r>
          <a:endParaRPr lang="es-PE" sz="1200" kern="1200" dirty="0"/>
        </a:p>
      </dsp:txBody>
      <dsp:txXfrm>
        <a:off x="2855115" y="2630602"/>
        <a:ext cx="3481116" cy="278293"/>
      </dsp:txXfrm>
    </dsp:sp>
    <dsp:sp modelId="{2DF414AC-092D-E74B-8080-A83386A06157}">
      <dsp:nvSpPr>
        <dsp:cNvPr id="0" name=""/>
        <dsp:cNvSpPr/>
      </dsp:nvSpPr>
      <dsp:spPr>
        <a:xfrm>
          <a:off x="2632290" y="2543246"/>
          <a:ext cx="407391" cy="40750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206BF6A-72A4-F84D-8493-AED22453477F}">
      <dsp:nvSpPr>
        <dsp:cNvPr id="0" name=""/>
        <dsp:cNvSpPr/>
      </dsp:nvSpPr>
      <dsp:spPr>
        <a:xfrm>
          <a:off x="3350870" y="2087349"/>
          <a:ext cx="3096736" cy="503769"/>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67" tIns="41910" rIns="41910" bIns="41910" numCol="1" spcCol="1270" anchor="ctr" anchorCtr="0">
          <a:noAutofit/>
        </a:bodyPr>
        <a:lstStyle/>
        <a:p>
          <a:pPr lvl="0" algn="l" defTabSz="488950">
            <a:lnSpc>
              <a:spcPct val="90000"/>
            </a:lnSpc>
            <a:spcBef>
              <a:spcPct val="0"/>
            </a:spcBef>
            <a:spcAft>
              <a:spcPct val="35000"/>
            </a:spcAft>
          </a:pPr>
          <a:r>
            <a:rPr lang="es-ES" sz="1100" kern="1200" dirty="0" smtClean="0"/>
            <a:t>Aprueba SPI de Alta </a:t>
          </a:r>
          <a:r>
            <a:rPr lang="es-ES" sz="1100" kern="1200" dirty="0" err="1" smtClean="0"/>
            <a:t>geravedad</a:t>
          </a:r>
          <a:r>
            <a:rPr lang="es-ES" sz="1100" kern="1200" dirty="0" smtClean="0"/>
            <a:t>/Baja probabilidad y Alta probabilidad/Baja gravedad y alertas con AAC</a:t>
          </a:r>
          <a:endParaRPr lang="es-PE" sz="1100" kern="1200" dirty="0"/>
        </a:p>
      </dsp:txBody>
      <dsp:txXfrm>
        <a:off x="3375462" y="2111941"/>
        <a:ext cx="3047552" cy="454585"/>
      </dsp:txXfrm>
    </dsp:sp>
    <dsp:sp modelId="{2E201407-D5D5-E54C-84E0-604DE500BFDB}">
      <dsp:nvSpPr>
        <dsp:cNvPr id="0" name=""/>
        <dsp:cNvSpPr/>
      </dsp:nvSpPr>
      <dsp:spPr>
        <a:xfrm>
          <a:off x="3040415" y="2133063"/>
          <a:ext cx="407391" cy="40750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2CD180-309F-9643-A95E-A863540151AC}">
      <dsp:nvSpPr>
        <dsp:cNvPr id="0" name=""/>
        <dsp:cNvSpPr/>
      </dsp:nvSpPr>
      <dsp:spPr>
        <a:xfrm>
          <a:off x="3545507" y="1658638"/>
          <a:ext cx="3029691" cy="417551"/>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67"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Termina y acepta MSMS con AAC</a:t>
          </a:r>
          <a:endParaRPr lang="es-PE" sz="1300" kern="1200" dirty="0"/>
        </a:p>
      </dsp:txBody>
      <dsp:txXfrm>
        <a:off x="3565890" y="1679021"/>
        <a:ext cx="2988925" cy="376785"/>
      </dsp:txXfrm>
    </dsp:sp>
    <dsp:sp modelId="{63C3A6A6-8B61-4B90-AE20-9960C1D286C0}">
      <dsp:nvSpPr>
        <dsp:cNvPr id="0" name=""/>
        <dsp:cNvSpPr/>
      </dsp:nvSpPr>
      <dsp:spPr>
        <a:xfrm>
          <a:off x="3300397" y="1681393"/>
          <a:ext cx="407391" cy="407506"/>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72E3101-7953-6047-9478-0497DA7AFCCA}">
      <dsp:nvSpPr>
        <dsp:cNvPr id="0" name=""/>
        <dsp:cNvSpPr/>
      </dsp:nvSpPr>
      <dsp:spPr>
        <a:xfrm>
          <a:off x="3852279" y="1213031"/>
          <a:ext cx="2797533" cy="392440"/>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67"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Unifica info. Voluntaria y obligatoria</a:t>
          </a:r>
          <a:endParaRPr lang="es-PE" sz="1300" kern="1200" dirty="0"/>
        </a:p>
      </dsp:txBody>
      <dsp:txXfrm>
        <a:off x="3871436" y="1232188"/>
        <a:ext cx="2759219" cy="354126"/>
      </dsp:txXfrm>
    </dsp:sp>
    <dsp:sp modelId="{959964D3-E441-4A66-9B9E-F9924413FDA8}">
      <dsp:nvSpPr>
        <dsp:cNvPr id="0" name=""/>
        <dsp:cNvSpPr/>
      </dsp:nvSpPr>
      <dsp:spPr>
        <a:xfrm>
          <a:off x="3485942" y="1202958"/>
          <a:ext cx="407391" cy="407506"/>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BD2D1CE-559A-FF42-BD05-03FFF4AA92C5}">
      <dsp:nvSpPr>
        <dsp:cNvPr id="0" name=""/>
        <dsp:cNvSpPr/>
      </dsp:nvSpPr>
      <dsp:spPr>
        <a:xfrm>
          <a:off x="3637975" y="714568"/>
          <a:ext cx="3100259" cy="426251"/>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67" tIns="49530" rIns="49530" bIns="49530" numCol="1" spcCol="1270" anchor="ctr" anchorCtr="0">
          <a:noAutofit/>
        </a:bodyPr>
        <a:lstStyle/>
        <a:p>
          <a:pPr lvl="0" algn="l" defTabSz="577850">
            <a:lnSpc>
              <a:spcPct val="90000"/>
            </a:lnSpc>
            <a:spcBef>
              <a:spcPct val="0"/>
            </a:spcBef>
            <a:spcAft>
              <a:spcPct val="35000"/>
            </a:spcAft>
          </a:pPr>
          <a:r>
            <a:rPr lang="es-ES" sz="1300" kern="1200" dirty="0" smtClean="0"/>
            <a:t>Recopila y analiza antecedentes de SMS</a:t>
          </a:r>
          <a:endParaRPr lang="es-PE" sz="1300" kern="1200" dirty="0"/>
        </a:p>
      </dsp:txBody>
      <dsp:txXfrm>
        <a:off x="3658783" y="735376"/>
        <a:ext cx="3058643" cy="384635"/>
      </dsp:txXfrm>
    </dsp:sp>
    <dsp:sp modelId="{EB4DBAA9-EDF0-4CDC-828F-92FF5E1D6269}">
      <dsp:nvSpPr>
        <dsp:cNvPr id="0" name=""/>
        <dsp:cNvSpPr/>
      </dsp:nvSpPr>
      <dsp:spPr>
        <a:xfrm>
          <a:off x="3339964" y="757507"/>
          <a:ext cx="407391" cy="407506"/>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9000" r="-2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B292BDD-1B8E-A143-8E24-ECC051238548}">
      <dsp:nvSpPr>
        <dsp:cNvPr id="0" name=""/>
        <dsp:cNvSpPr/>
      </dsp:nvSpPr>
      <dsp:spPr>
        <a:xfrm>
          <a:off x="3563364" y="256656"/>
          <a:ext cx="3196130" cy="402281"/>
        </a:xfrm>
        <a:prstGeom prst="roundRect">
          <a:avLst/>
        </a:prstGeom>
        <a:solidFill>
          <a:srgbClr val="FF5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5967" tIns="49530" rIns="49530" bIns="49530" numCol="1" spcCol="1270" anchor="ctr" anchorCtr="0">
          <a:noAutofit/>
        </a:bodyPr>
        <a:lstStyle/>
        <a:p>
          <a:pPr lvl="0" algn="l" defTabSz="577850">
            <a:lnSpc>
              <a:spcPct val="90000"/>
            </a:lnSpc>
            <a:spcBef>
              <a:spcPct val="0"/>
            </a:spcBef>
            <a:spcAft>
              <a:spcPct val="35000"/>
            </a:spcAft>
          </a:pPr>
          <a:r>
            <a:rPr lang="es-PE" sz="1300" kern="1200" dirty="0" smtClean="0"/>
            <a:t>Control de ejecución de reuniones internas </a:t>
          </a:r>
          <a:endParaRPr lang="es-PE" sz="1300" kern="1200" dirty="0"/>
        </a:p>
      </dsp:txBody>
      <dsp:txXfrm>
        <a:off x="3583002" y="276294"/>
        <a:ext cx="3156854" cy="363005"/>
      </dsp:txXfrm>
    </dsp:sp>
    <dsp:sp modelId="{23AECD02-6290-461F-BFAD-BCC4719A2F20}">
      <dsp:nvSpPr>
        <dsp:cNvPr id="0" name=""/>
        <dsp:cNvSpPr/>
      </dsp:nvSpPr>
      <dsp:spPr>
        <a:xfrm>
          <a:off x="3377812" y="273017"/>
          <a:ext cx="407391" cy="407506"/>
        </a:xfrm>
        <a:prstGeom prst="ellipse">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53000" r="-5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8E2998-BE80-4EB9-86FD-91AA38C69FEC}">
      <dsp:nvSpPr>
        <dsp:cNvPr id="0" name=""/>
        <dsp:cNvSpPr/>
      </dsp:nvSpPr>
      <dsp:spPr>
        <a:xfrm>
          <a:off x="2796325" y="1223159"/>
          <a:ext cx="55407" cy="554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CAB9EB-157D-4F39-84AF-32E4BBB414DB}">
      <dsp:nvSpPr>
        <dsp:cNvPr id="0" name=""/>
        <dsp:cNvSpPr/>
      </dsp:nvSpPr>
      <dsp:spPr>
        <a:xfrm>
          <a:off x="2747788" y="1300942"/>
          <a:ext cx="55407" cy="554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C6C5EC-0DCA-42AB-8A9C-14EBA01A8113}">
      <dsp:nvSpPr>
        <dsp:cNvPr id="0" name=""/>
        <dsp:cNvSpPr/>
      </dsp:nvSpPr>
      <dsp:spPr>
        <a:xfrm>
          <a:off x="2689942" y="1368286"/>
          <a:ext cx="55407" cy="554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5F00F-1A00-480D-9D18-186BA7C521D5}">
      <dsp:nvSpPr>
        <dsp:cNvPr id="0" name=""/>
        <dsp:cNvSpPr/>
      </dsp:nvSpPr>
      <dsp:spPr>
        <a:xfrm>
          <a:off x="2784230" y="578593"/>
          <a:ext cx="55407" cy="554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15099A-A5D6-4621-AB50-24CAD24BF7EB}">
      <dsp:nvSpPr>
        <dsp:cNvPr id="0" name=""/>
        <dsp:cNvSpPr/>
      </dsp:nvSpPr>
      <dsp:spPr>
        <a:xfrm>
          <a:off x="2858255" y="534482"/>
          <a:ext cx="55407" cy="554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C98F72-ADDC-4308-BD04-B7A644F47DA3}">
      <dsp:nvSpPr>
        <dsp:cNvPr id="0" name=""/>
        <dsp:cNvSpPr/>
      </dsp:nvSpPr>
      <dsp:spPr>
        <a:xfrm>
          <a:off x="2932058" y="490370"/>
          <a:ext cx="55407" cy="554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F525CE9-6F80-46B0-B77B-A03A27FE0D51}">
      <dsp:nvSpPr>
        <dsp:cNvPr id="0" name=""/>
        <dsp:cNvSpPr/>
      </dsp:nvSpPr>
      <dsp:spPr>
        <a:xfrm>
          <a:off x="3005862" y="534482"/>
          <a:ext cx="55407" cy="554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5EACB9D-6258-49EC-A074-60EF43321667}">
      <dsp:nvSpPr>
        <dsp:cNvPr id="0" name=""/>
        <dsp:cNvSpPr/>
      </dsp:nvSpPr>
      <dsp:spPr>
        <a:xfrm>
          <a:off x="3079886" y="578593"/>
          <a:ext cx="55407" cy="554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93ED0-74A1-4F63-AA82-28B72D487807}">
      <dsp:nvSpPr>
        <dsp:cNvPr id="0" name=""/>
        <dsp:cNvSpPr/>
      </dsp:nvSpPr>
      <dsp:spPr>
        <a:xfrm>
          <a:off x="2932058" y="583446"/>
          <a:ext cx="55407" cy="554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F6A8A01-3ED1-44CC-A335-F6DA0DABFD9A}">
      <dsp:nvSpPr>
        <dsp:cNvPr id="0" name=""/>
        <dsp:cNvSpPr/>
      </dsp:nvSpPr>
      <dsp:spPr>
        <a:xfrm>
          <a:off x="2932058" y="676521"/>
          <a:ext cx="55407" cy="55407"/>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3A1CBF-5C43-43A0-95D0-461259FC7016}">
      <dsp:nvSpPr>
        <dsp:cNvPr id="0" name=""/>
        <dsp:cNvSpPr/>
      </dsp:nvSpPr>
      <dsp:spPr>
        <a:xfrm>
          <a:off x="39598" y="1629846"/>
          <a:ext cx="2271607" cy="559968"/>
        </a:xfrm>
        <a:prstGeom prst="roundRect">
          <a:avLst/>
        </a:prstGeo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949" tIns="45720" rIns="45720" bIns="45720" numCol="1" spcCol="1270" anchor="ctr" anchorCtr="0">
          <a:noAutofit/>
        </a:bodyPr>
        <a:lstStyle/>
        <a:p>
          <a:pPr lvl="0" algn="l" defTabSz="533400">
            <a:lnSpc>
              <a:spcPct val="90000"/>
            </a:lnSpc>
            <a:spcBef>
              <a:spcPct val="0"/>
            </a:spcBef>
            <a:spcAft>
              <a:spcPct val="35000"/>
            </a:spcAft>
          </a:pPr>
          <a:r>
            <a:rPr lang="es-PE" sz="1200" kern="1200" dirty="0" smtClean="0"/>
            <a:t>Termina el plan de capacitación del SMS</a:t>
          </a:r>
          <a:endParaRPr lang="es-PE" sz="1200" kern="1200" dirty="0"/>
        </a:p>
      </dsp:txBody>
      <dsp:txXfrm>
        <a:off x="66933" y="1657181"/>
        <a:ext cx="2216937" cy="505298"/>
      </dsp:txXfrm>
    </dsp:sp>
    <dsp:sp modelId="{772D5B0B-C03F-4565-B435-7AF05A4887A6}">
      <dsp:nvSpPr>
        <dsp:cNvPr id="0" name=""/>
        <dsp:cNvSpPr/>
      </dsp:nvSpPr>
      <dsp:spPr>
        <a:xfrm>
          <a:off x="2152618" y="1592014"/>
          <a:ext cx="554078" cy="55404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31000" r="-3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A390BA-C90D-4E67-A259-79BE101DCA57}">
      <dsp:nvSpPr>
        <dsp:cNvPr id="0" name=""/>
        <dsp:cNvSpPr/>
      </dsp:nvSpPr>
      <dsp:spPr>
        <a:xfrm>
          <a:off x="398267" y="875803"/>
          <a:ext cx="2485805" cy="592407"/>
        </a:xfrm>
        <a:prstGeom prst="roundRect">
          <a:avLst/>
        </a:prstGeom>
        <a:gradFill flip="none" rotWithShape="0">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2949" tIns="41910" rIns="41910" bIns="41910" numCol="1" spcCol="1270" anchor="ctr" anchorCtr="0">
          <a:noAutofit/>
        </a:bodyPr>
        <a:lstStyle/>
        <a:p>
          <a:pPr lvl="0" algn="l" defTabSz="488950">
            <a:lnSpc>
              <a:spcPct val="90000"/>
            </a:lnSpc>
            <a:spcBef>
              <a:spcPct val="0"/>
            </a:spcBef>
            <a:spcAft>
              <a:spcPct val="35000"/>
            </a:spcAft>
          </a:pPr>
          <a:r>
            <a:rPr lang="es-ES" sz="1100" kern="1200" dirty="0" smtClean="0"/>
            <a:t>Acepta nuevo Programa de Capacitación de la organización con AAC</a:t>
          </a:r>
          <a:endParaRPr lang="es-PE" sz="1100" kern="1200" dirty="0"/>
        </a:p>
      </dsp:txBody>
      <dsp:txXfrm>
        <a:off x="427186" y="904722"/>
        <a:ext cx="2427967" cy="534569"/>
      </dsp:txXfrm>
    </dsp:sp>
    <dsp:sp modelId="{4E9F9E05-E130-4908-9DAF-2EED7D57425F}">
      <dsp:nvSpPr>
        <dsp:cNvPr id="0" name=""/>
        <dsp:cNvSpPr/>
      </dsp:nvSpPr>
      <dsp:spPr>
        <a:xfrm>
          <a:off x="2609694" y="852327"/>
          <a:ext cx="554078" cy="55404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1DDBE-244F-4003-A0F9-F9C68C6800FC}">
      <dsp:nvSpPr>
        <dsp:cNvPr id="0" name=""/>
        <dsp:cNvSpPr/>
      </dsp:nvSpPr>
      <dsp:spPr>
        <a:xfrm>
          <a:off x="0" y="0"/>
          <a:ext cx="2188347" cy="1188013"/>
        </a:xfrm>
        <a:prstGeom prst="rightArrow">
          <a:avLst/>
        </a:prstGeom>
        <a:solidFill>
          <a:schemeClr val="tx2">
            <a:lumMod val="40000"/>
            <a:lumOff val="60000"/>
          </a:schemeClr>
        </a:solidFill>
        <a:ln>
          <a:noFill/>
        </a:ln>
        <a:effectLst/>
      </dsp:spPr>
      <dsp:style>
        <a:lnRef idx="0">
          <a:scrgbClr r="0" g="0" b="0"/>
        </a:lnRef>
        <a:fillRef idx="1">
          <a:scrgbClr r="0" g="0" b="0"/>
        </a:fillRef>
        <a:effectRef idx="0">
          <a:scrgbClr r="0" g="0" b="0"/>
        </a:effectRef>
        <a:fontRef idx="minor"/>
      </dsp:style>
    </dsp:sp>
    <dsp:sp modelId="{C3D2F052-D562-4F5E-BC8A-6926A5D4731E}">
      <dsp:nvSpPr>
        <dsp:cNvPr id="0" name=""/>
        <dsp:cNvSpPr/>
      </dsp:nvSpPr>
      <dsp:spPr>
        <a:xfrm>
          <a:off x="191480" y="356403"/>
          <a:ext cx="847985" cy="475205"/>
        </a:xfrm>
        <a:prstGeom prst="roundRect">
          <a:avLst/>
        </a:pr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Mantiene motivación</a:t>
          </a:r>
          <a:endParaRPr lang="es-PE" sz="1200" kern="1200" dirty="0"/>
        </a:p>
      </dsp:txBody>
      <dsp:txXfrm>
        <a:off x="214678" y="379601"/>
        <a:ext cx="801589" cy="428809"/>
      </dsp:txXfrm>
    </dsp:sp>
    <dsp:sp modelId="{D7819805-16D8-4FC0-B229-B025504F038B}">
      <dsp:nvSpPr>
        <dsp:cNvPr id="0" name=""/>
        <dsp:cNvSpPr/>
      </dsp:nvSpPr>
      <dsp:spPr>
        <a:xfrm>
          <a:off x="1148883" y="356403"/>
          <a:ext cx="847985" cy="475205"/>
        </a:xfrm>
        <a:prstGeom prst="roundRect">
          <a:avLst/>
        </a:prstGeom>
        <a:gradFill flip="none" rotWithShape="0">
          <a:gsLst>
            <a:gs pos="0">
              <a:schemeClr val="accent5">
                <a:shade val="30000"/>
                <a:satMod val="115000"/>
              </a:schemeClr>
            </a:gs>
            <a:gs pos="50000">
              <a:schemeClr val="accent5">
                <a:shade val="67500"/>
                <a:satMod val="115000"/>
              </a:schemeClr>
            </a:gs>
            <a:gs pos="100000">
              <a:schemeClr val="accent5">
                <a:shade val="100000"/>
                <a:satMod val="115000"/>
              </a:schemeClr>
            </a:gs>
          </a:gsLst>
          <a:lin ang="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PE" sz="1200" kern="1200" dirty="0" smtClean="0"/>
            <a:t>Participa en SMS</a:t>
          </a:r>
          <a:endParaRPr lang="es-PE" sz="1200" kern="1200" dirty="0"/>
        </a:p>
      </dsp:txBody>
      <dsp:txXfrm>
        <a:off x="1172081" y="379601"/>
        <a:ext cx="801589" cy="428809"/>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03FFF-1A79-454F-9A6D-8BFC254D074E}">
      <dsp:nvSpPr>
        <dsp:cNvPr id="0" name=""/>
        <dsp:cNvSpPr/>
      </dsp:nvSpPr>
      <dsp:spPr>
        <a:xfrm>
          <a:off x="-25869" y="0"/>
          <a:ext cx="458996" cy="498226"/>
        </a:xfrm>
        <a:prstGeom prst="upArrow">
          <a:avLst/>
        </a:prstGeom>
        <a:solidFill>
          <a:srgbClr val="2B84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BE50B1-AE5B-486C-B273-6855BEBFAB1A}">
      <dsp:nvSpPr>
        <dsp:cNvPr id="0" name=""/>
        <dsp:cNvSpPr/>
      </dsp:nvSpPr>
      <dsp:spPr>
        <a:xfrm>
          <a:off x="367004" y="41188"/>
          <a:ext cx="951351" cy="49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0" rIns="78232" bIns="78232" numCol="1" spcCol="1270" anchor="ctr" anchorCtr="0">
          <a:noAutofit/>
        </a:bodyPr>
        <a:lstStyle/>
        <a:p>
          <a:pPr lvl="0" algn="ctr" defTabSz="488950">
            <a:lnSpc>
              <a:spcPct val="90000"/>
            </a:lnSpc>
            <a:spcBef>
              <a:spcPct val="0"/>
            </a:spcBef>
            <a:spcAft>
              <a:spcPct val="35000"/>
            </a:spcAft>
          </a:pPr>
          <a:r>
            <a:rPr lang="es-ES" sz="1100" b="1" kern="1200" dirty="0" smtClean="0">
              <a:solidFill>
                <a:srgbClr val="2B84D3"/>
              </a:solidFill>
            </a:rPr>
            <a:t>Auditorias internas y externas</a:t>
          </a:r>
          <a:endParaRPr lang="es-ES" sz="1100" b="1" kern="1200" dirty="0">
            <a:solidFill>
              <a:srgbClr val="2B84D3"/>
            </a:solidFill>
          </a:endParaRPr>
        </a:p>
      </dsp:txBody>
      <dsp:txXfrm>
        <a:off x="367004" y="41188"/>
        <a:ext cx="951351" cy="498226"/>
      </dsp:txXfrm>
    </dsp:sp>
    <dsp:sp modelId="{0E70227D-5BA1-4EEA-8A5C-F23DA65BB054}">
      <dsp:nvSpPr>
        <dsp:cNvPr id="0" name=""/>
        <dsp:cNvSpPr/>
      </dsp:nvSpPr>
      <dsp:spPr>
        <a:xfrm>
          <a:off x="111829" y="539744"/>
          <a:ext cx="458996" cy="498226"/>
        </a:xfrm>
        <a:prstGeom prst="downArrow">
          <a:avLst/>
        </a:prstGeom>
        <a:solidFill>
          <a:srgbClr val="2B84D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8B5B65-B36D-4023-A5D7-04618411CB79}">
      <dsp:nvSpPr>
        <dsp:cNvPr id="0" name=""/>
        <dsp:cNvSpPr/>
      </dsp:nvSpPr>
      <dsp:spPr>
        <a:xfrm>
          <a:off x="531326" y="539744"/>
          <a:ext cx="885441" cy="49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0" rIns="78232" bIns="78232" numCol="1" spcCol="1270" anchor="ctr" anchorCtr="0">
          <a:noAutofit/>
        </a:bodyPr>
        <a:lstStyle/>
        <a:p>
          <a:pPr lvl="0" algn="l" defTabSz="488950">
            <a:lnSpc>
              <a:spcPct val="90000"/>
            </a:lnSpc>
            <a:spcBef>
              <a:spcPct val="0"/>
            </a:spcBef>
            <a:spcAft>
              <a:spcPct val="35000"/>
            </a:spcAft>
          </a:pPr>
          <a:r>
            <a:rPr lang="es-ES" sz="1100" b="1" kern="1200" dirty="0" smtClean="0">
              <a:solidFill>
                <a:srgbClr val="2B84D3"/>
              </a:solidFill>
            </a:rPr>
            <a:t>Auditoria de SMS</a:t>
          </a:r>
          <a:endParaRPr lang="es-ES" sz="1100" b="1" kern="1200" dirty="0">
            <a:solidFill>
              <a:srgbClr val="2B84D3"/>
            </a:solidFill>
          </a:endParaRPr>
        </a:p>
      </dsp:txBody>
      <dsp:txXfrm>
        <a:off x="531326" y="539744"/>
        <a:ext cx="885441" cy="498226"/>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1A388-E1D0-4417-9E6D-5357DB65F0FB}">
      <dsp:nvSpPr>
        <dsp:cNvPr id="0" name=""/>
        <dsp:cNvSpPr/>
      </dsp:nvSpPr>
      <dsp:spPr>
        <a:xfrm>
          <a:off x="4990749" y="1655177"/>
          <a:ext cx="204924" cy="3538360"/>
        </a:xfrm>
        <a:custGeom>
          <a:avLst/>
          <a:gdLst/>
          <a:ahLst/>
          <a:cxnLst/>
          <a:rect l="0" t="0" r="0" b="0"/>
          <a:pathLst>
            <a:path>
              <a:moveTo>
                <a:pt x="0" y="0"/>
              </a:moveTo>
              <a:lnTo>
                <a:pt x="0" y="3538360"/>
              </a:lnTo>
              <a:lnTo>
                <a:pt x="204924" y="353836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AFD7EC-5786-4917-8964-2946B6784D3D}">
      <dsp:nvSpPr>
        <dsp:cNvPr id="0" name=""/>
        <dsp:cNvSpPr/>
      </dsp:nvSpPr>
      <dsp:spPr>
        <a:xfrm>
          <a:off x="4990749" y="1655177"/>
          <a:ext cx="204924" cy="2568385"/>
        </a:xfrm>
        <a:custGeom>
          <a:avLst/>
          <a:gdLst/>
          <a:ahLst/>
          <a:cxnLst/>
          <a:rect l="0" t="0" r="0" b="0"/>
          <a:pathLst>
            <a:path>
              <a:moveTo>
                <a:pt x="0" y="0"/>
              </a:moveTo>
              <a:lnTo>
                <a:pt x="0" y="2568385"/>
              </a:lnTo>
              <a:lnTo>
                <a:pt x="204924" y="256838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533B0D-2222-49E0-9E7B-0DB047ECE1A3}">
      <dsp:nvSpPr>
        <dsp:cNvPr id="0" name=""/>
        <dsp:cNvSpPr/>
      </dsp:nvSpPr>
      <dsp:spPr>
        <a:xfrm>
          <a:off x="4990749" y="1655177"/>
          <a:ext cx="204924" cy="1598410"/>
        </a:xfrm>
        <a:custGeom>
          <a:avLst/>
          <a:gdLst/>
          <a:ahLst/>
          <a:cxnLst/>
          <a:rect l="0" t="0" r="0" b="0"/>
          <a:pathLst>
            <a:path>
              <a:moveTo>
                <a:pt x="0" y="0"/>
              </a:moveTo>
              <a:lnTo>
                <a:pt x="0" y="1598410"/>
              </a:lnTo>
              <a:lnTo>
                <a:pt x="204924" y="1598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7761E3-B276-40BE-A8AB-49CFA3FD03F5}">
      <dsp:nvSpPr>
        <dsp:cNvPr id="0" name=""/>
        <dsp:cNvSpPr/>
      </dsp:nvSpPr>
      <dsp:spPr>
        <a:xfrm>
          <a:off x="4990749" y="1655177"/>
          <a:ext cx="204924" cy="628434"/>
        </a:xfrm>
        <a:custGeom>
          <a:avLst/>
          <a:gdLst/>
          <a:ahLst/>
          <a:cxnLst/>
          <a:rect l="0" t="0" r="0" b="0"/>
          <a:pathLst>
            <a:path>
              <a:moveTo>
                <a:pt x="0" y="0"/>
              </a:moveTo>
              <a:lnTo>
                <a:pt x="0" y="628434"/>
              </a:lnTo>
              <a:lnTo>
                <a:pt x="204924" y="6284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FFBF440-0665-4FB3-8935-F64A16674E3E}">
      <dsp:nvSpPr>
        <dsp:cNvPr id="0" name=""/>
        <dsp:cNvSpPr/>
      </dsp:nvSpPr>
      <dsp:spPr>
        <a:xfrm>
          <a:off x="3884158" y="685202"/>
          <a:ext cx="1653056" cy="286894"/>
        </a:xfrm>
        <a:custGeom>
          <a:avLst/>
          <a:gdLst/>
          <a:ahLst/>
          <a:cxnLst/>
          <a:rect l="0" t="0" r="0" b="0"/>
          <a:pathLst>
            <a:path>
              <a:moveTo>
                <a:pt x="0" y="0"/>
              </a:moveTo>
              <a:lnTo>
                <a:pt x="0" y="143447"/>
              </a:lnTo>
              <a:lnTo>
                <a:pt x="1653056" y="143447"/>
              </a:lnTo>
              <a:lnTo>
                <a:pt x="1653056" y="2868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88220A-E0CD-47F3-8115-DDE753B87B84}">
      <dsp:nvSpPr>
        <dsp:cNvPr id="0" name=""/>
        <dsp:cNvSpPr/>
      </dsp:nvSpPr>
      <dsp:spPr>
        <a:xfrm>
          <a:off x="3337693" y="1655177"/>
          <a:ext cx="204924" cy="1598410"/>
        </a:xfrm>
        <a:custGeom>
          <a:avLst/>
          <a:gdLst/>
          <a:ahLst/>
          <a:cxnLst/>
          <a:rect l="0" t="0" r="0" b="0"/>
          <a:pathLst>
            <a:path>
              <a:moveTo>
                <a:pt x="0" y="0"/>
              </a:moveTo>
              <a:lnTo>
                <a:pt x="0" y="1598410"/>
              </a:lnTo>
              <a:lnTo>
                <a:pt x="204924" y="159841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476402-8449-4D34-BB7D-8E6C4593A6DE}">
      <dsp:nvSpPr>
        <dsp:cNvPr id="0" name=""/>
        <dsp:cNvSpPr/>
      </dsp:nvSpPr>
      <dsp:spPr>
        <a:xfrm>
          <a:off x="3337693" y="1655177"/>
          <a:ext cx="204924" cy="628434"/>
        </a:xfrm>
        <a:custGeom>
          <a:avLst/>
          <a:gdLst/>
          <a:ahLst/>
          <a:cxnLst/>
          <a:rect l="0" t="0" r="0" b="0"/>
          <a:pathLst>
            <a:path>
              <a:moveTo>
                <a:pt x="0" y="0"/>
              </a:moveTo>
              <a:lnTo>
                <a:pt x="0" y="628434"/>
              </a:lnTo>
              <a:lnTo>
                <a:pt x="204924" y="6284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C47DC52-69D7-48F1-A240-611AD7268669}">
      <dsp:nvSpPr>
        <dsp:cNvPr id="0" name=""/>
        <dsp:cNvSpPr/>
      </dsp:nvSpPr>
      <dsp:spPr>
        <a:xfrm>
          <a:off x="3838438" y="685202"/>
          <a:ext cx="91440" cy="286894"/>
        </a:xfrm>
        <a:custGeom>
          <a:avLst/>
          <a:gdLst/>
          <a:ahLst/>
          <a:cxnLst/>
          <a:rect l="0" t="0" r="0" b="0"/>
          <a:pathLst>
            <a:path>
              <a:moveTo>
                <a:pt x="45720" y="0"/>
              </a:moveTo>
              <a:lnTo>
                <a:pt x="45720" y="2868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65A1DF-E138-4E38-A969-D5EDDED9133C}">
      <dsp:nvSpPr>
        <dsp:cNvPr id="0" name=""/>
        <dsp:cNvSpPr/>
      </dsp:nvSpPr>
      <dsp:spPr>
        <a:xfrm>
          <a:off x="1684636" y="1655177"/>
          <a:ext cx="204924" cy="628434"/>
        </a:xfrm>
        <a:custGeom>
          <a:avLst/>
          <a:gdLst/>
          <a:ahLst/>
          <a:cxnLst/>
          <a:rect l="0" t="0" r="0" b="0"/>
          <a:pathLst>
            <a:path>
              <a:moveTo>
                <a:pt x="0" y="0"/>
              </a:moveTo>
              <a:lnTo>
                <a:pt x="0" y="628434"/>
              </a:lnTo>
              <a:lnTo>
                <a:pt x="204924" y="628434"/>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AFFC14-E85B-4DA7-9579-F5A35B410054}">
      <dsp:nvSpPr>
        <dsp:cNvPr id="0" name=""/>
        <dsp:cNvSpPr/>
      </dsp:nvSpPr>
      <dsp:spPr>
        <a:xfrm>
          <a:off x="2231101" y="685202"/>
          <a:ext cx="1653056" cy="286894"/>
        </a:xfrm>
        <a:custGeom>
          <a:avLst/>
          <a:gdLst/>
          <a:ahLst/>
          <a:cxnLst/>
          <a:rect l="0" t="0" r="0" b="0"/>
          <a:pathLst>
            <a:path>
              <a:moveTo>
                <a:pt x="1653056" y="0"/>
              </a:moveTo>
              <a:lnTo>
                <a:pt x="1653056" y="143447"/>
              </a:lnTo>
              <a:lnTo>
                <a:pt x="0" y="143447"/>
              </a:lnTo>
              <a:lnTo>
                <a:pt x="0" y="28689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D3DBF93-0347-4F35-9CA9-6AF30ED1D211}">
      <dsp:nvSpPr>
        <dsp:cNvPr id="0" name=""/>
        <dsp:cNvSpPr/>
      </dsp:nvSpPr>
      <dsp:spPr>
        <a:xfrm>
          <a:off x="3201076" y="2121"/>
          <a:ext cx="1366162" cy="683081"/>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kern="1200" dirty="0" smtClean="0">
              <a:ln>
                <a:noFill/>
              </a:ln>
            </a:rPr>
            <a:t>Gerente responsable</a:t>
          </a:r>
          <a:endParaRPr lang="es-PE" sz="1600" kern="1200" dirty="0">
            <a:ln>
              <a:noFill/>
            </a:ln>
          </a:endParaRPr>
        </a:p>
      </dsp:txBody>
      <dsp:txXfrm>
        <a:off x="3201076" y="2121"/>
        <a:ext cx="1366162" cy="683081"/>
      </dsp:txXfrm>
    </dsp:sp>
    <dsp:sp modelId="{AC579140-1F60-4ACB-8DEB-00A98D917140}">
      <dsp:nvSpPr>
        <dsp:cNvPr id="0" name=""/>
        <dsp:cNvSpPr/>
      </dsp:nvSpPr>
      <dsp:spPr>
        <a:xfrm>
          <a:off x="1548020" y="972096"/>
          <a:ext cx="1366162" cy="683081"/>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kern="1200" dirty="0" smtClean="0">
              <a:ln>
                <a:noFill/>
              </a:ln>
            </a:rPr>
            <a:t>Inspección</a:t>
          </a:r>
          <a:endParaRPr lang="es-PE" sz="1600" kern="1200" dirty="0">
            <a:ln>
              <a:noFill/>
            </a:ln>
          </a:endParaRPr>
        </a:p>
      </dsp:txBody>
      <dsp:txXfrm>
        <a:off x="1548020" y="972096"/>
        <a:ext cx="1366162" cy="683081"/>
      </dsp:txXfrm>
    </dsp:sp>
    <dsp:sp modelId="{275EC537-4DB3-4235-B4D4-9A58F245A219}">
      <dsp:nvSpPr>
        <dsp:cNvPr id="0" name=""/>
        <dsp:cNvSpPr/>
      </dsp:nvSpPr>
      <dsp:spPr>
        <a:xfrm>
          <a:off x="1889561" y="1942071"/>
          <a:ext cx="1366162" cy="68308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kern="1200" dirty="0" smtClean="0">
              <a:ln>
                <a:noFill/>
              </a:ln>
            </a:rPr>
            <a:t>Control de calidad</a:t>
          </a:r>
          <a:endParaRPr lang="es-PE" sz="1600" kern="1200" dirty="0">
            <a:ln>
              <a:noFill/>
            </a:ln>
          </a:endParaRPr>
        </a:p>
      </dsp:txBody>
      <dsp:txXfrm>
        <a:off x="1889561" y="1942071"/>
        <a:ext cx="1366162" cy="683081"/>
      </dsp:txXfrm>
    </dsp:sp>
    <dsp:sp modelId="{F2DB7C2A-65A7-4081-AFBD-B46BAD4DE742}">
      <dsp:nvSpPr>
        <dsp:cNvPr id="0" name=""/>
        <dsp:cNvSpPr/>
      </dsp:nvSpPr>
      <dsp:spPr>
        <a:xfrm>
          <a:off x="3201076" y="972096"/>
          <a:ext cx="1366162" cy="683081"/>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kern="1200" dirty="0" smtClean="0">
              <a:ln>
                <a:noFill/>
              </a:ln>
            </a:rPr>
            <a:t>Mantenimiento</a:t>
          </a:r>
          <a:endParaRPr lang="es-PE" sz="1600" kern="1200" dirty="0">
            <a:ln>
              <a:noFill/>
            </a:ln>
          </a:endParaRPr>
        </a:p>
      </dsp:txBody>
      <dsp:txXfrm>
        <a:off x="3201076" y="972096"/>
        <a:ext cx="1366162" cy="683081"/>
      </dsp:txXfrm>
    </dsp:sp>
    <dsp:sp modelId="{6042A94B-DD03-4587-A190-35C7A7C869C3}">
      <dsp:nvSpPr>
        <dsp:cNvPr id="0" name=""/>
        <dsp:cNvSpPr/>
      </dsp:nvSpPr>
      <dsp:spPr>
        <a:xfrm>
          <a:off x="3542617" y="1942071"/>
          <a:ext cx="1366162" cy="68308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kern="1200" dirty="0" smtClean="0">
              <a:ln>
                <a:noFill/>
              </a:ln>
            </a:rPr>
            <a:t>Capacidades de mantenimiento</a:t>
          </a:r>
          <a:endParaRPr lang="es-PE" sz="1600" kern="1200" dirty="0">
            <a:ln>
              <a:noFill/>
            </a:ln>
          </a:endParaRPr>
        </a:p>
      </dsp:txBody>
      <dsp:txXfrm>
        <a:off x="3542617" y="1942071"/>
        <a:ext cx="1366162" cy="683081"/>
      </dsp:txXfrm>
    </dsp:sp>
    <dsp:sp modelId="{A57AD4F8-FD8F-40F3-AFFA-C38B2EB17B8E}">
      <dsp:nvSpPr>
        <dsp:cNvPr id="0" name=""/>
        <dsp:cNvSpPr/>
      </dsp:nvSpPr>
      <dsp:spPr>
        <a:xfrm>
          <a:off x="3542617" y="2912047"/>
          <a:ext cx="1366162" cy="68308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b="1" kern="1200" dirty="0" smtClean="0">
              <a:ln>
                <a:noFill/>
              </a:ln>
              <a:solidFill>
                <a:srgbClr val="FFFF00"/>
              </a:solidFill>
            </a:rPr>
            <a:t>Capacitación</a:t>
          </a:r>
          <a:endParaRPr lang="es-PE" sz="1600" b="1" kern="1200" dirty="0">
            <a:ln>
              <a:noFill/>
            </a:ln>
            <a:solidFill>
              <a:srgbClr val="FFFF00"/>
            </a:solidFill>
          </a:endParaRPr>
        </a:p>
      </dsp:txBody>
      <dsp:txXfrm>
        <a:off x="3542617" y="2912047"/>
        <a:ext cx="1366162" cy="683081"/>
      </dsp:txXfrm>
    </dsp:sp>
    <dsp:sp modelId="{611286DE-C395-49A9-9932-6C0E8175E074}">
      <dsp:nvSpPr>
        <dsp:cNvPr id="0" name=""/>
        <dsp:cNvSpPr/>
      </dsp:nvSpPr>
      <dsp:spPr>
        <a:xfrm>
          <a:off x="4854133" y="972096"/>
          <a:ext cx="1366162" cy="683081"/>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PE" sz="1800" b="1" kern="1200" dirty="0" smtClean="0">
              <a:ln>
                <a:noFill/>
              </a:ln>
              <a:solidFill>
                <a:srgbClr val="FFFF00"/>
              </a:solidFill>
            </a:rPr>
            <a:t>SMS</a:t>
          </a:r>
          <a:endParaRPr lang="es-PE" sz="1800" b="1" kern="1200" dirty="0">
            <a:ln>
              <a:noFill/>
            </a:ln>
            <a:solidFill>
              <a:srgbClr val="FFFF00"/>
            </a:solidFill>
          </a:endParaRPr>
        </a:p>
      </dsp:txBody>
      <dsp:txXfrm>
        <a:off x="4854133" y="972096"/>
        <a:ext cx="1366162" cy="683081"/>
      </dsp:txXfrm>
    </dsp:sp>
    <dsp:sp modelId="{2F5D8FD0-1BE3-4F27-8603-237EE89F9610}">
      <dsp:nvSpPr>
        <dsp:cNvPr id="0" name=""/>
        <dsp:cNvSpPr/>
      </dsp:nvSpPr>
      <dsp:spPr>
        <a:xfrm>
          <a:off x="5195674" y="1942071"/>
          <a:ext cx="1366162" cy="68308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kern="1200" dirty="0" smtClean="0">
              <a:ln>
                <a:noFill/>
              </a:ln>
            </a:rPr>
            <a:t>Auditorías</a:t>
          </a:r>
          <a:endParaRPr lang="es-PE" sz="1600" kern="1200" dirty="0">
            <a:ln>
              <a:noFill/>
            </a:ln>
          </a:endParaRPr>
        </a:p>
      </dsp:txBody>
      <dsp:txXfrm>
        <a:off x="5195674" y="1942071"/>
        <a:ext cx="1366162" cy="683081"/>
      </dsp:txXfrm>
    </dsp:sp>
    <dsp:sp modelId="{351BFB5B-4BFD-4E88-A48B-D26E0B0B6A68}">
      <dsp:nvSpPr>
        <dsp:cNvPr id="0" name=""/>
        <dsp:cNvSpPr/>
      </dsp:nvSpPr>
      <dsp:spPr>
        <a:xfrm>
          <a:off x="5195674" y="2912047"/>
          <a:ext cx="1366162" cy="68308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b="1" kern="1200" dirty="0" smtClean="0">
              <a:ln>
                <a:noFill/>
              </a:ln>
              <a:solidFill>
                <a:srgbClr val="FFFF00"/>
              </a:solidFill>
            </a:rPr>
            <a:t>Evaluación de informes</a:t>
          </a:r>
          <a:endParaRPr lang="es-PE" sz="1600" b="1" kern="1200" dirty="0">
            <a:ln>
              <a:noFill/>
            </a:ln>
            <a:solidFill>
              <a:srgbClr val="FFFF00"/>
            </a:solidFill>
          </a:endParaRPr>
        </a:p>
      </dsp:txBody>
      <dsp:txXfrm>
        <a:off x="5195674" y="2912047"/>
        <a:ext cx="1366162" cy="683081"/>
      </dsp:txXfrm>
    </dsp:sp>
    <dsp:sp modelId="{7C1A3274-55B6-47D7-A5ED-E970ADA9EFFF}">
      <dsp:nvSpPr>
        <dsp:cNvPr id="0" name=""/>
        <dsp:cNvSpPr/>
      </dsp:nvSpPr>
      <dsp:spPr>
        <a:xfrm>
          <a:off x="5195674" y="3882022"/>
          <a:ext cx="1366162" cy="68308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b="1" kern="1200" dirty="0" smtClean="0">
              <a:ln>
                <a:noFill/>
              </a:ln>
              <a:solidFill>
                <a:srgbClr val="FFFF00"/>
              </a:solidFill>
            </a:rPr>
            <a:t>Análisis de riesgos</a:t>
          </a:r>
          <a:endParaRPr lang="es-PE" sz="1600" b="1" kern="1200" dirty="0">
            <a:ln>
              <a:noFill/>
            </a:ln>
            <a:solidFill>
              <a:srgbClr val="FFFF00"/>
            </a:solidFill>
          </a:endParaRPr>
        </a:p>
      </dsp:txBody>
      <dsp:txXfrm>
        <a:off x="5195674" y="3882022"/>
        <a:ext cx="1366162" cy="683081"/>
      </dsp:txXfrm>
    </dsp:sp>
    <dsp:sp modelId="{E7BC84BC-6DC4-4663-A8A5-DC04A63394CA}">
      <dsp:nvSpPr>
        <dsp:cNvPr id="0" name=""/>
        <dsp:cNvSpPr/>
      </dsp:nvSpPr>
      <dsp:spPr>
        <a:xfrm>
          <a:off x="5195674" y="4851997"/>
          <a:ext cx="1366162" cy="683081"/>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s-PE" sz="1600" b="1" kern="1200" dirty="0" smtClean="0">
              <a:ln>
                <a:noFill/>
              </a:ln>
              <a:solidFill>
                <a:srgbClr val="FFFF00"/>
              </a:solidFill>
            </a:rPr>
            <a:t>Gestión de indicadores</a:t>
          </a:r>
          <a:endParaRPr lang="es-PE" sz="1600" b="1" kern="1200" dirty="0">
            <a:ln>
              <a:noFill/>
            </a:ln>
            <a:solidFill>
              <a:srgbClr val="FFFF00"/>
            </a:solidFill>
          </a:endParaRPr>
        </a:p>
      </dsp:txBody>
      <dsp:txXfrm>
        <a:off x="5195674" y="4851997"/>
        <a:ext cx="1366162" cy="6830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98608-15DA-4D2E-9497-BFA2C4BC4DF4}">
      <dsp:nvSpPr>
        <dsp:cNvPr id="0" name=""/>
        <dsp:cNvSpPr/>
      </dsp:nvSpPr>
      <dsp:spPr>
        <a:xfrm>
          <a:off x="0" y="-189494"/>
          <a:ext cx="6468484" cy="2279747"/>
        </a:xfrm>
        <a:prstGeom prst="roundRect">
          <a:avLst>
            <a:gd name="adj" fmla="val 10000"/>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137160" numCol="1" spcCol="1270" anchor="t" anchorCtr="0">
          <a:noAutofit/>
        </a:bodyPr>
        <a:lstStyle/>
        <a:p>
          <a:pPr lvl="0" algn="l" defTabSz="1600200">
            <a:lnSpc>
              <a:spcPct val="90000"/>
            </a:lnSpc>
            <a:spcBef>
              <a:spcPct val="0"/>
            </a:spcBef>
            <a:spcAft>
              <a:spcPct val="35000"/>
            </a:spcAft>
          </a:pPr>
          <a:r>
            <a:rPr lang="es-PE" sz="3600" b="1" kern="1200" dirty="0" smtClean="0">
              <a:solidFill>
                <a:srgbClr val="FFFFFF"/>
              </a:solidFill>
              <a:latin typeface="Calibri"/>
              <a:ea typeface="+mn-ea"/>
              <a:cs typeface="+mn-cs"/>
            </a:rPr>
            <a:t>2. Gestión de riesgos de la seguridad operacional</a:t>
          </a:r>
          <a:endParaRPr lang="en-US" sz="3600" b="1" kern="1200" dirty="0">
            <a:solidFill>
              <a:srgbClr val="FFFFFF"/>
            </a:solidFill>
            <a:latin typeface="Calibri"/>
            <a:ea typeface="+mn-ea"/>
            <a:cs typeface="+mn-cs"/>
          </a:endParaRPr>
        </a:p>
      </dsp:txBody>
      <dsp:txXfrm>
        <a:off x="44514" y="-144980"/>
        <a:ext cx="6379456" cy="1430803"/>
      </dsp:txXfrm>
    </dsp:sp>
    <dsp:sp modelId="{5C5AB572-925F-4203-8ED3-C9A31854F85C}">
      <dsp:nvSpPr>
        <dsp:cNvPr id="0" name=""/>
        <dsp:cNvSpPr/>
      </dsp:nvSpPr>
      <dsp:spPr>
        <a:xfrm>
          <a:off x="1327495" y="1330337"/>
          <a:ext cx="6468484" cy="2520000"/>
        </a:xfrm>
        <a:prstGeom prst="roundRect">
          <a:avLst>
            <a:gd name="adj" fmla="val 10000"/>
          </a:avLst>
        </a:prstGeom>
        <a:solidFill>
          <a:srgbClr val="FFFFFF">
            <a:alpha val="90000"/>
            <a:hueOff val="0"/>
            <a:satOff val="0"/>
            <a:lumOff val="0"/>
            <a:alphaOff val="0"/>
          </a:srgbClr>
        </a:solidFill>
        <a:ln w="254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just" defTabSz="1244600">
            <a:lnSpc>
              <a:spcPct val="90000"/>
            </a:lnSpc>
            <a:spcBef>
              <a:spcPct val="0"/>
            </a:spcBef>
            <a:spcAft>
              <a:spcPct val="15000"/>
            </a:spcAft>
            <a:buChar char="••"/>
          </a:pPr>
          <a:r>
            <a:rPr lang="es-BO" sz="2800" kern="1200" dirty="0" smtClean="0">
              <a:solidFill>
                <a:srgbClr val="474747">
                  <a:hueOff val="0"/>
                  <a:satOff val="0"/>
                  <a:lumOff val="0"/>
                  <a:alphaOff val="0"/>
                </a:srgbClr>
              </a:solidFill>
              <a:latin typeface="Calibri"/>
              <a:ea typeface="+mn-ea"/>
              <a:cs typeface="+mn-cs"/>
            </a:rPr>
            <a:t>Proporciona un proceso de </a:t>
          </a:r>
          <a:r>
            <a:rPr lang="es-BO" sz="2800" b="1" kern="1200" dirty="0" smtClean="0">
              <a:solidFill>
                <a:srgbClr val="C00000"/>
              </a:solidFill>
              <a:latin typeface="Calibri"/>
              <a:ea typeface="+mn-ea"/>
              <a:cs typeface="+mn-cs"/>
            </a:rPr>
            <a:t>toma de decisiones</a:t>
          </a:r>
          <a:r>
            <a:rPr lang="es-BO" sz="2800" kern="1200" dirty="0" smtClean="0">
              <a:solidFill>
                <a:srgbClr val="474747">
                  <a:hueOff val="0"/>
                  <a:satOff val="0"/>
                  <a:lumOff val="0"/>
                  <a:alphaOff val="0"/>
                </a:srgbClr>
              </a:solidFill>
              <a:latin typeface="Calibri"/>
              <a:ea typeface="+mn-ea"/>
              <a:cs typeface="+mn-cs"/>
            </a:rPr>
            <a:t> para la identificación y mitigación de riesgos, basado en un </a:t>
          </a:r>
          <a:r>
            <a:rPr lang="es-BO" sz="2800" b="1" kern="1200" dirty="0" smtClean="0">
              <a:solidFill>
                <a:srgbClr val="C00000"/>
              </a:solidFill>
              <a:latin typeface="Calibri"/>
              <a:ea typeface="+mn-ea"/>
              <a:cs typeface="+mn-cs"/>
            </a:rPr>
            <a:t>conocimiento</a:t>
          </a:r>
          <a:r>
            <a:rPr lang="es-BO" sz="2800" kern="1200" dirty="0" smtClean="0">
              <a:solidFill>
                <a:srgbClr val="474747">
                  <a:hueOff val="0"/>
                  <a:satOff val="0"/>
                  <a:lumOff val="0"/>
                  <a:alphaOff val="0"/>
                </a:srgbClr>
              </a:solidFill>
              <a:latin typeface="Calibri"/>
              <a:ea typeface="+mn-ea"/>
              <a:cs typeface="+mn-cs"/>
            </a:rPr>
            <a:t> profundo de la organización y su entorno operativo.</a:t>
          </a:r>
          <a:endParaRPr lang="en-US" sz="2800" kern="1200" dirty="0">
            <a:solidFill>
              <a:srgbClr val="474747"/>
            </a:solidFill>
            <a:latin typeface="Calibri"/>
            <a:ea typeface="+mn-ea"/>
            <a:cs typeface="+mn-cs"/>
          </a:endParaRPr>
        </a:p>
      </dsp:txBody>
      <dsp:txXfrm>
        <a:off x="1401303" y="1404145"/>
        <a:ext cx="6320868" cy="237238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D7F0BC-FFE6-4701-810D-8976FD87DEBD}">
      <dsp:nvSpPr>
        <dsp:cNvPr id="0" name=""/>
        <dsp:cNvSpPr/>
      </dsp:nvSpPr>
      <dsp:spPr>
        <a:xfrm>
          <a:off x="152372" y="0"/>
          <a:ext cx="7396344" cy="567139"/>
        </a:xfrm>
        <a:prstGeom prst="roundRect">
          <a:avLst>
            <a:gd name="adj" fmla="val 10000"/>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5245" tIns="36830" rIns="55245" bIns="36830" numCol="1" spcCol="1270" anchor="ctr" anchorCtr="0">
          <a:noAutofit/>
        </a:bodyPr>
        <a:lstStyle/>
        <a:p>
          <a:pPr lvl="0" algn="ctr" defTabSz="1289050">
            <a:lnSpc>
              <a:spcPct val="90000"/>
            </a:lnSpc>
            <a:spcBef>
              <a:spcPct val="0"/>
            </a:spcBef>
            <a:spcAft>
              <a:spcPct val="35000"/>
            </a:spcAft>
          </a:pPr>
          <a:r>
            <a:rPr lang="es-PE" sz="2900" kern="1200" dirty="0" smtClean="0">
              <a:solidFill>
                <a:srgbClr val="FFFFFF"/>
              </a:solidFill>
              <a:latin typeface="Calibri"/>
              <a:ea typeface="+mn-ea"/>
              <a:cs typeface="+mn-cs"/>
            </a:rPr>
            <a:t>2. Gestión de riesgo de la seguridad operacional</a:t>
          </a:r>
          <a:endParaRPr lang="en-US" sz="2900" kern="1200" dirty="0">
            <a:solidFill>
              <a:srgbClr val="FFFFFF"/>
            </a:solidFill>
            <a:latin typeface="Calibri"/>
            <a:ea typeface="+mn-ea"/>
            <a:cs typeface="+mn-cs"/>
          </a:endParaRPr>
        </a:p>
      </dsp:txBody>
      <dsp:txXfrm>
        <a:off x="168983" y="16611"/>
        <a:ext cx="7363122" cy="533917"/>
      </dsp:txXfrm>
    </dsp:sp>
    <dsp:sp modelId="{7F4D2027-CF71-40FA-AAA2-0AD87D1E3083}">
      <dsp:nvSpPr>
        <dsp:cNvPr id="0" name=""/>
        <dsp:cNvSpPr/>
      </dsp:nvSpPr>
      <dsp:spPr>
        <a:xfrm>
          <a:off x="1036292" y="970305"/>
          <a:ext cx="492923" cy="718435"/>
        </a:xfrm>
        <a:prstGeom prst="roundRect">
          <a:avLst>
            <a:gd name="adj" fmla="val 16670"/>
          </a:avLst>
        </a:prstGeom>
        <a:solidFill>
          <a:srgbClr val="FFFFFF">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1423AF0-DE01-4385-A965-A769A4DD0152}">
      <dsp:nvSpPr>
        <dsp:cNvPr id="0" name=""/>
        <dsp:cNvSpPr/>
      </dsp:nvSpPr>
      <dsp:spPr>
        <a:xfrm>
          <a:off x="2032636" y="638273"/>
          <a:ext cx="5258878" cy="1385391"/>
        </a:xfrm>
        <a:prstGeom prst="roundRect">
          <a:avLst>
            <a:gd name="adj" fmla="val 16670"/>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PE" sz="2800" b="1" kern="1200" dirty="0" smtClean="0">
              <a:solidFill>
                <a:srgbClr val="C00000"/>
              </a:solidFill>
              <a:latin typeface="Calibri"/>
              <a:ea typeface="+mn-ea"/>
              <a:cs typeface="+mn-cs"/>
            </a:rPr>
            <a:t>Identificación</a:t>
          </a:r>
          <a:r>
            <a:rPr lang="es-PE" sz="2800" kern="1200" dirty="0" smtClean="0">
              <a:solidFill>
                <a:srgbClr val="474747"/>
              </a:solidFill>
              <a:latin typeface="Calibri"/>
              <a:ea typeface="+mn-ea"/>
              <a:cs typeface="+mn-cs"/>
            </a:rPr>
            <a:t> del peligro </a:t>
          </a:r>
          <a:endParaRPr lang="en-US" sz="2800" kern="1200" dirty="0">
            <a:solidFill>
              <a:srgbClr val="474747"/>
            </a:solidFill>
            <a:latin typeface="Calibri"/>
            <a:ea typeface="+mn-ea"/>
            <a:cs typeface="+mn-cs"/>
          </a:endParaRPr>
        </a:p>
      </dsp:txBody>
      <dsp:txXfrm>
        <a:off x="2100277" y="705914"/>
        <a:ext cx="5123596" cy="1250109"/>
      </dsp:txXfrm>
    </dsp:sp>
    <dsp:sp modelId="{306844F4-219F-420A-A0D3-A876C01A4079}">
      <dsp:nvSpPr>
        <dsp:cNvPr id="0" name=""/>
        <dsp:cNvSpPr/>
      </dsp:nvSpPr>
      <dsp:spPr>
        <a:xfrm>
          <a:off x="980899" y="2495511"/>
          <a:ext cx="603708" cy="640720"/>
        </a:xfrm>
        <a:prstGeom prst="roundRect">
          <a:avLst>
            <a:gd name="adj" fmla="val 16670"/>
          </a:avLst>
        </a:prstGeom>
        <a:solidFill>
          <a:srgbClr val="FFFFFF">
            <a:hueOff val="0"/>
            <a:satOff val="0"/>
            <a:lumOff val="0"/>
            <a:alphaOff val="0"/>
          </a:srgbClr>
        </a:solidFill>
        <a:ln w="254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23AECAE-577E-4F74-8DA2-E3B7775273E2}">
      <dsp:nvSpPr>
        <dsp:cNvPr id="0" name=""/>
        <dsp:cNvSpPr/>
      </dsp:nvSpPr>
      <dsp:spPr>
        <a:xfrm>
          <a:off x="2006536" y="2092221"/>
          <a:ext cx="5258878" cy="1385391"/>
        </a:xfrm>
        <a:prstGeom prst="roundRect">
          <a:avLst>
            <a:gd name="adj" fmla="val 16670"/>
          </a:avLst>
        </a:prstGeom>
        <a:gradFill flip="none" rotWithShape="0">
          <a:gsLst>
            <a:gs pos="0">
              <a:srgbClr val="FFC000">
                <a:shade val="30000"/>
                <a:satMod val="115000"/>
              </a:srgbClr>
            </a:gs>
            <a:gs pos="50000">
              <a:srgbClr val="FFC000">
                <a:shade val="67500"/>
                <a:satMod val="115000"/>
              </a:srgbClr>
            </a:gs>
            <a:gs pos="100000">
              <a:srgbClr val="FFC000">
                <a:shade val="100000"/>
                <a:satMod val="115000"/>
              </a:srgbClr>
            </a:gs>
          </a:gsLst>
          <a:lin ang="16200000" scaled="1"/>
          <a:tileRect/>
        </a:gradFill>
        <a:ln w="25400" cap="flat" cmpd="sng" algn="ctr">
          <a:solidFill>
            <a:srgbClr val="DAA6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PE" sz="2800" b="1" kern="1200" dirty="0" smtClean="0">
              <a:solidFill>
                <a:srgbClr val="C00000"/>
              </a:solidFill>
              <a:latin typeface="Calibri"/>
              <a:ea typeface="+mn-ea"/>
              <a:cs typeface="+mn-cs"/>
            </a:rPr>
            <a:t>Evaluación y mitigación </a:t>
          </a:r>
          <a:r>
            <a:rPr lang="es-PE" sz="2800" kern="1200" dirty="0" smtClean="0">
              <a:solidFill>
                <a:srgbClr val="474747"/>
              </a:solidFill>
              <a:latin typeface="Calibri"/>
              <a:ea typeface="+mn-ea"/>
              <a:cs typeface="+mn-cs"/>
            </a:rPr>
            <a:t>de riesgos de seguridad operacional </a:t>
          </a:r>
          <a:endParaRPr lang="en-US" sz="2800" kern="1200" dirty="0">
            <a:solidFill>
              <a:srgbClr val="474747"/>
            </a:solidFill>
            <a:latin typeface="Calibri"/>
            <a:ea typeface="+mn-ea"/>
            <a:cs typeface="+mn-cs"/>
          </a:endParaRPr>
        </a:p>
      </dsp:txBody>
      <dsp:txXfrm>
        <a:off x="2074177" y="2159862"/>
        <a:ext cx="5123596" cy="125010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98608-15DA-4D2E-9497-BFA2C4BC4DF4}">
      <dsp:nvSpPr>
        <dsp:cNvPr id="0" name=""/>
        <dsp:cNvSpPr/>
      </dsp:nvSpPr>
      <dsp:spPr>
        <a:xfrm>
          <a:off x="0" y="179669"/>
          <a:ext cx="6770484" cy="1973170"/>
        </a:xfrm>
        <a:prstGeom prst="roundRect">
          <a:avLst>
            <a:gd name="adj" fmla="val 10000"/>
          </a:avLst>
        </a:prstGeo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137160" numCol="1" spcCol="1270" anchor="t" anchorCtr="0">
          <a:noAutofit/>
        </a:bodyPr>
        <a:lstStyle/>
        <a:p>
          <a:pPr lvl="0" algn="l" defTabSz="1600200">
            <a:lnSpc>
              <a:spcPct val="90000"/>
            </a:lnSpc>
            <a:spcBef>
              <a:spcPct val="0"/>
            </a:spcBef>
            <a:spcAft>
              <a:spcPct val="35000"/>
            </a:spcAft>
          </a:pPr>
          <a:r>
            <a:rPr lang="es-PE" sz="3600" b="1" kern="1200" dirty="0" smtClean="0">
              <a:solidFill>
                <a:srgbClr val="FFFFFF"/>
              </a:solidFill>
              <a:latin typeface="Calibri"/>
              <a:ea typeface="+mn-ea"/>
              <a:cs typeface="+mn-cs"/>
            </a:rPr>
            <a:t>3. Aseguramiento de la seguridad operacional</a:t>
          </a:r>
          <a:endParaRPr lang="en-US" sz="3600" b="1" kern="1200" dirty="0">
            <a:solidFill>
              <a:srgbClr val="FFFFFF"/>
            </a:solidFill>
            <a:latin typeface="Calibri"/>
            <a:ea typeface="+mn-ea"/>
            <a:cs typeface="+mn-cs"/>
          </a:endParaRPr>
        </a:p>
      </dsp:txBody>
      <dsp:txXfrm>
        <a:off x="38528" y="218197"/>
        <a:ext cx="6693428" cy="1238390"/>
      </dsp:txXfrm>
    </dsp:sp>
    <dsp:sp modelId="{5C5AB572-925F-4203-8ED3-C9A31854F85C}">
      <dsp:nvSpPr>
        <dsp:cNvPr id="0" name=""/>
        <dsp:cNvSpPr/>
      </dsp:nvSpPr>
      <dsp:spPr>
        <a:xfrm>
          <a:off x="1386725" y="1537871"/>
          <a:ext cx="6770484" cy="2722987"/>
        </a:xfrm>
        <a:prstGeom prst="roundRect">
          <a:avLst>
            <a:gd name="adj" fmla="val 10000"/>
          </a:avLst>
        </a:prstGeom>
        <a:solidFill>
          <a:schemeClr val="bg1">
            <a:alpha val="90000"/>
          </a:schemeClr>
        </a:solidFill>
        <a:ln w="25400" cap="flat" cmpd="sng" algn="ctr">
          <a:solidFill>
            <a:srgbClr val="FF9933"/>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285750" lvl="1" indent="-285750" algn="just" defTabSz="1244600">
            <a:lnSpc>
              <a:spcPct val="90000"/>
            </a:lnSpc>
            <a:spcBef>
              <a:spcPct val="0"/>
            </a:spcBef>
            <a:spcAft>
              <a:spcPct val="15000"/>
            </a:spcAft>
            <a:buChar char="••"/>
          </a:pPr>
          <a:r>
            <a:rPr lang="es-PE" sz="2800" kern="1200" dirty="0" smtClean="0">
              <a:solidFill>
                <a:srgbClr val="474747">
                  <a:hueOff val="0"/>
                  <a:satOff val="0"/>
                  <a:lumOff val="0"/>
                  <a:alphaOff val="0"/>
                </a:srgbClr>
              </a:solidFill>
              <a:latin typeface="Calibri"/>
              <a:ea typeface="+mn-ea"/>
              <a:cs typeface="+mn-cs"/>
            </a:rPr>
            <a:t>Procesos y actividades realizadas por la organización para determinar si el SMS </a:t>
          </a:r>
          <a:r>
            <a:rPr lang="es-PE" sz="2800" b="1" kern="1200" dirty="0" smtClean="0">
              <a:solidFill>
                <a:srgbClr val="C00000"/>
              </a:solidFill>
              <a:latin typeface="Calibri"/>
              <a:ea typeface="+mn-ea"/>
              <a:cs typeface="+mn-cs"/>
            </a:rPr>
            <a:t>funciona de acuerdo con las expectativas </a:t>
          </a:r>
          <a:r>
            <a:rPr lang="es-PE" sz="2800" kern="1200" dirty="0" smtClean="0">
              <a:solidFill>
                <a:srgbClr val="474747">
                  <a:hueOff val="0"/>
                  <a:satOff val="0"/>
                  <a:lumOff val="0"/>
                  <a:alphaOff val="0"/>
                </a:srgbClr>
              </a:solidFill>
              <a:latin typeface="Calibri"/>
              <a:ea typeface="+mn-ea"/>
              <a:cs typeface="+mn-cs"/>
            </a:rPr>
            <a:t>y los requisitos</a:t>
          </a:r>
          <a:r>
            <a:rPr lang="es-BO" sz="2800" kern="1200" dirty="0" smtClean="0">
              <a:solidFill>
                <a:srgbClr val="474747">
                  <a:hueOff val="0"/>
                  <a:satOff val="0"/>
                  <a:lumOff val="0"/>
                  <a:alphaOff val="0"/>
                </a:srgbClr>
              </a:solidFill>
              <a:latin typeface="Calibri"/>
              <a:ea typeface="+mn-ea"/>
              <a:cs typeface="+mn-cs"/>
            </a:rPr>
            <a:t>.</a:t>
          </a:r>
          <a:endParaRPr lang="en-US" sz="2800" kern="1200" dirty="0">
            <a:solidFill>
              <a:srgbClr val="474747"/>
            </a:solidFill>
            <a:latin typeface="Calibri"/>
            <a:ea typeface="+mn-ea"/>
            <a:cs typeface="+mn-cs"/>
          </a:endParaRPr>
        </a:p>
      </dsp:txBody>
      <dsp:txXfrm>
        <a:off x="1466479" y="1617625"/>
        <a:ext cx="6610976" cy="256347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3EB38D-8142-4997-B3D3-ED8ED178A177}">
      <dsp:nvSpPr>
        <dsp:cNvPr id="0" name=""/>
        <dsp:cNvSpPr/>
      </dsp:nvSpPr>
      <dsp:spPr>
        <a:xfrm>
          <a:off x="0" y="0"/>
          <a:ext cx="7886700" cy="1421277"/>
        </a:xfrm>
        <a:prstGeom prst="roundRect">
          <a:avLst>
            <a:gd name="adj" fmla="val 10000"/>
          </a:avLst>
        </a:prstGeom>
        <a:gradFill flip="none" rotWithShape="0">
          <a:gsLst>
            <a:gs pos="0">
              <a:srgbClr val="E67300">
                <a:shade val="30000"/>
                <a:satMod val="115000"/>
              </a:srgbClr>
            </a:gs>
            <a:gs pos="50000">
              <a:srgbClr val="E67300">
                <a:shade val="67500"/>
                <a:satMod val="115000"/>
              </a:srgbClr>
            </a:gs>
            <a:gs pos="100000">
              <a:srgbClr val="E67300">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PE" sz="2800" b="1" kern="1200" dirty="0" smtClean="0">
              <a:solidFill>
                <a:srgbClr val="FFFFFF"/>
              </a:solidFill>
              <a:latin typeface="Calibri"/>
              <a:ea typeface="+mn-ea"/>
              <a:cs typeface="+mn-cs"/>
            </a:rPr>
            <a:t>Monitoreo y medición del rendimiento de seguridad operacional</a:t>
          </a:r>
          <a:endParaRPr lang="en-US" sz="2800" b="1" kern="1200" dirty="0">
            <a:solidFill>
              <a:srgbClr val="FFFFFF"/>
            </a:solidFill>
            <a:latin typeface="Calibri"/>
            <a:ea typeface="+mn-ea"/>
            <a:cs typeface="+mn-cs"/>
          </a:endParaRPr>
        </a:p>
      </dsp:txBody>
      <dsp:txXfrm>
        <a:off x="1719467" y="0"/>
        <a:ext cx="6167232" cy="1421277"/>
      </dsp:txXfrm>
    </dsp:sp>
    <dsp:sp modelId="{2600B209-8037-46A0-A2B1-7860343300A9}">
      <dsp:nvSpPr>
        <dsp:cNvPr id="0" name=""/>
        <dsp:cNvSpPr/>
      </dsp:nvSpPr>
      <dsp:spPr>
        <a:xfrm>
          <a:off x="142127" y="142127"/>
          <a:ext cx="1577340" cy="1137022"/>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AB7D7417-A822-4DF9-9E31-FDC4EE759460}">
      <dsp:nvSpPr>
        <dsp:cNvPr id="0" name=""/>
        <dsp:cNvSpPr/>
      </dsp:nvSpPr>
      <dsp:spPr>
        <a:xfrm>
          <a:off x="0" y="1563405"/>
          <a:ext cx="7886700" cy="1421277"/>
        </a:xfrm>
        <a:prstGeom prst="roundRect">
          <a:avLst>
            <a:gd name="adj" fmla="val 10000"/>
          </a:avLst>
        </a:prstGeom>
        <a:gradFill flip="none" rotWithShape="0">
          <a:gsLst>
            <a:gs pos="0">
              <a:srgbClr val="FF9021">
                <a:shade val="30000"/>
                <a:satMod val="115000"/>
              </a:srgbClr>
            </a:gs>
            <a:gs pos="50000">
              <a:srgbClr val="FF9021">
                <a:shade val="67500"/>
                <a:satMod val="115000"/>
              </a:srgbClr>
            </a:gs>
            <a:gs pos="100000">
              <a:srgbClr val="FF9021">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PE" sz="2800" b="1" kern="1200" dirty="0" smtClean="0">
              <a:solidFill>
                <a:srgbClr val="FFFFFF"/>
              </a:solidFill>
              <a:latin typeface="Calibri"/>
              <a:ea typeface="+mn-ea"/>
              <a:cs typeface="+mn-cs"/>
            </a:rPr>
            <a:t>Gestión del cambio</a:t>
          </a:r>
          <a:endParaRPr lang="en-US" sz="2800" b="1" kern="1200" dirty="0">
            <a:solidFill>
              <a:srgbClr val="FFFFFF"/>
            </a:solidFill>
            <a:latin typeface="Calibri"/>
            <a:ea typeface="+mn-ea"/>
            <a:cs typeface="+mn-cs"/>
          </a:endParaRPr>
        </a:p>
      </dsp:txBody>
      <dsp:txXfrm>
        <a:off x="1719467" y="1563405"/>
        <a:ext cx="6167232" cy="1421277"/>
      </dsp:txXfrm>
    </dsp:sp>
    <dsp:sp modelId="{EB8042B4-3AC0-43E8-A361-BB37A8EAD499}">
      <dsp:nvSpPr>
        <dsp:cNvPr id="0" name=""/>
        <dsp:cNvSpPr/>
      </dsp:nvSpPr>
      <dsp:spPr>
        <a:xfrm>
          <a:off x="142127" y="1705533"/>
          <a:ext cx="1577340" cy="1137022"/>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6000" b="-26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819BC1DC-FE8E-454F-932D-076F6E1A93CD}">
      <dsp:nvSpPr>
        <dsp:cNvPr id="0" name=""/>
        <dsp:cNvSpPr/>
      </dsp:nvSpPr>
      <dsp:spPr>
        <a:xfrm>
          <a:off x="0" y="3126811"/>
          <a:ext cx="7886700" cy="1421277"/>
        </a:xfrm>
        <a:prstGeom prst="roundRect">
          <a:avLst>
            <a:gd name="adj" fmla="val 10000"/>
          </a:avLst>
        </a:prstGeom>
        <a:gradFill flip="none" rotWithShape="0">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l" defTabSz="1244600">
            <a:lnSpc>
              <a:spcPct val="90000"/>
            </a:lnSpc>
            <a:spcBef>
              <a:spcPct val="0"/>
            </a:spcBef>
            <a:spcAft>
              <a:spcPct val="35000"/>
            </a:spcAft>
          </a:pPr>
          <a:r>
            <a:rPr lang="es-PE" sz="2800" b="1" kern="1200" dirty="0" smtClean="0">
              <a:solidFill>
                <a:schemeClr val="tx1"/>
              </a:solidFill>
              <a:latin typeface="Calibri"/>
              <a:ea typeface="+mn-ea"/>
              <a:cs typeface="+mn-cs"/>
            </a:rPr>
            <a:t>Mejora continua del SMS</a:t>
          </a:r>
          <a:endParaRPr lang="en-US" sz="2800" b="1" kern="1200" dirty="0">
            <a:solidFill>
              <a:schemeClr val="tx1"/>
            </a:solidFill>
            <a:latin typeface="Calibri"/>
            <a:ea typeface="+mn-ea"/>
            <a:cs typeface="+mn-cs"/>
          </a:endParaRPr>
        </a:p>
      </dsp:txBody>
      <dsp:txXfrm>
        <a:off x="1719467" y="3126811"/>
        <a:ext cx="6167232" cy="1421277"/>
      </dsp:txXfrm>
    </dsp:sp>
    <dsp:sp modelId="{0B5A040D-88A8-4997-83CE-35F8CAED215E}">
      <dsp:nvSpPr>
        <dsp:cNvPr id="0" name=""/>
        <dsp:cNvSpPr/>
      </dsp:nvSpPr>
      <dsp:spPr>
        <a:xfrm>
          <a:off x="142127" y="3268938"/>
          <a:ext cx="1577340" cy="1137022"/>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t="-3000" b="-3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F98608-15DA-4D2E-9497-BFA2C4BC4DF4}">
      <dsp:nvSpPr>
        <dsp:cNvPr id="0" name=""/>
        <dsp:cNvSpPr/>
      </dsp:nvSpPr>
      <dsp:spPr>
        <a:xfrm>
          <a:off x="159239" y="0"/>
          <a:ext cx="6244973" cy="214491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6032" tIns="256032" rIns="256032" bIns="137160" numCol="1" spcCol="1270" anchor="t" anchorCtr="0">
          <a:noAutofit/>
        </a:bodyPr>
        <a:lstStyle/>
        <a:p>
          <a:pPr lvl="0" algn="l" defTabSz="1600200">
            <a:lnSpc>
              <a:spcPct val="90000"/>
            </a:lnSpc>
            <a:spcBef>
              <a:spcPct val="0"/>
            </a:spcBef>
            <a:spcAft>
              <a:spcPct val="35000"/>
            </a:spcAft>
          </a:pPr>
          <a:r>
            <a:rPr lang="es-PE" sz="3600" b="1" kern="1200" smtClean="0">
              <a:latin typeface="Calibri"/>
              <a:ea typeface="+mn-ea"/>
              <a:cs typeface="+mn-cs"/>
            </a:rPr>
            <a:t>4. Promoción de la seguridad operacional</a:t>
          </a:r>
          <a:endParaRPr lang="en-US" sz="3600" b="1" kern="1200" dirty="0">
            <a:latin typeface="Calibri"/>
            <a:ea typeface="+mn-ea"/>
            <a:cs typeface="+mn-cs"/>
          </a:endParaRPr>
        </a:p>
      </dsp:txBody>
      <dsp:txXfrm>
        <a:off x="201121" y="41882"/>
        <a:ext cx="6161209" cy="1346180"/>
      </dsp:txXfrm>
    </dsp:sp>
    <dsp:sp modelId="{5C5AB572-925F-4203-8ED3-C9A31854F85C}">
      <dsp:nvSpPr>
        <dsp:cNvPr id="0" name=""/>
        <dsp:cNvSpPr/>
      </dsp:nvSpPr>
      <dsp:spPr>
        <a:xfrm>
          <a:off x="1028902" y="1397401"/>
          <a:ext cx="6753564" cy="2743808"/>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228600" lvl="1" indent="-228600" algn="just" defTabSz="1066800">
            <a:lnSpc>
              <a:spcPct val="90000"/>
            </a:lnSpc>
            <a:spcBef>
              <a:spcPct val="0"/>
            </a:spcBef>
            <a:spcAft>
              <a:spcPct val="15000"/>
            </a:spcAft>
            <a:buChar char="••"/>
          </a:pPr>
          <a:r>
            <a:rPr lang="es-PE" sz="2400" kern="1200" dirty="0" smtClean="0">
              <a:latin typeface="Calibri"/>
              <a:ea typeface="+mn-ea"/>
              <a:cs typeface="+mn-cs"/>
            </a:rPr>
            <a:t>Asegura que el personal tenga una base sólida en cuanto a sus responsabilidades de seguridad, las políticas y expectativas de la organización, el procedimiento de presentación de informes de SO y familiarización con el control de riesgos.</a:t>
          </a:r>
          <a:endParaRPr lang="en-US" sz="2400" kern="1200" dirty="0">
            <a:latin typeface="Calibri"/>
            <a:ea typeface="+mn-ea"/>
            <a:cs typeface="+mn-cs"/>
          </a:endParaRPr>
        </a:p>
        <a:p>
          <a:pPr marL="285750" lvl="1" indent="-285750" algn="l" defTabSz="1244600">
            <a:lnSpc>
              <a:spcPct val="90000"/>
            </a:lnSpc>
            <a:spcBef>
              <a:spcPct val="0"/>
            </a:spcBef>
            <a:spcAft>
              <a:spcPct val="15000"/>
            </a:spcAft>
            <a:buChar char="••"/>
          </a:pPr>
          <a:endParaRPr lang="en-US" sz="2800" kern="1200" dirty="0">
            <a:solidFill>
              <a:srgbClr val="474747"/>
            </a:solidFill>
            <a:latin typeface="Calibri"/>
            <a:ea typeface="+mn-ea"/>
            <a:cs typeface="+mn-cs"/>
          </a:endParaRPr>
        </a:p>
      </dsp:txBody>
      <dsp:txXfrm>
        <a:off x="1109265" y="1477764"/>
        <a:ext cx="6592838" cy="2583082"/>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4692E-6A82-424C-B840-E7B34C38834E}">
      <dsp:nvSpPr>
        <dsp:cNvPr id="0" name=""/>
        <dsp:cNvSpPr/>
      </dsp:nvSpPr>
      <dsp:spPr>
        <a:xfrm>
          <a:off x="0" y="0"/>
          <a:ext cx="6417814" cy="2052277"/>
        </a:xfrm>
        <a:prstGeom prst="roundRect">
          <a:avLst>
            <a:gd name="adj" fmla="val 10000"/>
          </a:avLst>
        </a:prstGeom>
        <a:gradFill flip="none" rotWithShape="0">
          <a:gsLst>
            <a:gs pos="0">
              <a:srgbClr val="00A44A">
                <a:shade val="30000"/>
                <a:satMod val="115000"/>
              </a:srgbClr>
            </a:gs>
            <a:gs pos="50000">
              <a:srgbClr val="00A44A">
                <a:shade val="67500"/>
                <a:satMod val="115000"/>
              </a:srgbClr>
            </a:gs>
            <a:gs pos="100000">
              <a:srgbClr val="00A44A">
                <a:shade val="100000"/>
                <a:satMod val="115000"/>
              </a:srgbClr>
            </a:gs>
          </a:gsLst>
          <a:lin ang="5400000" scaled="1"/>
          <a:tileRect/>
        </a:gradFill>
        <a:ln w="25400" cap="flat" cmpd="sng" algn="ctr">
          <a:solidFill>
            <a:srgbClr val="9E9E9E">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62BC5A0E-FB52-42E5-9022-A7CED380C57D}">
      <dsp:nvSpPr>
        <dsp:cNvPr id="0" name=""/>
        <dsp:cNvSpPr/>
      </dsp:nvSpPr>
      <dsp:spPr>
        <a:xfrm>
          <a:off x="448250" y="273636"/>
          <a:ext cx="2362076" cy="150500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8000" b="-18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38CB33C-9D3E-4651-AFD8-018E22FDB306}">
      <dsp:nvSpPr>
        <dsp:cNvPr id="0" name=""/>
        <dsp:cNvSpPr/>
      </dsp:nvSpPr>
      <dsp:spPr>
        <a:xfrm rot="10800000">
          <a:off x="193270" y="2052277"/>
          <a:ext cx="2872034" cy="2508338"/>
        </a:xfrm>
        <a:prstGeom prst="round2SameRect">
          <a:avLst>
            <a:gd name="adj1" fmla="val 10500"/>
            <a:gd name="adj2" fmla="val 0"/>
          </a:avLst>
        </a:prstGeom>
        <a:gradFill flip="none" rotWithShape="0">
          <a:gsLst>
            <a:gs pos="0">
              <a:srgbClr val="00CC99">
                <a:shade val="30000"/>
                <a:satMod val="115000"/>
              </a:srgbClr>
            </a:gs>
            <a:gs pos="50000">
              <a:srgbClr val="00CC99">
                <a:shade val="67500"/>
                <a:satMod val="115000"/>
              </a:srgbClr>
            </a:gs>
            <a:gs pos="100000">
              <a:srgbClr val="00CC99">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s-PE" sz="2800" b="1" kern="1200" dirty="0" smtClean="0">
              <a:solidFill>
                <a:srgbClr val="FFFFFF"/>
              </a:solidFill>
              <a:latin typeface="Calibri"/>
              <a:ea typeface="+mn-ea"/>
              <a:cs typeface="+mn-cs"/>
            </a:rPr>
            <a:t>Instrucción y educación</a:t>
          </a:r>
          <a:endParaRPr lang="en-US" sz="2800" b="1" kern="1200" dirty="0">
            <a:solidFill>
              <a:srgbClr val="FFFFFF"/>
            </a:solidFill>
            <a:latin typeface="Calibri"/>
            <a:ea typeface="+mn-ea"/>
            <a:cs typeface="+mn-cs"/>
          </a:endParaRPr>
        </a:p>
      </dsp:txBody>
      <dsp:txXfrm rot="10800000">
        <a:off x="270410" y="2052277"/>
        <a:ext cx="2717754" cy="2431198"/>
      </dsp:txXfrm>
    </dsp:sp>
    <dsp:sp modelId="{13051459-1725-4E05-A2A5-172BB4EDA201}">
      <dsp:nvSpPr>
        <dsp:cNvPr id="0" name=""/>
        <dsp:cNvSpPr/>
      </dsp:nvSpPr>
      <dsp:spPr>
        <a:xfrm>
          <a:off x="3635232" y="273636"/>
          <a:ext cx="2306588" cy="150500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29000" b="-29000"/>
          </a:stretch>
        </a:blip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308D1DB8-7341-400C-B7A5-55A4313BBE59}">
      <dsp:nvSpPr>
        <dsp:cNvPr id="0" name=""/>
        <dsp:cNvSpPr/>
      </dsp:nvSpPr>
      <dsp:spPr>
        <a:xfrm rot="10800000">
          <a:off x="3352509" y="2052277"/>
          <a:ext cx="2872034" cy="2508338"/>
        </a:xfrm>
        <a:prstGeom prst="round2SameRect">
          <a:avLst>
            <a:gd name="adj1" fmla="val 10500"/>
            <a:gd name="adj2" fmla="val 0"/>
          </a:avLst>
        </a:prstGeom>
        <a:gradFill flip="none" rotWithShape="0">
          <a:gsLst>
            <a:gs pos="0">
              <a:srgbClr val="2CA59A">
                <a:shade val="30000"/>
                <a:satMod val="115000"/>
              </a:srgbClr>
            </a:gs>
            <a:gs pos="50000">
              <a:srgbClr val="2CA59A">
                <a:shade val="67500"/>
                <a:satMod val="115000"/>
              </a:srgbClr>
            </a:gs>
            <a:gs pos="100000">
              <a:srgbClr val="2CA59A">
                <a:shade val="100000"/>
                <a:satMod val="115000"/>
              </a:srgbClr>
            </a:gs>
          </a:gsLst>
          <a:lin ang="16200000" scaled="1"/>
          <a:tileRect/>
        </a:gradFill>
        <a:ln w="254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t" anchorCtr="0">
          <a:noAutofit/>
        </a:bodyPr>
        <a:lstStyle/>
        <a:p>
          <a:pPr lvl="0" algn="ctr" defTabSz="1244600">
            <a:lnSpc>
              <a:spcPct val="90000"/>
            </a:lnSpc>
            <a:spcBef>
              <a:spcPct val="0"/>
            </a:spcBef>
            <a:spcAft>
              <a:spcPct val="35000"/>
            </a:spcAft>
          </a:pPr>
          <a:r>
            <a:rPr lang="es-PE" sz="2800" b="1" kern="1200" dirty="0" smtClean="0">
              <a:solidFill>
                <a:srgbClr val="FFFFFF"/>
              </a:solidFill>
              <a:latin typeface="Calibri"/>
              <a:ea typeface="+mn-ea"/>
              <a:cs typeface="+mn-cs"/>
            </a:rPr>
            <a:t>Comunicación de seguridad operacional</a:t>
          </a:r>
          <a:endParaRPr lang="en-US" sz="2800" b="1" kern="1200" dirty="0">
            <a:solidFill>
              <a:srgbClr val="FFFFFF"/>
            </a:solidFill>
            <a:latin typeface="Calibri"/>
            <a:ea typeface="+mn-ea"/>
            <a:cs typeface="+mn-cs"/>
          </a:endParaRPr>
        </a:p>
      </dsp:txBody>
      <dsp:txXfrm rot="10800000">
        <a:off x="3429649" y="2052277"/>
        <a:ext cx="2717754" cy="243119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DF57FB-2743-4AEC-A024-A8B75F07E4EE}">
      <dsp:nvSpPr>
        <dsp:cNvPr id="0" name=""/>
        <dsp:cNvSpPr/>
      </dsp:nvSpPr>
      <dsp:spPr>
        <a:xfrm>
          <a:off x="4368800" y="1636119"/>
          <a:ext cx="3686241" cy="555824"/>
        </a:xfrm>
        <a:custGeom>
          <a:avLst/>
          <a:gdLst/>
          <a:ahLst/>
          <a:cxnLst/>
          <a:rect l="0" t="0" r="0" b="0"/>
          <a:pathLst>
            <a:path>
              <a:moveTo>
                <a:pt x="0" y="0"/>
              </a:moveTo>
              <a:lnTo>
                <a:pt x="0" y="427872"/>
              </a:lnTo>
              <a:lnTo>
                <a:pt x="3686241" y="427872"/>
              </a:lnTo>
              <a:lnTo>
                <a:pt x="3686241" y="55582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CA9396-9908-420E-90D1-01F01B148490}">
      <dsp:nvSpPr>
        <dsp:cNvPr id="0" name=""/>
        <dsp:cNvSpPr/>
      </dsp:nvSpPr>
      <dsp:spPr>
        <a:xfrm>
          <a:off x="4368800" y="1636119"/>
          <a:ext cx="2143254" cy="545588"/>
        </a:xfrm>
        <a:custGeom>
          <a:avLst/>
          <a:gdLst/>
          <a:ahLst/>
          <a:cxnLst/>
          <a:rect l="0" t="0" r="0" b="0"/>
          <a:pathLst>
            <a:path>
              <a:moveTo>
                <a:pt x="0" y="0"/>
              </a:moveTo>
              <a:lnTo>
                <a:pt x="0" y="417635"/>
              </a:lnTo>
              <a:lnTo>
                <a:pt x="2143254" y="417635"/>
              </a:lnTo>
              <a:lnTo>
                <a:pt x="2143254" y="5455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EC8E7D-6595-43CB-AD95-72639D91E43B}">
      <dsp:nvSpPr>
        <dsp:cNvPr id="0" name=""/>
        <dsp:cNvSpPr/>
      </dsp:nvSpPr>
      <dsp:spPr>
        <a:xfrm>
          <a:off x="4368800" y="1636119"/>
          <a:ext cx="668757" cy="545588"/>
        </a:xfrm>
        <a:custGeom>
          <a:avLst/>
          <a:gdLst/>
          <a:ahLst/>
          <a:cxnLst/>
          <a:rect l="0" t="0" r="0" b="0"/>
          <a:pathLst>
            <a:path>
              <a:moveTo>
                <a:pt x="0" y="0"/>
              </a:moveTo>
              <a:lnTo>
                <a:pt x="0" y="417635"/>
              </a:lnTo>
              <a:lnTo>
                <a:pt x="668757" y="417635"/>
              </a:lnTo>
              <a:lnTo>
                <a:pt x="668757" y="5455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2166D20-7C3E-4451-BB1C-924E2B312C1B}">
      <dsp:nvSpPr>
        <dsp:cNvPr id="0" name=""/>
        <dsp:cNvSpPr/>
      </dsp:nvSpPr>
      <dsp:spPr>
        <a:xfrm>
          <a:off x="3563060" y="1636119"/>
          <a:ext cx="805739" cy="545588"/>
        </a:xfrm>
        <a:custGeom>
          <a:avLst/>
          <a:gdLst/>
          <a:ahLst/>
          <a:cxnLst/>
          <a:rect l="0" t="0" r="0" b="0"/>
          <a:pathLst>
            <a:path>
              <a:moveTo>
                <a:pt x="805739" y="0"/>
              </a:moveTo>
              <a:lnTo>
                <a:pt x="805739" y="417635"/>
              </a:lnTo>
              <a:lnTo>
                <a:pt x="0" y="417635"/>
              </a:lnTo>
              <a:lnTo>
                <a:pt x="0" y="5455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4DD093-24BC-44A0-A246-A2D0777FB871}">
      <dsp:nvSpPr>
        <dsp:cNvPr id="0" name=""/>
        <dsp:cNvSpPr/>
      </dsp:nvSpPr>
      <dsp:spPr>
        <a:xfrm>
          <a:off x="2088564" y="1636119"/>
          <a:ext cx="2280235" cy="545588"/>
        </a:xfrm>
        <a:custGeom>
          <a:avLst/>
          <a:gdLst/>
          <a:ahLst/>
          <a:cxnLst/>
          <a:rect l="0" t="0" r="0" b="0"/>
          <a:pathLst>
            <a:path>
              <a:moveTo>
                <a:pt x="2280235" y="0"/>
              </a:moveTo>
              <a:lnTo>
                <a:pt x="2280235" y="417635"/>
              </a:lnTo>
              <a:lnTo>
                <a:pt x="0" y="417635"/>
              </a:lnTo>
              <a:lnTo>
                <a:pt x="0" y="5455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D0CB6C7-A64B-4E8A-8F56-9140537D3F17}">
      <dsp:nvSpPr>
        <dsp:cNvPr id="0" name=""/>
        <dsp:cNvSpPr/>
      </dsp:nvSpPr>
      <dsp:spPr>
        <a:xfrm>
          <a:off x="614067" y="1636119"/>
          <a:ext cx="3754732" cy="545588"/>
        </a:xfrm>
        <a:custGeom>
          <a:avLst/>
          <a:gdLst/>
          <a:ahLst/>
          <a:cxnLst/>
          <a:rect l="0" t="0" r="0" b="0"/>
          <a:pathLst>
            <a:path>
              <a:moveTo>
                <a:pt x="3754732" y="0"/>
              </a:moveTo>
              <a:lnTo>
                <a:pt x="3754732" y="417635"/>
              </a:lnTo>
              <a:lnTo>
                <a:pt x="0" y="417635"/>
              </a:lnTo>
              <a:lnTo>
                <a:pt x="0" y="54558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B74D9D9-C360-489B-82C5-4D2B6DBAE925}">
      <dsp:nvSpPr>
        <dsp:cNvPr id="0" name=""/>
        <dsp:cNvSpPr/>
      </dsp:nvSpPr>
      <dsp:spPr>
        <a:xfrm>
          <a:off x="3634256" y="846020"/>
          <a:ext cx="1469086" cy="790098"/>
        </a:xfrm>
        <a:prstGeom prst="rect">
          <a:avLst/>
        </a:prstGeom>
        <a:gradFill flip="none" rotWithShape="0">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b="1" kern="1200" dirty="0" smtClean="0"/>
            <a:t>Gerente responsable</a:t>
          </a:r>
          <a:endParaRPr lang="es-PE" sz="1400" b="1" kern="1200" dirty="0"/>
        </a:p>
      </dsp:txBody>
      <dsp:txXfrm>
        <a:off x="3634256" y="846020"/>
        <a:ext cx="1469086" cy="790098"/>
      </dsp:txXfrm>
    </dsp:sp>
    <dsp:sp modelId="{5B13D77D-902B-451F-BF1E-BE52D28844F2}">
      <dsp:nvSpPr>
        <dsp:cNvPr id="0" name=""/>
        <dsp:cNvSpPr/>
      </dsp:nvSpPr>
      <dsp:spPr>
        <a:xfrm>
          <a:off x="4771" y="2181707"/>
          <a:ext cx="1218592" cy="733434"/>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kern="1200" dirty="0" smtClean="0"/>
            <a:t>Responsable de mantenimiento de línea</a:t>
          </a:r>
          <a:endParaRPr lang="es-PE" sz="1400" kern="1200" dirty="0"/>
        </a:p>
      </dsp:txBody>
      <dsp:txXfrm>
        <a:off x="4771" y="2181707"/>
        <a:ext cx="1218592" cy="733434"/>
      </dsp:txXfrm>
    </dsp:sp>
    <dsp:sp modelId="{3C9C69D2-641F-40E9-8BF4-7E442DDB50B2}">
      <dsp:nvSpPr>
        <dsp:cNvPr id="0" name=""/>
        <dsp:cNvSpPr/>
      </dsp:nvSpPr>
      <dsp:spPr>
        <a:xfrm>
          <a:off x="1479267" y="2181707"/>
          <a:ext cx="1218592" cy="733434"/>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kern="1200" dirty="0" smtClean="0"/>
            <a:t>Responsable de mantenimiento de base</a:t>
          </a:r>
          <a:endParaRPr lang="es-PE" sz="1400" kern="1200" dirty="0"/>
        </a:p>
      </dsp:txBody>
      <dsp:txXfrm>
        <a:off x="1479267" y="2181707"/>
        <a:ext cx="1218592" cy="733434"/>
      </dsp:txXfrm>
    </dsp:sp>
    <dsp:sp modelId="{3E0FD742-09E8-4D4D-9BB0-65B2E3F7D322}">
      <dsp:nvSpPr>
        <dsp:cNvPr id="0" name=""/>
        <dsp:cNvSpPr/>
      </dsp:nvSpPr>
      <dsp:spPr>
        <a:xfrm>
          <a:off x="2953764" y="2181707"/>
          <a:ext cx="1218592" cy="733434"/>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kern="1200" dirty="0" smtClean="0"/>
            <a:t>Responsable de mantenimiento de productos</a:t>
          </a:r>
          <a:endParaRPr lang="es-PE" sz="1400" kern="1200" dirty="0"/>
        </a:p>
      </dsp:txBody>
      <dsp:txXfrm>
        <a:off x="2953764" y="2181707"/>
        <a:ext cx="1218592" cy="733434"/>
      </dsp:txXfrm>
    </dsp:sp>
    <dsp:sp modelId="{8C365317-07E7-4208-9FDA-978A039B3D54}">
      <dsp:nvSpPr>
        <dsp:cNvPr id="0" name=""/>
        <dsp:cNvSpPr/>
      </dsp:nvSpPr>
      <dsp:spPr>
        <a:xfrm>
          <a:off x="4428261" y="2181707"/>
          <a:ext cx="1218592" cy="733434"/>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kern="1200" dirty="0" smtClean="0"/>
            <a:t>Responsable del sistema de calidad</a:t>
          </a:r>
          <a:endParaRPr lang="es-PE" sz="1400" kern="1200" dirty="0"/>
        </a:p>
      </dsp:txBody>
      <dsp:txXfrm>
        <a:off x="4428261" y="2181707"/>
        <a:ext cx="1218592" cy="733434"/>
      </dsp:txXfrm>
    </dsp:sp>
    <dsp:sp modelId="{1720BEFC-DE5A-413D-B2E2-7E6D5B5809BA}">
      <dsp:nvSpPr>
        <dsp:cNvPr id="0" name=""/>
        <dsp:cNvSpPr/>
      </dsp:nvSpPr>
      <dsp:spPr>
        <a:xfrm>
          <a:off x="5902757" y="2181707"/>
          <a:ext cx="1218592" cy="733434"/>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s-PE" sz="1400" kern="1200" dirty="0" smtClean="0"/>
            <a:t>Responsable del sistema de inspección</a:t>
          </a:r>
          <a:endParaRPr lang="es-PE" sz="1400" kern="1200" dirty="0"/>
        </a:p>
      </dsp:txBody>
      <dsp:txXfrm>
        <a:off x="5902757" y="2181707"/>
        <a:ext cx="1218592" cy="733434"/>
      </dsp:txXfrm>
    </dsp:sp>
    <dsp:sp modelId="{C8ED07EA-0306-44F5-9029-CD34E7A14A30}">
      <dsp:nvSpPr>
        <dsp:cNvPr id="0" name=""/>
        <dsp:cNvSpPr/>
      </dsp:nvSpPr>
      <dsp:spPr>
        <a:xfrm>
          <a:off x="7377254" y="2191943"/>
          <a:ext cx="1355574" cy="742013"/>
        </a:xfrm>
        <a:prstGeom prst="rect">
          <a:avLst/>
        </a:prstGeom>
        <a:gradFill flip="none" rotWithShape="0">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PE" sz="1400" kern="1200" dirty="0" smtClean="0"/>
            <a:t>Responsable de seguridad operacional</a:t>
          </a:r>
          <a:endParaRPr lang="es-PE" sz="1400" kern="1200" dirty="0"/>
        </a:p>
      </dsp:txBody>
      <dsp:txXfrm>
        <a:off x="7377254" y="2191943"/>
        <a:ext cx="1355574" cy="7420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1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4.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7.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diagrams/layout2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process3">
  <dgm:title val=""/>
  <dgm:desc val=""/>
  <dgm:catLst>
    <dgm:cat type="process" pri="2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3" destOrd="0"/>
        <dgm:cxn modelId="12" srcId="1" destId="11" srcOrd="0" destOrd="0"/>
        <dgm:cxn modelId="23" srcId="2" destId="21" srcOrd="0" destOrd="0"/>
        <dgm:cxn modelId="34" srcId="3" destId="31" srcOrd="0" destOrd="0"/>
      </dgm:cxnLst>
      <dgm:bg/>
      <dgm:whole/>
    </dgm:dataModel>
  </dgm:sampData>
  <dgm:style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fact="0.3333"/>
      <dgm:constr type="w" for="des" forName="parTx"/>
      <dgm:constr type="h" for="des" forName="parTx" op="equ"/>
      <dgm:constr type="h" for="des" forName="parSh" op="equ"/>
      <dgm:constr type="w" for="des" forName="desTx"/>
      <dgm:constr type="h" for="des" forName="desTx" op="equ"/>
      <dgm:constr type="w" for="des" forName="parSh"/>
      <dgm:constr type="primFontSz" for="des" forName="parTx" val="65"/>
      <dgm:constr type="secFontSz" for="des" forName="desTx" refType="primFontSz" refFor="des" refForName="parTx" op="equ"/>
      <dgm:constr type="primFontSz" for="des" forName="connTx" refType="primFontSz" refFor="des" refForName="parTx" fact="0.8"/>
      <dgm:constr type="primFontSz" for="des" forName="connTx" refType="primFontSz" refFor="des" refForName="parTx" op="lte" fact="0.8"/>
      <dgm:constr type="h" for="des" forName="parTx" refType="primFontSz" refFor="des" refForName="parTx" fact="0.8"/>
      <dgm:constr type="h" for="des" forName="parSh" refType="primFontSz" refFor="des" refForName="parTx" fact="1.2"/>
      <dgm:constr type="h" for="des" forName="desTx" refType="primFontSz" refFor="des" refForName="parTx" fact="1.6"/>
      <dgm:constr type="h" for="des" forName="parSh" refType="h" refFor="des" refForName="parTx" op="lte" fact="1.5"/>
      <dgm:constr type="h" for="des" forName="parSh" refType="h" refFor="des" refForName="parTx" op="gte" fact="1.5"/>
    </dgm:constrLst>
    <dgm:ruleLst>
      <dgm:rule type="w" for="ch" forName="composite" val="0" fact="NaN" max="NaN"/>
      <dgm:rule type="primFontSz" for="des" forName="parTx" val="5" fact="NaN" max="NaN"/>
    </dgm:ruleLst>
    <dgm:forEach name="Name3" axis="ch" ptType="node">
      <dgm:layoutNode name="composite">
        <dgm:alg type="composite"/>
        <dgm:shape xmlns:r="http://schemas.openxmlformats.org/officeDocument/2006/relationships" r:blip="">
          <dgm:adjLst/>
        </dgm:shape>
        <dgm:presOf/>
        <dgm:choose name="Name4">
          <dgm:if name="Name5" func="var" arg="dir" op="equ" val="norm">
            <dgm:constrLst>
              <dgm:constr type="h" refType="w" fact="1000"/>
              <dgm:constr type="l" for="ch" forName="parTx"/>
              <dgm:constr type="w" for="ch" forName="parTx" refType="w" fact="0.83"/>
              <dgm:constr type="t" for="ch" forName="parTx"/>
              <dgm:constr type="l" for="ch" forName="parSh"/>
              <dgm:constr type="w" for="ch" forName="parSh" refType="w" refFor="ch" refForName="parTx"/>
              <dgm:constr type="t" for="ch" forName="parSh"/>
              <dgm:constr type="l" for="ch" forName="desTx" refType="w" fact="0.17"/>
              <dgm:constr type="w" for="ch" forName="desTx" refType="w" refFor="ch" refForName="parTx"/>
              <dgm:constr type="t" for="ch" forName="desTx" refType="h" refFor="ch" refForName="parTx"/>
            </dgm:constrLst>
          </dgm:if>
          <dgm:else name="Name6">
            <dgm:constrLst>
              <dgm:constr type="h" refType="w" fact="1000"/>
              <dgm:constr type="l" for="ch" forName="parTx" refType="w" fact="0.17"/>
              <dgm:constr type="w" for="ch" forName="parTx" refType="w" fact="0.83"/>
              <dgm:constr type="t" for="ch" forName="parTx"/>
              <dgm:constr type="l" for="ch" forName="parSh" refType="w" fact="0.15"/>
              <dgm:constr type="w" for="ch" forName="parSh" refType="w" refFor="ch" refForName="parTx"/>
              <dgm:constr type="t" for="ch" forName="parSh"/>
              <dgm:constr type="l" for="ch" forName="desTx"/>
              <dgm:constr type="w" for="ch" forName="desTx" refType="w" refFor="ch" refForName="parTx"/>
              <dgm:constr type="t" for="ch" forName="desTx" refType="h" refFor="ch" refForName="parTx"/>
            </dgm:constrLst>
          </dgm:else>
        </dgm:choose>
        <dgm:ruleLst>
          <dgm:rule type="h" val="INF" fact="NaN" max="NaN"/>
        </dgm:ruleLst>
        <dgm:layoutNode name="parTx">
          <dgm:varLst>
            <dgm:chMax val="0"/>
            <dgm:chPref val="0"/>
            <dgm:bulletEnabled val="1"/>
          </dgm:varLst>
          <dgm:alg type="tx">
            <dgm:param type="parTxLTRAlign" val="l"/>
            <dgm:param type="parTxRTLAlign" val="r"/>
            <dgm:param type="txAnchorVert" val="t"/>
          </dgm:alg>
          <dgm:shape xmlns:r="http://schemas.openxmlformats.org/officeDocument/2006/relationships" type="rect" r:blip="" zOrderOff="1" hideGeom="1">
            <dgm:adjLst>
              <dgm:adj idx="1" val="0.1"/>
            </dgm:adjLst>
          </dgm:shape>
          <dgm:presOf axis="self" ptType="node"/>
          <dgm:constrLst>
            <dgm:constr type="h" refType="w" op="lte" fact="0.4"/>
            <dgm:constr type="bMarg" refType="primFontSz" fact="0.3"/>
            <dgm:constr type="h"/>
          </dgm:constrLst>
          <dgm:ruleLst>
            <dgm:rule type="h" val="INF" fact="NaN" max="NaN"/>
          </dgm:ruleLst>
        </dgm:layoutNode>
        <dgm:layoutNode name="parSh">
          <dgm:alg type="sp"/>
          <dgm:shape xmlns:r="http://schemas.openxmlformats.org/officeDocument/2006/relationships" type="roundRect" r:blip="">
            <dgm:adjLst>
              <dgm:adj idx="1" val="0.1"/>
            </dgm:adjLst>
          </dgm:shape>
          <dgm:presOf axis="self" ptType="node"/>
          <dgm:constrLst>
            <dgm:constr type="h"/>
          </dgm:constrLst>
          <dgm:ruleLst/>
        </dgm:layoutNode>
        <dgm:layoutNode name="desTx" styleLbl="fgAcc1">
          <dgm:varLst>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secFontSz" val="65"/>
            <dgm:constr type="primFontSz" refType="secFontSz"/>
            <dgm:constr type="h"/>
          </dgm:constrLst>
          <dgm:ruleLst>
            <dgm:rule type="h" val="INF" fact="NaN" max="NaN"/>
          </dgm:ruleLst>
        </dgm:layoutNode>
      </dgm:layoutNode>
      <dgm:forEach name="sibTransForEach" axis="followSib" ptType="sibTrans" cnt="1">
        <dgm:layoutNode name="sibTrans">
          <dgm:alg type="conn">
            <dgm:param type="begPts" val="auto"/>
            <dgm:param type="endPts" val="auto"/>
            <dgm:param type="srcNode" val="parTx"/>
            <dgm:param type="dstNode" val="parTx"/>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9.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C639857-7D2A-40DC-B35A-92E5CB42C32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5DF3AFA-8367-470B-9C4B-24908B2A6F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ACD61E7-57CD-408F-B6EB-6DD0FCE2F90B}" type="datetimeFigureOut">
              <a:rPr lang="en-US" smtClean="0"/>
              <a:t>7/15/2019</a:t>
            </a:fld>
            <a:endParaRPr lang="en-US"/>
          </a:p>
        </p:txBody>
      </p:sp>
      <p:sp>
        <p:nvSpPr>
          <p:cNvPr id="4" name="Footer Placeholder 3">
            <a:extLst>
              <a:ext uri="{FF2B5EF4-FFF2-40B4-BE49-F238E27FC236}">
                <a16:creationId xmlns:a16="http://schemas.microsoft.com/office/drawing/2014/main" id="{CA8731F1-EEE4-450B-8427-0A2AAB2A89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C3AED5-EA6C-4C0C-873C-CA17BA76EE7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C4AF40B-B8D3-4DED-97C8-2C7918E49D92}" type="slidenum">
              <a:rPr lang="en-US" smtClean="0"/>
              <a:t>‹#›</a:t>
            </a:fld>
            <a:endParaRPr lang="en-US"/>
          </a:p>
        </p:txBody>
      </p:sp>
    </p:spTree>
    <p:extLst>
      <p:ext uri="{BB962C8B-B14F-4D97-AF65-F5344CB8AC3E}">
        <p14:creationId xmlns:p14="http://schemas.microsoft.com/office/powerpoint/2010/main" val="2093536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994A2F-03ED-45B7-8AA8-E4BD686C121B}" type="datetimeFigureOut">
              <a:rPr lang="en-US" smtClean="0"/>
              <a:t>7/15/2019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678FEC-480F-4DAB-BBC1-D34055C64807}" type="slidenum">
              <a:rPr lang="en-US" smtClean="0"/>
              <a:t>‹#›</a:t>
            </a:fld>
            <a:endParaRPr lang="en-US"/>
          </a:p>
        </p:txBody>
      </p:sp>
    </p:spTree>
    <p:extLst>
      <p:ext uri="{BB962C8B-B14F-4D97-AF65-F5344CB8AC3E}">
        <p14:creationId xmlns:p14="http://schemas.microsoft.com/office/powerpoint/2010/main" val="2408576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ts val="1220"/>
              </a:lnSpc>
              <a:spcBef>
                <a:spcPts val="1200"/>
              </a:spcBef>
              <a:spcAft>
                <a:spcPts val="1200"/>
              </a:spcAft>
            </a:pPr>
            <a:r>
              <a:rPr lang="es-PE" sz="1200" b="1" dirty="0" smtClean="0">
                <a:effectLst/>
                <a:latin typeface="Arial" panose="020B0604020202020204" pitchFamily="34" charset="0"/>
                <a:cs typeface="Times New Roman" panose="02020603050405020304" pitchFamily="18" charset="0"/>
              </a:rPr>
              <a:t>Sección A – Propósito</a:t>
            </a:r>
          </a:p>
          <a:p>
            <a:pPr marL="0" marR="0" algn="just">
              <a:lnSpc>
                <a:spcPts val="1165"/>
              </a:lnSpc>
              <a:spcBef>
                <a:spcPts val="600"/>
              </a:spcBef>
              <a:spcAft>
                <a:spcPts val="1175"/>
              </a:spcAft>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	La presente circular de asesoramiento (CA)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proporciona orientación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para las organizaciones de mantenimiento LAR 145 sobre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la implementación de un marco del sistema de gestión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de la seguridad operacional (SMS) en conformidad con el Anexo 19 Segunda edición, ha sido desarrollada de acuerdo con el Doc. 9859, Cuarta edición.</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ts val="1165"/>
              </a:lnSpc>
              <a:spcBef>
                <a:spcPts val="600"/>
              </a:spcBef>
              <a:spcAft>
                <a:spcPts val="1175"/>
              </a:spcAft>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	Esta CA sirve de guía a las organizaciones de mantenimiento aprobadas (OMA) de los Estados miembros del SRVSOP, para el cumplimiento de los requisitos establecidos en la Sección 145.225 – Implementación del sistema de gestión de la seguridad operacional (SMS).</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algn="just">
              <a:lnSpc>
                <a:spcPts val="1165"/>
              </a:lnSpc>
              <a:spcBef>
                <a:spcPts val="600"/>
              </a:spcBef>
              <a:spcAft>
                <a:spcPts val="1175"/>
              </a:spcAft>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	El LAR 145 especifica el marco para la implementación y mantenimiento de un SMS. Independientemente del tamaño y la complejidad de la organización de mantenimiento, se aplican todos los elementos del marco de SMS.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La implementación debe adaptarse a la organización y sus actividades</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Asimismo, esta CA constituye una guía para la implementación del SMS en una organización de mantenimiento, establece textos de orientación que contienen un ordenamiento propuesto y las acciones mínimas para cumplir con los requisitos de las siguientes secciones del LAR 145: </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ts val="1165"/>
              </a:lnSpc>
              <a:spcBef>
                <a:spcPts val="600"/>
              </a:spcBef>
              <a:spcAft>
                <a:spcPts val="600"/>
              </a:spcAft>
              <a:buFont typeface="Courier New" panose="02070309020205020404" pitchFamily="49" charset="0"/>
              <a:buChar char="­"/>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145.205 - Política y objetivos de seguridad operacional; </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ts val="1165"/>
              </a:lnSpc>
              <a:spcBef>
                <a:spcPts val="600"/>
              </a:spcBef>
              <a:spcAft>
                <a:spcPts val="600"/>
              </a:spcAft>
              <a:buFont typeface="Courier New" panose="02070309020205020404" pitchFamily="49" charset="0"/>
              <a:buChar char="­"/>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145.210 - Gestión de riesgos de seguridad operacional; </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ts val="1165"/>
              </a:lnSpc>
              <a:spcBef>
                <a:spcPts val="600"/>
              </a:spcBef>
              <a:spcAft>
                <a:spcPts val="600"/>
              </a:spcAft>
              <a:buFont typeface="Courier New" panose="02070309020205020404" pitchFamily="49" charset="0"/>
              <a:buChar char="­"/>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145.215 - Aseguramiento de la seguridad operacional; y </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lnSpc>
                <a:spcPts val="1165"/>
              </a:lnSpc>
              <a:spcBef>
                <a:spcPts val="600"/>
              </a:spcBef>
              <a:spcAft>
                <a:spcPts val="600"/>
              </a:spcAft>
              <a:buFont typeface="Courier New" panose="02070309020205020404" pitchFamily="49" charset="0"/>
              <a:buChar char="­"/>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145.220 - Promoción de la seguridad operacional. </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2</a:t>
            </a:fld>
            <a:endParaRPr lang="en-US"/>
          </a:p>
        </p:txBody>
      </p:sp>
    </p:spTree>
    <p:extLst>
      <p:ext uri="{BB962C8B-B14F-4D97-AF65-F5344CB8AC3E}">
        <p14:creationId xmlns:p14="http://schemas.microsoft.com/office/powerpoint/2010/main" val="18710898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600"/>
              </a:spcBef>
              <a:spcAft>
                <a:spcPts val="915"/>
              </a:spcAft>
              <a:buFont typeface="+mj-lt"/>
              <a:buAutoNum type="alphaLcParenR" startAt="5"/>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La primera publicación del Doc. 9859, la Organización de Aviación Civil Internacional (OACI)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recomendó un enfoque en etapas</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por lo tanto, la implementación de un SMS maduro es un proceso que toma varios años. Esto permitirá que el SMS sea mucho más sólido a medida que se completa cada etapa de implementación, Es importante completar los procesos de gestión de seguridad operacional fundamentales antes de pasar a etapas sucesivas que impliquen procesos de mayor complejidad.</a:t>
            </a:r>
          </a:p>
          <a:p>
            <a:pPr marL="342900" marR="0" lvl="0" indent="-342900" algn="just">
              <a:spcBef>
                <a:spcPts val="600"/>
              </a:spcBef>
              <a:spcAft>
                <a:spcPts val="915"/>
              </a:spcAft>
              <a:buFont typeface="+mj-lt"/>
              <a:buAutoNum type="alphaLcParenR" startAt="5"/>
              <a:tabLst>
                <a:tab pos="720090" algn="l"/>
              </a:tabLst>
            </a:pPr>
            <a:endParaRPr lang="es-PE" sz="1200" dirty="0" smtClean="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600"/>
              </a:spcBef>
              <a:spcAft>
                <a:spcPts val="915"/>
              </a:spcAft>
              <a:buFont typeface="+mj-lt"/>
              <a:buAutoNum type="alphaLcParenR" startAt="5"/>
              <a:tabLst>
                <a:tab pos="720090" algn="l"/>
              </a:tabLst>
            </a:pPr>
            <a:r>
              <a:rPr lang="es-PE" sz="1200" dirty="0" smtClean="0">
                <a:effectLst/>
                <a:latin typeface="Arial" panose="020B0604020202020204" pitchFamily="34" charset="0"/>
                <a:ea typeface="Times New Roman" panose="02020603050405020304" pitchFamily="18" charset="0"/>
                <a:cs typeface="Times New Roman" panose="02020603050405020304" pitchFamily="18" charset="0"/>
              </a:rPr>
              <a:t>En la publicación del Doc. 9859 Tercera edición del año 2013, se propusieron cuatro (4) etapas de implementación del SMS. Cada etapa se asoció con varios elementos (o subelementos) según el marco de trabajo. Sin embargo, las cuatro (4) etapas recomendadas no están diseñadas para ser absolutas. Por lo tanto, los proveedores de servicio y los Estados podían elegir hacer ajustes de acuerdo a la realidad del Estado y a la dimensión y complejidad de las operaciones o circunstancias.</a:t>
            </a: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11</a:t>
            </a:fld>
            <a:endParaRPr lang="en-US"/>
          </a:p>
        </p:txBody>
      </p:sp>
    </p:spTree>
    <p:extLst>
      <p:ext uri="{BB962C8B-B14F-4D97-AF65-F5344CB8AC3E}">
        <p14:creationId xmlns:p14="http://schemas.microsoft.com/office/powerpoint/2010/main" val="1142770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00000"/>
              </a:lnSpc>
              <a:spcBef>
                <a:spcPts val="600"/>
              </a:spcBef>
              <a:spcAft>
                <a:spcPts val="915"/>
              </a:spcAft>
              <a:buClrTx/>
              <a:buSzTx/>
              <a:buFont typeface="+mj-lt"/>
              <a:buAutoNum type="alphaLcParenR" startAt="9"/>
              <a:tabLst>
                <a:tab pos="720090" algn="l"/>
              </a:tabLst>
              <a:defRPr/>
            </a:pPr>
            <a:r>
              <a:rPr lang="es-PE" sz="1200" dirty="0" smtClean="0">
                <a:effectLst/>
                <a:latin typeface="Arial" panose="020B0604020202020204" pitchFamily="34" charset="0"/>
                <a:ea typeface="Times New Roman" panose="02020603050405020304" pitchFamily="18" charset="0"/>
              </a:rPr>
              <a:t>En el año 2013 se publicó la Primera edición del Anexo 19 sobre la gestión de la seguridad operacional, el cual en su Capítulo 4 estableció los requisitos aplicables al SMS y en su Apéndice 2 prescribió el marco de trabajo para el SMS, considerando los 4 componentes y 12 elementos que fueron tratados en los documentos previamente publicados por la OACI.</a:t>
            </a:r>
            <a:endPar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12</a:t>
            </a:fld>
            <a:endParaRPr lang="en-US"/>
          </a:p>
        </p:txBody>
      </p:sp>
    </p:spTree>
    <p:extLst>
      <p:ext uri="{BB962C8B-B14F-4D97-AF65-F5344CB8AC3E}">
        <p14:creationId xmlns:p14="http://schemas.microsoft.com/office/powerpoint/2010/main" val="2005691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914400" rtl="0" eaLnBrk="1" fontAlgn="auto" latinLnBrk="0" hangingPunct="1">
              <a:lnSpc>
                <a:spcPct val="100000"/>
              </a:lnSpc>
              <a:spcBef>
                <a:spcPts val="600"/>
              </a:spcBef>
              <a:spcAft>
                <a:spcPts val="915"/>
              </a:spcAft>
              <a:buClrTx/>
              <a:buSzTx/>
              <a:buFont typeface="+mj-lt"/>
              <a:buAutoNum type="alphaLcParenR" startAt="10"/>
              <a:tabLst>
                <a:tab pos="720090" algn="l"/>
              </a:tabLst>
              <a:defRPr/>
            </a:pPr>
            <a:r>
              <a:rPr lang="es-PE" sz="1200" dirty="0" smtClean="0">
                <a:effectLst/>
                <a:latin typeface="Arial" panose="020B0604020202020204" pitchFamily="34" charset="0"/>
                <a:ea typeface="Times New Roman" panose="02020603050405020304" pitchFamily="18" charset="0"/>
              </a:rPr>
              <a:t>Posteriormente en el año 2016, la OACI publicó la Segunda edición del Anexo 19 en donde se ratifica lo concerniente a los requisitos aplicables al SMS tanto en el Capítulo 4 como en el Apéndice 3 de dicho Anexo.</a:t>
            </a:r>
          </a:p>
          <a:p>
            <a:pPr marL="228600" marR="0" lvl="0" indent="-228600" algn="just" defTabSz="914400" rtl="0" eaLnBrk="1" fontAlgn="auto" latinLnBrk="0" hangingPunct="1">
              <a:lnSpc>
                <a:spcPct val="100000"/>
              </a:lnSpc>
              <a:spcBef>
                <a:spcPts val="600"/>
              </a:spcBef>
              <a:spcAft>
                <a:spcPts val="915"/>
              </a:spcAft>
              <a:buClrTx/>
              <a:buSzTx/>
              <a:buFont typeface="+mj-lt"/>
              <a:buAutoNum type="alphaLcParenR" startAt="10"/>
              <a:tabLst>
                <a:tab pos="720090" algn="l"/>
              </a:tabLst>
              <a:defRPr/>
            </a:pPr>
            <a:endParaRPr lang="es-PE" sz="1200" dirty="0" smtClean="0">
              <a:effectLst/>
              <a:latin typeface="Arial" panose="020B0604020202020204" pitchFamily="34" charset="0"/>
              <a:ea typeface="Times New Roman" panose="02020603050405020304" pitchFamily="18" charset="0"/>
            </a:endParaRPr>
          </a:p>
          <a:p>
            <a:pPr marL="228600" marR="0" lvl="0" indent="-228600" algn="just" defTabSz="914400" rtl="0" eaLnBrk="1" fontAlgn="auto" latinLnBrk="0" hangingPunct="1">
              <a:lnSpc>
                <a:spcPct val="100000"/>
              </a:lnSpc>
              <a:spcBef>
                <a:spcPts val="600"/>
              </a:spcBef>
              <a:spcAft>
                <a:spcPts val="915"/>
              </a:spcAft>
              <a:buClrTx/>
              <a:buSzTx/>
              <a:buFont typeface="+mj-lt"/>
              <a:buAutoNum type="alphaLcParenR" startAt="10"/>
              <a:tabLst>
                <a:tab pos="720090" algn="l"/>
              </a:tabLst>
              <a:defRPr/>
            </a:pPr>
            <a:r>
              <a:rPr lang="es-PE" sz="1200" dirty="0" smtClean="0">
                <a:effectLst/>
                <a:latin typeface="Arial" panose="020B0604020202020204" pitchFamily="34" charset="0"/>
                <a:ea typeface="Times New Roman" panose="02020603050405020304" pitchFamily="18" charset="0"/>
              </a:rPr>
              <a:t>Es importante mencionar que el Anexo 19 establece que la orientación para la implementación de un SMS en un proveedor de servicios se debe referir al Manual de gestión de seguridad operacional (SMS) Doc. 9859, por lo tanto, para la implementación del SMS en cualquier organización de mantenimiento se utilizará dicho documento para los procesos que se tengan que desarrollar.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13</a:t>
            </a:fld>
            <a:endParaRPr lang="en-US"/>
          </a:p>
        </p:txBody>
      </p:sp>
    </p:spTree>
    <p:extLst>
      <p:ext uri="{BB962C8B-B14F-4D97-AF65-F5344CB8AC3E}">
        <p14:creationId xmlns:p14="http://schemas.microsoft.com/office/powerpoint/2010/main" val="633467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600"/>
              </a:spcBef>
              <a:spcAft>
                <a:spcPts val="915"/>
              </a:spcAft>
              <a:buFont typeface="+mj-lt"/>
              <a:buAutoNum type="alphaLcParenR" startAt="12"/>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El Doc. 9859 Cuarta edición del año 2018, en su Capítulo 9 ha desarrollado las guías relacionadas a los Sistemas de gestión de seguridad operacional (SMS) aplicables a los proveedores de servicio, dentro de los cuales se encuentran las organizaciones de mantenimiento. Sin embargo, en este documento ya no se establecen las etapas (fases) que se trataron en las ediciones previas del Documentos 9859. Esto, es debido a que la OACI ha considerado que desde el tiempo que se emitieron las publicaciones de orientación, las organizaciones de mantenimiento, han debido implementar la gestión de la seguridad operacional.</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14</a:t>
            </a:fld>
            <a:endParaRPr lang="en-US"/>
          </a:p>
        </p:txBody>
      </p:sp>
    </p:spTree>
    <p:extLst>
      <p:ext uri="{BB962C8B-B14F-4D97-AF65-F5344CB8AC3E}">
        <p14:creationId xmlns:p14="http://schemas.microsoft.com/office/powerpoint/2010/main" val="3094863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AutoNum type="alphaLcParenR" startAt="13"/>
            </a:pPr>
            <a:r>
              <a:rPr lang="es-PE" dirty="0" smtClean="0"/>
              <a:t>El SMS exige de un cambio en la cultura de seguridad operacional de la organización, lo cual requiere de </a:t>
            </a:r>
            <a:r>
              <a:rPr lang="es-PE" b="1" dirty="0" smtClean="0"/>
              <a:t>preparación, capacitación y el entendimiento del personal</a:t>
            </a:r>
            <a:r>
              <a:rPr lang="es-PE" dirty="0" smtClean="0"/>
              <a:t> sobre el sistema de gestión de seguridad operacional en general y de su participación en particular, ya que ésta </a:t>
            </a:r>
            <a:r>
              <a:rPr lang="es-PE" u="sng" dirty="0" smtClean="0"/>
              <a:t>será una importante herramienta de información y de compromiso </a:t>
            </a:r>
            <a:r>
              <a:rPr lang="es-PE" dirty="0" smtClean="0"/>
              <a:t>que el sistema necesita </a:t>
            </a:r>
            <a:r>
              <a:rPr lang="es-PE" u="sng" dirty="0" smtClean="0"/>
              <a:t>para lograr sus objetivos</a:t>
            </a:r>
            <a:r>
              <a:rPr lang="es-PE" dirty="0" smtClean="0"/>
              <a:t>.</a:t>
            </a:r>
          </a:p>
          <a:p>
            <a:pPr marL="228600" indent="-228600" algn="just">
              <a:buAutoNum type="alphaLcParenR" startAt="13"/>
            </a:pPr>
            <a:endParaRPr lang="es-PE" dirty="0" smtClean="0"/>
          </a:p>
          <a:p>
            <a:pPr marL="228600" indent="-228600" algn="just">
              <a:buAutoNum type="alphaLcParenR" startAt="13"/>
            </a:pPr>
            <a:r>
              <a:rPr lang="es-PE" dirty="0" smtClean="0"/>
              <a:t>También, </a:t>
            </a:r>
            <a:r>
              <a:rPr lang="es-PE" b="1" dirty="0" smtClean="0"/>
              <a:t>necesita incorporar nuevos elementos/procesos y revisar otros existentes</a:t>
            </a:r>
            <a:r>
              <a:rPr lang="es-PE" dirty="0" smtClean="0"/>
              <a:t>, (por ejemplo: organización, auditorias de calidad, prevención e investigación de accidentes) para optimizar la recolección de datos, que permita la obtención de información fidedigna para una mejor clasificación y gestión de los peligros que afectan a las actividades de la OMA, permitiendo un </a:t>
            </a:r>
            <a:r>
              <a:rPr lang="es-PE" b="1" dirty="0" smtClean="0"/>
              <a:t>uso más efectivo y eficiente de los recursos disponibles</a:t>
            </a:r>
            <a:r>
              <a:rPr lang="es-PE" dirty="0" smtClean="0"/>
              <a:t>, para incrementar los niveles de seguridad operacional.</a:t>
            </a: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15</a:t>
            </a:fld>
            <a:endParaRPr lang="en-US"/>
          </a:p>
        </p:txBody>
      </p:sp>
    </p:spTree>
    <p:extLst>
      <p:ext uri="{BB962C8B-B14F-4D97-AF65-F5344CB8AC3E}">
        <p14:creationId xmlns:p14="http://schemas.microsoft.com/office/powerpoint/2010/main" val="1048250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914400" rtl="0" eaLnBrk="1" fontAlgn="auto" latinLnBrk="0" hangingPunct="1">
              <a:lnSpc>
                <a:spcPct val="100000"/>
              </a:lnSpc>
              <a:spcBef>
                <a:spcPts val="0"/>
              </a:spcBef>
              <a:spcAft>
                <a:spcPts val="0"/>
              </a:spcAft>
              <a:buClrTx/>
              <a:buSzTx/>
              <a:buFont typeface="+mj-lt"/>
              <a:buAutoNum type="alphaLcParenR" startAt="14"/>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También, necesita incorporar nuevos elementos/procesos y revisar otros existentes, (por ejemplo: organización, auditorias de calidad, prevención e investigación de accidentes) para optimizar la recolección de datos, que permita la obtención de información fidedigna para una mejor clasificación y gestión de los peligros que afectan a las actividades de la OMA, permitiendo un uso más efectivo y eficiente de los recursos disponibles, para incrementar los niveles de seguridad operacional.</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16</a:t>
            </a:fld>
            <a:endParaRPr lang="en-US"/>
          </a:p>
        </p:txBody>
      </p:sp>
    </p:spTree>
    <p:extLst>
      <p:ext uri="{BB962C8B-B14F-4D97-AF65-F5344CB8AC3E}">
        <p14:creationId xmlns:p14="http://schemas.microsoft.com/office/powerpoint/2010/main" val="3883774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600"/>
              </a:spcBef>
              <a:spcAft>
                <a:spcPts val="915"/>
              </a:spcAft>
              <a:buFont typeface="+mj-lt"/>
              <a:buAutoNum type="alphaLcParenR" startAt="15"/>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La suma de estos objetivos debe asegurar que la organización de mantenimiento ha logrado en ese plazo,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modificar su sistema de funcionamiento inicial, sin afectar la seguridad operacional en el proceso</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generando una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nueva capacidad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de detección, análisis y gestión de los riesgos que afectan su actividad de mantenimiento, un aumento en los niveles de seguridad operacional, una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integración en este tema con los explotadores</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de servicios aéreos con los que se relaciona, un mayor compromiso de la alta dirección y de su personal con este tema y una potencial disminución de costos, derivados de la disminución de la probabilidad de ocurrencia de incidentes o accidentes, de una optimización de los recursos que la organización invierte en su funcionamiento y de una mayor eficiencia en su accionar.</a:t>
            </a:r>
          </a:p>
          <a:p>
            <a:pPr marL="342900" marR="0" lvl="0" indent="-342900" algn="just">
              <a:spcBef>
                <a:spcPts val="600"/>
              </a:spcBef>
              <a:spcAft>
                <a:spcPts val="915"/>
              </a:spcAft>
              <a:buFont typeface="+mj-lt"/>
              <a:buAutoNum type="alphaLcParenR" startAt="15"/>
              <a:tabLst>
                <a:tab pos="720090" algn="l"/>
              </a:tabLst>
            </a:pP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915"/>
              </a:spcAft>
              <a:buFont typeface="+mj-lt"/>
              <a:buAutoNum type="alphaLcParenR" startAt="15"/>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Por lo tanto, el proceso de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implementación debe responder a una metodología secuencial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donde es necesario llevar un control estricto y detallado de la ejecución del plan de implementación desarrollado por la organización de mantenimiento y aceptado por la AAC, ya que cualquier demora afectará directamente el logro de los objetivos parciales y finales del proceso.</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228600" indent="-228600" algn="just">
              <a:buFont typeface="+mj-lt"/>
              <a:buAutoNum type="alphaLcParenR" startAt="15"/>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17</a:t>
            </a:fld>
            <a:endParaRPr lang="en-US"/>
          </a:p>
        </p:txBody>
      </p:sp>
    </p:spTree>
    <p:extLst>
      <p:ext uri="{BB962C8B-B14F-4D97-AF65-F5344CB8AC3E}">
        <p14:creationId xmlns:p14="http://schemas.microsoft.com/office/powerpoint/2010/main" val="3795701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600"/>
              </a:spcBef>
              <a:spcAft>
                <a:spcPts val="915"/>
              </a:spcAft>
              <a:buFont typeface="+mj-lt"/>
              <a:buAutoNum type="alphaLcParenR" startAt="17"/>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 Para efectos de que se mantenga un orden en la implementación del SMS y considerando que ya existían organizaciones certificadas antes de la publicación del Anexo 19 de la OACI y que aún no han completado la implementación del SMS se hace necesario que las OMAs deberán establecer sus faltantes (brechas) y en coordinación con la AAC deberán presentar un plan de implementación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de acuerdo a la dimensión y complejidad de la organización de mantenimiento</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el cual debe cumplirse en el tiempo acordado con la AAC y éste será vigilado por el inspector principal de mantenimiento (IPM) asignado a la organización a fin de asegurar su cumplimiento en cada fecha acordada (Ver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Apéndice 1</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buFont typeface="+mj-lt"/>
              <a:buNone/>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18</a:t>
            </a:fld>
            <a:endParaRPr lang="en-US"/>
          </a:p>
        </p:txBody>
      </p:sp>
    </p:spTree>
    <p:extLst>
      <p:ext uri="{BB962C8B-B14F-4D97-AF65-F5344CB8AC3E}">
        <p14:creationId xmlns:p14="http://schemas.microsoft.com/office/powerpoint/2010/main" val="35704441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600"/>
              </a:spcBef>
              <a:spcAft>
                <a:spcPts val="915"/>
              </a:spcAft>
              <a:buFont typeface="+mj-lt"/>
              <a:buAutoNum type="alphaLcParenR" startAt="18"/>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Para las organizaciones certificadas antes de la publicación del Anexo 19 de la OACI y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que aún no han completado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la implementación del SMS, estas organizaciones deberán demostrar como mínimo que han completado la implementación de todos los elementos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que se establecieron en las tres primeras etapas (fases)</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más los elementos de la Cuarta etapa recomendados en la Tercera edición del Doc. 9859, relacionados con:</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mj-lt"/>
              <a:buAutoNum type="arabicParenR"/>
            </a:pP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integrar los procedimientos</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de identificación de peligros y gestión de los riesgos con el SMS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del subcontratista o cliente</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donde corresponda;</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mj-lt"/>
              <a:buAutoNum type="arabicParenR"/>
            </a:pP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establecer programas de auditorías del SMS</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o integrarlos en los programas de auditoría internos y externos existentes; y</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800100" marR="0" lvl="1" indent="-342900" algn="just">
              <a:spcBef>
                <a:spcPts val="600"/>
              </a:spcBef>
              <a:spcAft>
                <a:spcPts val="600"/>
              </a:spcAft>
              <a:buSzPts val="1000"/>
              <a:buFont typeface="+mj-lt"/>
              <a:buAutoNum type="arabicParenR"/>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establecer,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otros programas de revisión/estudio del SMS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operacional, donde corresponda.</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dirty="0" smtClean="0"/>
          </a:p>
          <a:p>
            <a:pPr marL="342900" marR="0" lvl="0" indent="-342900" algn="just">
              <a:spcBef>
                <a:spcPts val="600"/>
              </a:spcBef>
              <a:spcAft>
                <a:spcPts val="915"/>
              </a:spcAft>
              <a:buFont typeface="+mj-lt"/>
              <a:buAutoNum type="alphaLcParenR" startAt="19"/>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Por lo expuesto, será responsabilidad de cada organización de mantenimiento certificada de acuerdo a lo mencionado en el ítem (r),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efectuar una autoevaluación y determinar el estado de los elementos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que aún no se han implementado (determinar el avance de cada elemento faltante en porcentaje) y coordinar con la AAC a fin de presentar el plan de implementación, el cual no deberá exceder de dieciocho (18) meses. </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19</a:t>
            </a:fld>
            <a:endParaRPr lang="en-US"/>
          </a:p>
        </p:txBody>
      </p:sp>
    </p:spTree>
    <p:extLst>
      <p:ext uri="{BB962C8B-B14F-4D97-AF65-F5344CB8AC3E}">
        <p14:creationId xmlns:p14="http://schemas.microsoft.com/office/powerpoint/2010/main" val="2233420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600"/>
              </a:spcBef>
              <a:spcAft>
                <a:spcPts val="915"/>
              </a:spcAft>
              <a:buFont typeface="+mj-lt"/>
              <a:buAutoNum type="alphaLcParenR" startAt="20"/>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El plan de implementación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debe tener metas de cumplimiento (hitos)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que serán verificados por el inspector principal de mantenimiento (IPM) que se encuentre asignado a la OMA, quien se asegurará de que las metas se estén cumpliendo.</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buFont typeface="+mj-lt"/>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6481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ts val="1220"/>
              </a:lnSpc>
              <a:spcBef>
                <a:spcPts val="1200"/>
              </a:spcBef>
              <a:spcAft>
                <a:spcPts val="120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Times New Roman" panose="02020603050405020304" pitchFamily="18" charset="0"/>
              </a:rPr>
              <a:t>Sección A – Propósito</a:t>
            </a:r>
          </a:p>
          <a:p>
            <a:pPr marL="0" marR="0" lvl="0" indent="0" algn="just" defTabSz="914400" rtl="0" eaLnBrk="1" fontAlgn="auto" latinLnBrk="0" hangingPunct="1">
              <a:lnSpc>
                <a:spcPts val="1165"/>
              </a:lnSpc>
              <a:spcBef>
                <a:spcPts val="600"/>
              </a:spcBef>
              <a:spcAft>
                <a:spcPts val="1175"/>
              </a:spcAft>
              <a:buClrTx/>
              <a:buSzTx/>
              <a:buFontTx/>
              <a:buNone/>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just" defTabSz="914400" rtl="0" eaLnBrk="1" fontAlgn="auto" latinLnBrk="0" hangingPunct="1">
              <a:lnSpc>
                <a:spcPts val="1165"/>
              </a:lnSpc>
              <a:spcBef>
                <a:spcPts val="600"/>
              </a:spcBef>
              <a:spcAft>
                <a:spcPts val="1175"/>
              </a:spcAft>
              <a:buClrTx/>
              <a:buSzTx/>
              <a:buFontTx/>
              <a:buNone/>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El LAR 145 especifica el marco para la implementación y mantenimiento de un SMS. Independientemente del tamaño y la complejidad de la organización de mantenimiento, se aplican todos los elementos del marco de SMS. La implementación debe adaptarse a la organización y sus actividades. Asimismo, esta CA constituye una guía para la implementación del SMS en una organización de mantenimiento, establece textos de orientación que contienen un ordenamiento propuesto y las acciones mínimas para cumplir con los requisitos de las siguientes secciones del LAR 145: </a:t>
            </a:r>
            <a:endPar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ts val="1165"/>
              </a:lnSpc>
              <a:spcBef>
                <a:spcPts val="600"/>
              </a:spcBef>
              <a:spcAft>
                <a:spcPts val="600"/>
              </a:spcAft>
              <a:buClrTx/>
              <a:buSzTx/>
              <a:buFont typeface="Courier New" panose="02070309020205020404" pitchFamily="49" charset="0"/>
              <a:buChar char="­"/>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145.205 - Política y objetivos de seguridad operacional; </a:t>
            </a:r>
            <a:endPar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ts val="1165"/>
              </a:lnSpc>
              <a:spcBef>
                <a:spcPts val="600"/>
              </a:spcBef>
              <a:spcAft>
                <a:spcPts val="600"/>
              </a:spcAft>
              <a:buClrTx/>
              <a:buSzTx/>
              <a:buFont typeface="Courier New" panose="02070309020205020404" pitchFamily="49" charset="0"/>
              <a:buChar char="­"/>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145.210 - Gestión de riesgos de seguridad operacional; </a:t>
            </a:r>
            <a:endPar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ts val="1165"/>
              </a:lnSpc>
              <a:spcBef>
                <a:spcPts val="600"/>
              </a:spcBef>
              <a:spcAft>
                <a:spcPts val="600"/>
              </a:spcAft>
              <a:buClrTx/>
              <a:buSzTx/>
              <a:buFont typeface="Courier New" panose="02070309020205020404" pitchFamily="49" charset="0"/>
              <a:buChar char="­"/>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145.215 - Aseguramiento de la seguridad operacional; y </a:t>
            </a:r>
            <a:endPar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ts val="1165"/>
              </a:lnSpc>
              <a:spcBef>
                <a:spcPts val="600"/>
              </a:spcBef>
              <a:spcAft>
                <a:spcPts val="600"/>
              </a:spcAft>
              <a:buClrTx/>
              <a:buSzTx/>
              <a:buFont typeface="Courier New" panose="02070309020205020404" pitchFamily="49" charset="0"/>
              <a:buChar char="­"/>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145.220 - Promoción de la seguridad operacional. </a:t>
            </a:r>
            <a:endPar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3</a:t>
            </a:fld>
            <a:endParaRPr lang="en-US"/>
          </a:p>
        </p:txBody>
      </p:sp>
    </p:spTree>
    <p:extLst>
      <p:ext uri="{BB962C8B-B14F-4D97-AF65-F5344CB8AC3E}">
        <p14:creationId xmlns:p14="http://schemas.microsoft.com/office/powerpoint/2010/main" val="6735747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600"/>
              </a:spcBef>
              <a:spcAft>
                <a:spcPts val="915"/>
              </a:spcAft>
              <a:buFont typeface="+mj-lt"/>
              <a:buAutoNum type="alphaLcParenR" startAt="21"/>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Para las organizaciones de mantenimiento nuevas, los elementos de los componentes del SMS que deberán ser desarrollados antes de obtener la aprobación se encuentran establecidos en la CA-AIR-145-001 en el MAC del requisito 145.100 (b).</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buFont typeface="+mj-lt"/>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421425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PE" altLang="es-PE" dirty="0" smtClean="0"/>
          </a:p>
        </p:txBody>
      </p:sp>
      <p:sp>
        <p:nvSpPr>
          <p:cNvPr id="144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571F727-0E0E-4055-AE95-491F194196CB}" type="slidenum">
              <a:rPr lang="en-US" altLang="es-PE" smtClean="0"/>
              <a:pPr fontAlgn="base">
                <a:spcBef>
                  <a:spcPct val="0"/>
                </a:spcBef>
                <a:spcAft>
                  <a:spcPct val="0"/>
                </a:spcAft>
              </a:pPr>
              <a:t>24</a:t>
            </a:fld>
            <a:endParaRPr lang="en-US" altLang="es-PE" smtClean="0"/>
          </a:p>
        </p:txBody>
      </p:sp>
    </p:spTree>
    <p:extLst>
      <p:ext uri="{BB962C8B-B14F-4D97-AF65-F5344CB8AC3E}">
        <p14:creationId xmlns:p14="http://schemas.microsoft.com/office/powerpoint/2010/main" val="4117481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spcBef>
                <a:spcPts val="600"/>
              </a:spcBef>
              <a:spcAft>
                <a:spcPts val="915"/>
              </a:spcAft>
              <a:buFont typeface="+mj-lt"/>
              <a:buNone/>
              <a:tabLst>
                <a:tab pos="720090" algn="l"/>
              </a:tabLst>
            </a:pPr>
            <a:r>
              <a:rPr lang="es-ES_tradnl" sz="1200" b="1" kern="1200" dirty="0" smtClean="0">
                <a:solidFill>
                  <a:schemeClr val="tx1"/>
                </a:solidFill>
                <a:effectLst/>
                <a:latin typeface="+mn-lt"/>
                <a:ea typeface="+mn-ea"/>
                <a:cs typeface="+mn-cs"/>
              </a:rPr>
              <a:t>Sección D – Proceso implementación </a:t>
            </a:r>
          </a:p>
          <a:p>
            <a:pPr marL="0" marR="0" lvl="0" indent="0" algn="just">
              <a:spcBef>
                <a:spcPts val="600"/>
              </a:spcBef>
              <a:spcAft>
                <a:spcPts val="915"/>
              </a:spcAft>
              <a:buFont typeface="+mj-lt"/>
              <a:buNone/>
              <a:tabLst>
                <a:tab pos="720090" algn="l"/>
              </a:tabLst>
            </a:pPr>
            <a:endParaRPr lang="es-PE" sz="1200" dirty="0" smtClean="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600"/>
              </a:spcBef>
              <a:spcAft>
                <a:spcPts val="915"/>
              </a:spcAft>
              <a:buFont typeface="+mj-lt"/>
              <a:buAutoNum type="alphaLcParenR"/>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Los primeros objetivos y tareas del proceso de implementación del SMS en la organización de mantenimiento nacen de la necesidad de establecer cuál es la condición en que se encuentra la organización, en relación al desarrollo de los requisitos de aceptación del SMS que deben ser implementados, de acuerdo con los requisitos reglamentarios del LAR 145 aplicables.</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915"/>
              </a:spcAft>
              <a:buFont typeface="+mj-lt"/>
              <a:buAutoNum type="alphaLcParenR"/>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Para permitir a la organización de mantenimiento y a la AAC verificar el avance de los diferentes elementos que soportan la implementación del SMS, y por la conveniencia de establecer un orden y control, se continuarán utilizando únicamente los elementos y la secuencia de desarrollo de las cuatro (4) etapas (fases) de implementación propuestas en la Tercera edición del Doc. 9859, excepto los plazos propuestos.</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25</a:t>
            </a:fld>
            <a:endParaRPr lang="en-US"/>
          </a:p>
        </p:txBody>
      </p:sp>
    </p:spTree>
    <p:extLst>
      <p:ext uri="{BB962C8B-B14F-4D97-AF65-F5344CB8AC3E}">
        <p14:creationId xmlns:p14="http://schemas.microsoft.com/office/powerpoint/2010/main" val="2403089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a:spcBef>
                <a:spcPts val="600"/>
              </a:spcBef>
              <a:spcAft>
                <a:spcPts val="915"/>
              </a:spcAft>
              <a:buFont typeface="+mj-lt"/>
              <a:buNone/>
              <a:tabLst>
                <a:tab pos="720090" algn="l"/>
              </a:tabLst>
            </a:pPr>
            <a:r>
              <a:rPr lang="es-ES_tradnl" sz="1200" b="1" kern="1200" dirty="0" smtClean="0">
                <a:solidFill>
                  <a:schemeClr val="tx1"/>
                </a:solidFill>
                <a:effectLst/>
                <a:latin typeface="+mn-lt"/>
                <a:ea typeface="+mn-ea"/>
                <a:cs typeface="+mn-cs"/>
              </a:rPr>
              <a:t>Sección D – Proceso implementación </a:t>
            </a:r>
          </a:p>
          <a:p>
            <a:pPr marL="0" marR="0" lvl="0" indent="0" algn="just">
              <a:spcBef>
                <a:spcPts val="600"/>
              </a:spcBef>
              <a:spcAft>
                <a:spcPts val="915"/>
              </a:spcAft>
              <a:buFont typeface="+mj-lt"/>
              <a:buNone/>
              <a:tabLst>
                <a:tab pos="720090" algn="l"/>
              </a:tabLst>
            </a:pPr>
            <a:endParaRPr lang="es-PE" sz="1200" dirty="0" smtClean="0">
              <a:effectLst/>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a:spcBef>
                <a:spcPts val="600"/>
              </a:spcBef>
              <a:spcAft>
                <a:spcPts val="915"/>
              </a:spcAft>
              <a:buFont typeface="+mj-lt"/>
              <a:buAutoNum type="alphaLcParenR"/>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Los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primeros objetivos y tareas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del proceso de implementación del SMS en la organización de mantenimiento nacen de la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necesidad de establecer cuál es la condición en que se encuentra la organización</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en relación al desarrollo de los requisitos de aceptación del SMS que deben ser implementados, de acuerdo con los requisitos reglamentarios del LAR 145 aplicables.</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915"/>
              </a:spcAft>
              <a:buFont typeface="+mj-lt"/>
              <a:buAutoNum type="alphaLcParenR"/>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Para permitir a la organización de mantenimiento y a la AAC verificar el avance de los diferentes elementos que soportan la implementación del SMS, y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por la conveniencia de establecer un orden y control</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se continuarán utilizando únicamente los elementos y la secuencia de desarrollo de las cuatro (4) etapas (fases) de implementación propuestas en la Tercera edición del Doc. 9859, excepto los plazos propuestos.</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a:spcBef>
                <a:spcPts val="600"/>
              </a:spcBef>
              <a:spcAft>
                <a:spcPts val="915"/>
              </a:spcAft>
              <a:buFont typeface="+mj-lt"/>
              <a:buAutoNum type="alphaLcParenR"/>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Inicialmente la OMA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junto con los miembros del equipo de implementación del SMS, deberán establecer el alcance de su SMS</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en base a un análisis de su accionar, procesos de mantenimiento, política y objetivos del SMS, y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fundamentalmente establecer las interfaces del sistema con otras organizaciones o contratistas</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Con el alcance, será posible establecer las brechas existentes entre los requisitos del SMS y las capacidades, procesos y procedimientos que posee la OMA, a fin de determinar la magnitud del trabajo a realizar, la envergadura y los costos del proceso de implementación del SMS a realizar, y la manera como este trabajo será efectuado en un plazo definido (plan de implementación).</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indent="0" algn="just">
              <a:buFont typeface="+mj-lt"/>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85879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PE" b="1" dirty="0" smtClean="0"/>
              <a:t>9.7 PLANIFICACIÓN DE LA IMPLEMENTACIÓN</a:t>
            </a:r>
          </a:p>
          <a:p>
            <a:pPr algn="just"/>
            <a:endParaRPr lang="es-PE" b="1" dirty="0" smtClean="0"/>
          </a:p>
          <a:p>
            <a:pPr algn="just"/>
            <a:r>
              <a:rPr lang="es-PE" b="1" dirty="0" smtClean="0"/>
              <a:t>9.7.1 Descripción del sistema</a:t>
            </a:r>
          </a:p>
          <a:p>
            <a:pPr algn="just"/>
            <a:endParaRPr lang="es-PE" b="1" dirty="0" smtClean="0"/>
          </a:p>
          <a:p>
            <a:pPr algn="just"/>
            <a:r>
              <a:rPr lang="es-PE" dirty="0" smtClean="0"/>
              <a:t>9.7.1.1 Una descripción del sistema </a:t>
            </a:r>
            <a:r>
              <a:rPr lang="es-PE" b="1" dirty="0" smtClean="0"/>
              <a:t>contribuye a identificar los procesos institucionales</a:t>
            </a:r>
            <a:r>
              <a:rPr lang="es-PE" dirty="0" smtClean="0"/>
              <a:t>, incluyendo </a:t>
            </a:r>
            <a:r>
              <a:rPr lang="es-PE" b="1" dirty="0" smtClean="0"/>
              <a:t>sus interfaces</a:t>
            </a:r>
            <a:r>
              <a:rPr lang="es-PE" dirty="0" smtClean="0"/>
              <a:t>, para definir el alcance del SMS. Esto proporciona una </a:t>
            </a:r>
            <a:r>
              <a:rPr lang="es-PE" u="sng" dirty="0" smtClean="0"/>
              <a:t>oportunidad para identificar cualquier brecha </a:t>
            </a:r>
            <a:r>
              <a:rPr lang="es-PE" dirty="0" smtClean="0"/>
              <a:t>relacionada con los componentes y elementos del SMS del proveedor de servicios y puede </a:t>
            </a:r>
            <a:r>
              <a:rPr lang="es-PE" b="1" dirty="0" smtClean="0"/>
              <a:t>servir de punto de partida para identificar peligros institucionales y operacionales</a:t>
            </a:r>
            <a:r>
              <a:rPr lang="es-PE" dirty="0" smtClean="0"/>
              <a:t>. Una descripción del sistema sirve para identificar las características del producto, el servicio o la actividad de modo que la SRM y el aseguramiento de la seguridad operacional resulten eficaces.</a:t>
            </a:r>
          </a:p>
          <a:p>
            <a:pPr algn="just"/>
            <a:endParaRPr lang="es-PE" dirty="0" smtClean="0"/>
          </a:p>
          <a:p>
            <a:pPr algn="just"/>
            <a:r>
              <a:rPr lang="es-PE" dirty="0" smtClean="0"/>
              <a:t>9.7.1.2 La mayoría de las organizaciones constan de una </a:t>
            </a:r>
            <a:r>
              <a:rPr lang="es-PE" b="1" dirty="0" smtClean="0"/>
              <a:t>compleja red de interfaces e interacciones </a:t>
            </a:r>
            <a:r>
              <a:rPr lang="es-PE" dirty="0" smtClean="0"/>
              <a:t>que involucran </a:t>
            </a:r>
            <a:r>
              <a:rPr lang="es-PE" b="1" dirty="0" smtClean="0"/>
              <a:t>diferentes departamentos internos así como diferentes organizaciones externas </a:t>
            </a:r>
            <a:r>
              <a:rPr lang="es-PE" dirty="0" smtClean="0"/>
              <a:t>que contribuyen al funcionamiento seguro de la organización. El uso de una descripción del sistema permite que la organización </a:t>
            </a:r>
            <a:r>
              <a:rPr lang="es-PE" b="1" dirty="0" smtClean="0"/>
              <a:t>tenga un panorama más claro de sus muchas interacciones e interfaces</a:t>
            </a:r>
            <a:r>
              <a:rPr lang="es-PE" dirty="0" smtClean="0"/>
              <a:t>. Ello facilitará la mejor gestión de los riesgos de seguridad operacional y los controles de estos si están bien descritos, y contribuirá a comprender las consecuencias de los cambios para los procesos y procedimientos del SMS.</a:t>
            </a:r>
          </a:p>
          <a:p>
            <a:pPr algn="just"/>
            <a:endParaRPr lang="en-US" dirty="0" smtClean="0"/>
          </a:p>
          <a:p>
            <a:pPr algn="just"/>
            <a:r>
              <a:rPr lang="es-PE" dirty="0" smtClean="0"/>
              <a:t>9.7.1.3 Al considerar la descripción del sistema, es importante comprender que </a:t>
            </a:r>
            <a:r>
              <a:rPr lang="es-PE" b="1" dirty="0" smtClean="0"/>
              <a:t>un “sistema” es un conjunto de elementos que funcionan conjuntamente como partes de una red interconectada</a:t>
            </a:r>
            <a:r>
              <a:rPr lang="es-PE" dirty="0" smtClean="0"/>
              <a:t>. </a:t>
            </a:r>
            <a:r>
              <a:rPr lang="es-PE" u="sng" dirty="0" smtClean="0"/>
              <a:t>En un SMS, se trata de cualesquiera </a:t>
            </a:r>
            <a:r>
              <a:rPr lang="es-PE" dirty="0" smtClean="0"/>
              <a:t>productos, personas, procesos, procedimientos, instalaciones, servicios y otros aspectos (incluyendo factores externos) de la organización que se relacionan con las actividades de seguridad operacional de la aviación de esta y pueden afectarlas. A menudo </a:t>
            </a:r>
            <a:r>
              <a:rPr lang="es-PE" b="1" dirty="0" smtClean="0"/>
              <a:t>un “sistema” es un conjunto de sistemas </a:t>
            </a:r>
            <a:r>
              <a:rPr lang="es-PE" dirty="0" smtClean="0"/>
              <a:t>que también pueden considerarse </a:t>
            </a:r>
            <a:r>
              <a:rPr lang="es-PE" b="1" dirty="0" smtClean="0"/>
              <a:t>como un sistema con subsistemas</a:t>
            </a:r>
            <a:r>
              <a:rPr lang="es-PE" dirty="0" smtClean="0"/>
              <a:t>. Estos sistemas y sus interacciones mutuas constituyen las fuentes de peligros y contribuyen al control de los riesgos de seguridad operacional. Los sistemas importantes comprenden aquellos que podrían tener consecuencias directas para la seguridad operacional de la aviación y aquellos que afectan la capacidad de una organización de llevar a cabo una gestión eficaz de la seguridad operacional.</a:t>
            </a:r>
          </a:p>
          <a:p>
            <a:pPr algn="just"/>
            <a:endParaRPr lang="es-PE" dirty="0" smtClean="0"/>
          </a:p>
          <a:p>
            <a:pPr algn="just"/>
            <a:r>
              <a:rPr lang="es-PE" dirty="0" smtClean="0"/>
              <a:t>9.7.1.4 </a:t>
            </a:r>
            <a:r>
              <a:rPr lang="es-PE" b="1" dirty="0" smtClean="0"/>
              <a:t>En la </a:t>
            </a:r>
            <a:r>
              <a:rPr lang="es-PE" b="1" u="sng" dirty="0" smtClean="0"/>
              <a:t>documentación del SMS </a:t>
            </a:r>
            <a:r>
              <a:rPr lang="es-PE" b="1" dirty="0" smtClean="0"/>
              <a:t>debería incluirse una reseña general de la descripción del sistema y las interfaces del SMS</a:t>
            </a:r>
            <a:r>
              <a:rPr lang="es-PE" dirty="0" smtClean="0"/>
              <a:t>. La descripción del sistema puede comprender una lista no ordenada con viñetas haciendo referencia a políticas y procedimientos. Una representación gráfica, como un diagrama de flujo de procesos o un organigrama anotado de la institución, puede resultar suficiente para algunas organizaciones. La organización debería utilizar el método y formato que mejor convenga a su funcionamiento.</a:t>
            </a:r>
          </a:p>
          <a:p>
            <a:pPr algn="just"/>
            <a:endParaRPr lang="es-PE" dirty="0" smtClean="0"/>
          </a:p>
          <a:p>
            <a:pPr algn="just"/>
            <a:r>
              <a:rPr lang="es-PE" dirty="0" smtClean="0"/>
              <a:t>9.7.1.5 Debido a que </a:t>
            </a:r>
            <a:r>
              <a:rPr lang="es-PE" b="1" dirty="0" smtClean="0"/>
              <a:t>cada organización es única, no existe un método genérico o universal para la implantación del SMS</a:t>
            </a:r>
            <a:r>
              <a:rPr lang="es-PE" dirty="0" smtClean="0"/>
              <a:t>. Se espera que cada organización implemente un SMS </a:t>
            </a:r>
            <a:r>
              <a:rPr lang="es-PE" u="sng" dirty="0" smtClean="0"/>
              <a:t>que funcione en forma adecuada para su situación singular</a:t>
            </a:r>
            <a:r>
              <a:rPr lang="es-PE" dirty="0" smtClean="0"/>
              <a:t>. Cada organización debería definir por sí misma la forma en que cumplirá los requisitos fundamentales. Para lograr esto, es importante que </a:t>
            </a:r>
            <a:r>
              <a:rPr lang="es-PE" b="1" dirty="0" smtClean="0"/>
              <a:t>cada organización prepare una descripción </a:t>
            </a:r>
            <a:r>
              <a:rPr lang="es-PE" dirty="0" smtClean="0"/>
              <a:t>del sistema que </a:t>
            </a:r>
            <a:r>
              <a:rPr lang="es-PE" b="1" dirty="0" smtClean="0"/>
              <a:t>identifique sus estructuras, procesos y arreglos empresariales institucionales </a:t>
            </a:r>
            <a:r>
              <a:rPr lang="es-PE" dirty="0" smtClean="0"/>
              <a:t>que considere importantes para las funciones de gestión de la seguridad operacional. Sobre la base de esta descripción del sistema, la organización debería identificar o elaborar políticas, procesos y procedimientos que establezcan sus propios requisitos en materia de gestión de la seguridad operacional.</a:t>
            </a:r>
          </a:p>
          <a:p>
            <a:pPr algn="just"/>
            <a:endParaRPr lang="es-PE" dirty="0" smtClean="0"/>
          </a:p>
          <a:p>
            <a:pPr algn="just"/>
            <a:r>
              <a:rPr lang="es-PE" dirty="0" smtClean="0"/>
              <a:t>9.7.1.6 Cuando una organización opta por introducir cambios importantes o sustantivos en los procesos identificados en la descripción del sistema, debería considerarse que dichos </a:t>
            </a:r>
            <a:r>
              <a:rPr lang="es-PE" b="1" dirty="0" smtClean="0"/>
              <a:t>cambios podrían afectar su evaluación básica de los riesgos </a:t>
            </a:r>
            <a:r>
              <a:rPr lang="es-PE" dirty="0" smtClean="0"/>
              <a:t>de seguridad operacional. Así pues, </a:t>
            </a:r>
            <a:r>
              <a:rPr lang="es-PE" b="1" u="sng" dirty="0" smtClean="0"/>
              <a:t>debería examinarse la descripción del sistema como parte de la gestión de los procesos de cambio</a:t>
            </a:r>
            <a:r>
              <a:rPr lang="es-PE" dirty="0" smtClean="0"/>
              <a:t>.</a:t>
            </a:r>
          </a:p>
          <a:p>
            <a:pPr algn="just"/>
            <a:endParaRPr lang="en-US" dirty="0" smtClean="0"/>
          </a:p>
          <a:p>
            <a:pPr algn="just"/>
            <a:endParaRPr lang="es-PE" dirty="0" smtClean="0"/>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27</a:t>
            </a:fld>
            <a:endParaRPr lang="en-US"/>
          </a:p>
        </p:txBody>
      </p:sp>
    </p:spTree>
    <p:extLst>
      <p:ext uri="{BB962C8B-B14F-4D97-AF65-F5344CB8AC3E}">
        <p14:creationId xmlns:p14="http://schemas.microsoft.com/office/powerpoint/2010/main" val="21303443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Tx/>
              <a:buChar char="•"/>
            </a:pPr>
            <a:r>
              <a:rPr lang="es-PE" altLang="es-PE" dirty="0" smtClean="0">
                <a:latin typeface="&amp;quot"/>
              </a:rPr>
              <a:t>La descripción del sistema </a:t>
            </a:r>
            <a:r>
              <a:rPr lang="es-PE" altLang="es-PE" b="1" dirty="0" smtClean="0">
                <a:latin typeface="&amp;quot"/>
              </a:rPr>
              <a:t>es un resumen de los procesos y actividades </a:t>
            </a:r>
            <a:r>
              <a:rPr lang="es-PE" altLang="es-PE" dirty="0" smtClean="0">
                <a:latin typeface="&amp;quot"/>
              </a:rPr>
              <a:t>de la organización que cubre la gestión de seguridad operacional.</a:t>
            </a:r>
          </a:p>
          <a:p>
            <a:pPr marL="171450" indent="-171450" algn="just">
              <a:buFontTx/>
              <a:buChar char="•"/>
            </a:pPr>
            <a:endParaRPr lang="es-PE" altLang="es-PE" dirty="0" smtClean="0"/>
          </a:p>
          <a:p>
            <a:pPr marL="171450" indent="-171450" algn="just">
              <a:buFontTx/>
              <a:buChar char="•"/>
            </a:pPr>
            <a:r>
              <a:rPr lang="es-PE" altLang="es-PE" b="1" dirty="0" smtClean="0">
                <a:latin typeface="&amp;quot"/>
              </a:rPr>
              <a:t>Incluye interfaces dentro de la organización, así como interfaces con otras organizaciones externas </a:t>
            </a:r>
            <a:r>
              <a:rPr lang="es-PE" altLang="es-PE" dirty="0" smtClean="0">
                <a:latin typeface="&amp;quot"/>
              </a:rPr>
              <a:t>que contribuyen a la prestación segura de servicios.</a:t>
            </a:r>
          </a:p>
          <a:p>
            <a:pPr marL="171450" indent="-171450" algn="just">
              <a:buFontTx/>
              <a:buChar char="•"/>
            </a:pPr>
            <a:endParaRPr lang="es-PE" altLang="es-PE" dirty="0" smtClean="0"/>
          </a:p>
          <a:p>
            <a:pPr marL="171450" indent="-171450" algn="just">
              <a:buFontTx/>
              <a:buChar char="•"/>
            </a:pPr>
            <a:r>
              <a:rPr lang="es-PE" altLang="es-PE" dirty="0" smtClean="0">
                <a:latin typeface="&amp;quot"/>
              </a:rPr>
              <a:t>La mayoría de las </a:t>
            </a:r>
            <a:r>
              <a:rPr lang="es-PE" altLang="es-PE" b="1" dirty="0" smtClean="0">
                <a:latin typeface="&amp;quot"/>
              </a:rPr>
              <a:t>organizaciones están formadas por una compleja red de interfaces e interacciones </a:t>
            </a:r>
            <a:r>
              <a:rPr lang="es-PE" altLang="es-PE" dirty="0" smtClean="0">
                <a:latin typeface="&amp;quot"/>
              </a:rPr>
              <a:t>que involucran diferentes departamentos internos y diferentes organizaciones externas que contribuyen al funcionamiento seguro de la organización.</a:t>
            </a:r>
            <a:endParaRPr lang="es-PE" altLang="es-PE" dirty="0" smtClean="0"/>
          </a:p>
        </p:txBody>
      </p:sp>
      <p:sp>
        <p:nvSpPr>
          <p:cNvPr id="4" name="Slide Number Placeholder 3"/>
          <p:cNvSpPr>
            <a:spLocks noGrp="1"/>
          </p:cNvSpPr>
          <p:nvPr>
            <p:ph type="sldNum" sz="quarter" idx="5"/>
          </p:nvPr>
        </p:nvSpPr>
        <p:spPr/>
        <p:txBody>
          <a:bodyPr/>
          <a:lstStyle/>
          <a:p>
            <a:pPr>
              <a:defRPr/>
            </a:pPr>
            <a:fld id="{2987D08F-172A-429C-A3C5-A54940F70B6E}" type="slidenum">
              <a:rPr lang="en-US" smtClean="0"/>
              <a:pPr>
                <a:defRPr/>
              </a:pPr>
              <a:t>28</a:t>
            </a:fld>
            <a:endParaRPr lang="en-US"/>
          </a:p>
        </p:txBody>
      </p:sp>
    </p:spTree>
    <p:extLst>
      <p:ext uri="{BB962C8B-B14F-4D97-AF65-F5344CB8AC3E}">
        <p14:creationId xmlns:p14="http://schemas.microsoft.com/office/powerpoint/2010/main" val="4128854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lgn="just">
              <a:buFontTx/>
              <a:buChar char="•"/>
            </a:pPr>
            <a:r>
              <a:rPr lang="es-PE" altLang="es-PE" dirty="0" smtClean="0">
                <a:latin typeface="Roboto" pitchFamily="2" charset="0"/>
              </a:rPr>
              <a:t>Cuando los Estados y los proveedores de servicios están considerando implementar la administración de seguridad operacional, es </a:t>
            </a:r>
            <a:r>
              <a:rPr lang="es-PE" altLang="es-PE" b="1" dirty="0" smtClean="0">
                <a:latin typeface="Roboto" pitchFamily="2" charset="0"/>
              </a:rPr>
              <a:t>importante considerar los riesgos inducidos por las interfaces </a:t>
            </a:r>
            <a:r>
              <a:rPr lang="es-PE" altLang="es-PE" dirty="0" smtClean="0">
                <a:latin typeface="Roboto" pitchFamily="2" charset="0"/>
              </a:rPr>
              <a:t>de la organización.</a:t>
            </a:r>
            <a:endParaRPr lang="es-PE" altLang="es-PE" dirty="0" smtClean="0"/>
          </a:p>
          <a:p>
            <a:pPr marL="171450" indent="-171450" algn="just">
              <a:buFontTx/>
              <a:buChar char="•"/>
            </a:pPr>
            <a:r>
              <a:rPr lang="es-PE" altLang="es-PE" dirty="0" smtClean="0">
                <a:latin typeface="Roboto" pitchFamily="2" charset="0"/>
              </a:rPr>
              <a:t>Las interfaces deben </a:t>
            </a:r>
            <a:r>
              <a:rPr lang="es-PE" altLang="es-PE" b="1" dirty="0" smtClean="0">
                <a:latin typeface="Roboto" pitchFamily="2" charset="0"/>
              </a:rPr>
              <a:t>definirse dentro de la descripción del sistema</a:t>
            </a:r>
            <a:r>
              <a:rPr lang="es-PE" altLang="es-PE" dirty="0" smtClean="0">
                <a:latin typeface="Roboto" pitchFamily="2" charset="0"/>
              </a:rPr>
              <a:t>.</a:t>
            </a:r>
            <a:endParaRPr lang="es-PE" altLang="es-PE" dirty="0" smtClean="0"/>
          </a:p>
          <a:p>
            <a:pPr marL="171450" indent="-171450" algn="just">
              <a:buFontTx/>
              <a:buChar char="•"/>
            </a:pPr>
            <a:r>
              <a:rPr lang="es-PE" altLang="es-PE" dirty="0" smtClean="0">
                <a:latin typeface="Roboto" pitchFamily="2" charset="0"/>
              </a:rPr>
              <a:t>Las interfaces pueden ser internas (por ejemplo, entre operaciones y mantenimiento o finanzas, recursos humanos o departamentos legales), o pueden ser externas (por ejemplo, otro Estado, proveedores de servicios o servicios. contratados).</a:t>
            </a:r>
            <a:endParaRPr lang="es-PE" altLang="es-PE" dirty="0" smtClean="0"/>
          </a:p>
          <a:p>
            <a:pPr marL="171450" indent="-171450" algn="just">
              <a:buFontTx/>
              <a:buChar char="•"/>
            </a:pPr>
            <a:r>
              <a:rPr lang="es-PE" altLang="es-PE" dirty="0" smtClean="0">
                <a:latin typeface="Roboto" pitchFamily="2" charset="0"/>
              </a:rPr>
              <a:t>Al </a:t>
            </a:r>
            <a:r>
              <a:rPr lang="es-PE" altLang="es-PE" b="1" dirty="0" smtClean="0">
                <a:latin typeface="Roboto" pitchFamily="2" charset="0"/>
              </a:rPr>
              <a:t>identificar y administrar estas interfaces</a:t>
            </a:r>
            <a:r>
              <a:rPr lang="es-PE" altLang="es-PE" dirty="0" smtClean="0">
                <a:latin typeface="Roboto" pitchFamily="2" charset="0"/>
              </a:rPr>
              <a:t>, los Estados y los proveedores de servicios </a:t>
            </a:r>
            <a:r>
              <a:rPr lang="es-PE" altLang="es-PE" b="1" dirty="0" smtClean="0">
                <a:latin typeface="Roboto" pitchFamily="2" charset="0"/>
              </a:rPr>
              <a:t>tienen un mayor control sobre cualquier riesgo </a:t>
            </a:r>
            <a:r>
              <a:rPr lang="es-PE" altLang="es-PE" dirty="0" smtClean="0">
                <a:latin typeface="Roboto" pitchFamily="2" charset="0"/>
              </a:rPr>
              <a:t>relacionado.</a:t>
            </a:r>
            <a:endParaRPr lang="es-PE" altLang="es-PE" dirty="0" smtClean="0"/>
          </a:p>
          <a:p>
            <a:pPr marL="171450" indent="-171450" algn="just">
              <a:buFontTx/>
              <a:buChar char="•"/>
            </a:pPr>
            <a:r>
              <a:rPr lang="es-PE" altLang="es-PE" dirty="0" smtClean="0">
                <a:latin typeface="Roboto" pitchFamily="2" charset="0"/>
              </a:rPr>
              <a:t>El estado y los proveedores de servicios son en última instancia responsables de administrar y monitorear las interfaces para garantizar la provisión segura de sus productos.</a:t>
            </a:r>
            <a:endParaRPr lang="es-PE" altLang="es-PE" dirty="0" smtClean="0"/>
          </a:p>
          <a:p>
            <a:pPr marL="171450" indent="-171450" algn="just">
              <a:buFontTx/>
              <a:buChar char="•"/>
            </a:pPr>
            <a:r>
              <a:rPr lang="es-PE" altLang="es-PE" dirty="0" smtClean="0">
                <a:latin typeface="Roboto" pitchFamily="2" charset="0"/>
              </a:rPr>
              <a:t>Los </a:t>
            </a:r>
            <a:r>
              <a:rPr lang="es-PE" altLang="es-PE" b="1" dirty="0" smtClean="0">
                <a:latin typeface="Roboto" pitchFamily="2" charset="0"/>
              </a:rPr>
              <a:t>acuerdos formales </a:t>
            </a:r>
            <a:r>
              <a:rPr lang="es-PE" altLang="es-PE" dirty="0" smtClean="0">
                <a:latin typeface="Roboto" pitchFamily="2" charset="0"/>
              </a:rPr>
              <a:t>con la organización de interfaz, con las responsabilidades asociadas claramente definidas, son un enfoque eficaz para la interfaz de la gestión de riesgos.</a:t>
            </a:r>
            <a:endParaRPr lang="es-PE" altLang="es-PE" dirty="0" smtClean="0"/>
          </a:p>
          <a:p>
            <a:pPr marL="171450" indent="-171450" algn="just">
              <a:buFontTx/>
              <a:buChar char="•"/>
            </a:pPr>
            <a:r>
              <a:rPr lang="es-PE" altLang="es-PE" b="1" dirty="0" smtClean="0">
                <a:latin typeface="Roboto" pitchFamily="2" charset="0"/>
              </a:rPr>
              <a:t>Cualquier cambio en las interfaces y los impactos asociados deben comunicarse a las organizaciones relevantes</a:t>
            </a:r>
            <a:r>
              <a:rPr lang="es-PE" altLang="es-PE" dirty="0" smtClean="0">
                <a:latin typeface="Roboto" pitchFamily="2" charset="0"/>
              </a:rPr>
              <a:t>. Para obtener detalles de las interfaces de administración de seguridad, consulte SMM.</a:t>
            </a:r>
          </a:p>
          <a:p>
            <a:pPr marL="171450" indent="-171450" algn="just">
              <a:buFontTx/>
              <a:buChar char="•"/>
            </a:pPr>
            <a:endParaRPr lang="en-US" altLang="es-PE" dirty="0" smtClean="0">
              <a:latin typeface="Roboto" pitchFamily="2" charset="0"/>
            </a:endParaRPr>
          </a:p>
          <a:p>
            <a:pPr marL="171450" indent="-171450" algn="just">
              <a:buFontTx/>
              <a:buChar char="•"/>
            </a:pPr>
            <a:endParaRPr lang="en-US" altLang="es-PE" dirty="0" smtClean="0">
              <a:latin typeface="Roboto" pitchFamily="2" charset="0"/>
            </a:endParaRPr>
          </a:p>
          <a:p>
            <a:pPr marL="171450" indent="-171450" algn="just">
              <a:buFontTx/>
              <a:buChar char="•"/>
            </a:pPr>
            <a:endParaRPr lang="en-US" altLang="es-PE" dirty="0" smtClean="0">
              <a:latin typeface="Roboto" pitchFamily="2" charset="0"/>
            </a:endParaRPr>
          </a:p>
          <a:p>
            <a:pPr marL="171450" indent="-171450" algn="just">
              <a:buFontTx/>
              <a:buChar char="•"/>
            </a:pPr>
            <a:endParaRPr lang="es-PE" altLang="es-PE" dirty="0" smtClean="0"/>
          </a:p>
        </p:txBody>
      </p:sp>
      <p:sp>
        <p:nvSpPr>
          <p:cNvPr id="4" name="Slide Number Placeholder 3"/>
          <p:cNvSpPr>
            <a:spLocks noGrp="1"/>
          </p:cNvSpPr>
          <p:nvPr>
            <p:ph type="sldNum" sz="quarter" idx="5"/>
          </p:nvPr>
        </p:nvSpPr>
        <p:spPr/>
        <p:txBody>
          <a:bodyPr/>
          <a:lstStyle/>
          <a:p>
            <a:pPr>
              <a:defRPr/>
            </a:pPr>
            <a:fld id="{210031C5-0FBA-40AA-918C-5D2AF4F9AE72}" type="slidenum">
              <a:rPr lang="en-US" smtClean="0"/>
              <a:pPr>
                <a:defRPr/>
              </a:pPr>
              <a:t>29</a:t>
            </a:fld>
            <a:endParaRPr lang="en-US"/>
          </a:p>
        </p:txBody>
      </p:sp>
    </p:spTree>
    <p:extLst>
      <p:ext uri="{BB962C8B-B14F-4D97-AF65-F5344CB8AC3E}">
        <p14:creationId xmlns:p14="http://schemas.microsoft.com/office/powerpoint/2010/main" val="947805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defRPr/>
            </a:pPr>
            <a:r>
              <a:rPr lang="es-PE" dirty="0" smtClean="0">
                <a:latin typeface="&amp;quot"/>
              </a:rPr>
              <a:t>Una vez que se han identificado las interfaces de SMS, el Proveedor de servicios debe </a:t>
            </a:r>
            <a:r>
              <a:rPr lang="es-PE" b="1" dirty="0" smtClean="0">
                <a:latin typeface="&amp;quot"/>
              </a:rPr>
              <a:t>considerar la naturaleza crítica de la interfaz</a:t>
            </a:r>
            <a:r>
              <a:rPr lang="es-PE" dirty="0" smtClean="0">
                <a:latin typeface="&amp;quot"/>
              </a:rPr>
              <a:t>.</a:t>
            </a:r>
            <a:r>
              <a:rPr lang="es-PE" dirty="0" smtClean="0">
                <a:latin typeface="Roboto" panose="02000000000000000000"/>
              </a:rPr>
              <a:t> </a:t>
            </a:r>
            <a:r>
              <a:rPr lang="es-PE" dirty="0" smtClean="0">
                <a:latin typeface="&amp;quot"/>
              </a:rPr>
              <a:t>Esto permitirá al proveedor de servicios priorizar la administración de las interfaces más críticas.</a:t>
            </a:r>
            <a:r>
              <a:rPr lang="es-PE" dirty="0" smtClean="0">
                <a:latin typeface="Roboto" panose="02000000000000000000"/>
              </a:rPr>
              <a:t> </a:t>
            </a:r>
            <a:r>
              <a:rPr lang="es-PE" dirty="0" smtClean="0">
                <a:latin typeface="&amp;quot"/>
              </a:rPr>
              <a:t>Las cosas a considerar son:</a:t>
            </a:r>
            <a:endParaRPr lang="es-PE" dirty="0" smtClean="0"/>
          </a:p>
          <a:p>
            <a:pPr marL="628650" lvl="1" indent="-171450" algn="just">
              <a:buFont typeface="Wingdings" panose="05000000000000000000" pitchFamily="2" charset="2"/>
              <a:buChar char="Ø"/>
              <a:defRPr/>
            </a:pPr>
            <a:r>
              <a:rPr lang="es-PE" dirty="0" smtClean="0">
                <a:latin typeface="&amp;quot"/>
              </a:rPr>
              <a:t>lo que se está proporcionando;</a:t>
            </a:r>
            <a:endParaRPr lang="es-PE" dirty="0" smtClean="0"/>
          </a:p>
          <a:p>
            <a:pPr marL="628650" lvl="1" indent="-171450" algn="just">
              <a:buFont typeface="Wingdings" panose="05000000000000000000" pitchFamily="2" charset="2"/>
              <a:buChar char="Ø"/>
              <a:defRPr/>
            </a:pPr>
            <a:r>
              <a:rPr lang="es-PE" dirty="0" smtClean="0">
                <a:latin typeface="&amp;quot"/>
              </a:rPr>
              <a:t>por qué se necesita el servicio;</a:t>
            </a:r>
            <a:endParaRPr lang="es-PE" dirty="0" smtClean="0"/>
          </a:p>
          <a:p>
            <a:pPr marL="628650" lvl="1" indent="-171450" algn="just">
              <a:buFont typeface="Wingdings" panose="05000000000000000000" pitchFamily="2" charset="2"/>
              <a:buChar char="Ø"/>
              <a:defRPr/>
            </a:pPr>
            <a:r>
              <a:rPr lang="es-PE" dirty="0" smtClean="0">
                <a:latin typeface="&amp;quot"/>
              </a:rPr>
              <a:t>si las organizaciones involucradas tienen un SMS u otro sistema de gestión establecido;</a:t>
            </a:r>
            <a:r>
              <a:rPr lang="es-PE" dirty="0" smtClean="0">
                <a:latin typeface="Roboto" panose="02000000000000000000"/>
              </a:rPr>
              <a:t> </a:t>
            </a:r>
            <a:r>
              <a:rPr lang="es-PE" dirty="0" smtClean="0">
                <a:latin typeface="&amp;quot"/>
              </a:rPr>
              <a:t>y</a:t>
            </a:r>
            <a:endParaRPr lang="es-PE" dirty="0" smtClean="0"/>
          </a:p>
          <a:p>
            <a:pPr marL="628650" lvl="1" indent="-171450" algn="just">
              <a:buFont typeface="Wingdings" panose="05000000000000000000" pitchFamily="2" charset="2"/>
              <a:buChar char="Ø"/>
              <a:defRPr/>
            </a:pPr>
            <a:r>
              <a:rPr lang="es-PE" dirty="0" smtClean="0">
                <a:latin typeface="&amp;quot"/>
              </a:rPr>
              <a:t>si la interfaz implica el intercambio de datos / información de seguridad.</a:t>
            </a:r>
          </a:p>
          <a:p>
            <a:pPr marL="628650" lvl="1" indent="-171450" algn="just">
              <a:buFont typeface="Wingdings" panose="05000000000000000000" pitchFamily="2" charset="2"/>
              <a:buChar char="Ø"/>
              <a:defRPr/>
            </a:pPr>
            <a:endParaRPr lang="es-PE" dirty="0" smtClean="0">
              <a:latin typeface="&amp;quot"/>
            </a:endParaRPr>
          </a:p>
          <a:p>
            <a:pPr marL="171450" indent="-171450" algn="just">
              <a:buFont typeface="Arial" panose="020B0604020202020204" pitchFamily="34" charset="0"/>
              <a:buChar char="•"/>
              <a:defRPr/>
            </a:pPr>
            <a:r>
              <a:rPr lang="es-PE" dirty="0" smtClean="0">
                <a:latin typeface="&amp;quot"/>
              </a:rPr>
              <a:t>El proveedor del servicio debe </a:t>
            </a:r>
            <a:r>
              <a:rPr lang="es-PE" b="1" dirty="0" smtClean="0">
                <a:latin typeface="&amp;quot"/>
              </a:rPr>
              <a:t>identificar los peligros relacionados con las interfaces y llevar a cabo una evaluación de riesgos </a:t>
            </a:r>
            <a:r>
              <a:rPr lang="es-PE" dirty="0" smtClean="0">
                <a:latin typeface="&amp;quot"/>
              </a:rPr>
              <a:t>utilizando sus procesos existentes de identificación y evaluación de riesgos.</a:t>
            </a:r>
          </a:p>
          <a:p>
            <a:pPr marL="171450" indent="-171450" algn="just">
              <a:buFont typeface="Arial" panose="020B0604020202020204" pitchFamily="34" charset="0"/>
              <a:buChar char="•"/>
              <a:defRPr/>
            </a:pPr>
            <a:endParaRPr lang="es-PE" dirty="0" smtClean="0"/>
          </a:p>
          <a:p>
            <a:pPr marL="171450" indent="-171450" algn="just">
              <a:buFont typeface="Arial" panose="020B0604020202020204" pitchFamily="34" charset="0"/>
              <a:buChar char="•"/>
              <a:defRPr/>
            </a:pPr>
            <a:r>
              <a:rPr lang="es-PE" dirty="0" smtClean="0">
                <a:latin typeface="&amp;quot"/>
              </a:rPr>
              <a:t>Es importante tener en cuenta que el proveedor de servicios </a:t>
            </a:r>
            <a:r>
              <a:rPr lang="es-PE" b="1" dirty="0" smtClean="0">
                <a:latin typeface="&amp;quot"/>
              </a:rPr>
              <a:t>es el responsable último de administrar y monitorear las interfaces </a:t>
            </a:r>
            <a:r>
              <a:rPr lang="es-PE" dirty="0" smtClean="0">
                <a:latin typeface="&amp;quot"/>
              </a:rPr>
              <a:t>para garantizar la provisión segura de sus servicios y productos.</a:t>
            </a:r>
          </a:p>
          <a:p>
            <a:pPr algn="just">
              <a:buFont typeface="Arial" panose="020B0604020202020204" pitchFamily="34" charset="0"/>
              <a:buNone/>
              <a:defRPr/>
            </a:pPr>
            <a:endParaRPr lang="en-US" dirty="0" smtClean="0">
              <a:latin typeface="&amp;quot"/>
            </a:endParaRPr>
          </a:p>
          <a:p>
            <a:pPr algn="just">
              <a:buFont typeface="Arial" panose="020B0604020202020204" pitchFamily="34" charset="0"/>
              <a:buNone/>
              <a:defRPr/>
            </a:pPr>
            <a:r>
              <a:rPr lang="es-PE" b="1" dirty="0" smtClean="0"/>
              <a:t>9.7.2 Gestión de las interfaces</a:t>
            </a:r>
          </a:p>
          <a:p>
            <a:pPr algn="just">
              <a:buFont typeface="Arial" panose="020B0604020202020204" pitchFamily="34" charset="0"/>
              <a:buNone/>
              <a:defRPr/>
            </a:pPr>
            <a:endParaRPr lang="es-PE" b="1" dirty="0" smtClean="0"/>
          </a:p>
          <a:p>
            <a:pPr algn="just">
              <a:buFont typeface="Arial" panose="020B0604020202020204" pitchFamily="34" charset="0"/>
              <a:buNone/>
              <a:defRPr/>
            </a:pPr>
            <a:r>
              <a:rPr lang="es-PE" dirty="0" smtClean="0"/>
              <a:t>Los riesgos de seguridad operacional de los proveedores de servicios se ven afectados por las interfaces que pueden ser internas (entre departamentos) o externas (otros proveedores de servicios o servicios contratados). Mediante la identificación y gestión de estas interfaces el proveedor de servicios tendrá más control sobre cualesquiera riesgos de seguridad operacional relacionados con las mismas. Estas interfaces deberían definirse en la descripción del sistema.</a:t>
            </a:r>
            <a:endParaRPr lang="es-PE" dirty="0"/>
          </a:p>
        </p:txBody>
      </p:sp>
      <p:sp>
        <p:nvSpPr>
          <p:cNvPr id="4" name="Slide Number Placeholder 3"/>
          <p:cNvSpPr>
            <a:spLocks noGrp="1"/>
          </p:cNvSpPr>
          <p:nvPr>
            <p:ph type="sldNum" sz="quarter" idx="5"/>
          </p:nvPr>
        </p:nvSpPr>
        <p:spPr/>
        <p:txBody>
          <a:bodyPr/>
          <a:lstStyle/>
          <a:p>
            <a:pPr>
              <a:defRPr/>
            </a:pPr>
            <a:fld id="{9D261309-8F29-409D-852B-A19DA3F9DF0F}" type="slidenum">
              <a:rPr lang="en-US" smtClean="0"/>
              <a:pPr>
                <a:defRPr/>
              </a:pPr>
              <a:t>30</a:t>
            </a:fld>
            <a:endParaRPr lang="en-US"/>
          </a:p>
        </p:txBody>
      </p:sp>
    </p:spTree>
    <p:extLst>
      <p:ext uri="{BB962C8B-B14F-4D97-AF65-F5344CB8AC3E}">
        <p14:creationId xmlns:p14="http://schemas.microsoft.com/office/powerpoint/2010/main" val="37769489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71450" indent="-171450" algn="just">
              <a:buFont typeface="Arial" panose="020B0604020202020204" pitchFamily="34" charset="0"/>
              <a:buChar char="•"/>
              <a:defRPr/>
            </a:pPr>
            <a:r>
              <a:rPr lang="es-PE" dirty="0" smtClean="0">
                <a:latin typeface="&amp;quot"/>
              </a:rPr>
              <a:t>Una vez que se han identificado las interfaces de SMS, el Proveedor de servicios debe considerar la naturaleza crítica de la interfaz.</a:t>
            </a:r>
            <a:r>
              <a:rPr lang="es-PE" dirty="0" smtClean="0">
                <a:latin typeface="Roboto" panose="02000000000000000000"/>
              </a:rPr>
              <a:t> </a:t>
            </a:r>
            <a:r>
              <a:rPr lang="es-PE" dirty="0" smtClean="0">
                <a:latin typeface="&amp;quot"/>
              </a:rPr>
              <a:t>Esto permitirá al proveedor de servicios priorizar la administración de las interfaces más críticas.</a:t>
            </a:r>
            <a:r>
              <a:rPr lang="es-PE" dirty="0" smtClean="0">
                <a:latin typeface="Roboto" panose="02000000000000000000"/>
              </a:rPr>
              <a:t> </a:t>
            </a:r>
            <a:r>
              <a:rPr lang="es-PE" dirty="0" smtClean="0">
                <a:latin typeface="&amp;quot"/>
              </a:rPr>
              <a:t>Las cosas a considerar son:</a:t>
            </a:r>
            <a:endParaRPr lang="es-PE" dirty="0" smtClean="0"/>
          </a:p>
          <a:p>
            <a:pPr marL="628650" lvl="1" indent="-171450" algn="just">
              <a:buFont typeface="Wingdings" panose="05000000000000000000" pitchFamily="2" charset="2"/>
              <a:buChar char="Ø"/>
              <a:defRPr/>
            </a:pPr>
            <a:r>
              <a:rPr lang="es-PE" dirty="0" smtClean="0">
                <a:latin typeface="&amp;quot"/>
              </a:rPr>
              <a:t>lo que se está proporcionando;</a:t>
            </a:r>
            <a:endParaRPr lang="es-PE" dirty="0" smtClean="0"/>
          </a:p>
          <a:p>
            <a:pPr marL="628650" lvl="1" indent="-171450" algn="just">
              <a:buFont typeface="Wingdings" panose="05000000000000000000" pitchFamily="2" charset="2"/>
              <a:buChar char="Ø"/>
              <a:defRPr/>
            </a:pPr>
            <a:r>
              <a:rPr lang="es-PE" dirty="0" smtClean="0">
                <a:latin typeface="&amp;quot"/>
              </a:rPr>
              <a:t>por qué se necesita el servicio;</a:t>
            </a:r>
            <a:endParaRPr lang="es-PE" dirty="0" smtClean="0"/>
          </a:p>
          <a:p>
            <a:pPr marL="628650" lvl="1" indent="-171450" algn="just">
              <a:buFont typeface="Wingdings" panose="05000000000000000000" pitchFamily="2" charset="2"/>
              <a:buChar char="Ø"/>
              <a:defRPr/>
            </a:pPr>
            <a:r>
              <a:rPr lang="es-PE" dirty="0" smtClean="0">
                <a:latin typeface="&amp;quot"/>
              </a:rPr>
              <a:t>si las organizaciones involucradas tienen un SMS u otro sistema de gestión establecido;</a:t>
            </a:r>
            <a:r>
              <a:rPr lang="es-PE" dirty="0" smtClean="0">
                <a:latin typeface="Roboto" panose="02000000000000000000"/>
              </a:rPr>
              <a:t> </a:t>
            </a:r>
            <a:r>
              <a:rPr lang="es-PE" dirty="0" smtClean="0">
                <a:latin typeface="&amp;quot"/>
              </a:rPr>
              <a:t>y</a:t>
            </a:r>
            <a:endParaRPr lang="es-PE" dirty="0" smtClean="0"/>
          </a:p>
          <a:p>
            <a:pPr marL="628650" lvl="1" indent="-171450" algn="just">
              <a:buFont typeface="Wingdings" panose="05000000000000000000" pitchFamily="2" charset="2"/>
              <a:buChar char="Ø"/>
              <a:defRPr/>
            </a:pPr>
            <a:r>
              <a:rPr lang="es-PE" dirty="0" smtClean="0">
                <a:latin typeface="&amp;quot"/>
              </a:rPr>
              <a:t>si la interfaz implica el intercambio de datos / información de seguridad.</a:t>
            </a:r>
          </a:p>
          <a:p>
            <a:pPr marL="628650" lvl="1" indent="-171450" algn="just">
              <a:buFont typeface="Wingdings" panose="05000000000000000000" pitchFamily="2" charset="2"/>
              <a:buChar char="Ø"/>
              <a:defRPr/>
            </a:pPr>
            <a:endParaRPr lang="es-PE" dirty="0" smtClean="0">
              <a:latin typeface="&amp;quot"/>
            </a:endParaRPr>
          </a:p>
          <a:p>
            <a:pPr marL="171450" indent="-171450" algn="just">
              <a:buFont typeface="Arial" panose="020B0604020202020204" pitchFamily="34" charset="0"/>
              <a:buChar char="•"/>
              <a:defRPr/>
            </a:pPr>
            <a:r>
              <a:rPr lang="es-PE" dirty="0" smtClean="0">
                <a:latin typeface="&amp;quot"/>
              </a:rPr>
              <a:t>El proveedor del servicio debe identificar los peligros relacionados con las interfaces y llevar a cabo una evaluación de riesgos utilizando sus procesos existentes de identificación y evaluación de riesgos.</a:t>
            </a:r>
          </a:p>
          <a:p>
            <a:pPr marL="171450" indent="-171450" algn="just">
              <a:buFont typeface="Arial" panose="020B0604020202020204" pitchFamily="34" charset="0"/>
              <a:buChar char="•"/>
              <a:defRPr/>
            </a:pPr>
            <a:endParaRPr lang="es-PE" dirty="0" smtClean="0"/>
          </a:p>
          <a:p>
            <a:pPr marL="171450" indent="-171450" algn="just">
              <a:buFont typeface="Arial" panose="020B0604020202020204" pitchFamily="34" charset="0"/>
              <a:buChar char="•"/>
              <a:defRPr/>
            </a:pPr>
            <a:r>
              <a:rPr lang="es-PE" dirty="0" smtClean="0">
                <a:latin typeface="&amp;quot"/>
              </a:rPr>
              <a:t>Es importante tener en cuenta que el proveedor de servicios es el responsable último de administrar y monitorear las interfaces para garantizar la provisión segura de sus servicios y productos.</a:t>
            </a:r>
          </a:p>
          <a:p>
            <a:pPr algn="just">
              <a:buFont typeface="Arial" panose="020B0604020202020204" pitchFamily="34" charset="0"/>
              <a:buNone/>
              <a:defRPr/>
            </a:pPr>
            <a:endParaRPr lang="en-US" dirty="0" smtClean="0">
              <a:latin typeface="&amp;quot"/>
            </a:endParaRPr>
          </a:p>
          <a:p>
            <a:pPr algn="just">
              <a:buFont typeface="Arial" panose="020B0604020202020204" pitchFamily="34" charset="0"/>
              <a:buNone/>
              <a:defRPr/>
            </a:pPr>
            <a:r>
              <a:rPr lang="es-PE" b="1" dirty="0" smtClean="0"/>
              <a:t>9.7.3 Identificación de interfaces del SMS</a:t>
            </a:r>
          </a:p>
          <a:p>
            <a:pPr algn="just">
              <a:buFont typeface="Arial" panose="020B0604020202020204" pitchFamily="34" charset="0"/>
              <a:buNone/>
              <a:defRPr/>
            </a:pPr>
            <a:endParaRPr lang="es-PE" b="1" dirty="0" smtClean="0"/>
          </a:p>
          <a:p>
            <a:pPr algn="just">
              <a:buFont typeface="Arial" panose="020B0604020202020204" pitchFamily="34" charset="0"/>
              <a:buNone/>
              <a:defRPr/>
            </a:pPr>
            <a:r>
              <a:rPr lang="es-PE" dirty="0" smtClean="0"/>
              <a:t>9.7.3.1 Inicialmente, los proveedores de servicios deberían concentrarse en las interfaces relacionadas con sus actividades empresariales. La identificación de esas interfaces, internas y externas, debería detallarse en la descripción del sistema que establece el alcance del SMS.</a:t>
            </a:r>
          </a:p>
          <a:p>
            <a:pPr algn="just">
              <a:buFont typeface="Arial" panose="020B0604020202020204" pitchFamily="34" charset="0"/>
              <a:buNone/>
              <a:defRPr/>
            </a:pPr>
            <a:endParaRPr lang="es-PE" dirty="0" smtClean="0"/>
          </a:p>
          <a:p>
            <a:pPr algn="just">
              <a:buFont typeface="Arial" panose="020B0604020202020204" pitchFamily="34" charset="0"/>
              <a:buNone/>
              <a:defRPr/>
            </a:pPr>
            <a:r>
              <a:rPr lang="es-PE" dirty="0" smtClean="0"/>
              <a:t>9.7.3.2 En la Figura 9-3 se muestra un ejemplo de interfaces del SMS. El objetivo es producir una lista completa de todas las interfaces, pues puede haber interfaces SMS de las cuales la organización no tiene necesariamente pleno conocimiento o sin acuerdos formales establecidos, como las que se dan con las compañías de electricidad o de mantenimiento de edificios.</a:t>
            </a:r>
          </a:p>
          <a:p>
            <a:pPr algn="just">
              <a:buFont typeface="Arial" panose="020B0604020202020204" pitchFamily="34" charset="0"/>
              <a:buNone/>
              <a:defRPr/>
            </a:pPr>
            <a:endParaRPr lang="en-US" dirty="0" smtClean="0"/>
          </a:p>
          <a:p>
            <a:pPr algn="just">
              <a:buFont typeface="Arial" panose="020B0604020202020204" pitchFamily="34" charset="0"/>
              <a:buNone/>
              <a:defRPr/>
            </a:pPr>
            <a:r>
              <a:rPr lang="es-PE" dirty="0" smtClean="0"/>
              <a:t>9.7.3.3 Algunas de las interfaces internas pueden relacionarse con sectores empresariales que no están directamente relacionados con la seguridad operacional, como comercialización, finanzas, aspectos jurídicos y recursos humanos. Estos sectores pueden tener consecuencias para la seguridad operacional a través de sus decisiones que afectan los recursos internos y las inversiones, así como mediante acuerdos y contratos con organizaciones externas</a:t>
            </a:r>
          </a:p>
          <a:p>
            <a:pPr algn="just">
              <a:buFont typeface="Arial" panose="020B0604020202020204" pitchFamily="34" charset="0"/>
              <a:buNone/>
              <a:defRPr/>
            </a:pPr>
            <a:r>
              <a:rPr lang="es-PE" dirty="0" smtClean="0"/>
              <a:t>pero sin abordar necesariamente la seguridad operacional.</a:t>
            </a:r>
          </a:p>
          <a:p>
            <a:pPr algn="just">
              <a:buFont typeface="Arial" panose="020B0604020202020204" pitchFamily="34" charset="0"/>
              <a:buNone/>
              <a:defRPr/>
            </a:pPr>
            <a:endParaRPr lang="es-PE" dirty="0" smtClean="0"/>
          </a:p>
          <a:p>
            <a:pPr algn="just">
              <a:buFont typeface="Arial" panose="020B0604020202020204" pitchFamily="34" charset="0"/>
              <a:buNone/>
              <a:defRPr/>
            </a:pPr>
            <a:r>
              <a:rPr lang="es-PE" dirty="0" smtClean="0"/>
              <a:t>9.7.3.4 Una vez identificadas las interfaces del SMS, el proveedor de servicios debería considerar su criticidad relativa. Esto le permite priorizar la gestión de las interfaces más críticas y sus posibles riesgos de seguridad operacional. Se debería considerar lo siguiente:</a:t>
            </a:r>
          </a:p>
          <a:p>
            <a:pPr algn="just">
              <a:buFont typeface="Arial" panose="020B0604020202020204" pitchFamily="34" charset="0"/>
              <a:buNone/>
              <a:defRPr/>
            </a:pPr>
            <a:endParaRPr lang="es-PE" dirty="0" smtClean="0"/>
          </a:p>
          <a:p>
            <a:pPr marL="228600" indent="-228600" algn="just">
              <a:buFont typeface="Arial" panose="020B0604020202020204" pitchFamily="34" charset="0"/>
              <a:buAutoNum type="alphaLcParenR"/>
              <a:defRPr/>
            </a:pPr>
            <a:r>
              <a:rPr lang="es-PE" dirty="0" smtClean="0"/>
              <a:t>lo que se proporciona</a:t>
            </a:r>
          </a:p>
          <a:p>
            <a:pPr marL="228600" indent="-228600" algn="just">
              <a:buFont typeface="Arial" panose="020B0604020202020204" pitchFamily="34" charset="0"/>
              <a:buAutoNum type="alphaLcParenR"/>
              <a:defRPr/>
            </a:pPr>
            <a:r>
              <a:rPr lang="es-PE" dirty="0" smtClean="0"/>
              <a:t>por qué es necesaria;</a:t>
            </a:r>
          </a:p>
          <a:p>
            <a:pPr marL="228600" indent="-228600" algn="just">
              <a:buFont typeface="Arial" panose="020B0604020202020204" pitchFamily="34" charset="0"/>
              <a:buAutoNum type="alphaLcParenR"/>
              <a:defRPr/>
            </a:pPr>
            <a:r>
              <a:rPr lang="es-PE" dirty="0" smtClean="0"/>
              <a:t>si las organizaciones involucradas tienen implantado un SMS u otro sistema de gestión; </a:t>
            </a:r>
          </a:p>
          <a:p>
            <a:pPr marL="228600" indent="-228600" algn="just">
              <a:buFont typeface="Arial" panose="020B0604020202020204" pitchFamily="34" charset="0"/>
              <a:buAutoNum type="alphaLcParenR"/>
              <a:defRPr/>
            </a:pPr>
            <a:r>
              <a:rPr lang="es-PE" dirty="0" smtClean="0"/>
              <a:t>si la interfaz entraña compartir datos o información sobre seguridad operacional.</a:t>
            </a:r>
          </a:p>
          <a:p>
            <a:pPr marL="228600" indent="-228600" algn="just">
              <a:buFont typeface="Arial" panose="020B0604020202020204" pitchFamily="34" charset="0"/>
              <a:buAutoNum type="alphaLcParenR"/>
              <a:defRPr/>
            </a:pPr>
            <a:endParaRPr lang="en-US" dirty="0" smtClean="0"/>
          </a:p>
          <a:p>
            <a:pPr marL="228600" indent="-228600" algn="just">
              <a:buFont typeface="Arial" panose="020B0604020202020204" pitchFamily="34" charset="0"/>
              <a:buAutoNum type="alphaLcParenR"/>
              <a:defRPr/>
            </a:pPr>
            <a:endParaRPr lang="en-US" dirty="0" smtClean="0"/>
          </a:p>
          <a:p>
            <a:pPr marL="228600" indent="-228600" algn="just">
              <a:buFont typeface="Arial" panose="020B0604020202020204" pitchFamily="34" charset="0"/>
              <a:buAutoNum type="alphaLcParenR"/>
              <a:defRPr/>
            </a:pPr>
            <a:endParaRPr lang="en-US" dirty="0" smtClean="0"/>
          </a:p>
          <a:p>
            <a:pPr marL="0" indent="0" algn="just">
              <a:buFont typeface="Arial" panose="020B0604020202020204" pitchFamily="34" charset="0"/>
              <a:buNone/>
              <a:defRPr/>
            </a:pPr>
            <a:endParaRPr lang="es-PE" dirty="0"/>
          </a:p>
        </p:txBody>
      </p:sp>
      <p:sp>
        <p:nvSpPr>
          <p:cNvPr id="4" name="Slide Number Placeholder 3"/>
          <p:cNvSpPr>
            <a:spLocks noGrp="1"/>
          </p:cNvSpPr>
          <p:nvPr>
            <p:ph type="sldNum" sz="quarter" idx="5"/>
          </p:nvPr>
        </p:nvSpPr>
        <p:spPr/>
        <p:txBody>
          <a:bodyPr/>
          <a:lstStyle/>
          <a:p>
            <a:pPr>
              <a:defRPr/>
            </a:pPr>
            <a:fld id="{5B8F3B90-EC1C-403E-B10B-7F8915804EBC}" type="slidenum">
              <a:rPr lang="en-US" smtClean="0"/>
              <a:pPr>
                <a:defRPr/>
              </a:pPr>
              <a:t>31</a:t>
            </a:fld>
            <a:endParaRPr lang="en-US"/>
          </a:p>
        </p:txBody>
      </p:sp>
    </p:spTree>
    <p:extLst>
      <p:ext uri="{BB962C8B-B14F-4D97-AF65-F5344CB8AC3E}">
        <p14:creationId xmlns:p14="http://schemas.microsoft.com/office/powerpoint/2010/main" val="7760433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just">
              <a:buFont typeface="+mj-lt"/>
              <a:buAutoNum type="alphaLcParenR" startAt="3"/>
            </a:pPr>
            <a:r>
              <a:rPr lang="es-PE" sz="1200" kern="1200" dirty="0" smtClean="0">
                <a:solidFill>
                  <a:schemeClr val="tx1"/>
                </a:solidFill>
                <a:effectLst/>
                <a:latin typeface="+mn-lt"/>
                <a:ea typeface="+mn-ea"/>
                <a:cs typeface="+mn-cs"/>
              </a:rPr>
              <a:t>Inicialmente la OMA junto con los miembros del equipo de implementación del SMS, deberán establecer el alcance de su SMS, en base a un análisis de su accionar, procesos de mantenimiento, política y objetivos del SMS, y fundamentalmente </a:t>
            </a:r>
            <a:r>
              <a:rPr lang="es-PE" sz="1200" b="1" kern="1200" dirty="0" smtClean="0">
                <a:solidFill>
                  <a:schemeClr val="tx1"/>
                </a:solidFill>
                <a:effectLst/>
                <a:latin typeface="+mn-lt"/>
                <a:ea typeface="+mn-ea"/>
                <a:cs typeface="+mn-cs"/>
              </a:rPr>
              <a:t>establecer las interfaces del sistema con otras organizaciones o contratistas</a:t>
            </a:r>
            <a:r>
              <a:rPr lang="es-PE" sz="1200" kern="1200" dirty="0" smtClean="0">
                <a:solidFill>
                  <a:schemeClr val="tx1"/>
                </a:solidFill>
                <a:effectLst/>
                <a:latin typeface="+mn-lt"/>
                <a:ea typeface="+mn-ea"/>
                <a:cs typeface="+mn-cs"/>
              </a:rPr>
              <a:t>. Con el alcance, será posible establecer las brechas existentes entre los requisitos del SMS y las capacidades, procesos y procedimientos que posee la OMA, a fin de determinar la magnitud del trabajo a realizar, la envergadura y los costos del proceso de implementación del SMS a realizar, y la manera como este trabajo será efectuado en un plazo definido (plan de implementación).</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32</a:t>
            </a:fld>
            <a:endParaRPr lang="en-US"/>
          </a:p>
        </p:txBody>
      </p:sp>
    </p:spTree>
    <p:extLst>
      <p:ext uri="{BB962C8B-B14F-4D97-AF65-F5344CB8AC3E}">
        <p14:creationId xmlns:p14="http://schemas.microsoft.com/office/powerpoint/2010/main" val="387093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b="1" kern="1200" dirty="0" smtClean="0">
                <a:solidFill>
                  <a:schemeClr val="tx1"/>
                </a:solidFill>
                <a:effectLst/>
                <a:latin typeface="+mn-lt"/>
                <a:ea typeface="+mn-ea"/>
                <a:cs typeface="+mn-cs"/>
              </a:rPr>
              <a:t>Sección B – Alcance </a:t>
            </a:r>
          </a:p>
          <a:p>
            <a:r>
              <a:rPr lang="es-PE" sz="1200" kern="1200" dirty="0" smtClean="0">
                <a:solidFill>
                  <a:schemeClr val="tx1"/>
                </a:solidFill>
                <a:effectLst/>
                <a:latin typeface="+mn-lt"/>
                <a:ea typeface="+mn-ea"/>
                <a:cs typeface="+mn-cs"/>
              </a:rPr>
              <a:t>El alcance está orientado a los siguientes aspectos:</a:t>
            </a:r>
          </a:p>
          <a:p>
            <a:pPr marL="228600" lvl="0" indent="-228600">
              <a:buFont typeface="+mj-lt"/>
              <a:buAutoNum type="alphaLcParenR"/>
            </a:pPr>
            <a:r>
              <a:rPr lang="es-PE" sz="1200" kern="1200" dirty="0" smtClean="0">
                <a:solidFill>
                  <a:schemeClr val="tx1"/>
                </a:solidFill>
                <a:effectLst/>
                <a:latin typeface="+mn-lt"/>
                <a:ea typeface="+mn-ea"/>
                <a:cs typeface="+mn-cs"/>
              </a:rPr>
              <a:t>Proporcionar una </a:t>
            </a:r>
            <a:r>
              <a:rPr lang="es-PE" sz="1200" b="1" kern="1200" dirty="0" smtClean="0">
                <a:solidFill>
                  <a:schemeClr val="tx1"/>
                </a:solidFill>
                <a:effectLst/>
                <a:latin typeface="+mn-lt"/>
                <a:ea typeface="+mn-ea"/>
                <a:cs typeface="+mn-cs"/>
              </a:rPr>
              <a:t>guía para las organizaciones </a:t>
            </a:r>
            <a:r>
              <a:rPr lang="es-PE" sz="1200" kern="1200" dirty="0" smtClean="0">
                <a:solidFill>
                  <a:schemeClr val="tx1"/>
                </a:solidFill>
                <a:effectLst/>
                <a:latin typeface="+mn-lt"/>
                <a:ea typeface="+mn-ea"/>
                <a:cs typeface="+mn-cs"/>
              </a:rPr>
              <a:t>que solicitan una aprobación como organización de mantenimiento o para la modificación de una aprobación existente [145.100 (b)].</a:t>
            </a:r>
          </a:p>
          <a:p>
            <a:pPr marL="228600" lvl="0" indent="-228600">
              <a:buFont typeface="+mj-lt"/>
              <a:buAutoNum type="alphaLcParenR"/>
            </a:pPr>
            <a:r>
              <a:rPr lang="es-PE" sz="1200" kern="1200" dirty="0" smtClean="0">
                <a:solidFill>
                  <a:schemeClr val="tx1"/>
                </a:solidFill>
                <a:effectLst/>
                <a:latin typeface="+mn-lt"/>
                <a:ea typeface="+mn-ea"/>
                <a:cs typeface="+mn-cs"/>
              </a:rPr>
              <a:t>Proporcionar una guía a las organizaciones de mantenimiento aprobadas según el LAR 145, para la </a:t>
            </a:r>
            <a:r>
              <a:rPr lang="es-PE" sz="1200" b="1" kern="1200" dirty="0" smtClean="0">
                <a:solidFill>
                  <a:schemeClr val="tx1"/>
                </a:solidFill>
                <a:effectLst/>
                <a:latin typeface="+mn-lt"/>
                <a:ea typeface="+mn-ea"/>
                <a:cs typeface="+mn-cs"/>
              </a:rPr>
              <a:t>correcta interpretación</a:t>
            </a:r>
            <a:r>
              <a:rPr lang="es-PE" sz="1200" kern="1200" dirty="0" smtClean="0">
                <a:solidFill>
                  <a:schemeClr val="tx1"/>
                </a:solidFill>
                <a:effectLst/>
                <a:latin typeface="+mn-lt"/>
                <a:ea typeface="+mn-ea"/>
                <a:cs typeface="+mn-cs"/>
              </a:rPr>
              <a:t> del requisito LAR 145.225 </a:t>
            </a:r>
          </a:p>
          <a:p>
            <a:pPr marL="228600" lvl="0" indent="-228600">
              <a:buFont typeface="+mj-lt"/>
              <a:buAutoNum type="alphaLcParenR"/>
            </a:pPr>
            <a:r>
              <a:rPr lang="es-PE" sz="1200" kern="1200" dirty="0" smtClean="0">
                <a:solidFill>
                  <a:schemeClr val="tx1"/>
                </a:solidFill>
                <a:effectLst/>
                <a:latin typeface="+mn-lt"/>
                <a:ea typeface="+mn-ea"/>
                <a:cs typeface="+mn-cs"/>
              </a:rPr>
              <a:t>Proporcionar lineamientos de como </a:t>
            </a:r>
            <a:r>
              <a:rPr lang="es-PE" sz="1200" b="1" kern="1200" dirty="0" smtClean="0">
                <a:solidFill>
                  <a:schemeClr val="tx1"/>
                </a:solidFill>
                <a:effectLst/>
                <a:latin typeface="+mn-lt"/>
                <a:ea typeface="+mn-ea"/>
                <a:cs typeface="+mn-cs"/>
              </a:rPr>
              <a:t>cumplir de una manera aceptable con los requisitos antes listados y verificar la implementación de los requisitos del Capítulo C </a:t>
            </a:r>
            <a:r>
              <a:rPr lang="es-PE" sz="1200" kern="1200" dirty="0" smtClean="0">
                <a:solidFill>
                  <a:schemeClr val="tx1"/>
                </a:solidFill>
                <a:effectLst/>
                <a:latin typeface="+mn-lt"/>
                <a:ea typeface="+mn-ea"/>
                <a:cs typeface="+mn-cs"/>
              </a:rPr>
              <a:t>del LAR 145 en la OMA, en los plazos máximos que establezca la AAC.</a:t>
            </a:r>
          </a:p>
          <a:p>
            <a:pPr marL="228600" indent="-228600">
              <a:buFont typeface="+mj-lt"/>
              <a:buAutoNum type="alphaLcParenR"/>
            </a:pPr>
            <a:r>
              <a:rPr lang="es-PE" sz="1200" kern="1200" dirty="0" smtClean="0">
                <a:solidFill>
                  <a:schemeClr val="tx1"/>
                </a:solidFill>
                <a:effectLst/>
                <a:latin typeface="+mn-lt"/>
                <a:ea typeface="+mn-ea"/>
                <a:cs typeface="+mn-cs"/>
              </a:rPr>
              <a:t>La presente CA es un </a:t>
            </a:r>
            <a:r>
              <a:rPr lang="es-PE" sz="1200" b="1" kern="1200" dirty="0" smtClean="0">
                <a:solidFill>
                  <a:schemeClr val="tx1"/>
                </a:solidFill>
                <a:effectLst/>
                <a:latin typeface="+mn-lt"/>
                <a:ea typeface="+mn-ea"/>
                <a:cs typeface="+mn-cs"/>
              </a:rPr>
              <a:t>método aceptable </a:t>
            </a:r>
            <a:r>
              <a:rPr lang="es-PE" sz="1200" kern="1200" dirty="0" smtClean="0">
                <a:solidFill>
                  <a:schemeClr val="tx1"/>
                </a:solidFill>
                <a:effectLst/>
                <a:latin typeface="+mn-lt"/>
                <a:ea typeface="+mn-ea"/>
                <a:cs typeface="+mn-cs"/>
              </a:rPr>
              <a:t>de cumplimiento del LAR 145.225 implementación del SMS, pero no es el único método.</a:t>
            </a: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4</a:t>
            </a:fld>
            <a:endParaRPr lang="en-US"/>
          </a:p>
        </p:txBody>
      </p:sp>
    </p:spTree>
    <p:extLst>
      <p:ext uri="{BB962C8B-B14F-4D97-AF65-F5344CB8AC3E}">
        <p14:creationId xmlns:p14="http://schemas.microsoft.com/office/powerpoint/2010/main" val="41765167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914400" rtl="0" eaLnBrk="1" fontAlgn="auto" latinLnBrk="0" hangingPunct="1">
              <a:lnSpc>
                <a:spcPct val="100000"/>
              </a:lnSpc>
              <a:spcBef>
                <a:spcPts val="0"/>
              </a:spcBef>
              <a:spcAft>
                <a:spcPts val="0"/>
              </a:spcAft>
              <a:buClrTx/>
              <a:buSzTx/>
              <a:buFont typeface="+mj-lt"/>
              <a:buAutoNum type="alphaLcParenR" startAt="4"/>
              <a:tabLst/>
              <a:defRPr/>
            </a:pPr>
            <a:r>
              <a:rPr lang="es-PE" sz="1200" kern="1200" dirty="0" smtClean="0">
                <a:solidFill>
                  <a:schemeClr val="tx1"/>
                </a:solidFill>
                <a:effectLst/>
                <a:latin typeface="+mn-lt"/>
                <a:ea typeface="+mn-ea"/>
                <a:cs typeface="+mn-cs"/>
              </a:rPr>
              <a:t>Definido esto, también será necesario establecer en que tiempo se establecerán e implementaran los elementos del marco de trabajo del SMS (los tiempos variarán de acuerdo a la dimensión y complejidad de la organización de mantenimiento), cuáles serán los medios humanos y materiales que se asignarán y la estructura funcional que se ocupará para efectuar esta actividad, en forma simultánea al funcionamiento normal de la OMA, según sea aplicable.</a:t>
            </a:r>
          </a:p>
          <a:p>
            <a:pPr marL="0" indent="0" algn="just">
              <a:buFont typeface="+mj-lt"/>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71860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buFont typeface="+mj-lt"/>
              <a:buAutoNum type="alphaLcParenR" startAt="5"/>
            </a:pPr>
            <a:r>
              <a:rPr lang="es-PE" sz="1200" kern="1200" dirty="0" smtClean="0">
                <a:solidFill>
                  <a:schemeClr val="tx1"/>
                </a:solidFill>
                <a:effectLst/>
                <a:latin typeface="+mn-lt"/>
                <a:ea typeface="+mn-ea"/>
                <a:cs typeface="+mn-cs"/>
              </a:rPr>
              <a:t>Conjuntamente y por su importancia, </a:t>
            </a:r>
            <a:r>
              <a:rPr lang="es-PE" sz="1200" b="1" kern="1200" dirty="0" smtClean="0">
                <a:solidFill>
                  <a:schemeClr val="tx1"/>
                </a:solidFill>
                <a:effectLst/>
                <a:latin typeface="+mn-lt"/>
                <a:ea typeface="+mn-ea"/>
                <a:cs typeface="+mn-cs"/>
              </a:rPr>
              <a:t>se debe iniciar la instrucción y la comunicación del SMS en la OMA para la preparación y concientización del personal </a:t>
            </a:r>
            <a:r>
              <a:rPr lang="es-PE" sz="1200" kern="1200" dirty="0" smtClean="0">
                <a:solidFill>
                  <a:schemeClr val="tx1"/>
                </a:solidFill>
                <a:effectLst/>
                <a:latin typeface="+mn-lt"/>
                <a:ea typeface="+mn-ea"/>
                <a:cs typeface="+mn-cs"/>
              </a:rPr>
              <a:t>en este nuevo sistema de gestión de los riesgos en la organización y sobre la importancia de su participación en estos procesos. Estas actividades son parte del proceso de implementación y en el caso de la capacitación se irán </a:t>
            </a:r>
            <a:r>
              <a:rPr lang="es-PE" sz="1200" b="1" kern="1200" dirty="0" smtClean="0">
                <a:solidFill>
                  <a:schemeClr val="tx1"/>
                </a:solidFill>
                <a:effectLst/>
                <a:latin typeface="+mn-lt"/>
                <a:ea typeface="+mn-ea"/>
                <a:cs typeface="+mn-cs"/>
              </a:rPr>
              <a:t>incorporando paulatinamente los nuevos requisitos y procedimientos al programa de capacitación </a:t>
            </a:r>
            <a:r>
              <a:rPr lang="es-PE" sz="1200" kern="1200" dirty="0" smtClean="0">
                <a:solidFill>
                  <a:schemeClr val="tx1"/>
                </a:solidFill>
                <a:effectLst/>
                <a:latin typeface="+mn-lt"/>
                <a:ea typeface="+mn-ea"/>
                <a:cs typeface="+mn-cs"/>
              </a:rPr>
              <a:t>que la OMA tenía implementado al certificarse. Al iniciar la implementación del SMS el </a:t>
            </a:r>
            <a:r>
              <a:rPr lang="es-PE" sz="1200" b="1" kern="1200" dirty="0" smtClean="0">
                <a:solidFill>
                  <a:schemeClr val="tx1"/>
                </a:solidFill>
                <a:effectLst/>
                <a:latin typeface="+mn-lt"/>
                <a:ea typeface="+mn-ea"/>
                <a:cs typeface="+mn-cs"/>
              </a:rPr>
              <a:t>convencimiento de la alta dirección </a:t>
            </a:r>
            <a:r>
              <a:rPr lang="es-PE" sz="1200" kern="1200" dirty="0" smtClean="0">
                <a:solidFill>
                  <a:schemeClr val="tx1"/>
                </a:solidFill>
                <a:effectLst/>
                <a:latin typeface="+mn-lt"/>
                <a:ea typeface="+mn-ea"/>
                <a:cs typeface="+mn-cs"/>
              </a:rPr>
              <a:t>sobre la importancia de este sistema y su involucramiento en este proceso serán fundamentales para su éxito.</a:t>
            </a:r>
          </a:p>
          <a:p>
            <a:pPr marL="0" indent="0" algn="just">
              <a:buFont typeface="+mj-lt"/>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077703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Font typeface="+mj-lt"/>
              <a:buAutoNum type="alphaLcParenR" startAt="6"/>
            </a:pPr>
            <a:r>
              <a:rPr lang="es-PE" sz="1200" kern="1200" dirty="0" smtClean="0">
                <a:solidFill>
                  <a:schemeClr val="tx1"/>
                </a:solidFill>
                <a:effectLst/>
                <a:latin typeface="+mn-lt"/>
                <a:ea typeface="+mn-ea"/>
                <a:cs typeface="+mn-cs"/>
              </a:rPr>
              <a:t>Este hito se completará cuando estén definidas y solucionadas estas interrogantes y se encuentre coordinado con la AAC los plazos de cumplimiento y las metas a lograr en cada una de las actividades de implementación del SMS (plan de implementación).</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2461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914400" rtl="0" eaLnBrk="1" fontAlgn="auto" latinLnBrk="0" hangingPunct="1">
              <a:lnSpc>
                <a:spcPct val="100000"/>
              </a:lnSpc>
              <a:spcBef>
                <a:spcPts val="0"/>
              </a:spcBef>
              <a:spcAft>
                <a:spcPts val="0"/>
              </a:spcAft>
              <a:buClrTx/>
              <a:buSzTx/>
              <a:buFont typeface="+mj-lt"/>
              <a:buAutoNum type="alphaLcParenR" startAt="7"/>
              <a:tabLst/>
              <a:defRPr/>
            </a:pPr>
            <a:r>
              <a:rPr lang="es-PE" sz="1200" kern="1200" dirty="0" smtClean="0">
                <a:solidFill>
                  <a:schemeClr val="tx1"/>
                </a:solidFill>
                <a:effectLst/>
                <a:latin typeface="+mn-lt"/>
                <a:ea typeface="+mn-ea"/>
                <a:cs typeface="+mn-cs"/>
              </a:rPr>
              <a:t>En el siguiente paso, la organización que ya definió </a:t>
            </a:r>
            <a:r>
              <a:rPr lang="es-PE" sz="1200" b="1" kern="1200" dirty="0" smtClean="0">
                <a:solidFill>
                  <a:schemeClr val="tx1"/>
                </a:solidFill>
                <a:effectLst/>
                <a:latin typeface="+mn-lt"/>
                <a:ea typeface="+mn-ea"/>
                <a:cs typeface="+mn-cs"/>
              </a:rPr>
              <a:t>como efectuará la implementación </a:t>
            </a:r>
            <a:r>
              <a:rPr lang="es-PE" sz="1200" kern="1200" dirty="0" smtClean="0">
                <a:solidFill>
                  <a:schemeClr val="tx1"/>
                </a:solidFill>
                <a:effectLst/>
                <a:latin typeface="+mn-lt"/>
                <a:ea typeface="+mn-ea"/>
                <a:cs typeface="+mn-cs"/>
              </a:rPr>
              <a:t>de su SMS, </a:t>
            </a:r>
            <a:r>
              <a:rPr lang="es-PE" sz="1200" b="1" kern="1200" dirty="0" smtClean="0">
                <a:solidFill>
                  <a:schemeClr val="tx1"/>
                </a:solidFill>
                <a:effectLst/>
                <a:latin typeface="+mn-lt"/>
                <a:ea typeface="+mn-ea"/>
                <a:cs typeface="+mn-cs"/>
              </a:rPr>
              <a:t>establecerá la política y los objetivos </a:t>
            </a:r>
            <a:r>
              <a:rPr lang="es-PE" sz="1200" kern="1200" dirty="0" smtClean="0">
                <a:solidFill>
                  <a:schemeClr val="tx1"/>
                </a:solidFill>
                <a:effectLst/>
                <a:latin typeface="+mn-lt"/>
                <a:ea typeface="+mn-ea"/>
                <a:cs typeface="+mn-cs"/>
              </a:rPr>
              <a:t>que orientarán el </a:t>
            </a:r>
            <a:r>
              <a:rPr lang="es-PE" sz="1200" b="1" kern="1200" dirty="0" smtClean="0">
                <a:solidFill>
                  <a:schemeClr val="tx1"/>
                </a:solidFill>
                <a:effectLst/>
                <a:latin typeface="+mn-lt"/>
                <a:ea typeface="+mn-ea"/>
                <a:cs typeface="+mn-cs"/>
              </a:rPr>
              <a:t>desarrollo de la documentación y procedimientos</a:t>
            </a:r>
            <a:r>
              <a:rPr lang="es-PE" sz="1200" kern="1200" dirty="0" smtClean="0">
                <a:solidFill>
                  <a:schemeClr val="tx1"/>
                </a:solidFill>
                <a:effectLst/>
                <a:latin typeface="+mn-lt"/>
                <a:ea typeface="+mn-ea"/>
                <a:cs typeface="+mn-cs"/>
              </a:rPr>
              <a:t>, asimismo definirá las </a:t>
            </a:r>
            <a:r>
              <a:rPr lang="es-PE" sz="1200" b="1" kern="1200" dirty="0" smtClean="0">
                <a:solidFill>
                  <a:schemeClr val="tx1"/>
                </a:solidFill>
                <a:effectLst/>
                <a:latin typeface="+mn-lt"/>
                <a:ea typeface="+mn-ea"/>
                <a:cs typeface="+mn-cs"/>
              </a:rPr>
              <a:t>responsabilidades internas </a:t>
            </a:r>
            <a:r>
              <a:rPr lang="es-PE" sz="1200" kern="1200" dirty="0" smtClean="0">
                <a:solidFill>
                  <a:schemeClr val="tx1"/>
                </a:solidFill>
                <a:effectLst/>
                <a:latin typeface="+mn-lt"/>
                <a:ea typeface="+mn-ea"/>
                <a:cs typeface="+mn-cs"/>
              </a:rPr>
              <a:t>que deberán ser asumidas en todos los niveles de la organización como consecuencia de incorporar este nuevo sistema. Esto último requiere ser difundido por el gerente responsable, dada su importancia y trascendencia y por la necesidad de hacer comprender que la implementación del SMS es responsabilidad de toda la organización.</a:t>
            </a:r>
          </a:p>
          <a:p>
            <a:pPr marL="0" indent="0" algn="just">
              <a:buFont typeface="+mj-lt"/>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71455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914400" rtl="0" eaLnBrk="1" fontAlgn="auto" latinLnBrk="0" hangingPunct="1">
              <a:lnSpc>
                <a:spcPct val="100000"/>
              </a:lnSpc>
              <a:spcBef>
                <a:spcPts val="0"/>
              </a:spcBef>
              <a:spcAft>
                <a:spcPts val="0"/>
              </a:spcAft>
              <a:buClrTx/>
              <a:buSzTx/>
              <a:buFont typeface="+mj-lt"/>
              <a:buAutoNum type="alphaLcParenR" startAt="8"/>
              <a:tabLst/>
              <a:defRPr/>
            </a:pPr>
            <a:r>
              <a:rPr lang="es-PE" sz="1200" kern="1200" dirty="0" smtClean="0">
                <a:solidFill>
                  <a:schemeClr val="tx1"/>
                </a:solidFill>
                <a:effectLst/>
                <a:latin typeface="+mn-lt"/>
                <a:ea typeface="+mn-ea"/>
                <a:cs typeface="+mn-cs"/>
              </a:rPr>
              <a:t>Una vez que la organización ha </a:t>
            </a:r>
            <a:r>
              <a:rPr lang="es-PE" sz="1200" u="sng" kern="1200" dirty="0" smtClean="0">
                <a:solidFill>
                  <a:schemeClr val="tx1"/>
                </a:solidFill>
                <a:effectLst/>
                <a:latin typeface="+mn-lt"/>
                <a:ea typeface="+mn-ea"/>
                <a:cs typeface="+mn-cs"/>
              </a:rPr>
              <a:t>definido la política, objetivos y las responsabilidades internas</a:t>
            </a:r>
            <a:r>
              <a:rPr lang="es-PE" sz="1200" kern="1200" dirty="0" smtClean="0">
                <a:solidFill>
                  <a:schemeClr val="tx1"/>
                </a:solidFill>
                <a:effectLst/>
                <a:latin typeface="+mn-lt"/>
                <a:ea typeface="+mn-ea"/>
                <a:cs typeface="+mn-cs"/>
              </a:rPr>
              <a:t>, </a:t>
            </a:r>
            <a:r>
              <a:rPr lang="es-PE" sz="1200" b="1" kern="1200" dirty="0" smtClean="0">
                <a:solidFill>
                  <a:schemeClr val="tx1"/>
                </a:solidFill>
                <a:effectLst/>
                <a:latin typeface="+mn-lt"/>
                <a:ea typeface="+mn-ea"/>
                <a:cs typeface="+mn-cs"/>
              </a:rPr>
              <a:t>se dará inicio a la confección del manual del SMS (MSMS) y de los primeros documentos orientados al funcionamiento interno de la OMA</a:t>
            </a:r>
            <a:r>
              <a:rPr lang="es-PE" sz="1200" kern="1200" dirty="0" smtClean="0">
                <a:solidFill>
                  <a:schemeClr val="tx1"/>
                </a:solidFill>
                <a:effectLst/>
                <a:latin typeface="+mn-lt"/>
                <a:ea typeface="+mn-ea"/>
                <a:cs typeface="+mn-cs"/>
              </a:rPr>
              <a:t>. Asimismo, </a:t>
            </a:r>
            <a:r>
              <a:rPr lang="es-PE" sz="1200" u="sng" kern="1200" dirty="0" smtClean="0">
                <a:solidFill>
                  <a:schemeClr val="tx1"/>
                </a:solidFill>
                <a:effectLst/>
                <a:latin typeface="+mn-lt"/>
                <a:ea typeface="+mn-ea"/>
                <a:cs typeface="+mn-cs"/>
              </a:rPr>
              <a:t>se designará a la junta de revisión de seguridad operacional (SRB)</a:t>
            </a:r>
            <a:r>
              <a:rPr lang="es-PE" sz="1200" kern="1200" dirty="0" smtClean="0">
                <a:solidFill>
                  <a:schemeClr val="tx1"/>
                </a:solidFill>
                <a:effectLst/>
                <a:latin typeface="+mn-lt"/>
                <a:ea typeface="+mn-ea"/>
                <a:cs typeface="+mn-cs"/>
              </a:rPr>
              <a:t> y </a:t>
            </a:r>
            <a:r>
              <a:rPr lang="es-PE" sz="1200" u="sng" kern="1200" dirty="0" smtClean="0">
                <a:solidFill>
                  <a:schemeClr val="tx1"/>
                </a:solidFill>
                <a:effectLst/>
                <a:latin typeface="+mn-lt"/>
                <a:ea typeface="+mn-ea"/>
                <a:cs typeface="+mn-cs"/>
              </a:rPr>
              <a:t>al grupo de acción de seguridad operacional (SAG), </a:t>
            </a:r>
            <a:r>
              <a:rPr lang="es-PE" sz="1200" kern="1200" dirty="0" smtClean="0">
                <a:solidFill>
                  <a:schemeClr val="tx1"/>
                </a:solidFill>
                <a:effectLst/>
                <a:latin typeface="+mn-lt"/>
                <a:ea typeface="+mn-ea"/>
                <a:cs typeface="+mn-cs"/>
              </a:rPr>
              <a:t>cuando sea aplicable. Durante esta fase y de ser necesario, la organización de mantenimiento también desarrollará el plan de respuesta ante emergencias para accidentes e incidentes en coordinación con los explotadores de aeronaves y otras emergencias de aviación, según sea aplicable. Este plan deberá estar coordinado de forma apropiada con los planes de respuesta ante emergencias de las organizaciones con las que la organización deba interactuar al suministrar sus servicios o productos.</a:t>
            </a:r>
          </a:p>
          <a:p>
            <a:pPr marL="0" indent="0" algn="just">
              <a:buFont typeface="+mj-lt"/>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27256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914400" rtl="0" eaLnBrk="1" fontAlgn="auto" latinLnBrk="0" hangingPunct="1">
              <a:lnSpc>
                <a:spcPct val="100000"/>
              </a:lnSpc>
              <a:spcBef>
                <a:spcPts val="0"/>
              </a:spcBef>
              <a:spcAft>
                <a:spcPts val="0"/>
              </a:spcAft>
              <a:buClrTx/>
              <a:buSzTx/>
              <a:buFont typeface="+mj-lt"/>
              <a:buAutoNum type="alphaLcParenR" startAt="8"/>
              <a:tabLst/>
              <a:defRPr/>
            </a:pPr>
            <a:r>
              <a:rPr lang="es-PE" sz="1200" kern="1200" dirty="0" smtClean="0">
                <a:solidFill>
                  <a:schemeClr val="tx1"/>
                </a:solidFill>
                <a:effectLst/>
                <a:latin typeface="+mn-lt"/>
                <a:ea typeface="+mn-ea"/>
                <a:cs typeface="+mn-cs"/>
              </a:rPr>
              <a:t>Una vez que la organización ha definido la política, objetivos y las responsabilidades internas, se dará inicio a la confección del manual del SMS (MSMS) y de los primeros documentos orientados al funcionamiento interno de la OMA. Asimismo, se designará a la junta de revisión de seguridad operacional (SRB) y al grupo de acción de seguridad operacional (SAG), cuando sea aplicable. Durante esta fase y de ser necesario, la organización de mantenimiento también desarrollará el plan de respuesta ante emergencias para accidentes e incidentes en coordinación con los explotadores de aeronaves y otras emergencias de aviación, según sea aplicable. Este plan deberá estar coordinado de forma apropiada con los planes de respuesta ante emergencias de las organizaciones con las que la organización deba interactuar al suministrar sus servicios o productos.</a:t>
            </a:r>
          </a:p>
          <a:p>
            <a:pPr marL="0" indent="0" algn="just">
              <a:buFont typeface="+mj-lt"/>
              <a:buNone/>
            </a:pPr>
            <a:endParaRPr lang="es-PE" dirty="0" smtClean="0"/>
          </a:p>
          <a:p>
            <a:pPr marL="0" indent="0" algn="just">
              <a:buFont typeface="+mj-lt"/>
              <a:buNone/>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66356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just">
              <a:buFont typeface="+mj-lt"/>
              <a:buAutoNum type="alphaLcParenR" startAt="9"/>
            </a:pPr>
            <a:r>
              <a:rPr lang="es-PE" sz="1200" kern="1200" dirty="0" smtClean="0">
                <a:solidFill>
                  <a:schemeClr val="tx1"/>
                </a:solidFill>
                <a:effectLst/>
                <a:latin typeface="+mn-lt"/>
                <a:ea typeface="+mn-ea"/>
                <a:cs typeface="+mn-cs"/>
              </a:rPr>
              <a:t>El siguiente paso se corresponde </a:t>
            </a:r>
            <a:r>
              <a:rPr lang="es-PE" sz="1200" b="1" kern="1200" dirty="0" smtClean="0">
                <a:solidFill>
                  <a:schemeClr val="tx1"/>
                </a:solidFill>
                <a:effectLst/>
                <a:latin typeface="+mn-lt"/>
                <a:ea typeface="+mn-ea"/>
                <a:cs typeface="+mn-cs"/>
              </a:rPr>
              <a:t>con establecer los elementos que tiene como objetivo establecer procesos de gestión de riesgos </a:t>
            </a:r>
            <a:r>
              <a:rPr lang="es-PE" sz="1200" kern="1200" dirty="0" smtClean="0">
                <a:solidFill>
                  <a:schemeClr val="tx1"/>
                </a:solidFill>
                <a:effectLst/>
                <a:latin typeface="+mn-lt"/>
                <a:ea typeface="+mn-ea"/>
                <a:cs typeface="+mn-cs"/>
              </a:rPr>
              <a:t>del marco de trabajo del SMS. con el establecimiento de estos elementos la OMA estará lista para </a:t>
            </a:r>
            <a:r>
              <a:rPr lang="es-PE" sz="1200" b="1" kern="1200" dirty="0" smtClean="0">
                <a:solidFill>
                  <a:schemeClr val="tx1"/>
                </a:solidFill>
                <a:effectLst/>
                <a:latin typeface="+mn-lt"/>
                <a:ea typeface="+mn-ea"/>
                <a:cs typeface="+mn-cs"/>
              </a:rPr>
              <a:t>recopilar datos de seguridad operacional y realizar análisis</a:t>
            </a:r>
            <a:r>
              <a:rPr lang="es-PE" sz="1200" kern="1200" dirty="0" smtClean="0">
                <a:solidFill>
                  <a:schemeClr val="tx1"/>
                </a:solidFill>
                <a:effectLst/>
                <a:latin typeface="+mn-lt"/>
                <a:ea typeface="+mn-ea"/>
                <a:cs typeface="+mn-cs"/>
              </a:rPr>
              <a:t> basados en la información obtenida mediante diversos sistemas de notificación.</a:t>
            </a:r>
          </a:p>
          <a:p>
            <a:pPr marL="228600" lvl="0" indent="-228600" algn="just">
              <a:buFont typeface="+mj-lt"/>
              <a:buAutoNum type="alphaLcParenR" startAt="9"/>
            </a:pPr>
            <a:endParaRPr lang="es-PE" sz="1200" kern="1200" dirty="0" smtClean="0">
              <a:solidFill>
                <a:schemeClr val="tx1"/>
              </a:solidFill>
              <a:effectLst/>
              <a:latin typeface="+mn-lt"/>
              <a:ea typeface="+mn-ea"/>
              <a:cs typeface="+mn-cs"/>
            </a:endParaRPr>
          </a:p>
          <a:p>
            <a:pPr marL="228600" lvl="0" indent="-228600" algn="just">
              <a:buFont typeface="+mj-lt"/>
              <a:buAutoNum type="alphaLcParenR" startAt="9"/>
            </a:pPr>
            <a:r>
              <a:rPr lang="es-PE" sz="1200" kern="1200" dirty="0" smtClean="0">
                <a:solidFill>
                  <a:schemeClr val="tx1"/>
                </a:solidFill>
                <a:effectLst/>
                <a:latin typeface="+mn-lt"/>
                <a:ea typeface="+mn-ea"/>
                <a:cs typeface="+mn-cs"/>
              </a:rPr>
              <a:t>Se deben </a:t>
            </a:r>
            <a:r>
              <a:rPr lang="es-PE" sz="1200" b="1" kern="1200" dirty="0" smtClean="0">
                <a:solidFill>
                  <a:schemeClr val="tx1"/>
                </a:solidFill>
                <a:effectLst/>
                <a:latin typeface="+mn-lt"/>
                <a:ea typeface="+mn-ea"/>
                <a:cs typeface="+mn-cs"/>
              </a:rPr>
              <a:t>implementar los procedimientos e indicadores </a:t>
            </a:r>
            <a:r>
              <a:rPr lang="es-PE" sz="1200" kern="1200" dirty="0" smtClean="0">
                <a:solidFill>
                  <a:schemeClr val="tx1"/>
                </a:solidFill>
                <a:effectLst/>
                <a:latin typeface="+mn-lt"/>
                <a:ea typeface="+mn-ea"/>
                <a:cs typeface="+mn-cs"/>
              </a:rPr>
              <a:t>con que deberá trabajar la nueva oficina o departamento creado </a:t>
            </a:r>
            <a:r>
              <a:rPr lang="es-PE" sz="1200" b="1" kern="1200" dirty="0" smtClean="0">
                <a:solidFill>
                  <a:schemeClr val="tx1"/>
                </a:solidFill>
                <a:effectLst/>
                <a:latin typeface="+mn-lt"/>
                <a:ea typeface="+mn-ea"/>
                <a:cs typeface="+mn-cs"/>
              </a:rPr>
              <a:t>bajo la dirección de un responsable de SMS, nominado por el gerente responsable</a:t>
            </a:r>
            <a:r>
              <a:rPr lang="es-PE" sz="1200" kern="1200" dirty="0" smtClean="0">
                <a:solidFill>
                  <a:schemeClr val="tx1"/>
                </a:solidFill>
                <a:effectLst/>
                <a:latin typeface="+mn-lt"/>
                <a:ea typeface="+mn-ea"/>
                <a:cs typeface="+mn-cs"/>
              </a:rPr>
              <a:t>, que está participando en la implementación. Con estas herramientas y el desarrollo de la documentación en ejecución es posible empezar a recibir y procesar en la oficina o departamento de seguridad operacional la información de SMS de la OMA. </a:t>
            </a: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39</a:t>
            </a:fld>
            <a:endParaRPr lang="en-US"/>
          </a:p>
        </p:txBody>
      </p:sp>
    </p:spTree>
    <p:extLst>
      <p:ext uri="{BB962C8B-B14F-4D97-AF65-F5344CB8AC3E}">
        <p14:creationId xmlns:p14="http://schemas.microsoft.com/office/powerpoint/2010/main" val="7235619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gn="just">
              <a:buFont typeface="+mj-lt"/>
              <a:buAutoNum type="alphaLcParenR" startAt="10"/>
            </a:pPr>
            <a:r>
              <a:rPr lang="es-PE" sz="1200" kern="1200" dirty="0" smtClean="0">
                <a:solidFill>
                  <a:schemeClr val="tx1"/>
                </a:solidFill>
                <a:effectLst/>
                <a:latin typeface="+mn-lt"/>
                <a:ea typeface="+mn-ea"/>
                <a:cs typeface="+mn-cs"/>
              </a:rPr>
              <a:t>Se deben implementar los procedimientos e indicadores con que deberá trabajar la nueva oficina o departamento creado bajo la dirección de un responsable de SMS, nominado por el gerente responsable, que está participando en la implementación. Con estas herramientas y el desarrollo de la documentación en ejecución es posible empezar a recibir y procesar en la oficina o departamento de seguridad operacional la información de SMS de la OMA. </a:t>
            </a:r>
          </a:p>
          <a:p>
            <a:pPr marL="228600" indent="-228600" algn="just">
              <a:buFont typeface="+mj-lt"/>
              <a:buAutoNum type="alphaLcParenR" startAt="10"/>
            </a:pP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65476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lphaLcParenR" startAt="11"/>
              <a:tabLst/>
              <a:defRPr/>
            </a:pPr>
            <a:r>
              <a:rPr lang="es-PE" sz="1200" kern="1200" dirty="0" smtClean="0">
                <a:solidFill>
                  <a:schemeClr val="tx1"/>
                </a:solidFill>
                <a:effectLst/>
                <a:latin typeface="+mn-lt"/>
                <a:ea typeface="+mn-ea"/>
                <a:cs typeface="+mn-cs"/>
              </a:rPr>
              <a:t>También, para las organizaciones de mantenimiento ya certificadas, es el momento de incorporar al sistema toda aquella información que la OMA posee de los accidentes e incidentes en los que ha estado involucrado previamente, con sus correspondiente evaluaciones y acciones correctivas, las acciones de prevención desarrolladas y las auditorias de calidad internas y externas que la OMA realiza como parte de los requisitos de calidad que debe cumplir desde su certificación. Esta información </a:t>
            </a:r>
            <a:r>
              <a:rPr lang="es-PE" sz="1200" b="1" kern="1200" dirty="0" smtClean="0">
                <a:solidFill>
                  <a:schemeClr val="tx1"/>
                </a:solidFill>
                <a:effectLst/>
                <a:latin typeface="+mn-lt"/>
                <a:ea typeface="+mn-ea"/>
                <a:cs typeface="+mn-cs"/>
              </a:rPr>
              <a:t>permitirá el desarrollo de indicadores de alta gravedad/baja probabilidad y alta probabilidad/baja gravedad</a:t>
            </a:r>
            <a:r>
              <a:rPr lang="es-PE" sz="1200" kern="1200" dirty="0" smtClean="0">
                <a:solidFill>
                  <a:schemeClr val="tx1"/>
                </a:solidFill>
                <a:effectLst/>
                <a:latin typeface="+mn-lt"/>
                <a:ea typeface="+mn-ea"/>
                <a:cs typeface="+mn-cs"/>
              </a:rPr>
              <a:t>, y empezar a completar las bases de información o de datos de seguridad de la OMA. </a:t>
            </a:r>
            <a:r>
              <a:rPr lang="es-PE" sz="1200" b="1" kern="1200" dirty="0" smtClean="0">
                <a:solidFill>
                  <a:schemeClr val="tx1"/>
                </a:solidFill>
                <a:effectLst/>
                <a:latin typeface="+mn-lt"/>
                <a:ea typeface="+mn-ea"/>
                <a:cs typeface="+mn-cs"/>
              </a:rPr>
              <a:t>La AAC deberá aceptar los indicadores </a:t>
            </a:r>
            <a:r>
              <a:rPr lang="es-PE" sz="1200" kern="1200" dirty="0" smtClean="0">
                <a:solidFill>
                  <a:schemeClr val="tx1"/>
                </a:solidFill>
                <a:effectLst/>
                <a:latin typeface="+mn-lt"/>
                <a:ea typeface="+mn-ea"/>
                <a:cs typeface="+mn-cs"/>
              </a:rPr>
              <a:t>presentados por la OMA, desarrollados en base a la experiencia y sustentados en datos de seguridad operacional.</a:t>
            </a: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41</a:t>
            </a:fld>
            <a:endParaRPr lang="en-US"/>
          </a:p>
        </p:txBody>
      </p:sp>
    </p:spTree>
    <p:extLst>
      <p:ext uri="{BB962C8B-B14F-4D97-AF65-F5344CB8AC3E}">
        <p14:creationId xmlns:p14="http://schemas.microsoft.com/office/powerpoint/2010/main" val="5437795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AutoNum type="alphaLcParenR" startAt="12"/>
            </a:pPr>
            <a:r>
              <a:rPr lang="es-PE" b="1" dirty="0" smtClean="0"/>
              <a:t>Los elementos de la implementación y funcionamiento maduro del SMS </a:t>
            </a:r>
            <a:r>
              <a:rPr lang="es-PE" dirty="0" smtClean="0"/>
              <a:t>se corresponden a la consolidación del sistema y a la incorporación plena de esta nueva organización interna de SMS (sección o departamento) en la OMA; a la consolidación de una nueva cultura de trabajo con responsabilidades, procedimientos y manuales complementarios en la organización; indicadores que permitan orientar su desempeño con una optimización de los recursos asignados y una mejora potencial en la seguridad operacional en el producto o servicio que entrega, en su imagen corporativa, en su relación con sus operadores, y subcontratistas; y finalmente en el compromiso de su personal con la OMA y su sistema de seguridad operacional.</a:t>
            </a:r>
          </a:p>
          <a:p>
            <a:pPr marL="228600" indent="-228600">
              <a:buAutoNum type="alphaLcParenR" startAt="12"/>
            </a:pP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42</a:t>
            </a:fld>
            <a:endParaRPr lang="en-US"/>
          </a:p>
        </p:txBody>
      </p:sp>
    </p:spTree>
    <p:extLst>
      <p:ext uri="{BB962C8B-B14F-4D97-AF65-F5344CB8AC3E}">
        <p14:creationId xmlns:p14="http://schemas.microsoft.com/office/powerpoint/2010/main" val="4098754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ts val="1220"/>
              </a:lnSpc>
              <a:spcBef>
                <a:spcPts val="1200"/>
              </a:spcBef>
              <a:spcAft>
                <a:spcPts val="1200"/>
              </a:spcAft>
            </a:pPr>
            <a:r>
              <a:rPr lang="es-PE" sz="1200" b="1" dirty="0" smtClean="0">
                <a:effectLst/>
                <a:latin typeface="Arial" panose="020B0604020202020204" pitchFamily="34" charset="0"/>
                <a:cs typeface="Times New Roman" panose="02020603050405020304" pitchFamily="18" charset="0"/>
              </a:rPr>
              <a:t>Sección C – Introducción </a:t>
            </a:r>
          </a:p>
          <a:p>
            <a:pPr marL="342900" marR="0" lvl="0" indent="-342900" algn="just">
              <a:spcBef>
                <a:spcPts val="600"/>
              </a:spcBef>
              <a:spcAft>
                <a:spcPts val="915"/>
              </a:spcAft>
              <a:buFont typeface="+mj-lt"/>
              <a:buAutoNum type="alphaLcParenR"/>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El propósito de un SMS es proporcionar a las organizaciones de mantenimiento un enfoque sistemático para gestionar la seguridad operacional. Es Diseñado para mejorar continuamente el desempeño de seguridad operacional a través de: la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identificación de peligros, la recolección y el análisis de datos e información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de seguridad operacional, y la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evaluación continua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de los riesgos de seguridad operacional. El SMS busca proactivamente mitigar los riesgos de seguridad operacional antes de que resulten en accidentes e incidentes de aviación. Permite a los proveedores de servicios efectivamente administrar sus actividades, el rendimiento de la seguridad operacional y los recursos, al tiempo que obtiene una mayor comprensión de su contribución a Seguridad operacional de la aviación. Un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SMS eficaz demuestra a los Estados la capacidad del proveedor de servicios para gestionar los riesgos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de seguridad operacional y proporciona una gestión eficaz de la seguridad operacional a nivel estatal.</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a:t>
            </a:fld>
            <a:endParaRPr lang="en-US"/>
          </a:p>
        </p:txBody>
      </p:sp>
    </p:spTree>
    <p:extLst>
      <p:ext uri="{BB962C8B-B14F-4D97-AF65-F5344CB8AC3E}">
        <p14:creationId xmlns:p14="http://schemas.microsoft.com/office/powerpoint/2010/main" val="19341505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AutoNum type="alphaLcParenR" startAt="12"/>
            </a:pPr>
            <a:r>
              <a:rPr lang="es-PE" dirty="0" smtClean="0"/>
              <a:t>indicadores que permitan orientar su desempeño con una optimización de los recursos asignados y una mejora potencial en la seguridad operacional en el producto o servicio que entrega, en su imagen corporativa, en su relación con sus operadores, y subcontratistas; y finalmente en el </a:t>
            </a:r>
            <a:r>
              <a:rPr lang="es-PE" b="1" dirty="0" smtClean="0"/>
              <a:t>compromiso de su personal con la OMA y su sistema de seguridad operacional</a:t>
            </a:r>
            <a:r>
              <a:rPr lang="es-PE" dirty="0" smtClean="0"/>
              <a:t>.</a:t>
            </a:r>
          </a:p>
          <a:p>
            <a:pPr marL="228600" indent="-228600">
              <a:buAutoNum type="alphaLcParenR" startAt="12"/>
            </a:pPr>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43</a:t>
            </a:fld>
            <a:endParaRPr lang="en-US"/>
          </a:p>
        </p:txBody>
      </p:sp>
    </p:spTree>
    <p:extLst>
      <p:ext uri="{BB962C8B-B14F-4D97-AF65-F5344CB8AC3E}">
        <p14:creationId xmlns:p14="http://schemas.microsoft.com/office/powerpoint/2010/main" val="3751852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just" defTabSz="914400" rtl="0" eaLnBrk="1" fontAlgn="auto" latinLnBrk="0" hangingPunct="1">
              <a:lnSpc>
                <a:spcPct val="100000"/>
              </a:lnSpc>
              <a:spcBef>
                <a:spcPts val="0"/>
              </a:spcBef>
              <a:spcAft>
                <a:spcPts val="0"/>
              </a:spcAft>
              <a:buClrTx/>
              <a:buSzTx/>
              <a:buFont typeface="+mj-lt"/>
              <a:buAutoNum type="alphaLcParenR" startAt="13"/>
              <a:tabLst/>
              <a:defRPr/>
            </a:pPr>
            <a:r>
              <a:rPr lang="es-PE" sz="1200" kern="1200" dirty="0" smtClean="0">
                <a:solidFill>
                  <a:schemeClr val="tx1"/>
                </a:solidFill>
                <a:effectLst/>
                <a:latin typeface="+mn-lt"/>
                <a:ea typeface="+mn-ea"/>
                <a:cs typeface="+mn-cs"/>
              </a:rPr>
              <a:t>Para las OMA ya certificadas, todo el desarrollo efectuado deberá mostrar sus resultados, así como su efectividad y eficiencia. Será la demostración de si la OMA efectuó en buena forma la incorporación del SMS a sus actividades normales, luego de su certificación inicial previa.</a:t>
            </a: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44</a:t>
            </a:fld>
            <a:endParaRPr lang="en-US"/>
          </a:p>
        </p:txBody>
      </p:sp>
    </p:spTree>
    <p:extLst>
      <p:ext uri="{BB962C8B-B14F-4D97-AF65-F5344CB8AC3E}">
        <p14:creationId xmlns:p14="http://schemas.microsoft.com/office/powerpoint/2010/main" val="3713847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Font typeface="+mj-lt"/>
              <a:buAutoNum type="alphaLcParenR" startAt="14"/>
            </a:pPr>
            <a:r>
              <a:rPr lang="es-PE" sz="1200" kern="1200" dirty="0" smtClean="0">
                <a:solidFill>
                  <a:schemeClr val="tx1"/>
                </a:solidFill>
                <a:effectLst/>
                <a:latin typeface="+mn-lt"/>
                <a:ea typeface="+mn-ea"/>
                <a:cs typeface="+mn-cs"/>
              </a:rPr>
              <a:t>También, se debe asegurar que los procesos de capacitación normales de la OMA incorporen en forma permanente estos nuevos temas de SMS y se mantenga la motivación, compromiso y participación del personal en el sistema, mediante una buena difusión de los logros alcanzados, el compromiso permanente de la alta dirección y la retroalimentación de los análisis de causa raíz realizados a la información de peligros por ellos informados, junto a las acciones tomadas para solucionarlos, en los casos que lo amerite.</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29447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gn="just">
              <a:buFont typeface="+mj-lt"/>
              <a:buAutoNum type="alphaLcParenR" startAt="15"/>
            </a:pPr>
            <a:r>
              <a:rPr lang="es-PE" sz="1200" kern="1200" dirty="0" smtClean="0">
                <a:solidFill>
                  <a:schemeClr val="tx1"/>
                </a:solidFill>
                <a:effectLst/>
                <a:latin typeface="+mn-lt"/>
                <a:ea typeface="+mn-ea"/>
                <a:cs typeface="+mn-cs"/>
              </a:rPr>
              <a:t>Una vez completado el plan de implementación aceptado por la AAC se culminará el proceso de aceptación, al demostrar a la AAC que se ha completado en forma efectiva y eficiente la implementación del SMS, de acuerdo a la dimensión y complejidad de la OMA.</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93197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sz="1200" b="1" kern="1200" dirty="0" smtClean="0">
                <a:solidFill>
                  <a:schemeClr val="tx1"/>
                </a:solidFill>
                <a:effectLst/>
                <a:latin typeface="+mn-lt"/>
                <a:ea typeface="+mn-ea"/>
                <a:cs typeface="+mn-cs"/>
              </a:rPr>
              <a:t>Sección E – Marco de trabajo del SMS</a:t>
            </a:r>
          </a:p>
          <a:p>
            <a:pPr marL="228600" lvl="0" indent="-228600">
              <a:buFont typeface="+mj-lt"/>
              <a:buAutoNum type="alphaLcParenR"/>
            </a:pPr>
            <a:r>
              <a:rPr lang="es-PE" sz="1200" kern="1200" dirty="0" smtClean="0">
                <a:solidFill>
                  <a:schemeClr val="tx1"/>
                </a:solidFill>
                <a:effectLst/>
                <a:latin typeface="+mn-lt"/>
                <a:ea typeface="+mn-ea"/>
                <a:cs typeface="+mn-cs"/>
              </a:rPr>
              <a:t>Independiente del tamaño y la complejidad de la organización de mantenimiento, todos los elementos del marco de trabajo del SMS son aplicables. La implementación debe adaptarse a la organización y sus actividades.</a:t>
            </a:r>
          </a:p>
          <a:p>
            <a:pPr marL="228600" lvl="0" indent="-228600">
              <a:buFont typeface="+mj-lt"/>
              <a:buAutoNum type="alphaLcParenR"/>
            </a:pPr>
            <a:r>
              <a:rPr lang="es-PE" sz="1200" kern="1200" dirty="0" smtClean="0">
                <a:solidFill>
                  <a:schemeClr val="tx1"/>
                </a:solidFill>
                <a:effectLst/>
                <a:latin typeface="+mn-lt"/>
                <a:ea typeface="+mn-ea"/>
                <a:cs typeface="+mn-cs"/>
              </a:rPr>
              <a:t>El Marco de trabajo se compone de cuatro (4) componentes y doce (12) elementos:</a:t>
            </a:r>
          </a:p>
          <a:p>
            <a:pPr marL="0" indent="0">
              <a:buFont typeface="Arial" panose="020B0604020202020204" pitchFamily="34" charset="0"/>
              <a:buNone/>
            </a:pP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47</a:t>
            </a:fld>
            <a:endParaRPr lang="id-ID"/>
          </a:p>
        </p:txBody>
      </p:sp>
    </p:spTree>
    <p:extLst>
      <p:ext uri="{BB962C8B-B14F-4D97-AF65-F5344CB8AC3E}">
        <p14:creationId xmlns:p14="http://schemas.microsoft.com/office/powerpoint/2010/main" val="423480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9.3	COMPONENTE 1: POLITICA Y OBJETIVOS DE SEGURIDAD OPERACIONAL</a:t>
            </a:r>
          </a:p>
          <a:p>
            <a:endParaRPr lang="es-PE" b="1" dirty="0" smtClean="0"/>
          </a:p>
          <a:p>
            <a:pPr algn="just"/>
            <a:r>
              <a:rPr lang="es-PE" dirty="0" smtClean="0"/>
              <a:t>9.3.1	El primer componente del marco del SMS se centra en </a:t>
            </a:r>
            <a:r>
              <a:rPr lang="es-PE" b="1" dirty="0" smtClean="0"/>
              <a:t>la creación de un entorno donde la gestión de la seguridad </a:t>
            </a:r>
            <a:r>
              <a:rPr lang="es-PE" dirty="0" smtClean="0"/>
              <a:t>operacional puede ser efectiva. Se </a:t>
            </a:r>
            <a:r>
              <a:rPr lang="es-PE" b="1" dirty="0" smtClean="0"/>
              <a:t>basa en una política y objetivos </a:t>
            </a:r>
            <a:r>
              <a:rPr lang="es-PE" dirty="0" smtClean="0"/>
              <a:t>de seguridad operacional que establecen el </a:t>
            </a:r>
            <a:r>
              <a:rPr lang="es-PE" b="1" dirty="0" smtClean="0"/>
              <a:t>compromiso de la alta dirección </a:t>
            </a:r>
            <a:r>
              <a:rPr lang="es-PE" dirty="0" smtClean="0"/>
              <a:t>con la seguridad operacional, sus objetivos y la estructura organizacional de apoyo.</a:t>
            </a:r>
          </a:p>
          <a:p>
            <a:pPr algn="just"/>
            <a:endParaRPr lang="es-PE" dirty="0" smtClean="0"/>
          </a:p>
          <a:p>
            <a:pPr algn="just"/>
            <a:r>
              <a:rPr lang="es-PE" dirty="0" smtClean="0"/>
              <a:t>9.3.2	El </a:t>
            </a:r>
            <a:r>
              <a:rPr lang="es-PE" b="1" dirty="0" smtClean="0"/>
              <a:t>compromiso de la gerencia y el liderazgo </a:t>
            </a:r>
            <a:r>
              <a:rPr lang="es-PE" dirty="0" smtClean="0"/>
              <a:t>en seguridad operacional </a:t>
            </a:r>
            <a:r>
              <a:rPr lang="es-PE" b="1" u="sng" dirty="0" smtClean="0"/>
              <a:t>es clave para la implementación </a:t>
            </a:r>
            <a:r>
              <a:rPr lang="es-PE" dirty="0" smtClean="0"/>
              <a:t>de un SMS eficaz y se afirma a través de la política de seguridad operacional y el establecimiento de objetivos de seguridad operacional. El compromiso de la gerencia con la seguridad operacional </a:t>
            </a:r>
            <a:r>
              <a:rPr lang="es-PE" b="1" dirty="0" smtClean="0"/>
              <a:t>se demuestra a través de la toma de decisiones gerenciales y la asignación de recursos</a:t>
            </a:r>
            <a:r>
              <a:rPr lang="es-PE" dirty="0" smtClean="0"/>
              <a:t>; estas decisiones y acciones siempre deben ser coherentes con la política y los objetivos de seguridad operacional para cultivar una cultura de seguridad operacional positiva.</a:t>
            </a:r>
          </a:p>
          <a:p>
            <a:pPr algn="just"/>
            <a:endParaRPr lang="es-PE" dirty="0" smtClean="0"/>
          </a:p>
          <a:p>
            <a:pPr algn="just"/>
            <a:r>
              <a:rPr lang="es-PE" dirty="0" smtClean="0"/>
              <a:t>9.3.3	La política de seguridad operacional deberá ser </a:t>
            </a:r>
            <a:r>
              <a:rPr lang="es-PE" b="1" dirty="0" smtClean="0"/>
              <a:t>desarrollada y respaldada por la alta gerencia</a:t>
            </a:r>
            <a:r>
              <a:rPr lang="es-PE" dirty="0" smtClean="0"/>
              <a:t>, y debe ser </a:t>
            </a:r>
            <a:r>
              <a:rPr lang="es-PE" b="1" dirty="0" smtClean="0"/>
              <a:t>firmada por el ejecutivo responsable</a:t>
            </a:r>
            <a:r>
              <a:rPr lang="es-PE" dirty="0" smtClean="0"/>
              <a:t>. El personal de seguridad clave y, cuando corresponda, los órganos de representación del personal (foros de empleados, sindicatos) deberían ser </a:t>
            </a:r>
            <a:r>
              <a:rPr lang="es-PE" b="1" u="sng" dirty="0" smtClean="0"/>
              <a:t>consultados en el desarrollo</a:t>
            </a:r>
            <a:r>
              <a:rPr lang="es-PE" dirty="0" smtClean="0"/>
              <a:t> de la política y los objetivos de seguridad operacional para promover un sentido de responsabilidad compartida.</a:t>
            </a:r>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48</a:t>
            </a:fld>
            <a:endParaRPr lang="id-ID"/>
          </a:p>
        </p:txBody>
      </p:sp>
    </p:spTree>
    <p:extLst>
      <p:ext uri="{BB962C8B-B14F-4D97-AF65-F5344CB8AC3E}">
        <p14:creationId xmlns:p14="http://schemas.microsoft.com/office/powerpoint/2010/main" val="39399611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9.4	COMPONENTE 2: GESTIÓN DEL RIESGO DE LA SEGURIDAD OPERACIONAL</a:t>
            </a:r>
          </a:p>
          <a:p>
            <a:endParaRPr lang="es-PE" b="1" dirty="0" smtClean="0"/>
          </a:p>
          <a:p>
            <a:pPr algn="just"/>
            <a:r>
              <a:rPr lang="es-PE" dirty="0" smtClean="0"/>
              <a:t>9.4.1	Los proveedores de servicios deberán </a:t>
            </a:r>
            <a:r>
              <a:rPr lang="es-PE" b="1" dirty="0" smtClean="0"/>
              <a:t>asegurarse de que están </a:t>
            </a:r>
            <a:r>
              <a:rPr lang="es-PE" b="1" u="sng" dirty="0" smtClean="0"/>
              <a:t>administrando sus riesgos </a:t>
            </a:r>
            <a:r>
              <a:rPr lang="es-PE" dirty="0" smtClean="0"/>
              <a:t>de seguridad operacional. Este proceso se conoce como gestión de riesgos de seguridad (SRM), que incluye la </a:t>
            </a:r>
            <a:r>
              <a:rPr lang="es-PE" b="1" dirty="0" smtClean="0"/>
              <a:t>identificación de peligros, la evaluación de riesgos </a:t>
            </a:r>
            <a:r>
              <a:rPr lang="es-PE" dirty="0" smtClean="0"/>
              <a:t>de seguridad y la </a:t>
            </a:r>
            <a:r>
              <a:rPr lang="es-PE" b="1" dirty="0" smtClean="0"/>
              <a:t>mitigación de riesgos </a:t>
            </a:r>
            <a:r>
              <a:rPr lang="es-PE" dirty="0" smtClean="0"/>
              <a:t>de seguridad operacional.</a:t>
            </a:r>
          </a:p>
          <a:p>
            <a:pPr algn="just"/>
            <a:endParaRPr lang="es-PE" dirty="0" smtClean="0"/>
          </a:p>
          <a:p>
            <a:pPr algn="just"/>
            <a:r>
              <a:rPr lang="es-PE" dirty="0" smtClean="0"/>
              <a:t>9.4.2	El proceso de SRM </a:t>
            </a:r>
            <a:r>
              <a:rPr lang="es-PE" b="1" dirty="0" smtClean="0"/>
              <a:t>identifica sistemáticamente los peligros </a:t>
            </a:r>
            <a:r>
              <a:rPr lang="es-PE" dirty="0" smtClean="0"/>
              <a:t>que existen en el contexto de la entrega de sus productos o servicios. Los peligros pueden ser el </a:t>
            </a:r>
            <a:r>
              <a:rPr lang="es-PE" b="1" u="sng" dirty="0" smtClean="0"/>
              <a:t>resultado de sistemas que son deficientes </a:t>
            </a:r>
            <a:r>
              <a:rPr lang="es-PE" dirty="0" smtClean="0"/>
              <a:t>en su diseño, función técnica, interfaz humana o interacciones con otros procesos y sistemas. También pueden ser el </a:t>
            </a:r>
            <a:r>
              <a:rPr lang="es-PE" b="1" u="sng" dirty="0" smtClean="0"/>
              <a:t>resultado de una falla de los procesos o sistemas </a:t>
            </a:r>
            <a:r>
              <a:rPr lang="es-PE" dirty="0" smtClean="0"/>
              <a:t>existentes para adaptarse a los cambios en el entorno operativo del proveedor del servicio. El </a:t>
            </a:r>
            <a:r>
              <a:rPr lang="es-PE" b="1" dirty="0" smtClean="0"/>
              <a:t>análisis cuidadoso </a:t>
            </a:r>
            <a:r>
              <a:rPr lang="es-PE" dirty="0" smtClean="0"/>
              <a:t>de estos factores a menudo puede identificar peligros potenciales en cualquier punto de la operación o ciclo de vida de la actividad.</a:t>
            </a:r>
          </a:p>
          <a:p>
            <a:pPr algn="just"/>
            <a:endParaRPr lang="es-PE" dirty="0" smtClean="0"/>
          </a:p>
          <a:p>
            <a:pPr algn="just"/>
            <a:r>
              <a:rPr lang="es-PE" dirty="0" smtClean="0"/>
              <a:t>9.4.3	</a:t>
            </a:r>
            <a:r>
              <a:rPr lang="es-PE" b="1" dirty="0" smtClean="0"/>
              <a:t>Comprender el sistema y su entorno operativo </a:t>
            </a:r>
            <a:r>
              <a:rPr lang="es-PE" dirty="0" smtClean="0"/>
              <a:t>es esencial para lograr un alto rendimiento de seguridad operacional. </a:t>
            </a:r>
            <a:r>
              <a:rPr lang="es-PE" u="sng" dirty="0" smtClean="0"/>
              <a:t>Tener una descripción detallada </a:t>
            </a:r>
            <a:r>
              <a:rPr lang="es-PE" dirty="0" smtClean="0"/>
              <a:t>del sistema que defina el sistema y sus interfaces ayudará. Los peligros pueden identificarse a lo largo del ciclo de vida operacional desde </a:t>
            </a:r>
            <a:r>
              <a:rPr lang="es-PE" b="1" dirty="0" smtClean="0"/>
              <a:t>fuentes internas y externas</a:t>
            </a:r>
            <a:r>
              <a:rPr lang="es-PE" dirty="0" smtClean="0"/>
              <a:t>. Las evaluaciones de riesgos de seguridad operacional y las medidas de mitigación de riesgos de seguridad operacional deberán </a:t>
            </a:r>
            <a:r>
              <a:rPr lang="es-PE" u="sng" dirty="0" smtClean="0"/>
              <a:t>revisarse continuamente para garantizar que sigan siendo efectivas</a:t>
            </a:r>
            <a:r>
              <a:rPr lang="es-PE" dirty="0" smtClean="0"/>
              <a:t>.</a:t>
            </a:r>
          </a:p>
          <a:p>
            <a:pPr algn="just"/>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50</a:t>
            </a:fld>
            <a:endParaRPr lang="id-ID"/>
          </a:p>
        </p:txBody>
      </p:sp>
    </p:spTree>
    <p:extLst>
      <p:ext uri="{BB962C8B-B14F-4D97-AF65-F5344CB8AC3E}">
        <p14:creationId xmlns:p14="http://schemas.microsoft.com/office/powerpoint/2010/main" val="6449335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PE" sz="1200" b="1" i="0" u="none" strike="noStrike" baseline="0" dirty="0" smtClean="0">
                <a:latin typeface="Times New Roman"/>
              </a:rPr>
              <a:t>2. Gestión de riesgos de seguridad operacional</a:t>
            </a:r>
          </a:p>
          <a:p>
            <a:pPr algn="l"/>
            <a:endParaRPr lang="es-PE" sz="1200" b="1" i="0" u="none" strike="noStrike" baseline="0" dirty="0" smtClean="0">
              <a:latin typeface="Times New Roman"/>
            </a:endParaRPr>
          </a:p>
          <a:p>
            <a:pPr algn="l"/>
            <a:r>
              <a:rPr lang="es-PE" sz="1200" b="1" i="0" u="none" strike="noStrike" baseline="0" dirty="0" smtClean="0">
                <a:latin typeface="Times New Roman"/>
              </a:rPr>
              <a:t>2.1 Identificación de peligros</a:t>
            </a:r>
          </a:p>
          <a:p>
            <a:pPr algn="l"/>
            <a:endParaRPr lang="es-PE" sz="1200" b="0" i="0" u="none" strike="noStrike" baseline="0" dirty="0" smtClean="0">
              <a:latin typeface="Times New Roman"/>
            </a:endParaRPr>
          </a:p>
          <a:p>
            <a:pPr algn="just"/>
            <a:r>
              <a:rPr lang="es-PE" sz="1200" b="0" i="0" u="none" strike="noStrike" baseline="0" dirty="0" smtClean="0">
                <a:latin typeface="Times New Roman"/>
              </a:rPr>
              <a:t>2.1.1 El proveedor de servicios </a:t>
            </a:r>
            <a:r>
              <a:rPr lang="es-PE" sz="1200" b="1" i="0" u="none" strike="noStrike" baseline="0" dirty="0" smtClean="0">
                <a:latin typeface="Times New Roman"/>
              </a:rPr>
              <a:t>definirá y mantendrá un proceso para identificar los peligros </a:t>
            </a:r>
            <a:r>
              <a:rPr lang="es-PE" sz="1200" b="0" i="0" u="none" strike="noStrike" baseline="0" dirty="0" smtClean="0">
                <a:latin typeface="Times New Roman"/>
              </a:rPr>
              <a:t>asociados a sus productos o servicios de aviación.</a:t>
            </a:r>
          </a:p>
          <a:p>
            <a:pPr algn="just"/>
            <a:endParaRPr lang="es-PE" sz="1200" b="0" i="0" u="none" strike="noStrike" baseline="0" dirty="0" smtClean="0">
              <a:latin typeface="Times New Roman"/>
            </a:endParaRPr>
          </a:p>
          <a:p>
            <a:pPr algn="just"/>
            <a:r>
              <a:rPr lang="es-PE" sz="1200" b="0" i="0" u="none" strike="noStrike" baseline="0" dirty="0" smtClean="0">
                <a:latin typeface="Times New Roman"/>
              </a:rPr>
              <a:t>2.1.2 La identificación de los peligros se basará en una </a:t>
            </a:r>
            <a:r>
              <a:rPr lang="es-PE" sz="1200" b="1" i="0" u="none" strike="noStrike" baseline="0" dirty="0" smtClean="0">
                <a:latin typeface="Times New Roman"/>
              </a:rPr>
              <a:t>combinación de métodos reactivos y preventivos</a:t>
            </a:r>
            <a:r>
              <a:rPr lang="es-PE" sz="1200" b="0" i="0" u="none" strike="noStrike" baseline="0" dirty="0" smtClean="0">
                <a:latin typeface="Times New Roman"/>
              </a:rPr>
              <a:t>.</a:t>
            </a:r>
          </a:p>
          <a:p>
            <a:pPr algn="just"/>
            <a:endParaRPr lang="es-PE" sz="1200" b="0" i="0" u="none" strike="noStrike" baseline="0" dirty="0" smtClean="0">
              <a:latin typeface="Times New Roman"/>
            </a:endParaRPr>
          </a:p>
          <a:p>
            <a:pPr algn="just"/>
            <a:r>
              <a:rPr lang="es-PE" sz="1200" b="1" i="0" u="none" strike="noStrike" baseline="0" dirty="0" smtClean="0">
                <a:latin typeface="Times New Roman"/>
              </a:rPr>
              <a:t>2.2 Evaluación y mitigación de riesgos de seguridad operacional</a:t>
            </a:r>
          </a:p>
          <a:p>
            <a:pPr algn="just"/>
            <a:endParaRPr lang="es-PE" sz="1200" b="0" i="0" u="none" strike="noStrike" baseline="0" dirty="0" smtClean="0">
              <a:latin typeface="Times New Roman"/>
            </a:endParaRPr>
          </a:p>
          <a:p>
            <a:pPr algn="just"/>
            <a:r>
              <a:rPr lang="es-PE" sz="1200" b="0" i="0" u="none" strike="noStrike" baseline="0" dirty="0" smtClean="0">
                <a:latin typeface="Times New Roman"/>
              </a:rPr>
              <a:t>El proveedor de servicios definirá y mantendrá un proceso que garantice el </a:t>
            </a:r>
            <a:r>
              <a:rPr lang="es-PE" sz="1200" b="1" i="0" u="none" strike="noStrike" baseline="0" dirty="0" smtClean="0">
                <a:latin typeface="Times New Roman"/>
              </a:rPr>
              <a:t>análisis, la evaluación y el control de riesgos </a:t>
            </a:r>
            <a:r>
              <a:rPr lang="es-PE" sz="1200" b="0" i="0" u="none" strike="noStrike" baseline="0" dirty="0" smtClean="0">
                <a:latin typeface="Times New Roman"/>
              </a:rPr>
              <a:t>de seguridad operacional asociados a los peligros identificados.</a:t>
            </a:r>
          </a:p>
          <a:p>
            <a:pPr algn="just"/>
            <a:endParaRPr lang="es-PE" sz="1200" b="0" i="0" u="none" strike="noStrike" baseline="0" dirty="0" smtClean="0">
              <a:latin typeface="Times New Roman"/>
            </a:endParaRPr>
          </a:p>
          <a:p>
            <a:pPr algn="just"/>
            <a:r>
              <a:rPr lang="es-PE" sz="1200" b="0" i="1" u="none" strike="noStrike" baseline="0" dirty="0" smtClean="0">
                <a:latin typeface="Times New Roman"/>
              </a:rPr>
              <a:t>Nota.— El proceso puede incluir métodos de predicción para el análisis de datos sobre seguridad operacional.</a:t>
            </a:r>
            <a:endParaRPr lang="es-PE" dirty="0" smtClean="0"/>
          </a:p>
          <a:p>
            <a:pPr marL="0" indent="0" algn="just">
              <a:buNone/>
            </a:pP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51</a:t>
            </a:fld>
            <a:endParaRPr lang="id-ID"/>
          </a:p>
        </p:txBody>
      </p:sp>
    </p:spTree>
    <p:extLst>
      <p:ext uri="{BB962C8B-B14F-4D97-AF65-F5344CB8AC3E}">
        <p14:creationId xmlns:p14="http://schemas.microsoft.com/office/powerpoint/2010/main" val="24992185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9.5	COMPONENTE 3: ASEGURAMIENTO DE LA SEGURIDAD OPERACIONAL</a:t>
            </a:r>
          </a:p>
          <a:p>
            <a:endParaRPr lang="es-PE" b="1" dirty="0" smtClean="0"/>
          </a:p>
          <a:p>
            <a:pPr algn="just"/>
            <a:r>
              <a:rPr lang="es-PE" dirty="0" smtClean="0"/>
              <a:t>9.5.1	El Anexo 19, Apéndice 2, 3.1.1 requiere que los proveedores de servicios </a:t>
            </a:r>
            <a:r>
              <a:rPr lang="es-PE" b="1" u="sng" dirty="0" smtClean="0"/>
              <a:t>desarrollen y mantengan los medios para verificar el rendimiento </a:t>
            </a:r>
            <a:r>
              <a:rPr lang="es-PE" dirty="0" smtClean="0"/>
              <a:t>de seguridad operacional de la organización y </a:t>
            </a:r>
            <a:r>
              <a:rPr lang="es-PE" b="1" u="sng" dirty="0" smtClean="0"/>
              <a:t>validar la efectividad de los controles de riesgos </a:t>
            </a:r>
            <a:r>
              <a:rPr lang="es-PE" dirty="0" smtClean="0"/>
              <a:t>de seguridad operacional. El componente de seguridad operacional del SMS del proveedor de servicios proporciona estas capacidades.</a:t>
            </a:r>
          </a:p>
          <a:p>
            <a:pPr algn="just"/>
            <a:endParaRPr lang="es-PE" dirty="0" smtClean="0"/>
          </a:p>
          <a:p>
            <a:pPr algn="just"/>
            <a:r>
              <a:rPr lang="es-PE" dirty="0" smtClean="0"/>
              <a:t>9.5.2	El aseguramiento de la seguridad operacional consiste en </a:t>
            </a:r>
            <a:r>
              <a:rPr lang="es-PE" b="1" u="sng" dirty="0" smtClean="0"/>
              <a:t>procesos y actividades </a:t>
            </a:r>
            <a:r>
              <a:rPr lang="es-PE" dirty="0" smtClean="0"/>
              <a:t>llevadas a cabo para determinar </a:t>
            </a:r>
            <a:r>
              <a:rPr lang="es-PE" b="1" u="sng" dirty="0" smtClean="0"/>
              <a:t>si el SMS está funcionando de acuerdo con las expectativas y los requisitos</a:t>
            </a:r>
            <a:r>
              <a:rPr lang="es-PE" dirty="0" smtClean="0"/>
              <a:t>. Esto implica </a:t>
            </a:r>
            <a:r>
              <a:rPr lang="es-PE" b="1" dirty="0" smtClean="0"/>
              <a:t>monitorear continuamente </a:t>
            </a:r>
            <a:r>
              <a:rPr lang="es-PE" dirty="0" smtClean="0"/>
              <a:t>sus procesos, así como su entorno operativo, </a:t>
            </a:r>
            <a:r>
              <a:rPr lang="es-PE" b="1" dirty="0" smtClean="0"/>
              <a:t>para detectar cambios o desviaciones </a:t>
            </a:r>
            <a:r>
              <a:rPr lang="es-PE" dirty="0" smtClean="0"/>
              <a:t>que pueden introducir riesgos de seguridad operacional emergentes o la degradación de los controles de riesgos de seguridad operacional existentes. Dichos cambios o desviaciones pueden abordarse mediante el proceso de SRM.</a:t>
            </a:r>
          </a:p>
          <a:p>
            <a:pPr algn="just"/>
            <a:endParaRPr lang="es-PE" dirty="0" smtClean="0"/>
          </a:p>
          <a:p>
            <a:pPr algn="just"/>
            <a:r>
              <a:rPr lang="es-PE" dirty="0" smtClean="0"/>
              <a:t>9.5.3	Las actividades de aseguramiento de la seguridad operacional deben incluir el </a:t>
            </a:r>
            <a:r>
              <a:rPr lang="es-PE" b="1" u="sng" dirty="0" smtClean="0"/>
              <a:t>desarrollo y la implementación de acciones tomadas en respuesta a cualquier problema identificado </a:t>
            </a:r>
            <a:r>
              <a:rPr lang="es-PE" dirty="0" smtClean="0"/>
              <a:t>que tenga un impacto potencial en la seguridad operacional. Estas acciones </a:t>
            </a:r>
            <a:r>
              <a:rPr lang="es-PE" b="1" u="sng" dirty="0" smtClean="0"/>
              <a:t>mejoran continuamente el rendimiento </a:t>
            </a:r>
            <a:r>
              <a:rPr lang="es-PE" dirty="0" smtClean="0"/>
              <a:t>de los SMS del proveedor del servicio.</a:t>
            </a:r>
          </a:p>
          <a:p>
            <a:pPr algn="just"/>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52</a:t>
            </a:fld>
            <a:endParaRPr lang="id-ID"/>
          </a:p>
        </p:txBody>
      </p:sp>
    </p:spTree>
    <p:extLst>
      <p:ext uri="{BB962C8B-B14F-4D97-AF65-F5344CB8AC3E}">
        <p14:creationId xmlns:p14="http://schemas.microsoft.com/office/powerpoint/2010/main" val="36705643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3. Aseguramiento de la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3.1 Observación y medición del rendimiento en materia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3.1.1 El proveedor de servicios </a:t>
            </a: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desarrollará y mantendrá </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los medios para verificar el rendimiento en materia de seguridad operacional de la organización y para </a:t>
            </a: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confirmar la eficacia de los controles de riesgo </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1" u="none" strike="noStrike" kern="1200" cap="none" spc="0" normalizeH="0" baseline="0" noProof="0" dirty="0" smtClean="0">
                <a:ln>
                  <a:noFill/>
                </a:ln>
                <a:solidFill>
                  <a:prstClr val="black"/>
                </a:solidFill>
                <a:effectLst/>
                <a:uLnTx/>
                <a:uFillTx/>
                <a:latin typeface="Times New Roman"/>
                <a:ea typeface="+mn-ea"/>
                <a:cs typeface="+mn-cs"/>
              </a:rPr>
              <a:t>Nota.— Un proceso de auditoría interna es un medio para verificar el cumplimiento de la reglamentación sobre seguridad operacional, que es el fundamento del SMS, y evaluar la eficacia de estos controles de riesgos de seguridad operacional y del SMS. En el </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Manual de gestión de la seguridad operacional (SMM) </a:t>
            </a:r>
            <a:r>
              <a:rPr kumimoji="0" lang="es-PE" sz="1200" b="0" i="1" u="none" strike="noStrike" kern="1200" cap="none" spc="0" normalizeH="0" baseline="0" noProof="0" dirty="0" smtClean="0">
                <a:ln>
                  <a:noFill/>
                </a:ln>
                <a:solidFill>
                  <a:prstClr val="black"/>
                </a:solidFill>
                <a:effectLst/>
                <a:uLnTx/>
                <a:uFillTx/>
                <a:latin typeface="Times New Roman"/>
                <a:ea typeface="+mn-ea"/>
                <a:cs typeface="+mn-cs"/>
              </a:rPr>
              <a:t>(</a:t>
            </a:r>
            <a:r>
              <a:rPr kumimoji="0" lang="es-PE" sz="1200" b="0" i="1" u="none" strike="noStrike" kern="1200" cap="none" spc="0" normalizeH="0" baseline="0" noProof="0" dirty="0" err="1" smtClean="0">
                <a:ln>
                  <a:noFill/>
                </a:ln>
                <a:solidFill>
                  <a:prstClr val="black"/>
                </a:solidFill>
                <a:effectLst/>
                <a:uLnTx/>
                <a:uFillTx/>
                <a:latin typeface="Times New Roman"/>
                <a:ea typeface="+mn-ea"/>
                <a:cs typeface="+mn-cs"/>
              </a:rPr>
              <a:t>Doc</a:t>
            </a:r>
            <a:r>
              <a:rPr kumimoji="0" lang="es-PE" sz="1200" b="0" i="1" u="none" strike="noStrike" kern="1200" cap="none" spc="0" normalizeH="0" baseline="0" noProof="0" dirty="0" smtClean="0">
                <a:ln>
                  <a:noFill/>
                </a:ln>
                <a:solidFill>
                  <a:prstClr val="black"/>
                </a:solidFill>
                <a:effectLst/>
                <a:uLnTx/>
                <a:uFillTx/>
                <a:latin typeface="Times New Roman"/>
                <a:ea typeface="+mn-ea"/>
                <a:cs typeface="+mn-cs"/>
              </a:rPr>
              <a:t> 9859) figura orientación sobre el alcance del proceso de auditoría interna.</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1"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3.1.2 El rendimiento en materia de seguridad operacional del proveedor de servicios </a:t>
            </a: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se verificará en referencia a los indicadores y las metas de rendimiento</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 en materia de seguridad operacional del SMS para contribuir a los objetivos de la organización en materia de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3.2 Gestión del cambio</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El proveedor de servicios </a:t>
            </a: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definirá y mantendrá </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un proceso para </a:t>
            </a: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identificar los cambios que puedan afectar al nivel de riesgo </a:t>
            </a: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de seguridad operacional asociado a sus productos o servicios de aviación, así como para identificar y manejar los riesgos de seguridad operacional que puedan derivarse de esos cambios.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3.3 Mejora continua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El proveedor de servicios observará y evaluará sus procesos SMS para mantener y mejorar continuamente la eficacia general del SMS.</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53</a:t>
            </a:fld>
            <a:endParaRPr lang="id-ID"/>
          </a:p>
        </p:txBody>
      </p:sp>
    </p:spTree>
    <p:extLst>
      <p:ext uri="{BB962C8B-B14F-4D97-AF65-F5344CB8AC3E}">
        <p14:creationId xmlns:p14="http://schemas.microsoft.com/office/powerpoint/2010/main" val="3374901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ts val="1220"/>
              </a:lnSpc>
              <a:spcBef>
                <a:spcPts val="1200"/>
              </a:spcBef>
              <a:spcAft>
                <a:spcPts val="120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Times New Roman" panose="02020603050405020304" pitchFamily="18" charset="0"/>
              </a:rPr>
              <a:t>Sección C – Introducción </a:t>
            </a:r>
          </a:p>
          <a:p>
            <a:pPr marL="342900" marR="0" lvl="0" indent="-342900" algn="just" defTabSz="914400" rtl="0" eaLnBrk="1" fontAlgn="auto" latinLnBrk="0" hangingPunct="1">
              <a:lnSpc>
                <a:spcPct val="100000"/>
              </a:lnSpc>
              <a:spcBef>
                <a:spcPts val="600"/>
              </a:spcBef>
              <a:spcAft>
                <a:spcPts val="915"/>
              </a:spcAft>
              <a:buClrTx/>
              <a:buSzTx/>
              <a:buFont typeface="+mj-lt"/>
              <a:buAutoNum type="alphaLcParenR"/>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 propósito de un SMS es proporcionar a las organizaciones de mantenimiento un enfoque sistemático para gestionar la seguridad operacional. Es </a:t>
            </a: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diseñado para mejorar continuamente </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el desempeño de seguridad operacional a través de: la identificación de peligros, la recolección y el análisis de datos e información de seguridad operacional, y la evaluación continua de los riesgos de seguridad operacional. El </a:t>
            </a: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SMS busca proactivamente mitigar los riesgos </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de seguridad operacional </a:t>
            </a: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antes de que resulten en accidentes e incidentes </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de aviación. Permite a los proveedores de servicios efectivamente </a:t>
            </a:r>
            <a:r>
              <a:rPr kumimoji="0" lang="es-PE" sz="1200" b="0" i="0" u="sng"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administrar sus actividades, el rendimiento de la seguridad operacional y los recursos</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al tiempo que obtiene una mayor comprensión de su contribución a Seguridad operacional de la aviación. Un </a:t>
            </a: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SMS eficaz demuestra a los Estados </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la </a:t>
            </a:r>
            <a:r>
              <a:rPr kumimoji="0" lang="es-PE" sz="1200" b="0" i="0" u="sng"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capacidad del proveedor de servicios para gestionar los riesgos</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de seguridad operacional y </a:t>
            </a:r>
            <a:r>
              <a:rPr kumimoji="0" lang="es-PE" sz="1200" b="0" i="0" u="sng"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proporciona una gestión eficaz de la seguridad operacional a nivel estatal</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a:t>
            </a:fld>
            <a:endParaRPr lang="en-US"/>
          </a:p>
        </p:txBody>
      </p:sp>
    </p:spTree>
    <p:extLst>
      <p:ext uri="{BB962C8B-B14F-4D97-AF65-F5344CB8AC3E}">
        <p14:creationId xmlns:p14="http://schemas.microsoft.com/office/powerpoint/2010/main" val="8267767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9.6	COMPONENTE 4: PROMOCIÓN DE LA SEGURIDAD OPERACIONAL</a:t>
            </a:r>
          </a:p>
          <a:p>
            <a:endParaRPr lang="es-PE" b="1" dirty="0" smtClean="0"/>
          </a:p>
          <a:p>
            <a:pPr algn="just"/>
            <a:r>
              <a:rPr lang="es-PE" dirty="0" smtClean="0"/>
              <a:t>9.6.1	La promoción de la seguridad operacional </a:t>
            </a:r>
            <a:r>
              <a:rPr lang="es-PE" b="1" dirty="0" smtClean="0"/>
              <a:t>promueve una cultura de seguridad positiva </a:t>
            </a:r>
            <a:r>
              <a:rPr lang="es-PE" dirty="0" smtClean="0"/>
              <a:t>y </a:t>
            </a:r>
            <a:r>
              <a:rPr lang="es-PE" b="1" dirty="0" smtClean="0"/>
              <a:t>ayuda a alcanzar los objetivos </a:t>
            </a:r>
            <a:r>
              <a:rPr lang="es-PE" dirty="0" smtClean="0"/>
              <a:t>de seguridad operacional del proveedor de servicios, a través de la </a:t>
            </a:r>
            <a:r>
              <a:rPr lang="es-PE" b="1" u="sng" dirty="0" smtClean="0"/>
              <a:t>combinación de competencia técnica </a:t>
            </a:r>
            <a:r>
              <a:rPr lang="es-PE" b="1" dirty="0" smtClean="0"/>
              <a:t>que se mejora continuamente a través de </a:t>
            </a:r>
            <a:r>
              <a:rPr lang="es-PE" b="1" u="sng" dirty="0" smtClean="0"/>
              <a:t>capacitación y educación</a:t>
            </a:r>
            <a:r>
              <a:rPr lang="es-PE" b="1" dirty="0" smtClean="0"/>
              <a:t>, </a:t>
            </a:r>
            <a:r>
              <a:rPr lang="es-PE" b="1" u="sng" dirty="0" smtClean="0"/>
              <a:t>comunicaciones efectivas y compartición </a:t>
            </a:r>
            <a:r>
              <a:rPr lang="es-PE" b="1" dirty="0" smtClean="0"/>
              <a:t>de información</a:t>
            </a:r>
            <a:r>
              <a:rPr lang="es-PE" dirty="0" smtClean="0"/>
              <a:t>. La gerencia superior proporciona el liderazgo para promover la cultura de seguridad en toda la organización.</a:t>
            </a:r>
          </a:p>
          <a:p>
            <a:pPr algn="just"/>
            <a:endParaRPr lang="es-PE" dirty="0" smtClean="0"/>
          </a:p>
          <a:p>
            <a:pPr algn="just"/>
            <a:r>
              <a:rPr lang="es-PE" dirty="0" smtClean="0"/>
              <a:t>9.6.2	La gestión eficaz de la seguridad operacional no puede lograrse únicamente por mandato o estricto cumplimiento de políticas y procedimientos. La promoción de la seguridad operacional afecta el comportamiento individual y organizacional, y </a:t>
            </a:r>
            <a:r>
              <a:rPr lang="es-PE" b="1" dirty="0" smtClean="0"/>
              <a:t>complementa las políticas, procedimientos y procesos </a:t>
            </a:r>
            <a:r>
              <a:rPr lang="es-PE" dirty="0" smtClean="0"/>
              <a:t>de la organización, </a:t>
            </a:r>
            <a:r>
              <a:rPr lang="es-PE" u="sng" dirty="0" smtClean="0"/>
              <a:t>proporcionando un sistema de valores</a:t>
            </a:r>
            <a:r>
              <a:rPr lang="es-PE" dirty="0" smtClean="0"/>
              <a:t> que respalda los esfuerzos de seguridad operacional.</a:t>
            </a:r>
          </a:p>
          <a:p>
            <a:pPr algn="just"/>
            <a:endParaRPr lang="es-PE" dirty="0" smtClean="0"/>
          </a:p>
          <a:p>
            <a:pPr algn="just"/>
            <a:r>
              <a:rPr lang="es-PE" dirty="0" smtClean="0"/>
              <a:t>9.6.3	El proveedor del servicio debe </a:t>
            </a:r>
            <a:r>
              <a:rPr lang="es-PE" b="1" u="sng" dirty="0" smtClean="0"/>
              <a:t>establecer e implementar procesos y procedimientos que faciliten la comunicación bidireccional </a:t>
            </a:r>
            <a:r>
              <a:rPr lang="es-PE" dirty="0" smtClean="0"/>
              <a:t>efectiva en todos los niveles de la organización. Esto debería incluir una clara dirección estratégica desde la parte superior de la organización y la </a:t>
            </a:r>
            <a:r>
              <a:rPr lang="es-PE" b="1" u="sng" dirty="0" smtClean="0"/>
              <a:t>habilitación de una comunicación "ascendente" que aliente comentarios abiertos y constructivos</a:t>
            </a:r>
            <a:r>
              <a:rPr lang="es-PE" dirty="0" smtClean="0"/>
              <a:t> de todo el personal. </a:t>
            </a:r>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54</a:t>
            </a:fld>
            <a:endParaRPr lang="id-ID"/>
          </a:p>
        </p:txBody>
      </p:sp>
    </p:spTree>
    <p:extLst>
      <p:ext uri="{BB962C8B-B14F-4D97-AF65-F5344CB8AC3E}">
        <p14:creationId xmlns:p14="http://schemas.microsoft.com/office/powerpoint/2010/main" val="9719428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4. Promoción de la seguridad operacional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4.1 Instrucción y educación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1"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4.1.1 El proveedor de servicios creará y mantendrá un programa de instrucción en seguridad operacional que garantice que el personal cuente con la instrucción y las competencias necesarias para cumplir sus funciones en el marco del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4.1.2 El alcance del programa de instrucción en seguridad operacional será apropiado para el tipo de participación que cada persona tenga en el SMS.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smtClean="0">
              <a:ln>
                <a:noFill/>
              </a:ln>
              <a:solidFill>
                <a:prstClr val="black"/>
              </a:solidFill>
              <a:effectLst/>
              <a:uLnTx/>
              <a:uFillTx/>
              <a:latin typeface="Times New Roman"/>
              <a:ea typeface="+mn-ea"/>
              <a:cs typeface="+mn-cs"/>
            </a:endParaRPr>
          </a:p>
          <a:p>
            <a:pPr lvl="0"/>
            <a:r>
              <a:rPr lang="es-ES" sz="1200" kern="1200" dirty="0" smtClean="0">
                <a:solidFill>
                  <a:schemeClr val="tx1"/>
                </a:solidFill>
                <a:effectLst/>
                <a:latin typeface="+mn-lt"/>
                <a:ea typeface="+mn-ea"/>
                <a:cs typeface="+mn-cs"/>
              </a:rPr>
              <a:t>El entrenamiento de seguridad operacional inicial debe considerar, como mínimo, lo siguiente:</a:t>
            </a:r>
          </a:p>
          <a:p>
            <a:pPr lvl="0"/>
            <a:endParaRPr lang="es-PE" sz="120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políticas de seguridad operacional organizacional y objetivos de seguridad operacional; </a:t>
            </a: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roles organizacionales y responsabilidades relacionadas con la seguridad operacional;</a:t>
            </a: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principios básicos de SRM; </a:t>
            </a: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sistemas de notificaciones de seguridad operacional; </a:t>
            </a: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los procesos y procedimientos de SMS de la organización; y </a:t>
            </a:r>
          </a:p>
          <a:p>
            <a:pPr marL="171450" lvl="0" indent="-171450">
              <a:buFont typeface="Arial" panose="020B0604020202020204" pitchFamily="34" charset="0"/>
              <a:buChar char="•"/>
            </a:pPr>
            <a:r>
              <a:rPr lang="es-PE" sz="1200" kern="1200" dirty="0" smtClean="0">
                <a:solidFill>
                  <a:schemeClr val="tx1"/>
                </a:solidFill>
                <a:effectLst/>
                <a:latin typeface="+mn-lt"/>
                <a:ea typeface="+mn-ea"/>
                <a:cs typeface="+mn-cs"/>
              </a:rPr>
              <a:t>factores humanos.</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1" i="0" u="none" strike="noStrike" kern="1200" cap="none" spc="0" normalizeH="0" baseline="0" noProof="0" dirty="0" smtClean="0">
                <a:ln>
                  <a:noFill/>
                </a:ln>
                <a:solidFill>
                  <a:prstClr val="black"/>
                </a:solidFill>
                <a:effectLst/>
                <a:uLnTx/>
                <a:uFillTx/>
                <a:latin typeface="Times New Roman"/>
                <a:ea typeface="+mn-ea"/>
                <a:cs typeface="+mn-cs"/>
              </a:rPr>
              <a:t>4.2 Comunicación de la seguridad operacional</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El proveedor de servicios creará y mantendrá un medio oficial de comunicación en relación con la seguridad operacional que:</a:t>
            </a: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garantice que el personal conozca el SMS, con arreglo al puesto que ocupe;</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difunda información crítica para la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explique por qué se toman determinadas medidas para mejorar la seguridad operacional; y</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r>
              <a:rPr kumimoji="0" lang="es-PE" sz="1200" b="0" i="0" u="none" strike="noStrike" kern="1200" cap="none" spc="0" normalizeH="0" baseline="0" noProof="0" dirty="0" smtClean="0">
                <a:ln>
                  <a:noFill/>
                </a:ln>
                <a:solidFill>
                  <a:prstClr val="black"/>
                </a:solidFill>
                <a:effectLst/>
                <a:uLnTx/>
                <a:uFillTx/>
                <a:latin typeface="Times New Roman"/>
                <a:ea typeface="+mn-ea"/>
                <a:cs typeface="+mn-cs"/>
              </a:rPr>
              <a:t>explique por qué se introducen o modifican procedimientos de seguridad operacional.</a:t>
            </a: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n-US"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228600" marR="0" lvl="0" indent="-228600" algn="just" defTabSz="457200" rtl="0" eaLnBrk="1" fontAlgn="auto" latinLnBrk="0" hangingPunct="1">
              <a:lnSpc>
                <a:spcPct val="100000"/>
              </a:lnSpc>
              <a:spcBef>
                <a:spcPts val="0"/>
              </a:spcBef>
              <a:spcAft>
                <a:spcPts val="0"/>
              </a:spcAft>
              <a:buClrTx/>
              <a:buSzTx/>
              <a:buFontTx/>
              <a:buAutoNum type="alphaLcParenR"/>
              <a:tabLst/>
              <a:defRPr/>
            </a:pPr>
            <a:endParaRPr kumimoji="0" lang="en-US" sz="1200" b="0" i="0" u="none" strike="noStrike" kern="1200" cap="none" spc="0" normalizeH="0" baseline="0" noProof="0" dirty="0" smtClean="0">
              <a:ln>
                <a:noFill/>
              </a:ln>
              <a:solidFill>
                <a:prstClr val="black"/>
              </a:solidFill>
              <a:effectLst/>
              <a:uLnTx/>
              <a:uFillTx/>
              <a:latin typeface="Times New Roman"/>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PE" sz="1200" kern="1200" dirty="0" smtClean="0">
                <a:solidFill>
                  <a:schemeClr val="tx1"/>
                </a:solidFill>
                <a:effectLst/>
                <a:latin typeface="+mn-lt"/>
                <a:ea typeface="+mn-ea"/>
                <a:cs typeface="+mn-cs"/>
              </a:rPr>
              <a:t>Esto puede hacerse a través de </a:t>
            </a:r>
            <a:r>
              <a:rPr lang="es-PE" sz="1200" b="1" kern="1200" dirty="0" smtClean="0">
                <a:solidFill>
                  <a:schemeClr val="tx1"/>
                </a:solidFill>
                <a:effectLst/>
                <a:latin typeface="+mn-lt"/>
                <a:ea typeface="+mn-ea"/>
                <a:cs typeface="+mn-cs"/>
              </a:rPr>
              <a:t>boletines de seguridad operacional, avisos, boletines, informes o cursos de capacitación</a:t>
            </a:r>
            <a:r>
              <a:rPr lang="es-PE" sz="1200" kern="1200" dirty="0" smtClean="0">
                <a:solidFill>
                  <a:schemeClr val="tx1"/>
                </a:solidFill>
                <a:effectLst/>
                <a:latin typeface="+mn-lt"/>
                <a:ea typeface="+mn-ea"/>
                <a:cs typeface="+mn-cs"/>
              </a:rPr>
              <a:t>. El gerente de seguridad operacional también deberá asegurarse de que las lecciones aprendidas de las investigaciones y los historiales o experiencias, tanto internamente como de otras organizaciones, se distribuyan ampliamente</a:t>
            </a: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indent="0" algn="just">
              <a:buNone/>
            </a:pP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55</a:t>
            </a:fld>
            <a:endParaRPr lang="id-ID"/>
          </a:p>
        </p:txBody>
      </p:sp>
    </p:spTree>
    <p:extLst>
      <p:ext uri="{BB962C8B-B14F-4D97-AF65-F5344CB8AC3E}">
        <p14:creationId xmlns:p14="http://schemas.microsoft.com/office/powerpoint/2010/main" val="42294201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65859" rtl="0" eaLnBrk="1" fontAlgn="auto" latinLnBrk="0" hangingPunct="1">
              <a:lnSpc>
                <a:spcPct val="100000"/>
              </a:lnSpc>
              <a:spcBef>
                <a:spcPts val="0"/>
              </a:spcBef>
              <a:spcAft>
                <a:spcPts val="611"/>
              </a:spcAft>
              <a:buClrTx/>
              <a:buSzTx/>
              <a:buFontTx/>
              <a:buNone/>
              <a:tabLst/>
              <a:defRPr/>
            </a:pPr>
            <a:r>
              <a:rPr kumimoji="0" lang="es-PE" sz="1300" b="0" i="0" u="sng" strike="noStrike" kern="1200" cap="none" spc="0" normalizeH="0" baseline="0" noProof="0" dirty="0" smtClean="0">
                <a:ln>
                  <a:noFill/>
                </a:ln>
                <a:solidFill>
                  <a:srgbClr val="0000FF"/>
                </a:solidFill>
                <a:effectLst/>
                <a:uLnTx/>
                <a:uFillTx/>
                <a:latin typeface="Arial"/>
                <a:ea typeface="Times New Roman"/>
                <a:cs typeface="+mn-cs"/>
              </a:rPr>
              <a:t>Responsabilidades de la administración respecto de la seguridad operacional </a:t>
            </a:r>
          </a:p>
          <a:p>
            <a:pPr marL="0" marR="0" lvl="0" indent="0" algn="just" defTabSz="465859" rtl="0" eaLnBrk="1" fontAlgn="auto" latinLnBrk="0" hangingPunct="1">
              <a:lnSpc>
                <a:spcPct val="100000"/>
              </a:lnSpc>
              <a:spcBef>
                <a:spcPts val="0"/>
              </a:spcBef>
              <a:spcAft>
                <a:spcPts val="611"/>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0"/>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El ejecutivo responsable de la OMA es la única persona con total responsabilidad del SMS, incluida la responsabilidad de proporcionar los recursos esenciales para su implementación y mantenimiento. Sus responsabilidades incluyen, entre otras</a:t>
            </a: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la disposición y asignación de recursos humanos, técnicos, financieros y de otro tipo necesarios para el rendimiento eficaz y eficiente del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la responsabilidad directa de la conducta de los asuntos de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la autoridad final sobre la certificación/aprobación de las actividades de mantenimiento de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establecimiento y la promoción de la política de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establecimiento de los objetivos de seguridad operacional de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actuar como promotor de la seguridad operacional de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tener la responsabilidad final para la resolución de todos los problemas de seguridad operacional;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establecimiento y mantenimiento de la competencia de la organización para aprender del análisis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El gerente responsable a través de la rendición de cuentas y los ejecutivos de cada una de las áreas deben aceptar la responsabilidad, y ambos deben fomentar un clima en el que exista una actitud positiva hacia la retroalimentación, ya sea positiva o negativa, desde todos los niveles.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Esta responsabilidad de la seguridad operacional, dentro de su área de actividad, la debe tener cada miembro del personal y necesita ser documentada, comunicadas y entendidas. La capacitación es la herramienta básica y necesaria para asegurar que cada miembro de la organización pueda entender su papel, en relación con la seguridad operacional, y sea capaz de lograr la competencia requerida para cumplir con este papel.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Sin embargo, esta responsabilidad de seguridad operacional puede ser delegada en el ámbito de las responsabilidades de trabajo definidos, siempre que dicha delegación esté claramente documentada.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Las responsabilidades de la seguridad operacional deben ser  asignadas de acuerdo con la gestión, envergadura y estructura de la OMA.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El comportamiento de los empleados estará directamente influenciado por la cultura organizacional, que consiste en compartir las creencias, actitudes y prácticas establecidas por las acciones y comportamientos de sus ejecutivos.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Si el gerente responsable acepta la responsabilidad por la gestión de la seguridad operacional, y se ve que es proactivo y dispuesto a hacer frente a los problemas de seguridad operacional emergentes, el personal de toda la organización probablemente  adopte el mismo comportamiento.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Adicionalmente, la rendición de cuentas y la responsabilidad de la seguridad operacional a menudo surge cuando las organizaciones emplean un tercero (contrato o subcontrato) (por ejemplo: personal de asistencia en tierra, proveedor de combustible, proveedor de mantenimiento, limpiadores, etc.) y  en estas circunstancias, es importante recordar que mientras que la persona contratada o subcontratada es responsable de sus propias acciones, la organización que los emplea sigue siendo responsable de los resultados de seguridad operacional entregados a sus clientes. Esto hace necesaria la integración de los SMS de quienes contratan y de quienes son contratados o subcontratados)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La OMA debe garantizar que: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exista una política que establezca claramente un flujo de responsabilidad y autoridad de seguridad operacional entre ella y el subcontratista;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subcontratista tenga un sistema de notificación de seguridad operacional proporcional a su envergadura y complejidad, que facilite la identificación temprana de peligros y averías sistémicas de interés para la OMA;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consejo de revisión de seguridad operacional de  la OMA incluya la representación del subcontratista, donde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se hayan creado indicadores de seguridad operacional/calidad para controlar el rendimiento del subcontratista, donde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proceso de promoción de la seguridad operacional de la OMA garantiza que los empleados del subcontratista cuenten con las comunicaciones de seguridad operacional correspondientes;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se haya desarrollado y probado cualquier papel, responsabilidad y función del subcontratista pertinente para el EPR de la OMA según corresponda.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es-PE" dirty="0" smtClean="0"/>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57</a:t>
            </a:fld>
            <a:endParaRPr lang="en-US"/>
          </a:p>
        </p:txBody>
      </p:sp>
    </p:spTree>
    <p:extLst>
      <p:ext uri="{BB962C8B-B14F-4D97-AF65-F5344CB8AC3E}">
        <p14:creationId xmlns:p14="http://schemas.microsoft.com/office/powerpoint/2010/main" val="38097985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65859" rtl="0" eaLnBrk="1" fontAlgn="auto" latinLnBrk="0" hangingPunct="1">
              <a:lnSpc>
                <a:spcPct val="100000"/>
              </a:lnSpc>
              <a:spcBef>
                <a:spcPts val="0"/>
              </a:spcBef>
              <a:spcAft>
                <a:spcPts val="611"/>
              </a:spcAft>
              <a:buClrTx/>
              <a:buSzTx/>
              <a:buFontTx/>
              <a:buNone/>
              <a:tabLst/>
              <a:defRPr/>
            </a:pPr>
            <a:r>
              <a:rPr kumimoji="0" lang="es-PE" sz="1300" b="0" i="0" u="sng" strike="noStrike" kern="1200" cap="none" spc="0" normalizeH="0" baseline="0" noProof="0" dirty="0" smtClean="0">
                <a:ln>
                  <a:noFill/>
                </a:ln>
                <a:solidFill>
                  <a:srgbClr val="0000FF"/>
                </a:solidFill>
                <a:effectLst/>
                <a:uLnTx/>
                <a:uFillTx/>
                <a:latin typeface="Arial"/>
                <a:ea typeface="Times New Roman"/>
                <a:cs typeface="+mn-cs"/>
              </a:rPr>
              <a:t>Responsabilidades de la administración respecto de la seguridad operacional </a:t>
            </a:r>
          </a:p>
          <a:p>
            <a:pPr marL="0" marR="0" lvl="0" indent="0" algn="just" defTabSz="465859" rtl="0" eaLnBrk="1" fontAlgn="auto" latinLnBrk="0" hangingPunct="1">
              <a:lnSpc>
                <a:spcPct val="100000"/>
              </a:lnSpc>
              <a:spcBef>
                <a:spcPts val="0"/>
              </a:spcBef>
              <a:spcAft>
                <a:spcPts val="611"/>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0"/>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El ejecutivo responsable de la OMA es la única persona con total responsabilidad del SMS, incluida la responsabilidad de proporcionar los recursos esenciales para su implementación y mantenimiento. Sus responsabilidades incluyen, entre otras</a:t>
            </a: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la disposición y asignación de recursos humanos, técnicos, financieros y de otro tipo necesarios para el rendimiento eficaz y eficiente del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la responsabilidad directa de la conducta de los asuntos de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la autoridad final sobre la certificación/aprobación de las actividades de mantenimiento de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establecimiento y la promoción de la política de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establecimiento de los objetivos de seguridad operacional de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actuar como promotor de la seguridad operacional de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tener la responsabilidad final para la resolución de todos los problemas de seguridad operacional;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l"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establecimiento y mantenimiento de la competencia de la organización para aprender del análisis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El gerente responsable a través de la rendición de cuentas y los ejecutivos de cada una de las áreas deben aceptar la responsabilidad, y ambos deben fomentar un clima en el que exista una actitud positiva hacia la retroalimentación, ya sea positiva o negativa, desde todos los niveles.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Esta responsabilidad de la seguridad operacional, dentro de su área de actividad, la debe tener cada miembro del personal y necesita ser documentada, comunicadas y entendidas. La capacitación es la herramienta básica y necesaria para asegurar que cada miembro de la organización pueda entender su papel, en relación con la seguridad operacional, y sea capaz de lograr la competencia requerida para cumplir con este papel.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Sin embargo, esta responsabilidad de seguridad operacional puede ser delegada en el ámbito de las responsabilidades de trabajo definidos, siempre que dicha delegación esté claramente documentada.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Las responsabilidades de la seguridad operacional deben ser  asignadas de acuerdo con la gestión, envergadura y estructura de la OMA.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El comportamiento de los empleados estará directamente influenciado por la cultura organizacional, que consiste en compartir las creencias, actitudes y prácticas establecidas por las acciones y comportamientos de sus ejecutivos.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Si el gerente responsable acepta la responsabilidad por la gestión de la seguridad operacional, y se ve que es proactivo y dispuesto a hacer frente a los problemas de seguridad operacional emergentes, el personal de toda la organización probablemente  adopte el mismo comportamiento.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Adicionalmente, la rendición de cuentas y la responsabilidad de la seguridad operacional a menudo surge cuando las organizaciones emplean un tercero (contrato o subcontrato) (por ejemplo: personal de asistencia en tierra, proveedor de combustible, proveedor de mantenimiento, limpiadores, etc.) y  en estas circunstancias, es importante recordar que mientras que la persona contratada o subcontratada es responsable de sus propias acciones, la organización que los emplea sigue siendo responsable de los resultados de seguridad operacional entregados a sus clientes. Esto hace necesaria la integración de los SMS de quienes contratan y de quienes son contratados o subcontratados)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65859"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La OMA debe garantizar que: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exista una política que establezca claramente un flujo de responsabilidad y autoridad de seguridad operacional entre ella y el subcontratista;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subcontratista tenga un sistema de notificación de seguridad operacional proporcional a su envergadura y complejidad, que facilite la identificación temprana de peligros y averías sistémicas de interés para la OMA;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consejo de revisión de seguridad operacional de  la OMA incluya la representación del subcontratista, donde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se hayan creado indicadores de seguridad operacional/calidad para controlar el rendimiento del subcontratista, donde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el proceso de promoción de la seguridad operacional de la OMA garantiza que los empleados del subcontratista cuenten con las comunicaciones de seguridad operacional correspondientes;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65859" rtl="0" eaLnBrk="1" fontAlgn="auto" latinLnBrk="0" hangingPunct="1">
              <a:lnSpc>
                <a:spcPct val="100000"/>
              </a:lnSpc>
              <a:spcBef>
                <a:spcPts val="0"/>
              </a:spcBef>
              <a:spcAft>
                <a:spcPts val="306"/>
              </a:spcAft>
              <a:buClrTx/>
              <a:buSzTx/>
              <a:buFont typeface="+mj-lt"/>
              <a:buAutoNum type="arabicPeriod"/>
              <a:tabLst/>
              <a:defRPr/>
            </a:pPr>
            <a:r>
              <a:rPr kumimoji="0" lang="es-PE" sz="1300" b="0" i="0" u="none" strike="noStrike" kern="1200" cap="none" spc="0" normalizeH="0" baseline="0" noProof="0" dirty="0" smtClean="0">
                <a:ln>
                  <a:noFill/>
                </a:ln>
                <a:solidFill>
                  <a:srgbClr val="000000"/>
                </a:solidFill>
                <a:effectLst/>
                <a:uLnTx/>
                <a:uFillTx/>
                <a:latin typeface="Arial"/>
                <a:ea typeface="Times New Roman"/>
                <a:cs typeface="+mn-cs"/>
              </a:rPr>
              <a:t>se haya desarrollado y probado cualquier papel, responsabilidad y función del subcontratista pertinente para el EPR de la OMA según corresponda.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es-PE" dirty="0" smtClean="0"/>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58</a:t>
            </a:fld>
            <a:endParaRPr lang="en-US"/>
          </a:p>
        </p:txBody>
      </p:sp>
    </p:spTree>
    <p:extLst>
      <p:ext uri="{BB962C8B-B14F-4D97-AF65-F5344CB8AC3E}">
        <p14:creationId xmlns:p14="http://schemas.microsoft.com/office/powerpoint/2010/main" val="5438859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59</a:t>
            </a:fld>
            <a:endParaRPr lang="en-US"/>
          </a:p>
        </p:txBody>
      </p:sp>
    </p:spTree>
    <p:extLst>
      <p:ext uri="{BB962C8B-B14F-4D97-AF65-F5344CB8AC3E}">
        <p14:creationId xmlns:p14="http://schemas.microsoft.com/office/powerpoint/2010/main" val="26543973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60</a:t>
            </a:fld>
            <a:endParaRPr lang="en-US"/>
          </a:p>
        </p:txBody>
      </p:sp>
    </p:spTree>
    <p:extLst>
      <p:ext uri="{BB962C8B-B14F-4D97-AF65-F5344CB8AC3E}">
        <p14:creationId xmlns:p14="http://schemas.microsoft.com/office/powerpoint/2010/main" val="70182640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PE" b="1" dirty="0" smtClean="0"/>
              <a:t>MAC145.200   Sistema de gestión de seguridad Operacional (SMS)</a:t>
            </a:r>
          </a:p>
          <a:p>
            <a:r>
              <a:rPr lang="es-PE" dirty="0" smtClean="0"/>
              <a:t>(Ver 145.200 (a) del LAR 145)</a:t>
            </a:r>
          </a:p>
          <a:p>
            <a:endParaRPr lang="es-PE" dirty="0" smtClean="0"/>
          </a:p>
          <a:p>
            <a:pPr marL="228600" indent="-228600" algn="just">
              <a:buAutoNum type="alphaLcPeriod"/>
            </a:pPr>
            <a:r>
              <a:rPr lang="es-PE" dirty="0" smtClean="0"/>
              <a:t>Para la clasificación de las OMA los criterios a emplear se indican en la tabla siguiente. Si una organización se ubica dentro de una categoría por un criterio determinado (por ejemplo: cantidad de personal) o en otra categoría por otros criterios diferentes (por ejemplo complejidad). </a:t>
            </a:r>
            <a:r>
              <a:rPr lang="es-PE" b="1" dirty="0" smtClean="0"/>
              <a:t>Se deberá aplicar la categoría de mayor exigencia</a:t>
            </a:r>
            <a:r>
              <a:rPr lang="es-PE" dirty="0" smtClean="0"/>
              <a:t>.</a:t>
            </a:r>
          </a:p>
          <a:p>
            <a:pPr marL="228600" indent="-228600" algn="just">
              <a:buAutoNum type="alphaLcPeriod"/>
            </a:pPr>
            <a:endParaRPr lang="es-PE" dirty="0" smtClean="0"/>
          </a:p>
          <a:p>
            <a:pPr marL="228600" indent="-228600" algn="just">
              <a:buAutoNum type="alphaLcPeriod" startAt="2"/>
            </a:pPr>
            <a:r>
              <a:rPr lang="es-PE" dirty="0" smtClean="0"/>
              <a:t>Bastará que una OMA se ubique en uno de los criterios indicados en el cuadro para que cumpla todos los requisitos aplicables a la categoría.</a:t>
            </a:r>
          </a:p>
          <a:p>
            <a:pPr marL="0" indent="0" algn="just">
              <a:buNone/>
            </a:pPr>
            <a:endParaRPr lang="es-PE" dirty="0" smtClean="0"/>
          </a:p>
          <a:p>
            <a:pPr marL="0" indent="0" algn="just">
              <a:buNone/>
            </a:pPr>
            <a:r>
              <a:rPr lang="es-PE" b="1" dirty="0" smtClean="0"/>
              <a:t>Nota 1</a:t>
            </a:r>
            <a:r>
              <a:rPr lang="es-PE" dirty="0" smtClean="0"/>
              <a:t>: Un número pequeño se considerará 1 habilitación. En cuanto a las limitaciones se considera para una aeronave un máximo de 3; y para equipos / componentes un máximo de 10. Esto está sujeto a la determinación de las AACs en base a la dificultad de mantenimiento que tengan estas aeronaves, equipos y/o componentes.</a:t>
            </a:r>
          </a:p>
          <a:p>
            <a:pPr marL="0" indent="0" algn="just">
              <a:buNone/>
            </a:pPr>
            <a:endParaRPr lang="es-PE" dirty="0" smtClean="0"/>
          </a:p>
          <a:p>
            <a:pPr marL="0" indent="0" algn="just">
              <a:buNone/>
            </a:pPr>
            <a:r>
              <a:rPr lang="es-PE" dirty="0" smtClean="0"/>
              <a:t>Nota 2: 	Un número mediano de habilitaciones se considera hasta 3 habilitaciones. En cuanto a las limitaciones se considera para una aeronave un máximo de 5; y para equipos / componentes un máximo de 15. Esto está sujeto a la determinación de las AACs en base a la dificultad de mantenimiento que tengan estas aeronaves, equipos y/o componentes</a:t>
            </a:r>
          </a:p>
          <a:p>
            <a:pPr marL="0" indent="0" algn="just">
              <a:buNone/>
            </a:pPr>
            <a:endParaRPr lang="es-PE" dirty="0" smtClean="0"/>
          </a:p>
          <a:p>
            <a:pPr marL="0" indent="0" algn="just">
              <a:buNone/>
            </a:pPr>
            <a:r>
              <a:rPr lang="es-PE" dirty="0" smtClean="0"/>
              <a:t>Nota 3: 	Múltiples habilitaciones se consideran 4 o más habilitaciones. En cuanto a las limitaciones se considera para una aeronave 6 o más; y para componentes 16 o más.</a:t>
            </a:r>
          </a:p>
          <a:p>
            <a:pPr marL="0" indent="0" algn="just">
              <a:buNone/>
            </a:pPr>
            <a:endParaRPr lang="es-PE" dirty="0" smtClean="0"/>
          </a:p>
          <a:p>
            <a:pPr marL="0" indent="0" algn="just">
              <a:buNone/>
            </a:pPr>
            <a:r>
              <a:rPr lang="es-PE" dirty="0" smtClean="0"/>
              <a:t>Nota 4: 	Para determinar la cantidad mínima de personal que requiere la OMA, se deberá tener en cuenta ciertas consideraciones por las funciones que será posible cumplir en forma simultánea.</a:t>
            </a:r>
          </a:p>
          <a:p>
            <a:pPr marL="0" indent="0" algn="just">
              <a:buNone/>
            </a:pPr>
            <a:endParaRPr lang="es-PE" dirty="0" smtClean="0"/>
          </a:p>
          <a:p>
            <a:pPr marL="0" indent="0" algn="just">
              <a:buNone/>
            </a:pPr>
            <a:endParaRPr lang="es-PE" dirty="0" smtClean="0"/>
          </a:p>
          <a:p>
            <a:pPr marL="0" indent="0" algn="just">
              <a:buNone/>
            </a:pPr>
            <a:endParaRPr lang="es-PE" dirty="0" smtClean="0"/>
          </a:p>
        </p:txBody>
      </p:sp>
      <p:sp>
        <p:nvSpPr>
          <p:cNvPr id="4" name="Slide Number Placeholder 3"/>
          <p:cNvSpPr>
            <a:spLocks noGrp="1"/>
          </p:cNvSpPr>
          <p:nvPr>
            <p:ph type="sldNum" sz="quarter" idx="10"/>
          </p:nvPr>
        </p:nvSpPr>
        <p:spPr/>
        <p:txBody>
          <a:bodyPr/>
          <a:lstStyle/>
          <a:p>
            <a:fld id="{656E2E94-A510-624F-812E-907861D635CA}" type="slidenum">
              <a:rPr lang="en-US" smtClean="0"/>
              <a:t>61</a:t>
            </a:fld>
            <a:endParaRPr lang="en-US"/>
          </a:p>
        </p:txBody>
      </p:sp>
    </p:spTree>
    <p:extLst>
      <p:ext uri="{BB962C8B-B14F-4D97-AF65-F5344CB8AC3E}">
        <p14:creationId xmlns:p14="http://schemas.microsoft.com/office/powerpoint/2010/main" val="207058778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Personal: 15 personas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Mantenimiento: Aviación General (LAR 91) y Explotadores 135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Alcance: Cessna Caravan y Grand Caravan EX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Limitación: Línea, Base, Mayor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sng" strike="noStrike" kern="1200" cap="none" spc="0" normalizeH="0" baseline="0" noProof="0" dirty="0" smtClean="0">
                <a:ln>
                  <a:noFill/>
                </a:ln>
                <a:solidFill>
                  <a:prstClr val="black"/>
                </a:solidFill>
                <a:effectLst/>
                <a:uLnTx/>
                <a:uFillTx/>
                <a:latin typeface="+mn-lt"/>
                <a:ea typeface="+mn-ea"/>
                <a:cs typeface="+mn-cs"/>
              </a:rPr>
              <a:t>Dimensión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Dimensión:</a:t>
            </a:r>
          </a:p>
          <a:p>
            <a:pPr marL="232929" marR="0" lvl="0" indent="-232929" algn="l" defTabSz="457200" rtl="0" eaLnBrk="1" fontAlgn="auto" latinLnBrk="0" hangingPunct="1">
              <a:lnSpc>
                <a:spcPct val="100000"/>
              </a:lnSpc>
              <a:spcBef>
                <a:spcPts val="0"/>
              </a:spcBef>
              <a:spcAft>
                <a:spcPts val="0"/>
              </a:spcAft>
              <a:buClrTx/>
              <a:buSzTx/>
              <a:buFont typeface="+mj-lt"/>
              <a:buAutoNum type="arabicPeriod"/>
              <a:tabLst/>
              <a:defRPr/>
            </a:pPr>
            <a:r>
              <a:rPr kumimoji="0" lang="es-PE" sz="1300" b="0" i="0" u="none" strike="noStrike" kern="1200" cap="none" spc="0" normalizeH="0" baseline="0" noProof="0" dirty="0" smtClean="0">
                <a:ln>
                  <a:noFill/>
                </a:ln>
                <a:solidFill>
                  <a:prstClr val="black"/>
                </a:solidFill>
                <a:effectLst/>
                <a:uLnTx/>
                <a:uFillTx/>
                <a:latin typeface="Arial"/>
                <a:ea typeface="Cambria"/>
                <a:cs typeface="+mn-cs"/>
              </a:rPr>
              <a:t>6 a 20</a:t>
            </a:r>
          </a:p>
          <a:p>
            <a:pPr marL="232929" marR="0" lvl="0" indent="-232929" algn="l" defTabSz="457200" rtl="0" eaLnBrk="1" fontAlgn="auto" latinLnBrk="0" hangingPunct="1">
              <a:lnSpc>
                <a:spcPct val="100000"/>
              </a:lnSpc>
              <a:spcBef>
                <a:spcPts val="0"/>
              </a:spcBef>
              <a:spcAft>
                <a:spcPts val="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Mantenimiento para aviación general (LAR 91 Parte I) y explotadores de servicios aéreos bajo el LAR 135 y/o componentes de aeronaves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sng" strike="noStrike" kern="1200" cap="none" spc="0" normalizeH="0" baseline="0" noProof="0" dirty="0" smtClean="0">
                <a:ln>
                  <a:noFill/>
                </a:ln>
                <a:solidFill>
                  <a:prstClr val="black"/>
                </a:solidFill>
                <a:effectLst/>
                <a:uLnTx/>
                <a:uFillTx/>
                <a:latin typeface="+mn-lt"/>
                <a:ea typeface="+mn-ea"/>
                <a:cs typeface="+mn-cs"/>
              </a:rPr>
              <a:t>Complejidad</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232929" marR="0" lvl="0" indent="-232929" algn="l" defTabSz="457200" rtl="0" eaLnBrk="1" fontAlgn="auto" latinLnBrk="0" hangingPunct="1">
              <a:lnSpc>
                <a:spcPct val="100000"/>
              </a:lnSpc>
              <a:spcBef>
                <a:spcPts val="0"/>
              </a:spcBef>
              <a:spcAft>
                <a:spcPts val="0"/>
              </a:spcAft>
              <a:buClrTx/>
              <a:buSzTx/>
              <a:buFont typeface="+mj-lt"/>
              <a:buAutoNum type="arabicPeriod"/>
              <a:tabLst/>
              <a:defRPr/>
            </a:pPr>
            <a:r>
              <a:rPr kumimoji="0" lang="es-PE" sz="1300" b="0" i="0" u="none" strike="noStrike" kern="1200" cap="none" spc="0" normalizeH="0" baseline="0" noProof="0" dirty="0" smtClean="0">
                <a:ln>
                  <a:noFill/>
                </a:ln>
                <a:solidFill>
                  <a:prstClr val="black"/>
                </a:solidFill>
                <a:effectLst/>
                <a:uLnTx/>
                <a:uFillTx/>
                <a:latin typeface="Arial"/>
                <a:ea typeface="Cambria"/>
                <a:cs typeface="+mn-cs"/>
              </a:rPr>
              <a:t>Un número mediano de habilitaciones de mantenimiento que cubre un número medio de marca y modelo  de aeronaves  y/o equipos.</a:t>
            </a:r>
          </a:p>
          <a:p>
            <a:pPr marL="232929" marR="0" lvl="0" indent="-232929" algn="l" defTabSz="457200" rtl="0" eaLnBrk="1" fontAlgn="auto" latinLnBrk="0" hangingPunct="1">
              <a:lnSpc>
                <a:spcPct val="100000"/>
              </a:lnSpc>
              <a:spcBef>
                <a:spcPts val="0"/>
              </a:spcBef>
              <a:spcAft>
                <a:spcPts val="0"/>
              </a:spcAft>
              <a:buClrTx/>
              <a:buSzTx/>
              <a:buFont typeface="+mj-lt"/>
              <a:buAutoNum type="arabicPeriod"/>
              <a:tabLst/>
              <a:defRPr/>
            </a:pPr>
            <a:endParaRPr kumimoji="0" lang="es-PE" sz="1300" b="0" i="0" u="none" strike="noStrike" kern="1200" cap="none" spc="0" normalizeH="0" baseline="0" noProof="0" dirty="0" smtClean="0">
              <a:ln>
                <a:noFill/>
              </a:ln>
              <a:solidFill>
                <a:prstClr val="black"/>
              </a:solidFill>
              <a:effectLst/>
              <a:uLnTx/>
              <a:uFillTx/>
              <a:latin typeface="Arial"/>
              <a:ea typeface="+mn-ea"/>
              <a:cs typeface="+mn-cs"/>
            </a:endParaRPr>
          </a:p>
          <a:p>
            <a:pPr marL="550619" marR="0" lvl="0" indent="-550619" algn="just" defTabSz="457200" rtl="0" eaLnBrk="1" fontAlgn="auto" latinLnBrk="0" hangingPunct="1">
              <a:lnSpc>
                <a:spcPct val="100000"/>
              </a:lnSpc>
              <a:spcBef>
                <a:spcPts val="611"/>
              </a:spcBef>
              <a:spcAft>
                <a:spcPts val="611"/>
              </a:spcAft>
              <a:buClrTx/>
              <a:buSzTx/>
              <a:buFontTx/>
              <a:buNone/>
              <a:tabLst/>
              <a:defRPr/>
            </a:pPr>
            <a:r>
              <a:rPr kumimoji="0" lang="es-PE" sz="1300" b="1" i="1" u="none" strike="noStrike" kern="1200" cap="none" spc="0" normalizeH="0" baseline="0" noProof="0" dirty="0" smtClean="0">
                <a:ln>
                  <a:noFill/>
                </a:ln>
                <a:solidFill>
                  <a:prstClr val="black"/>
                </a:solidFill>
                <a:effectLst/>
                <a:uLnTx/>
                <a:uFillTx/>
                <a:latin typeface="Arial"/>
                <a:ea typeface="Times New Roman"/>
                <a:cs typeface="+mn-cs"/>
              </a:rPr>
              <a:t>Nota</a:t>
            </a:r>
            <a:r>
              <a:rPr kumimoji="0" lang="es-PE" sz="1300" b="0" i="1" u="none" strike="noStrike" kern="1200" cap="none" spc="0" normalizeH="0" baseline="0" noProof="0" dirty="0" smtClean="0">
                <a:ln>
                  <a:noFill/>
                </a:ln>
                <a:solidFill>
                  <a:prstClr val="black"/>
                </a:solidFill>
                <a:effectLst/>
                <a:uLnTx/>
                <a:uFillTx/>
                <a:latin typeface="Arial"/>
                <a:ea typeface="Times New Roman"/>
                <a:cs typeface="+mn-cs"/>
              </a:rPr>
              <a:t>: 	Un número mediano de habilitaciones se considera </a:t>
            </a:r>
            <a:r>
              <a:rPr kumimoji="0" lang="es-PE" sz="1300" b="0" i="1" u="sng" strike="noStrike" kern="1200" cap="none" spc="0" normalizeH="0" baseline="0" noProof="0" dirty="0" smtClean="0">
                <a:ln>
                  <a:noFill/>
                </a:ln>
                <a:solidFill>
                  <a:prstClr val="black"/>
                </a:solidFill>
                <a:effectLst/>
                <a:uLnTx/>
                <a:uFillTx/>
                <a:latin typeface="Arial"/>
                <a:ea typeface="Times New Roman"/>
                <a:cs typeface="+mn-cs"/>
              </a:rPr>
              <a:t>hasta 3 habilitaciones</a:t>
            </a:r>
            <a:r>
              <a:rPr kumimoji="0" lang="es-PE" sz="1300" b="0" i="1" u="none" strike="noStrike" kern="1200" cap="none" spc="0" normalizeH="0" baseline="0" noProof="0" dirty="0" smtClean="0">
                <a:ln>
                  <a:noFill/>
                </a:ln>
                <a:solidFill>
                  <a:prstClr val="black"/>
                </a:solidFill>
                <a:effectLst/>
                <a:uLnTx/>
                <a:uFillTx/>
                <a:latin typeface="Arial"/>
                <a:ea typeface="Times New Roman"/>
                <a:cs typeface="+mn-cs"/>
              </a:rPr>
              <a:t>. En cuanto a las </a:t>
            </a:r>
            <a:r>
              <a:rPr kumimoji="0" lang="es-PE" sz="1300" b="0" i="1" u="sng" strike="noStrike" kern="1200" cap="none" spc="0" normalizeH="0" baseline="0" noProof="0" dirty="0" smtClean="0">
                <a:ln>
                  <a:noFill/>
                </a:ln>
                <a:solidFill>
                  <a:prstClr val="black"/>
                </a:solidFill>
                <a:effectLst/>
                <a:uLnTx/>
                <a:uFillTx/>
                <a:latin typeface="Arial"/>
                <a:ea typeface="Times New Roman"/>
                <a:cs typeface="+mn-cs"/>
              </a:rPr>
              <a:t>limitaciones </a:t>
            </a:r>
            <a:r>
              <a:rPr kumimoji="0" lang="es-PE" sz="1300" b="0" i="1" u="none" strike="noStrike" kern="1200" cap="none" spc="0" normalizeH="0" baseline="0" noProof="0" dirty="0" smtClean="0">
                <a:ln>
                  <a:noFill/>
                </a:ln>
                <a:solidFill>
                  <a:prstClr val="black"/>
                </a:solidFill>
                <a:effectLst/>
                <a:uLnTx/>
                <a:uFillTx/>
                <a:latin typeface="Arial"/>
                <a:ea typeface="Times New Roman"/>
                <a:cs typeface="+mn-cs"/>
              </a:rPr>
              <a:t>se considera </a:t>
            </a:r>
            <a:r>
              <a:rPr kumimoji="0" lang="es-PE" sz="1300" b="0" i="1" u="sng" strike="noStrike" kern="1200" cap="none" spc="0" normalizeH="0" baseline="0" noProof="0" dirty="0" smtClean="0">
                <a:ln>
                  <a:noFill/>
                </a:ln>
                <a:solidFill>
                  <a:prstClr val="black"/>
                </a:solidFill>
                <a:effectLst/>
                <a:uLnTx/>
                <a:uFillTx/>
                <a:latin typeface="Arial"/>
                <a:ea typeface="Times New Roman"/>
                <a:cs typeface="+mn-cs"/>
              </a:rPr>
              <a:t>para una aeronave un máximo de 5</a:t>
            </a:r>
            <a:r>
              <a:rPr kumimoji="0" lang="es-PE" sz="1300" b="0" i="1" u="none" strike="noStrike" kern="1200" cap="none" spc="0" normalizeH="0" baseline="0" noProof="0" dirty="0" smtClean="0">
                <a:ln>
                  <a:noFill/>
                </a:ln>
                <a:solidFill>
                  <a:prstClr val="black"/>
                </a:solidFill>
                <a:effectLst/>
                <a:uLnTx/>
                <a:uFillTx/>
                <a:latin typeface="Arial"/>
                <a:ea typeface="Times New Roman"/>
                <a:cs typeface="+mn-cs"/>
              </a:rPr>
              <a:t>; y para </a:t>
            </a:r>
            <a:r>
              <a:rPr kumimoji="0" lang="es-PE" sz="1300" b="0" i="1" u="sng" strike="noStrike" kern="1200" cap="none" spc="0" normalizeH="0" baseline="0" noProof="0" dirty="0" smtClean="0">
                <a:ln>
                  <a:noFill/>
                </a:ln>
                <a:solidFill>
                  <a:prstClr val="black"/>
                </a:solidFill>
                <a:effectLst/>
                <a:uLnTx/>
                <a:uFillTx/>
                <a:latin typeface="Arial"/>
                <a:ea typeface="Times New Roman"/>
                <a:cs typeface="+mn-cs"/>
              </a:rPr>
              <a:t>equipos / componentes un máximo de 15</a:t>
            </a:r>
            <a:r>
              <a:rPr kumimoji="0" lang="es-PE" sz="1300" b="0" i="1" u="none" strike="noStrike" kern="1200" cap="none" spc="0" normalizeH="0" baseline="0" noProof="0" dirty="0" smtClean="0">
                <a:ln>
                  <a:noFill/>
                </a:ln>
                <a:solidFill>
                  <a:prstClr val="black"/>
                </a:solidFill>
                <a:effectLst/>
                <a:uLnTx/>
                <a:uFillTx/>
                <a:latin typeface="Arial"/>
                <a:ea typeface="Times New Roman"/>
                <a:cs typeface="+mn-cs"/>
              </a:rPr>
              <a:t>. Esto está sujeto a la determinación de las AACs en base a la dificultad de mantenimiento que tengan estas aeronaves, equipos y/o componentes</a:t>
            </a:r>
            <a:endParaRPr kumimoji="0" lang="es-PE" sz="24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62</a:t>
            </a:fld>
            <a:endParaRPr lang="en-US"/>
          </a:p>
        </p:txBody>
      </p:sp>
    </p:spTree>
    <p:extLst>
      <p:ext uri="{BB962C8B-B14F-4D97-AF65-F5344CB8AC3E}">
        <p14:creationId xmlns:p14="http://schemas.microsoft.com/office/powerpoint/2010/main" val="10492395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Personal: 4 personas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Mantenimiento: Mantenimiento, reparación y overhaul de baterías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Alcance: Baterías de níquel cadmio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Limitación: Mantenimiento, reparación, overhaul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sng" strike="noStrike" kern="1200" cap="none" spc="0" normalizeH="0" baseline="0" noProof="0" dirty="0" smtClean="0">
                <a:ln>
                  <a:noFill/>
                </a:ln>
                <a:solidFill>
                  <a:prstClr val="black"/>
                </a:solidFill>
                <a:effectLst/>
                <a:uLnTx/>
                <a:uFillTx/>
                <a:latin typeface="+mn-lt"/>
                <a:ea typeface="+mn-ea"/>
                <a:cs typeface="+mn-cs"/>
              </a:rPr>
              <a:t>Dimensión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232929" marR="0" lvl="0" indent="-232929" algn="l" defTabSz="457200" rtl="0" eaLnBrk="1" fontAlgn="auto" latinLnBrk="0" hangingPunct="1">
              <a:lnSpc>
                <a:spcPct val="100000"/>
              </a:lnSpc>
              <a:spcBef>
                <a:spcPts val="0"/>
              </a:spcBef>
              <a:spcAft>
                <a:spcPts val="0"/>
              </a:spcAft>
              <a:buClrTx/>
              <a:buSzTx/>
              <a:buFont typeface="+mj-lt"/>
              <a:buAutoNum type="arabicPeriod"/>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Hasta 5 personas</a:t>
            </a:r>
          </a:p>
          <a:p>
            <a:pPr marL="232929" marR="0" lvl="0" indent="-232929" algn="l" defTabSz="457200" rtl="0" eaLnBrk="1" fontAlgn="auto" latinLnBrk="0" hangingPunct="1">
              <a:lnSpc>
                <a:spcPct val="100000"/>
              </a:lnSpc>
              <a:spcBef>
                <a:spcPts val="0"/>
              </a:spcBef>
              <a:spcAft>
                <a:spcPts val="0"/>
              </a:spcAft>
              <a:buClrTx/>
              <a:buSzTx/>
              <a:buFont typeface="+mj-lt"/>
              <a:buAutoNum type="arabicPeriod"/>
              <a:tabLst/>
              <a:defRPr/>
            </a:pPr>
            <a:r>
              <a:rPr kumimoji="0" lang="es-PE" sz="1300" b="0" i="0" u="none" strike="noStrike" kern="1200" cap="none" spc="0" normalizeH="0" baseline="0" noProof="0" dirty="0" smtClean="0">
                <a:ln>
                  <a:noFill/>
                </a:ln>
                <a:solidFill>
                  <a:prstClr val="black"/>
                </a:solidFill>
                <a:effectLst/>
                <a:uLnTx/>
                <a:uFillTx/>
                <a:latin typeface="Arial"/>
                <a:ea typeface="Cambria"/>
                <a:cs typeface="+mn-cs"/>
              </a:rPr>
              <a:t>Mantenimiento para aviación general (LAR 91 Parte I) y explotadores de servicios aéreos bajo el LAR 135 y/o componentes de aeronaves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300" b="0" i="0" u="none" strike="noStrike" kern="1200" cap="none" spc="0" normalizeH="0" baseline="0" noProof="0" dirty="0" smtClean="0">
              <a:ln>
                <a:noFill/>
              </a:ln>
              <a:solidFill>
                <a:prstClr val="black"/>
              </a:solidFill>
              <a:effectLst/>
              <a:uLnTx/>
              <a:uFillTx/>
              <a:latin typeface="Arial"/>
              <a:ea typeface="Cambri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300" b="1" i="0" u="sng" strike="noStrike" kern="1200" cap="none" spc="0" normalizeH="0" baseline="0" noProof="0" dirty="0" smtClean="0">
                <a:ln>
                  <a:noFill/>
                </a:ln>
                <a:solidFill>
                  <a:prstClr val="black"/>
                </a:solidFill>
                <a:effectLst/>
                <a:uLnTx/>
                <a:uFillTx/>
                <a:latin typeface="Arial"/>
                <a:ea typeface="Cambria"/>
                <a:cs typeface="+mn-cs"/>
              </a:rPr>
              <a:t>Complejidad</a:t>
            </a:r>
            <a:r>
              <a:rPr kumimoji="0" lang="es-PE" sz="1300" b="0" i="0" u="none" strike="noStrike" kern="1200" cap="none" spc="0" normalizeH="0" baseline="0" noProof="0" dirty="0" smtClean="0">
                <a:ln>
                  <a:noFill/>
                </a:ln>
                <a:solidFill>
                  <a:prstClr val="black"/>
                </a:solidFill>
                <a:effectLst/>
                <a:uLnTx/>
                <a:uFillTx/>
                <a:latin typeface="Arial"/>
                <a:ea typeface="Cambria"/>
                <a:cs typeface="+mn-cs"/>
              </a:rPr>
              <a:t>:</a:t>
            </a:r>
          </a:p>
          <a:p>
            <a:pPr marL="0" marR="0" lvl="0" indent="0" algn="l" defTabSz="457200" rtl="0" eaLnBrk="1" fontAlgn="auto" latinLnBrk="0" hangingPunct="1">
              <a:lnSpc>
                <a:spcPct val="100000"/>
              </a:lnSpc>
              <a:spcBef>
                <a:spcPts val="0"/>
              </a:spcBef>
              <a:spcAft>
                <a:spcPts val="0"/>
              </a:spcAft>
              <a:buClrTx/>
              <a:buSzTx/>
              <a:buFont typeface="+mj-lt"/>
              <a:buNone/>
              <a:tabLst/>
              <a:defRPr/>
            </a:pPr>
            <a:r>
              <a:rPr kumimoji="0" lang="es-PE" sz="1300" b="0" i="0" u="none" strike="noStrike" kern="1200" cap="none" spc="0" normalizeH="0" baseline="0" noProof="0" dirty="0" smtClean="0">
                <a:ln>
                  <a:noFill/>
                </a:ln>
                <a:solidFill>
                  <a:prstClr val="black"/>
                </a:solidFill>
                <a:effectLst/>
                <a:uLnTx/>
                <a:uFillTx/>
                <a:latin typeface="Arial"/>
                <a:ea typeface="Cambria"/>
                <a:cs typeface="+mn-cs"/>
              </a:rPr>
              <a:t>Un número pequeño de habilitaciones de mantenimiento que cubre un número limitado de marca y modelo de aeronaves  y/o de equipos.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300" b="0" i="0" u="none" strike="noStrike" kern="1200" cap="none" spc="0" normalizeH="0" baseline="0" noProof="0" dirty="0" smtClean="0">
              <a:ln>
                <a:noFill/>
              </a:ln>
              <a:solidFill>
                <a:prstClr val="black"/>
              </a:solidFill>
              <a:effectLst/>
              <a:uLnTx/>
              <a:uFillTx/>
              <a:latin typeface="Arial"/>
              <a:ea typeface="+mn-ea"/>
              <a:cs typeface="+mn-cs"/>
            </a:endParaRPr>
          </a:p>
          <a:p>
            <a:pPr marL="550619" marR="0" lvl="0" indent="-550619" algn="just" defTabSz="457200" rtl="0" eaLnBrk="1" fontAlgn="auto" latinLnBrk="0" hangingPunct="1">
              <a:lnSpc>
                <a:spcPct val="100000"/>
              </a:lnSpc>
              <a:spcBef>
                <a:spcPts val="1223"/>
              </a:spcBef>
              <a:spcAft>
                <a:spcPts val="611"/>
              </a:spcAft>
              <a:buClrTx/>
              <a:buSzTx/>
              <a:buFontTx/>
              <a:buNone/>
              <a:tabLst/>
              <a:defRPr/>
            </a:pPr>
            <a:r>
              <a:rPr kumimoji="0" lang="es-PE" sz="1300" b="1" i="1" u="none" strike="noStrike" kern="1200" cap="none" spc="0" normalizeH="0" baseline="0" noProof="0" dirty="0" smtClean="0">
                <a:ln>
                  <a:noFill/>
                </a:ln>
                <a:solidFill>
                  <a:prstClr val="black"/>
                </a:solidFill>
                <a:effectLst/>
                <a:uLnTx/>
                <a:uFillTx/>
                <a:latin typeface="Arial"/>
                <a:ea typeface="Times New Roman"/>
                <a:cs typeface="+mn-cs"/>
              </a:rPr>
              <a:t>Nota</a:t>
            </a:r>
            <a:r>
              <a:rPr kumimoji="0" lang="es-PE" sz="1300" b="0" i="1" u="none" strike="noStrike" kern="1200" cap="none" spc="0" normalizeH="0" baseline="0" noProof="0" dirty="0" smtClean="0">
                <a:ln>
                  <a:noFill/>
                </a:ln>
                <a:solidFill>
                  <a:prstClr val="black"/>
                </a:solidFill>
                <a:effectLst/>
                <a:uLnTx/>
                <a:uFillTx/>
                <a:latin typeface="Arial"/>
                <a:ea typeface="Times New Roman"/>
                <a:cs typeface="+mn-cs"/>
              </a:rPr>
              <a:t>: Un número pequeño se considerará 1 habilitación. En cuanto a las limitaciones se considera para una aeronave un máximo de 3; y para equipos / componentes un máximo de 10. Esto está sujeto a la determinación de las AACs en base a la dificultad de mantenimiento que tengan estas aeronaves, equipos y/o componentes.</a:t>
            </a:r>
            <a:endParaRPr kumimoji="0" lang="es-PE" sz="2400" b="0" i="0" u="none" strike="noStrike" kern="1200" cap="none" spc="0" normalizeH="0" baseline="0" noProof="0" dirty="0">
              <a:ln>
                <a:noFill/>
              </a:ln>
              <a:solidFill>
                <a:prstClr val="black"/>
              </a:solidFill>
              <a:effectLst/>
              <a:uLnTx/>
              <a:uFillTx/>
              <a:latin typeface="Times New Roman"/>
              <a:ea typeface="Times New Roman"/>
              <a:cs typeface="+mn-cs"/>
            </a:endParaRPr>
          </a:p>
        </p:txBody>
      </p:sp>
      <p:sp>
        <p:nvSpPr>
          <p:cNvPr id="4" name="Slide Number Placeholder 3"/>
          <p:cNvSpPr>
            <a:spLocks noGrp="1"/>
          </p:cNvSpPr>
          <p:nvPr>
            <p:ph type="sldNum" sz="quarter" idx="10"/>
          </p:nvPr>
        </p:nvSpPr>
        <p:spPr/>
        <p:txBody>
          <a:bodyPr/>
          <a:lstStyle/>
          <a:p>
            <a:fld id="{656E2E94-A510-624F-812E-907861D635CA}" type="slidenum">
              <a:rPr lang="en-US" smtClean="0"/>
              <a:t>63</a:t>
            </a:fld>
            <a:endParaRPr lang="en-US"/>
          </a:p>
        </p:txBody>
      </p:sp>
    </p:spTree>
    <p:extLst>
      <p:ext uri="{BB962C8B-B14F-4D97-AF65-F5344CB8AC3E}">
        <p14:creationId xmlns:p14="http://schemas.microsoft.com/office/powerpoint/2010/main" val="62747029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Personal: 250 personas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Mantenimiento: Mantenimiento de aeronaves y componentes de aeronaves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Alcance: </a:t>
            </a:r>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Aeronaves: Airbus (Fam. A320), Boeing (767-300/300F, 787-8/9)</a:t>
            </a:r>
          </a:p>
          <a:p>
            <a:pPr marL="457200" marR="0" lvl="1"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Componentes de aeronaves: Motores (CF6-80C2, CFM-56, V-2500, Trent 1000; Accesorios; Instrumentos; Radio; Servicios especializados.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Limitación: De acuerdo a la lista de capacidades.</a:t>
            </a:r>
          </a:p>
          <a:p>
            <a:endParaRPr lang="es-PE" dirty="0" smtClean="0"/>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200" b="1" i="0" u="sng" strike="noStrike" kern="1200" cap="none" spc="0" normalizeH="0" baseline="0" noProof="0" dirty="0" smtClean="0">
                <a:ln>
                  <a:noFill/>
                </a:ln>
                <a:solidFill>
                  <a:prstClr val="black"/>
                </a:solidFill>
                <a:effectLst/>
                <a:uLnTx/>
                <a:uFillTx/>
                <a:latin typeface="+mn-lt"/>
                <a:ea typeface="+mn-ea"/>
                <a:cs typeface="+mn-cs"/>
              </a:rPr>
              <a:t>Dimensión</a:t>
            </a:r>
            <a:r>
              <a:rPr kumimoji="0" lang="es-PE" sz="1200" b="0" i="0" u="none" strike="noStrike" kern="1200" cap="none" spc="0" normalizeH="0" baseline="0" noProof="0" dirty="0" smtClean="0">
                <a:ln>
                  <a:noFill/>
                </a:ln>
                <a:solidFill>
                  <a:prstClr val="black"/>
                </a:solidFill>
                <a:effectLst/>
                <a:uLnTx/>
                <a:uFillTx/>
                <a:latin typeface="+mn-lt"/>
                <a:ea typeface="+mn-ea"/>
                <a:cs typeface="+mn-cs"/>
              </a:rPr>
              <a:t>:</a:t>
            </a:r>
          </a:p>
          <a:p>
            <a:pPr marL="232929" marR="0" lvl="0" indent="-232929" algn="l" defTabSz="457200" rtl="0" eaLnBrk="1" fontAlgn="auto" latinLnBrk="0" hangingPunct="1">
              <a:lnSpc>
                <a:spcPct val="100000"/>
              </a:lnSpc>
              <a:spcBef>
                <a:spcPts val="0"/>
              </a:spcBef>
              <a:spcAft>
                <a:spcPts val="0"/>
              </a:spcAft>
              <a:buClrTx/>
              <a:buSzTx/>
              <a:buFont typeface="+mj-lt"/>
              <a:buAutoNum type="arabicPeriod"/>
              <a:tabLst/>
              <a:defRPr/>
            </a:pPr>
            <a:r>
              <a:rPr kumimoji="0" lang="es-PE" sz="1300" b="0" i="0" u="none" strike="noStrike" kern="1200" cap="none" spc="0" normalizeH="0" baseline="0" noProof="0" dirty="0" smtClean="0">
                <a:ln>
                  <a:noFill/>
                </a:ln>
                <a:solidFill>
                  <a:prstClr val="black"/>
                </a:solidFill>
                <a:effectLst/>
                <a:uLnTx/>
                <a:uFillTx/>
                <a:latin typeface="Arial"/>
                <a:ea typeface="Cambria"/>
                <a:cs typeface="+mn-cs"/>
              </a:rPr>
              <a:t>Más de 20</a:t>
            </a:r>
          </a:p>
          <a:p>
            <a:pPr marL="232929" marR="0" lvl="0" indent="-232929" algn="l" defTabSz="457200" rtl="0" eaLnBrk="1" fontAlgn="auto" latinLnBrk="0" hangingPunct="1">
              <a:lnSpc>
                <a:spcPct val="100000"/>
              </a:lnSpc>
              <a:spcBef>
                <a:spcPts val="0"/>
              </a:spcBef>
              <a:spcAft>
                <a:spcPts val="0"/>
              </a:spcAft>
              <a:buClrTx/>
              <a:buSzTx/>
              <a:buFont typeface="+mj-lt"/>
              <a:buAutoNum type="arabicPeriod"/>
              <a:tabLst/>
              <a:defRPr/>
            </a:pPr>
            <a:r>
              <a:rPr kumimoji="0" lang="es-PE" sz="1300" b="0" i="0" u="none" strike="noStrike" kern="1200" cap="none" spc="0" normalizeH="0" baseline="0" noProof="0" dirty="0" smtClean="0">
                <a:ln>
                  <a:noFill/>
                </a:ln>
                <a:solidFill>
                  <a:prstClr val="black"/>
                </a:solidFill>
                <a:effectLst/>
                <a:uLnTx/>
                <a:uFillTx/>
                <a:latin typeface="Arial"/>
                <a:ea typeface="Cambria"/>
                <a:cs typeface="+mn-cs"/>
              </a:rPr>
              <a:t>Mantenimiento para un explotador de servicios aéreos con</a:t>
            </a: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PE" sz="1300" b="0" i="0" u="none" strike="noStrike" kern="1200" cap="none" spc="0" normalizeH="0" baseline="0" noProof="0" dirty="0" smtClean="0">
                <a:ln>
                  <a:noFill/>
                </a:ln>
                <a:solidFill>
                  <a:prstClr val="black"/>
                </a:solidFill>
                <a:effectLst/>
                <a:uLnTx/>
                <a:uFillTx/>
                <a:latin typeface="Arial"/>
                <a:ea typeface="Cambria"/>
                <a:cs typeface="+mn-cs"/>
              </a:rPr>
              <a:t>aeronaves grandes y turborreactores (LAR 91 Parte II) y explotadores de servicios aéreos LAR 121 y/o componentes de aeronaves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PE" sz="1300" b="0" i="0" u="none" strike="noStrike" kern="1200" cap="none" spc="0" normalizeH="0" baseline="0" noProof="0" dirty="0" smtClean="0">
              <a:ln>
                <a:noFill/>
              </a:ln>
              <a:solidFill>
                <a:prstClr val="black"/>
              </a:solidFill>
              <a:effectLst/>
              <a:uLnTx/>
              <a:uFillTx/>
              <a:latin typeface="Arial"/>
              <a:ea typeface="Cambri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PE" sz="1300" b="1" i="0" u="sng" strike="noStrike" kern="1200" cap="none" spc="0" normalizeH="0" baseline="0" noProof="0" dirty="0" smtClean="0">
                <a:ln>
                  <a:noFill/>
                </a:ln>
                <a:solidFill>
                  <a:prstClr val="black"/>
                </a:solidFill>
                <a:effectLst/>
                <a:uLnTx/>
                <a:uFillTx/>
                <a:latin typeface="Arial"/>
                <a:ea typeface="Cambria"/>
                <a:cs typeface="+mn-cs"/>
              </a:rPr>
              <a:t>Complejidad</a:t>
            </a:r>
            <a:r>
              <a:rPr kumimoji="0" lang="es-PE" sz="1300" b="0" i="0" u="none" strike="noStrike" kern="1200" cap="none" spc="0" normalizeH="0" baseline="0" noProof="0" dirty="0" smtClean="0">
                <a:ln>
                  <a:noFill/>
                </a:ln>
                <a:solidFill>
                  <a:prstClr val="black"/>
                </a:solidFill>
                <a:effectLst/>
                <a:uLnTx/>
                <a:uFillTx/>
                <a:latin typeface="Arial"/>
                <a:ea typeface="Cambria"/>
                <a:cs typeface="+mn-cs"/>
              </a:rPr>
              <a:t>:</a:t>
            </a:r>
          </a:p>
          <a:p>
            <a:pPr marL="0" marR="0" lvl="0" indent="0" algn="l" defTabSz="457200" rtl="0" eaLnBrk="1" fontAlgn="auto" latinLnBrk="0" hangingPunct="1">
              <a:lnSpc>
                <a:spcPct val="100000"/>
              </a:lnSpc>
              <a:spcBef>
                <a:spcPts val="0"/>
              </a:spcBef>
              <a:spcAft>
                <a:spcPts val="0"/>
              </a:spcAft>
              <a:buClrTx/>
              <a:buSzTx/>
              <a:buFont typeface="+mj-lt"/>
              <a:buNone/>
              <a:tabLst/>
              <a:defRPr/>
            </a:pPr>
            <a:r>
              <a:rPr kumimoji="0" lang="es-PE" sz="1200" b="0" i="0" u="none" strike="noStrike" kern="1200" cap="none" spc="0" normalizeH="0" baseline="0" noProof="0" dirty="0" smtClean="0">
                <a:ln>
                  <a:noFill/>
                </a:ln>
                <a:solidFill>
                  <a:prstClr val="black"/>
                </a:solidFill>
                <a:effectLst/>
                <a:uLnTx/>
                <a:uFillTx/>
                <a:latin typeface="+mn-lt"/>
                <a:ea typeface="+mn-ea"/>
                <a:cs typeface="+mn-cs"/>
              </a:rPr>
              <a:t>Múltiples habilitaciones de mantenimiento que cubre un amplio rango de aviones y/o equipos.</a:t>
            </a:r>
          </a:p>
          <a:p>
            <a:pPr marL="232929" marR="0" lvl="0" indent="-232929" algn="l" defTabSz="457200" rtl="0" eaLnBrk="1" fontAlgn="auto" latinLnBrk="0" hangingPunct="1">
              <a:lnSpc>
                <a:spcPct val="100000"/>
              </a:lnSpc>
              <a:spcBef>
                <a:spcPts val="0"/>
              </a:spcBef>
              <a:spcAft>
                <a:spcPts val="0"/>
              </a:spcAft>
              <a:buClrTx/>
              <a:buSzTx/>
              <a:buFont typeface="+mj-lt"/>
              <a:buAutoNum type="arabicPeriod"/>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pPr marL="550619" marR="0" lvl="0" indent="-550619" algn="just" defTabSz="457200" rtl="0" eaLnBrk="1" fontAlgn="auto" latinLnBrk="0" hangingPunct="1">
              <a:lnSpc>
                <a:spcPct val="100000"/>
              </a:lnSpc>
              <a:spcBef>
                <a:spcPts val="611"/>
              </a:spcBef>
              <a:spcAft>
                <a:spcPts val="611"/>
              </a:spcAft>
              <a:buClrTx/>
              <a:buSzTx/>
              <a:buFontTx/>
              <a:buNone/>
              <a:tabLst>
                <a:tab pos="550619" algn="l"/>
              </a:tabLst>
              <a:defRPr/>
            </a:pPr>
            <a:r>
              <a:rPr kumimoji="0" lang="es-PE" sz="1300" b="1" i="1" u="none" strike="noStrike" kern="1200" cap="none" spc="0" normalizeH="0" baseline="0" noProof="0" dirty="0" smtClean="0">
                <a:ln>
                  <a:noFill/>
                </a:ln>
                <a:solidFill>
                  <a:prstClr val="black"/>
                </a:solidFill>
                <a:effectLst/>
                <a:uLnTx/>
                <a:uFillTx/>
                <a:latin typeface="Arial"/>
                <a:ea typeface="Times New Roman"/>
                <a:cs typeface="+mn-cs"/>
              </a:rPr>
              <a:t>Nota</a:t>
            </a:r>
            <a:r>
              <a:rPr kumimoji="0" lang="es-PE" sz="1300" b="0" i="1" u="none" strike="noStrike" kern="1200" cap="none" spc="0" normalizeH="0" baseline="0" noProof="0" dirty="0" smtClean="0">
                <a:ln>
                  <a:noFill/>
                </a:ln>
                <a:solidFill>
                  <a:prstClr val="black"/>
                </a:solidFill>
                <a:effectLst/>
                <a:uLnTx/>
                <a:uFillTx/>
                <a:latin typeface="Arial"/>
                <a:ea typeface="Times New Roman"/>
                <a:cs typeface="+mn-cs"/>
              </a:rPr>
              <a:t>: 	Múltiples habilitaciones se consideran 4 o más habilitaciones. En cuanto a las limitaciones se considera para una aeronave 6 o más; y para componentes 16 o más.</a:t>
            </a:r>
            <a:endParaRPr kumimoji="0" lang="es-PE" sz="24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64</a:t>
            </a:fld>
            <a:endParaRPr lang="en-US"/>
          </a:p>
        </p:txBody>
      </p:sp>
    </p:spTree>
    <p:extLst>
      <p:ext uri="{BB962C8B-B14F-4D97-AF65-F5344CB8AC3E}">
        <p14:creationId xmlns:p14="http://schemas.microsoft.com/office/powerpoint/2010/main" val="1484288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600"/>
              </a:spcBef>
              <a:spcAft>
                <a:spcPts val="915"/>
              </a:spcAft>
              <a:buFont typeface="+mj-lt"/>
              <a:buAutoNum type="alphaLcParenR" startAt="2"/>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El LAR 145 en lo relativo al SMS establece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requisitos basados en rendimiento ya que se enfoca en resultados en lugar de concentrarse únicamente en como cumplir estos requisitos</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La implementación del SMS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es un requisito de certificación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para las organizaciones de mantenimiento que soliciten aprobación como OMA LAR 145, y este sistema debe implementarse en las OMAs que realicen mantenimiento en aeronaves y componentes de aeronaves, especialmente cuando prestan servicios a los explotadores de servicios aéreos.</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7</a:t>
            </a:fld>
            <a:endParaRPr lang="en-US"/>
          </a:p>
        </p:txBody>
      </p:sp>
    </p:spTree>
    <p:extLst>
      <p:ext uri="{BB962C8B-B14F-4D97-AF65-F5344CB8AC3E}">
        <p14:creationId xmlns:p14="http://schemas.microsoft.com/office/powerpoint/2010/main" val="120421395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9394" marR="0" lvl="0" indent="-349394" algn="just" defTabSz="457200"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Una definición importante para una compañía, que posee un AOC como explotador aéreo y una certificación como OMA, especialmente si es pequeña, se relaciona con la implementación de su SMS, en ambas organizaciones y la distribución de funciones en ellas. </a:t>
            </a:r>
          </a:p>
          <a:p>
            <a:pPr marL="349394" marR="0" lvl="0" indent="-349394" algn="just" defTabSz="457200" rtl="0" eaLnBrk="1" fontAlgn="auto" latinLnBrk="0" hangingPunct="1">
              <a:lnSpc>
                <a:spcPct val="100000"/>
              </a:lnSpc>
              <a:spcBef>
                <a:spcPts val="611"/>
              </a:spcBef>
              <a:spcAft>
                <a:spcPts val="611"/>
              </a:spcAft>
              <a:buClrTx/>
              <a:buSzTx/>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Al ser una sola organización, se está considerando una única razón social reconocida, con 2 certificaciones. Para este caso particular, es posible, especialmente si la organización es pequeña y la AAC lo aprueba, que se presente una estructura similar a la indicada en la figura siguiente, donde hay elementos comunes y que pueden ser desarrollados en forma única, como procedimientos, formularios, gestión del riesgo, determinación y control de indicadores, análisis de causa raíz, etc. </a:t>
            </a:r>
          </a:p>
          <a:p>
            <a:pPr marL="349394" marR="0" lvl="0" indent="-349394" algn="just" defTabSz="457200" rtl="0" eaLnBrk="1" fontAlgn="auto" latinLnBrk="0" hangingPunct="1">
              <a:lnSpc>
                <a:spcPct val="100000"/>
              </a:lnSpc>
              <a:spcBef>
                <a:spcPts val="611"/>
              </a:spcBef>
              <a:spcAft>
                <a:spcPts val="611"/>
              </a:spcAft>
              <a:buClrTx/>
              <a:buSzTx/>
              <a:buFont typeface="+mj-lt"/>
              <a:buAutoNum type="alpha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611"/>
              </a:spcBef>
              <a:spcAft>
                <a:spcPts val="611"/>
              </a:spcAft>
              <a:buClrTx/>
              <a:buSzTx/>
              <a:buFont typeface="+mj-lt"/>
              <a:buAutoNum type="alphaLcPeriod"/>
              <a:tabLst/>
              <a:defRPr/>
            </a:pPr>
            <a:r>
              <a:rPr kumimoji="0" lang="es-PE" sz="1300" b="0" i="0" u="none" strike="noStrike" kern="1200" cap="none" spc="0" normalizeH="0" baseline="0" noProof="0" dirty="0" smtClean="0">
                <a:ln>
                  <a:noFill/>
                </a:ln>
                <a:solidFill>
                  <a:prstClr val="black"/>
                </a:solidFill>
                <a:effectLst/>
                <a:uLnTx/>
                <a:uFillTx/>
                <a:latin typeface="Arial"/>
                <a:ea typeface="Times New Roman"/>
                <a:cs typeface="+mn-cs"/>
              </a:rPr>
              <a:t>Sin embargo, por razones de responsabilidad y de toma de decisión, las funciones de los gerentes (responsables) de cada organización sobre la rendición de cuentas del SMS, el manejo de los resultados de los controles de rendimientos, la determinación y manejo de los indicadores propios de cada tipo de organización, etc. deben ser manejados separadamente y aun cuando se pueda usar un MSMS común estos tópico deben ser aceptados y operados separadamente. Estos tópicos individuales debes ser manejados en anexos diferentes con la firma del ejecutivo responsable correspondiente (explotador aéreo y OMA)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65</a:t>
            </a:fld>
            <a:endParaRPr lang="en-US"/>
          </a:p>
        </p:txBody>
      </p:sp>
    </p:spTree>
    <p:extLst>
      <p:ext uri="{BB962C8B-B14F-4D97-AF65-F5344CB8AC3E}">
        <p14:creationId xmlns:p14="http://schemas.microsoft.com/office/powerpoint/2010/main" val="259996192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66</a:t>
            </a:fld>
            <a:endParaRPr lang="en-US"/>
          </a:p>
        </p:txBody>
      </p:sp>
    </p:spTree>
    <p:extLst>
      <p:ext uri="{BB962C8B-B14F-4D97-AF65-F5344CB8AC3E}">
        <p14:creationId xmlns:p14="http://schemas.microsoft.com/office/powerpoint/2010/main" val="136107012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67</a:t>
            </a:fld>
            <a:endParaRPr lang="en-US"/>
          </a:p>
        </p:txBody>
      </p:sp>
    </p:spTree>
    <p:extLst>
      <p:ext uri="{BB962C8B-B14F-4D97-AF65-F5344CB8AC3E}">
        <p14:creationId xmlns:p14="http://schemas.microsoft.com/office/powerpoint/2010/main" val="245002845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ts val="1223"/>
              </a:lnSpc>
              <a:spcBef>
                <a:spcPts val="0"/>
              </a:spcBef>
              <a:spcAft>
                <a:spcPts val="0"/>
              </a:spcAft>
              <a:buClrTx/>
              <a:buSzTx/>
              <a:buFont typeface="+mj-lt"/>
              <a:buNone/>
              <a:tabLst>
                <a:tab pos="-931717" algn="l"/>
                <a:tab pos="-465859" algn="l"/>
                <a:tab pos="349394" algn="l"/>
                <a:tab pos="698788" algn="l"/>
                <a:tab pos="931717" algn="l"/>
              </a:tabLst>
              <a:defRPr/>
            </a:pPr>
            <a:r>
              <a:rPr kumimoji="0" lang="es-ES" sz="1300" b="1" i="0" u="sng" strike="noStrike" kern="1200" cap="none" spc="0" normalizeH="0" baseline="0" noProof="0" dirty="0" smtClean="0">
                <a:ln>
                  <a:noFill/>
                </a:ln>
                <a:solidFill>
                  <a:prstClr val="black"/>
                </a:solidFill>
                <a:effectLst/>
                <a:uLnTx/>
                <a:uFillTx/>
                <a:latin typeface="Arial"/>
                <a:ea typeface="Times New Roman"/>
                <a:cs typeface="+mn-cs"/>
              </a:rPr>
              <a:t>Fase 2 </a:t>
            </a:r>
            <a:r>
              <a:rPr kumimoji="0" lang="es-ES" sz="1300" b="0" i="0" u="sng" strike="noStrike" kern="1200" cap="none" spc="0" normalizeH="0" baseline="0" noProof="0" dirty="0" smtClean="0">
                <a:ln>
                  <a:noFill/>
                </a:ln>
                <a:solidFill>
                  <a:prstClr val="black"/>
                </a:solidFill>
                <a:effectLst/>
                <a:uLnTx/>
                <a:uFillTx/>
                <a:latin typeface="Arial"/>
                <a:ea typeface="Times New Roman"/>
                <a:cs typeface="+mn-cs"/>
              </a:rPr>
              <a:t>(Ver Párrafo</a:t>
            </a:r>
            <a:r>
              <a:rPr kumimoji="0" lang="es-ES" sz="1300" b="0" i="0" u="sng" strike="noStrike" kern="1200" cap="none" spc="0" normalizeH="0" baseline="0" noProof="0" dirty="0" smtClean="0">
                <a:ln>
                  <a:noFill/>
                </a:ln>
                <a:solidFill>
                  <a:srgbClr val="0000FF"/>
                </a:solidFill>
                <a:effectLst/>
                <a:uLnTx/>
                <a:uFillTx/>
                <a:latin typeface="Arial"/>
                <a:ea typeface="Times New Roman"/>
                <a:cs typeface="+mn-cs"/>
              </a:rPr>
              <a:t> </a:t>
            </a:r>
            <a:r>
              <a:rPr kumimoji="0" lang="es-ES" sz="1300" b="0" i="0" u="sng" strike="noStrike" kern="1200" cap="none" spc="0" normalizeH="0" baseline="0" noProof="0" dirty="0" smtClean="0">
                <a:ln>
                  <a:noFill/>
                </a:ln>
                <a:solidFill>
                  <a:prstClr val="black"/>
                </a:solidFill>
                <a:effectLst/>
                <a:uLnTx/>
                <a:uFillTx/>
                <a:latin typeface="Arial"/>
                <a:ea typeface="Times New Roman"/>
                <a:cs typeface="+mn-cs"/>
              </a:rPr>
              <a:t>145.225(b)(2) del LAR 145)</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458741" marR="0" lvl="0" indent="0" algn="ctr" defTabSz="457200" rtl="0" eaLnBrk="1" fontAlgn="auto" latinLnBrk="0" hangingPunct="1">
              <a:lnSpc>
                <a:spcPct val="115000"/>
              </a:lnSpc>
              <a:spcBef>
                <a:spcPts val="0"/>
              </a:spcBef>
              <a:spcAft>
                <a:spcPts val="0"/>
              </a:spcAft>
              <a:buClrTx/>
              <a:buSzTx/>
              <a:buFontTx/>
              <a:buNone/>
              <a:tabLst/>
              <a:defRPr/>
            </a:pPr>
            <a:r>
              <a:rPr kumimoji="0" lang="es-ES" sz="1300" b="1" i="0" u="none" strike="noStrike" kern="1200" cap="none" spc="0" normalizeH="0" baseline="0" noProof="0" dirty="0" smtClean="0">
                <a:ln>
                  <a:noFill/>
                </a:ln>
                <a:solidFill>
                  <a:prstClr val="black"/>
                </a:solidFill>
                <a:effectLst/>
                <a:uLnTx/>
                <a:uFillTx/>
                <a:latin typeface="Arial"/>
                <a:ea typeface="Calibri"/>
                <a:cs typeface="Times New Roman"/>
              </a:rPr>
              <a:t> </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a:tabLst>
                <a:tab pos="54350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En  el proceso de implementación de la Fase 2 del SMS, la OMA requiere un continuo cumplimiento obligatorio con aquellas actividades iniciadas en la Fase 1, como son: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ct val="100000"/>
              </a:lnSpc>
              <a:spcBef>
                <a:spcPts val="0"/>
              </a:spcBef>
              <a:spcAft>
                <a:spcPts val="611"/>
              </a:spcAft>
              <a:buClrTx/>
              <a:buSzTx/>
              <a:buFont typeface="+mj-lt"/>
              <a:buAutoNum type="romanLcPeriod"/>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1.5 El cumplimiento del plan de implementación del SMS definido;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ct val="100000"/>
              </a:lnSpc>
              <a:spcBef>
                <a:spcPts val="0"/>
              </a:spcBef>
              <a:spcAft>
                <a:spcPts val="611"/>
              </a:spcAft>
              <a:buClrTx/>
              <a:buSzTx/>
              <a:buFont typeface="+mj-lt"/>
              <a:buAutoNum type="romanLcPeriod"/>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4.1 La ejecución de la capacitación, conforme al plan de capacitación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ct val="100000"/>
              </a:lnSpc>
              <a:spcBef>
                <a:spcPts val="0"/>
              </a:spcBef>
              <a:spcAft>
                <a:spcPts val="611"/>
              </a:spcAft>
              <a:buClrTx/>
              <a:buSzTx/>
              <a:buFont typeface="+mj-lt"/>
              <a:buAutoNum type="romanLcPeriod"/>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4.2 La comunicación de la seguridad conforme al plan de difusión</a:t>
            </a:r>
          </a:p>
          <a:p>
            <a:pPr marL="349394" marR="0" lvl="0" indent="-349394" algn="just" defTabSz="457200" rtl="0" eaLnBrk="1" fontAlgn="auto" latinLnBrk="0" hangingPunct="1">
              <a:lnSpc>
                <a:spcPct val="100000"/>
              </a:lnSpc>
              <a:spcBef>
                <a:spcPts val="0"/>
              </a:spcBef>
              <a:spcAft>
                <a:spcPts val="611"/>
              </a:spcAft>
              <a:buClrTx/>
              <a:buSzTx/>
              <a:buFont typeface="+mj-lt"/>
              <a:buAutoNum type="roman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2"/>
              <a:tabLst>
                <a:tab pos="54350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También en esta fase deberá incorporar el cumplimiento parcial o total de los siguiente elementos del SMS: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1.1 	Compromiso y responsabilidad de la gestión (ii);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 pos="1284347"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1.2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Responsabilidades de la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 pos="1284347"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1.4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Coordinación de la planificación de respuesta ante emergencias (ERP);</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0"/>
              </a:spcAft>
              <a:buClrTx/>
              <a:buSzTx/>
              <a:buFont typeface="+mj-lt"/>
              <a:buAutoNum type="romanLcPeriod"/>
              <a:tabLst>
                <a:tab pos="-931717" algn="l"/>
                <a:tab pos="-465859" algn="l"/>
                <a:tab pos="825605" algn="l"/>
                <a:tab pos="1100592" algn="l"/>
                <a:tab pos="1284347"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1.5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Documentación del SMS (ii);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49972"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49972"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Con la incorporación de estos procesos fundamentales de gestión de la seguridad operacional en la OMA y la corrección de los procesos existentes, la OMA debe consolidar su preparación para enfrentar los desafíos de incorporar el SMS a su funcionamiento.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3"/>
              <a:tabLst>
                <a:tab pos="54350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El primer requisito reglamentario a incorporar en esta Fase 2, es la ampliación al Elemento </a:t>
            </a:r>
            <a:r>
              <a:rPr kumimoji="0" lang="es-ES" sz="1300" b="1" i="0" u="none" strike="noStrike" kern="1200" cap="none" spc="0" normalizeH="0" baseline="0" noProof="0" dirty="0" smtClean="0">
                <a:ln>
                  <a:noFill/>
                </a:ln>
                <a:solidFill>
                  <a:prstClr val="black"/>
                </a:solidFill>
                <a:effectLst/>
                <a:uLnTx/>
                <a:uFillTx/>
                <a:latin typeface="Arial"/>
                <a:ea typeface="Times New Roman"/>
                <a:cs typeface="+mn-cs"/>
              </a:rPr>
              <a:t>1.1</a:t>
            </a: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 sz="1300" b="1" i="0" u="none" strike="noStrike" kern="1200" cap="none" spc="0" normalizeH="0" baseline="0" noProof="0" dirty="0" smtClean="0">
                <a:ln>
                  <a:noFill/>
                </a:ln>
                <a:solidFill>
                  <a:prstClr val="black"/>
                </a:solidFill>
                <a:effectLst/>
                <a:uLnTx/>
                <a:uFillTx/>
                <a:latin typeface="Arial"/>
                <a:ea typeface="Times New Roman"/>
                <a:cs typeface="+mn-cs"/>
              </a:rPr>
              <a:t>compromiso y responsabilidad de la gestión</a:t>
            </a: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 en la OMA (ii),  relativo al desarrollo de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política de seguridad operacional</a:t>
            </a: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 y a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objetivos de seguridad operacional</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para el SMS.</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3"/>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3"/>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En el desarrollo de la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política de seguridad operacional</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1.1 (ii</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 la OMA deberá considerar como mínimo, a parte de su contenido: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exista una metodología que asegure su total difusión en toda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se encuentre firmada por el gerente responsable de la OMA;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su difusión sea efectuada con el apoyo evidente y real de este gerente responsable;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 sz="1300" b="0" i="0" u="none" strike="noStrike" kern="1200" cap="none" spc="0" normalizeH="0" baseline="0" noProof="0" dirty="0" smtClean="0">
                <a:ln>
                  <a:noFill/>
                </a:ln>
                <a:solidFill>
                  <a:prstClr val="black"/>
                </a:solidFill>
                <a:effectLst/>
                <a:uLnTx/>
                <a:uFillTx/>
                <a:latin typeface="Arial"/>
                <a:ea typeface="Times New Roman"/>
                <a:cs typeface="+mn-cs"/>
              </a:rPr>
              <a:t>que se garantice que esta política se mantenga oportuna y adecuada en el tiempo, mediante un programa de revisiones. </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Con la incorporación de normas de rendimiento en materia de seguridad operacional, la OMA podrá cumplir con establecer los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objetivos de seguridad operacional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requeridos como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1.1 (ii</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 del SMS. Estos objetivos del SMS deben ser desarrollados en base a indicadores de rendimiento, niveles de objetivos, alertas de rendimiento y planes de acción.</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También como parte del compromiso y la responsabilidad de gestión en esta fase será requisito que se establezcan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procedimientos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para que las organizaciones logísticas de la OMA puedan establecer, desarrollar y escribir requisitos de SMS para los subcontratistas tanto en los contratos y como en los documentos de licitación.</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Para dar cumplimiento al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1.2(ii) de responsabilidades de la seguridad operacional,</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la OMA deberá:</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5"/>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la totalidad de responsabilidades, en materia de seguridad operacional, que deberán cumplir los departamentos o secciones de la organización, según corresponda. Documentar estas responsabilidades y comunicarlas en la organización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un mecanismo o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comité de coordinación de la seguridad operacional/SMS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(a));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según sea requerido, definiendo en forma clara sus funciones y a un ejecutivo  como responsable  de este comité  de coordinación;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Definir el </a:t>
            </a:r>
            <a:r>
              <a:rPr kumimoji="0" lang="es-ES_tradnl" sz="1300" b="1" i="0" u="sng" strike="noStrike" kern="1200" cap="none" spc="0" normalizeH="0" baseline="0" noProof="0" dirty="0" smtClean="0">
                <a:ln>
                  <a:noFill/>
                </a:ln>
                <a:solidFill>
                  <a:prstClr val="black"/>
                </a:solidFill>
                <a:effectLst/>
                <a:uLnTx/>
                <a:uFillTx/>
                <a:latin typeface="Arial"/>
                <a:ea typeface="Times New Roman"/>
                <a:cs typeface="+mn-cs"/>
              </a:rPr>
              <a:t>grupo de acción de seguridad operacional (SAG)</a:t>
            </a:r>
            <a:r>
              <a:rPr kumimoji="0" lang="es-ES_tradnl" sz="1300" b="0" i="0" u="sng"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(c))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 la OMA, estableciendo las funciones que deberá cumplir;</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Definir y documentar un programa o calendario de reuniones entre el comité de coordinación de seguridad operacional/SMS, el SAG y la oficina de servicios de seguridad operacional para su trabajo conjunto o de reuniones de coordinación, según sea necesario</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 (Elemento 1.2 (b))</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líneas de comunicación entre la oficina de servicios de seguridad operacional, el ejecutivo responsable del SMS, el SAG y el comité de coordinación de la seguridad operacional/SMS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1.2 (b))</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8"/>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El cumplimiento del requisito establecido por 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1.4 (a))  de coordinación de la planificación de respuesta ante emergencias,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estará directamente relacionado con el lugar físico donde se encuentre ubicada la OMA, el tipo de habilitación de mantenimiento que posea o este solicitando y a que su participación en una emergencia haya sido requerida por algún explotador de servicios aéreo, según se indicó en la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C.A.145.001</a:t>
            </a:r>
            <a:r>
              <a:rPr kumimoji="0" lang="es-ES_tradnl" sz="1300" b="1" i="0" u="none" strike="noStrike" kern="1200" cap="none" spc="0" normalizeH="0" baseline="0" noProof="0" dirty="0" smtClean="0">
                <a:ln>
                  <a:noFill/>
                </a:ln>
                <a:solidFill>
                  <a:srgbClr val="FF0000"/>
                </a:solidFill>
                <a:effectLst/>
                <a:uLnTx/>
                <a:uFillTx/>
                <a:latin typeface="Arial"/>
                <a:ea typeface="Times New Roman"/>
                <a:cs typeface="+mn-cs"/>
              </a:rPr>
              <a:t>.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En el caso de ser requerido este ERP por la OMA, se deberán considerar en su confección los siguientes aspectos:</a:t>
            </a:r>
            <a:r>
              <a:rPr kumimoji="0" lang="es-ES_tradnl" sz="1300" b="1" i="0" u="none" strike="noStrike" kern="1200" cap="none" spc="0" normalizeH="0" baseline="0" noProof="0" dirty="0" smtClean="0">
                <a:ln>
                  <a:noFill/>
                </a:ln>
                <a:solidFill>
                  <a:srgbClr val="FF0000"/>
                </a:solidFill>
                <a:effectLst/>
                <a:uLnTx/>
                <a:uFillTx/>
                <a:latin typeface="Arial"/>
                <a:ea typeface="Times New Roman"/>
                <a:cs typeface="+mn-cs"/>
              </a:rPr>
              <a:t>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Una delegación de autoridad y una asignación de responsabilidades en la OMA durante la emergencia;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Establecer los procedimientos de coordinación y de ejecución del personal clave  a participar en la emergencia dentro de la OMA, con las otras OMAS o con explotadores de servicios aéreos, según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Determinar los procedimientos para retornar a las actividades normales de la OMA, después de la emergencia;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Identificar las entidades externas y los contactos con las que interactuará la OMA durante las situaciones de emergencia, incorporando en el ERP y la documentación de SMS los medios de comunicación y coordinación a emplear;</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Evaluar los ERP de las entidades con las cuales participarían en una emergencia. </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50619" marR="0" lvl="0" indent="0" algn="just" defTabSz="457200" rtl="0" eaLnBrk="1" fontAlgn="auto" latinLnBrk="0" hangingPunct="1">
              <a:lnSpc>
                <a:spcPct val="100000"/>
              </a:lnSpc>
              <a:spcBef>
                <a:spcPts val="0"/>
              </a:spcBef>
              <a:spcAft>
                <a:spcPts val="611"/>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En 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Apéndice 3 se adjunta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una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guía detallada sobre ERP</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t>
            </a:r>
          </a:p>
          <a:p>
            <a:pPr marL="550619" marR="0" lvl="0" indent="0" algn="just" defTabSz="457200" rtl="0" eaLnBrk="1" fontAlgn="auto" latinLnBrk="0" hangingPunct="1">
              <a:lnSpc>
                <a:spcPct val="100000"/>
              </a:lnSpc>
              <a:spcBef>
                <a:spcPts val="0"/>
              </a:spcBef>
              <a:spcAft>
                <a:spcPts val="611"/>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El último elemento a incorporar a este proceso de implementación del SMS, en esta Fase 2, corresponde a la documentación del SMS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(Elemento1.5 (ii)). </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 actividad iniciará la implementación del soporte documental, de registros y de archivos que sustentará a este sistema en toda su etapa de implementación y en su etapa de funcionamiento y mantención en el tiempo.  </a:t>
            </a:r>
          </a:p>
          <a:p>
            <a:pPr marL="349394" marR="0" lvl="0" indent="-349394" algn="just"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9394" marR="0" lvl="0" indent="-349394" algn="l"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Para dar inicio al cumplimiento del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Elemento 1.5(ii</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la OMA deberá:</a:t>
            </a:r>
          </a:p>
          <a:p>
            <a:pPr marL="349394" marR="0" lvl="0" indent="-349394" algn="l" defTabSz="457200" rtl="0" eaLnBrk="1" fontAlgn="auto" latinLnBrk="0" hangingPunct="1">
              <a:lnSpc>
                <a:spcPct val="100000"/>
              </a:lnSpc>
              <a:spcBef>
                <a:spcPts val="0"/>
              </a:spcBef>
              <a:spcAft>
                <a:spcPts val="611"/>
              </a:spcAft>
              <a:buClrTx/>
              <a:buSzTx/>
              <a:buFont typeface="+mj-lt"/>
              <a:buAutoNum type="arabicPeriod" startAt="9"/>
              <a:tabLst>
                <a:tab pos="54350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Desarrollar dentro del manual de organización de mantenimiento (MOM) de la OMA o como un documento independiente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MSMS)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todos los procedimientos requeridos por el sistema. En el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Apéndice 4</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se adjunta  una guía sobre el desarrollo de un manual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Crear un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sistema documental de 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o incorporar al sistema documental existente en la OMA, con la capacidad para describir, guardar, recuperar y archivar toda la información y los registros relacionados con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Generar un </a:t>
            </a:r>
            <a:r>
              <a:rPr kumimoji="0" lang="es-ES_tradnl" sz="1300" b="1" i="0" u="none" strike="noStrike" kern="1200" cap="none" spc="0" normalizeH="0" baseline="0" noProof="0" dirty="0" smtClean="0">
                <a:ln>
                  <a:noFill/>
                </a:ln>
                <a:solidFill>
                  <a:prstClr val="black"/>
                </a:solidFill>
                <a:effectLst/>
                <a:uLnTx/>
                <a:uFillTx/>
                <a:latin typeface="Arial"/>
                <a:ea typeface="Times New Roman"/>
                <a:cs typeface="+mn-cs"/>
              </a:rPr>
              <a:t>sistema de archivo de SMS</a:t>
            </a: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 o incorporarlo al sistema de archivo de la OMA, que permita la recopilación y mantención de los registros de la implementación, así como referencias históricas y un control permanente de los procesos de SMS, en lo relativo como mínimo a :</a:t>
            </a:r>
          </a:p>
          <a:p>
            <a:pPr marL="806594" marR="0" lvl="1" indent="-349394" algn="just" defTabSz="457200" rtl="0" eaLnBrk="1" fontAlgn="auto" latinLnBrk="0" hangingPunct="1">
              <a:lnSpc>
                <a:spcPts val="1223"/>
              </a:lnSpc>
              <a:spcBef>
                <a:spcPts val="0"/>
              </a:spcBef>
              <a:spcAft>
                <a:spcPts val="611"/>
              </a:spcAft>
              <a:buClrTx/>
              <a:buSzTx/>
              <a:buFont typeface="+mj-lt"/>
              <a:buAutoNum type="romanLcPeriod"/>
              <a:tabLst>
                <a:tab pos="-931717" algn="l"/>
                <a:tab pos="-465859" algn="l"/>
                <a:tab pos="825605" algn="l"/>
                <a:tab pos="1100592"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plan de implementación de SMS;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registros de capacitación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estado actual de todos los procesos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 registro de peligros con sus riesgos asociados;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un índice de evaluaciones de seguridad operacional completadas;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los SPI actuales y los objetivos de seguridad operacional asociados;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informes de auditoría interna y externas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informes voluntarios recibidos;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actas de la reunión del comité de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63794" marR="0" lvl="2" indent="-349394" algn="just" defTabSz="457200" rtl="0" eaLnBrk="1" fontAlgn="auto" latinLnBrk="0" hangingPunct="1">
              <a:lnSpc>
                <a:spcPct val="100000"/>
              </a:lnSpc>
              <a:spcBef>
                <a:spcPts val="0"/>
              </a:spcBef>
              <a:spcAft>
                <a:spcPts val="408"/>
              </a:spcAft>
              <a:buClrTx/>
              <a:buSzTx/>
              <a:buFont typeface="Arial"/>
              <a:buChar char="-"/>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actas de reunión del SAG;</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25605" marR="0" lvl="0" indent="0" algn="just" defTabSz="457200" rtl="0" eaLnBrk="1" fontAlgn="auto" latinLnBrk="0" hangingPunct="1">
              <a:lnSpc>
                <a:spcPct val="100000"/>
              </a:lnSpc>
              <a:spcBef>
                <a:spcPts val="0"/>
              </a:spcBef>
              <a:spcAft>
                <a:spcPts val="611"/>
              </a:spcAft>
              <a:buClrTx/>
              <a:buSzTx/>
              <a:buFontTx/>
              <a:buNone/>
              <a:tabLst/>
              <a:defRPr/>
            </a:pPr>
            <a:endPar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endParaRPr>
          </a:p>
          <a:p>
            <a:pPr marL="825605" marR="0" lvl="0" indent="0" algn="just" defTabSz="457200" rtl="0" eaLnBrk="1" fontAlgn="auto" latinLnBrk="0" hangingPunct="1">
              <a:lnSpc>
                <a:spcPct val="100000"/>
              </a:lnSpc>
              <a:spcBef>
                <a:spcPts val="0"/>
              </a:spcBef>
              <a:spcAft>
                <a:spcPts val="611"/>
              </a:spcAft>
              <a:buClrTx/>
              <a:buSzTx/>
              <a:buFontTx/>
              <a:buNone/>
              <a:tabLst/>
              <a:defRPr/>
            </a:pPr>
            <a:r>
              <a:rPr kumimoji="0" lang="es-ES_tradnl" sz="1300" b="0" i="0" u="none" strike="noStrike" kern="1200" cap="none" spc="0" normalizeH="0" baseline="0" noProof="0" dirty="0" smtClean="0">
                <a:ln>
                  <a:noFill/>
                </a:ln>
                <a:solidFill>
                  <a:prstClr val="black"/>
                </a:solidFill>
                <a:effectLst/>
                <a:uLnTx/>
                <a:uFillTx/>
                <a:latin typeface="Arial"/>
                <a:ea typeface="Times New Roman"/>
                <a:cs typeface="+mn-cs"/>
              </a:rPr>
              <a:t>Estos registros deberán ser una evidencia de la operación del SMS y de sus actividades, a ser presentados ante la AAC durante la evaluación de la implementación y en su funcionamiento posterior durante inspecciones  o auditoría internas o externas al SMS</a:t>
            </a:r>
            <a:endParaRPr lang="es-PE" dirty="0" smtClean="0"/>
          </a:p>
          <a:p>
            <a:endParaRPr lang="es-PE" dirty="0"/>
          </a:p>
        </p:txBody>
      </p:sp>
      <p:sp>
        <p:nvSpPr>
          <p:cNvPr id="4" name="Slide Number Placeholder 3"/>
          <p:cNvSpPr>
            <a:spLocks noGrp="1"/>
          </p:cNvSpPr>
          <p:nvPr>
            <p:ph type="sldNum" sz="quarter" idx="10"/>
          </p:nvPr>
        </p:nvSpPr>
        <p:spPr/>
        <p:txBody>
          <a:bodyPr/>
          <a:lstStyle/>
          <a:p>
            <a:fld id="{AD02ABD7-284B-4AEE-9AD5-F0CEBFB0821A}" type="slidenum">
              <a:rPr lang="id-ID" smtClean="0"/>
              <a:t>70</a:t>
            </a:fld>
            <a:endParaRPr lang="id-ID"/>
          </a:p>
        </p:txBody>
      </p:sp>
    </p:spTree>
    <p:extLst>
      <p:ext uri="{BB962C8B-B14F-4D97-AF65-F5344CB8AC3E}">
        <p14:creationId xmlns:p14="http://schemas.microsoft.com/office/powerpoint/2010/main" val="12938663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1" fontAlgn="auto" latinLnBrk="0" hangingPunct="1">
              <a:lnSpc>
                <a:spcPts val="1200"/>
              </a:lnSpc>
              <a:spcBef>
                <a:spcPts val="0"/>
              </a:spcBef>
              <a:spcAft>
                <a:spcPts val="0"/>
              </a:spcAft>
              <a:buClrTx/>
              <a:buSzTx/>
              <a:buFont typeface="+mj-lt"/>
              <a:buNone/>
              <a:tabLst>
                <a:tab pos="-914400" algn="l"/>
                <a:tab pos="-457200" algn="l"/>
                <a:tab pos="342900" algn="l"/>
                <a:tab pos="685800" algn="l"/>
                <a:tab pos="914400" algn="l"/>
              </a:tabLst>
              <a:defRPr/>
            </a:pPr>
            <a:r>
              <a:rPr kumimoji="0" lang="es-ES" sz="1200" b="1" i="0" u="sng" strike="noStrike" kern="1200" cap="none" spc="0" normalizeH="0" baseline="0" noProof="0" dirty="0" smtClean="0">
                <a:ln>
                  <a:noFill/>
                </a:ln>
                <a:solidFill>
                  <a:prstClr val="black"/>
                </a:solidFill>
                <a:effectLst/>
                <a:uLnTx/>
                <a:uFillTx/>
                <a:latin typeface="Arial"/>
                <a:ea typeface="Times New Roman"/>
                <a:cs typeface="+mn-cs"/>
              </a:rPr>
              <a:t>Fase 3</a:t>
            </a:r>
          </a:p>
          <a:p>
            <a:pPr marL="0" marR="0" lvl="0" indent="0" algn="just" defTabSz="457200" rtl="0" eaLnBrk="1" fontAlgn="auto" latinLnBrk="0" hangingPunct="1">
              <a:lnSpc>
                <a:spcPts val="1200"/>
              </a:lnSpc>
              <a:spcBef>
                <a:spcPts val="0"/>
              </a:spcBef>
              <a:spcAft>
                <a:spcPts val="0"/>
              </a:spcAft>
              <a:buClrTx/>
              <a:buSzTx/>
              <a:buFont typeface="+mj-lt"/>
              <a:buNone/>
              <a:tabLst>
                <a:tab pos="-914400" algn="l"/>
                <a:tab pos="-457200" algn="l"/>
                <a:tab pos="342900" algn="l"/>
                <a:tab pos="685800" algn="l"/>
                <a:tab pos="914400" algn="l"/>
              </a:tabLst>
              <a:defRPr/>
            </a:pPr>
            <a:r>
              <a:rPr kumimoji="0" lang="es-ES" sz="1200" b="1" i="0" u="none" strike="noStrike" kern="1200" cap="none" spc="0" normalizeH="0" baseline="0" noProof="0" dirty="0" smtClean="0">
                <a:ln>
                  <a:noFill/>
                </a:ln>
                <a:solidFill>
                  <a:prstClr val="black"/>
                </a:solidFill>
                <a:effectLst/>
                <a:uLnTx/>
                <a:uFillTx/>
                <a:latin typeface="Arial"/>
                <a:ea typeface="Calibri"/>
                <a:cs typeface="Times New Roman"/>
              </a:rPr>
              <a:t> </a:t>
            </a:r>
            <a:endParaRPr kumimoji="0" lang="es-PE" sz="1600" b="0" i="0" u="none" strike="noStrike" kern="1200" cap="none" spc="0" normalizeH="0" baseline="0" noProof="0" dirty="0" smtClean="0">
              <a:ln>
                <a:noFill/>
              </a:ln>
              <a:solidFill>
                <a:prstClr val="black"/>
              </a:solidFill>
              <a:effectLst/>
              <a:uLnTx/>
              <a:uFillTx/>
              <a:latin typeface="+mn-lt"/>
              <a:ea typeface="Calibri"/>
              <a:cs typeface="Times New Roman"/>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a:tabLst>
                <a:tab pos="533400"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En  la implementación de la Fase 3 del SMS, la Organización requerirá seguir cumpliendo con las actividades iniciadas en las Fases 1 y 2 , como son: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1.5 El cumplimiento del plan de implementación del SMS definido;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4.1 La ejecución de la capacitación, conforme al plan de capacitación de SMS;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4.2 La comunicación de la seguridad conforme al plan de difusión;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1.2 El funcionamiento del comité de coordinación, de la oficina de SMS y el SAG;</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1.4 La difusión y capacitación del ERP;</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ct val="100000"/>
              </a:lnSpc>
              <a:spcBef>
                <a:spcPts val="0"/>
              </a:spcBef>
              <a:spcAft>
                <a:spcPts val="600"/>
              </a:spcAft>
              <a:buClrTx/>
              <a:buSzTx/>
              <a:buFont typeface="+mj-lt"/>
              <a:buAutoNum type="romanLcPeriod"/>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1.5 El desarrollo del MSMS y capacitación sobre su contenido. </a:t>
            </a:r>
          </a:p>
          <a:p>
            <a:pPr marL="342900" marR="0" lvl="0" indent="-342900" algn="just" defTabSz="457200" rtl="0" eaLnBrk="1" fontAlgn="auto" latinLnBrk="0" hangingPunct="1">
              <a:lnSpc>
                <a:spcPct val="100000"/>
              </a:lnSpc>
              <a:spcBef>
                <a:spcPts val="0"/>
              </a:spcBef>
              <a:spcAft>
                <a:spcPts val="600"/>
              </a:spcAft>
              <a:buClrTx/>
              <a:buSzTx/>
              <a:buFont typeface="+mj-lt"/>
              <a:buAutoNum type="romanLcPeriod"/>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2"/>
              <a:tabLst>
                <a:tab pos="533400"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De igual manera, en esta fase será necesario incorporar el cumplimiento parcial o total de los siguiente elementos de SMS: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2.1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Identificación de peligros </a:t>
            </a: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 pos="126047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2.2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Evaluación y mitigación de riesgos de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 pos="126047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3.1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Control y medición del rendimiento en materia de seguridad operacional (i);</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0"/>
              </a:spcAft>
              <a:buClrTx/>
              <a:buSzTx/>
              <a:buFont typeface="+mj-lt"/>
              <a:buAutoNum type="romanLcPeriod"/>
              <a:tabLst>
                <a:tab pos="-914400" algn="l"/>
                <a:tab pos="-457200" algn="l"/>
                <a:tab pos="810260" algn="l"/>
                <a:tab pos="1080135" algn="l"/>
                <a:tab pos="1260475"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3.2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gestión de cambio;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 pos="126047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3.3	Mejora continua del SMS.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 pos="126047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540385" marR="0" lvl="0" indent="0" algn="just" defTabSz="457200" rtl="0" eaLnBrk="1" fontAlgn="auto" latinLnBrk="0" hangingPunct="1">
              <a:lnSpc>
                <a:spcPct val="100000"/>
              </a:lnSpc>
              <a:spcBef>
                <a:spcPts val="0"/>
              </a:spcBef>
              <a:spcAft>
                <a:spcPts val="600"/>
              </a:spcAft>
              <a:buClrTx/>
              <a:buSzTx/>
              <a:buFontTx/>
              <a:buNone/>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Con la incorporación de estos procedimientos, la concientización desarrollada y la capacitación lograda en SMS, la organización deberá estar en condiciones de establecer los procesos de gestión del riesgo de la seguridad operacional, basado en la información que obtenga usando diferentes sistemas o métodos de notificación.</a:t>
            </a:r>
          </a:p>
          <a:p>
            <a:pPr marL="540385" marR="0" lvl="0" indent="0" algn="just" defTabSz="457200" rtl="0" eaLnBrk="1" fontAlgn="auto" latinLnBrk="0" hangingPunct="1">
              <a:lnSpc>
                <a:spcPct val="100000"/>
              </a:lnSpc>
              <a:spcBef>
                <a:spcPts val="0"/>
              </a:spcBef>
              <a:spcAft>
                <a:spcPts val="600"/>
              </a:spcAft>
              <a:buClrTx/>
              <a:buSzTx/>
              <a:buFontTx/>
              <a:buNone/>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3"/>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Para dar cumplimiento al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2.1 (i</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identificación de peligros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organización deberá:</a:t>
            </a: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3"/>
              <a:tabLst>
                <a:tab pos="53340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Desarrollar una herramienta básica e importante de la identificación de los peligros que pueden afectarla, como será la obtención de información de estos peligros, mediante un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procedimiento de notificación voluntaria</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2.1 a);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 su personal y/o de quienes se relacionan con ella (explotadores de servicios aéreos, subcontratistas u otras organizaciones).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un programa/plan para efectuar una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revisión sistemática</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los procesos/equipos relacionados con la seguridad operacional aplicables que sean idóneos para el proceso de identificación de peligros y mitigación de los riesgos (HIRM); y</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un proceso que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priorice y asigne</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los peligros identificados para efectuar la mitigación de riesgos.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4"/>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En el desarrollo de los procesos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evaluación y mitigación de riesgos de seguridad</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operacional</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2.2</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organización deberá considerar: </a:t>
            </a: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4"/>
              <a:tabLst>
                <a:tab pos="53340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un procedimiento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gestión de riesgos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la seguridad operacional que incluya su mecanismo o método de aprobación, así como un proceso de revisión periódico.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Adoptar y/o desarrollar matrices de riesgos de seguridad operacional adecuadas a sus procesos de mantenimiento;</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Considerar en el material de capacitación, matrices de riesgos de SMS desarrolladas e instrucciones asociadas de la gestión de riesgos o SMS.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5"/>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Como parte de la incorporación en esta Tercera fase, del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3.1 (i)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 SMS, relacionado con el</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 control y medición del rendimiento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en materia de seguridad operacional, será requisito:</a:t>
            </a: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5"/>
              <a:tabLst>
                <a:tab pos="533400"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internamente un procedimiento para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notificación e investigación</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sucesos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que afecten a la organización o que se generen por actividades realizadas por ellas o como consecuencia del uso de elementos reparados o instalados por ella. Esto incluye informes obligatorios de defectos (MDR) o informes importantes, según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la recopilación, el procesamiento y el análisis de los datos de seguridad operacional de los resultados de alto gravedad/baja probabilidad.</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indicadores de seguridad</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operacional de alta gravedad/baja probabilidad (ALoSP inicial) y su configuración de objetivos y alertas asociados. Entre los ejemplos de indicadores de seguridad operacional de alta gravedad/baja probabilidad se considera incluir las tasas de accidentes, las tasas de incidentes graves y el control de los resultados de no cumplimiento de alto riesgo. En el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Apéndice 5</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se adjunta una guía relacionada con los indicadores de rendimiento.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Determinar con la AAC, los indicadores de rendimiento en materia de seguridad operacional y los objetivos de rendimiento a lograr, en materia de seguridad operacional.</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6"/>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En el cumplimiento del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3.2</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gestión de cambio</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organización deberá establecer un proceso formal que evite que se introduzcan peligros adicionales producto de expansiones o reducciones de la organización, cambios de equipos, políticas, sistemas, programas, reglamentos, etc. Esta condición que puede afectar de igual forma a los procesos de mitigación existentes, establece la necesidad que se desarrolle un procedimiento que identifique en forma sistemática los peligros que se generan a causa de los cambios y que posteriormente se desarrollen, implementen y evalúen las estrategias que permitan gestionar los riesgos resultantes.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Este procedimiento deberá considerar:</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vulnerabilidad de los sistemas de mantenimiento y actividades de la organización;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estabilidad de estos sistemas y sus entornos operacionales;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el rendimiento pasado;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1257300" marR="0" lvl="2" indent="-342900" algn="just" defTabSz="457200" rtl="0" eaLnBrk="1" fontAlgn="auto" latinLnBrk="0" hangingPunct="1">
              <a:lnSpc>
                <a:spcPct val="100000"/>
              </a:lnSpc>
              <a:spcBef>
                <a:spcPts val="0"/>
              </a:spcBef>
              <a:spcAft>
                <a:spcPts val="600"/>
              </a:spcAft>
              <a:buClrTx/>
              <a:buSzTx/>
              <a:buFont typeface="Arial"/>
              <a:buChar char="-"/>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los cambios tecnológicos, industriales y reglamentarios;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Garantizar que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antes de implementar</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los nuevos cambios se considere su impacto en los registros existentes de rendimiento de seguridad operacional y de mitigación de riesgos; y </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Que exista garantía de que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antes de poner en servicio</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procesos y equipos que afecten o se relacionen con la seguridad operacional, se considere efectuar una evaluación de seguridad operacional de ellos.</a:t>
            </a:r>
          </a:p>
          <a:p>
            <a:pPr marL="342900" marR="0" lvl="0"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7"/>
              <a:tabLst>
                <a:tab pos="533400"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La Fase 3 de esta implementación se deberá completar con la incorporación de aquellos ítems que ayuden a generar una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mejora continua del SMS</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y de esta forma cumplir con sus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3.3 (i) y 3.3 (ii).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Para su cumplimiento la organización de mantenimiento deberá:</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Desarrollar formularios para efectuar evaluaciones internas y/o adecuar los existentes para las evaluaciones de calidad;</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Definir los procesos de auditorías de SMS internos y externos que incorporará a las auditorias de calidad que la organización posee desde su certificación;</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Complementar el programa de auditorías de calidad, con los aspectos del SMS, que deberán ser evaluados en las instalaciones, los equipos, la documentación y los procedimientos;</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Definir el programa que se realizará para la evaluación del SMS en estas auditorías de calidad;</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Desarrollar la documentación requerida para el aseguramiento de la seguridad operacional.</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800100" marR="0" lvl="1" indent="-342900" algn="just" defTabSz="457200" rtl="0" eaLnBrk="1" fontAlgn="auto" latinLnBrk="0" hangingPunct="1">
              <a:lnSpc>
                <a:spcPts val="1200"/>
              </a:lnSpc>
              <a:spcBef>
                <a:spcPts val="0"/>
              </a:spcBef>
              <a:spcAft>
                <a:spcPts val="600"/>
              </a:spcAft>
              <a:buClrTx/>
              <a:buSzTx/>
              <a:buFont typeface="+mj-lt"/>
              <a:buAutoNum type="romanLcPeriod"/>
              <a:tabLst>
                <a:tab pos="-914400" algn="l"/>
                <a:tab pos="-457200" algn="l"/>
                <a:tab pos="810260" algn="l"/>
                <a:tab pos="1080135" algn="l"/>
              </a:tabLst>
              <a:defRPr/>
            </a:pP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Establecer programas de revisión/estudio de SMS operacional, según corresponda.</a:t>
            </a:r>
            <a:endParaRPr kumimoji="0" lang="es-PE" sz="1800" b="0" i="0" u="none" strike="noStrike" kern="1200" cap="none" spc="0" normalizeH="0" baseline="0" noProof="0" dirty="0" smtClean="0">
              <a:ln>
                <a:noFill/>
              </a:ln>
              <a:solidFill>
                <a:prstClr val="black"/>
              </a:solidFill>
              <a:effectLst/>
              <a:uLnTx/>
              <a:uFillTx/>
              <a:latin typeface="Times New Roman"/>
              <a:ea typeface="Times New Roman"/>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endParaRPr>
          </a:p>
          <a:p>
            <a:pPr marL="342900" marR="0" lvl="0" indent="-342900" algn="just" defTabSz="457200" rtl="0" eaLnBrk="1" fontAlgn="auto" latinLnBrk="0" hangingPunct="1">
              <a:lnSpc>
                <a:spcPct val="100000"/>
              </a:lnSpc>
              <a:spcBef>
                <a:spcPts val="0"/>
              </a:spcBef>
              <a:spcAft>
                <a:spcPts val="600"/>
              </a:spcAft>
              <a:buClrTx/>
              <a:buSzTx/>
              <a:buFont typeface="+mj-lt"/>
              <a:buAutoNum type="arabicPeriod" startAt="8"/>
              <a:tabLst>
                <a:tab pos="533400" algn="l"/>
              </a:tabLst>
              <a:defRPr/>
            </a:pPr>
            <a:r>
              <a:rPr kumimoji="0" lang="es-ES" sz="1200" b="0" i="0" u="none" strike="noStrike" kern="1200" cap="none" spc="0" normalizeH="0" baseline="0" noProof="0" dirty="0" smtClean="0">
                <a:ln>
                  <a:noFill/>
                </a:ln>
                <a:solidFill>
                  <a:prstClr val="black"/>
                </a:solidFill>
                <a:effectLst/>
                <a:uLnTx/>
                <a:uFillTx/>
                <a:latin typeface="Arial"/>
                <a:ea typeface="Times New Roman"/>
                <a:cs typeface="+mn-cs"/>
              </a:rPr>
              <a:t>En esta Fase 4, se debe completar y dar aceptación final por la AAC al  </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manual del SMS (MSMS) y a la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documentación</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de la seguridad operacional pertinente (</a:t>
            </a:r>
            <a:r>
              <a:rPr kumimoji="0" lang="es-ES_tradnl" sz="1200" b="1" i="0" u="none" strike="noStrike" kern="1200" cap="none" spc="0" normalizeH="0" baseline="0" noProof="0" dirty="0" smtClean="0">
                <a:ln>
                  <a:noFill/>
                </a:ln>
                <a:solidFill>
                  <a:prstClr val="black"/>
                </a:solidFill>
                <a:effectLst/>
                <a:uLnTx/>
                <a:uFillTx/>
                <a:latin typeface="Arial"/>
                <a:ea typeface="Times New Roman"/>
                <a:cs typeface="+mn-cs"/>
              </a:rPr>
              <a:t>Elemento 1.5)</a:t>
            </a:r>
            <a:r>
              <a:rPr kumimoji="0" lang="es-ES_tradnl" sz="1200" b="0" i="0" u="none" strike="noStrike" kern="1200" cap="none" spc="0" normalizeH="0" baseline="0" noProof="0" dirty="0" smtClean="0">
                <a:ln>
                  <a:noFill/>
                </a:ln>
                <a:solidFill>
                  <a:prstClr val="black"/>
                </a:solidFill>
                <a:effectLst/>
                <a:uLnTx/>
                <a:uFillTx/>
                <a:latin typeface="Arial"/>
                <a:ea typeface="Times New Roman"/>
                <a:cs typeface="+mn-cs"/>
              </a:rPr>
              <a:t>, la cual deberá ser revisada  y actualizada posteriormente en forma permanente, en conformidad a la evolución que sufra el SMS, por nuevos procesos o procedimientos, cambios reglamentarios o cambios en los procesos o procedimientos de la organización. esta actividad deberá estar considerada en los procedimientos de SMS.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41773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lnSpc>
                <a:spcPts val="1200"/>
              </a:lnSpc>
              <a:spcBef>
                <a:spcPts val="0"/>
              </a:spcBef>
              <a:spcAft>
                <a:spcPts val="0"/>
              </a:spcAft>
              <a:buFont typeface="+mj-lt"/>
              <a:buAutoNum type="alphaLcParenR"/>
              <a:tabLst>
                <a:tab pos="-914400" algn="l"/>
                <a:tab pos="-457200" algn="l"/>
                <a:tab pos="342900" algn="l"/>
                <a:tab pos="685800" algn="l"/>
                <a:tab pos="914400" algn="l"/>
              </a:tabLst>
            </a:pPr>
            <a:r>
              <a:rPr lang="es-ES" sz="1200" b="1" u="sng" dirty="0" smtClean="0">
                <a:effectLst/>
                <a:latin typeface="Arial"/>
                <a:ea typeface="Times New Roman"/>
              </a:rPr>
              <a:t>Fase 4 </a:t>
            </a:r>
            <a:r>
              <a:rPr lang="es-ES" sz="1200" u="sng" dirty="0" smtClean="0">
                <a:effectLst/>
                <a:latin typeface="Arial"/>
                <a:ea typeface="Times New Roman"/>
              </a:rPr>
              <a:t>(Ver Párrafo</a:t>
            </a:r>
            <a:r>
              <a:rPr lang="es-ES" sz="1200" u="sng" dirty="0" smtClean="0">
                <a:solidFill>
                  <a:srgbClr val="0000FF"/>
                </a:solidFill>
                <a:effectLst/>
                <a:latin typeface="Arial"/>
                <a:ea typeface="Times New Roman"/>
              </a:rPr>
              <a:t> </a:t>
            </a:r>
            <a:r>
              <a:rPr lang="es-ES" sz="1200" u="sng" dirty="0" smtClean="0">
                <a:effectLst/>
                <a:latin typeface="Arial"/>
                <a:ea typeface="Times New Roman"/>
              </a:rPr>
              <a:t>145.225(b)(4) del LAR 145)</a:t>
            </a:r>
            <a:endParaRPr lang="es-PE" sz="1800" dirty="0" smtClean="0">
              <a:effectLst/>
              <a:latin typeface="Times New Roman"/>
              <a:ea typeface="Times New Roman"/>
            </a:endParaRPr>
          </a:p>
          <a:p>
            <a:pPr marL="0" marR="0" algn="just">
              <a:spcBef>
                <a:spcPts val="0"/>
              </a:spcBef>
              <a:spcAft>
                <a:spcPts val="0"/>
              </a:spcAft>
            </a:pPr>
            <a:r>
              <a:rPr lang="es-ES_tradnl" sz="1200" dirty="0" smtClean="0">
                <a:effectLst/>
                <a:latin typeface="Arial"/>
                <a:ea typeface="Times New Roman"/>
              </a:rPr>
              <a:t> </a:t>
            </a: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a:tabLst>
                <a:tab pos="533400" algn="l"/>
              </a:tabLst>
            </a:pPr>
            <a:r>
              <a:rPr lang="es-ES" sz="1200" dirty="0" smtClean="0">
                <a:effectLst/>
                <a:latin typeface="Arial"/>
                <a:ea typeface="Times New Roman"/>
              </a:rPr>
              <a:t>La Fase 4 como la fase final de la implementación del SMS, debe asegurar un nivel de madurez en la gestión de riesgos de la seguridad operacional y en el aseguramiento de la seguridad operacional. Para lograrlo debe ser evaluada con un control periódico, retroalimentada y utilizando una medida correctiva continua que asegure mantener la eficacia de los controles de riesgos de seguridad operacional.</a:t>
            </a:r>
          </a:p>
          <a:p>
            <a:pPr marL="342900" marR="0" lvl="0" indent="-342900" algn="just">
              <a:spcBef>
                <a:spcPts val="0"/>
              </a:spcBef>
              <a:spcAft>
                <a:spcPts val="600"/>
              </a:spcAft>
              <a:buFont typeface="+mj-lt"/>
              <a:buAutoNum type="arabicPeriod"/>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a:tabLst>
                <a:tab pos="533400" algn="l"/>
              </a:tabLst>
            </a:pPr>
            <a:r>
              <a:rPr lang="es-ES" sz="1200" dirty="0" smtClean="0">
                <a:effectLst/>
                <a:latin typeface="Arial"/>
                <a:ea typeface="Times New Roman"/>
              </a:rPr>
              <a:t>En  la implementación de la Fase 4 del SMS, la OMA deberá terminar con las actividades iniciadas en las Fases 1, 2, y 3, consolidando todo lo realizado, mediante el cumplimiento total de los siguiente elementos de SMS: </a:t>
            </a:r>
            <a:endParaRPr lang="es-PE" sz="1800"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Lst>
            </a:pPr>
            <a:r>
              <a:rPr lang="es-ES" sz="1200" u="none" strike="noStrike" dirty="0" smtClean="0">
                <a:effectLst/>
                <a:latin typeface="Arial"/>
                <a:ea typeface="Times New Roman"/>
              </a:rPr>
              <a:t>1.1 	Compromiso y responsabilidad de la gestión (iii);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2.1 	</a:t>
            </a:r>
            <a:r>
              <a:rPr lang="es-ES_tradnl" sz="1200" u="none" strike="noStrike" dirty="0" smtClean="0">
                <a:effectLst/>
                <a:latin typeface="Arial"/>
                <a:ea typeface="Times New Roman"/>
              </a:rPr>
              <a:t>Identificación de peligros </a:t>
            </a:r>
            <a:r>
              <a:rPr lang="es-ES" sz="1200" u="none" strike="noStrike" dirty="0" smtClean="0">
                <a:effectLst/>
                <a:latin typeface="Arial"/>
                <a:ea typeface="Times New Roman"/>
              </a:rPr>
              <a:t>(ii);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3.1 	</a:t>
            </a:r>
            <a:r>
              <a:rPr lang="es-ES_tradnl" sz="1200" u="none" strike="noStrike" dirty="0" smtClean="0">
                <a:effectLst/>
                <a:latin typeface="Arial"/>
                <a:ea typeface="Times New Roman"/>
              </a:rPr>
              <a:t>Control y medición del rendimiento en materia de seguridad operacional (ii);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4.1 	</a:t>
            </a:r>
            <a:r>
              <a:rPr lang="es-ES_tradnl" sz="1200" u="none" strike="noStrike" dirty="0" smtClean="0">
                <a:effectLst/>
                <a:latin typeface="Arial"/>
                <a:ea typeface="Times New Roman"/>
              </a:rPr>
              <a:t>Capacitación y educación (ii);</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 pos="1260475" algn="l"/>
              </a:tabLst>
            </a:pPr>
            <a:r>
              <a:rPr lang="es-ES" sz="1200" u="none" strike="noStrike" dirty="0" smtClean="0">
                <a:effectLst/>
                <a:latin typeface="Arial"/>
                <a:ea typeface="Times New Roman"/>
              </a:rPr>
              <a:t>4.2 	</a:t>
            </a:r>
            <a:r>
              <a:rPr lang="es-ES_tradnl" sz="1200" u="none" strike="noStrike" dirty="0" smtClean="0">
                <a:effectLst/>
                <a:latin typeface="Arial"/>
                <a:ea typeface="Times New Roman"/>
              </a:rPr>
              <a:t>Comunicación de la seguridad operacional (ii).</a:t>
            </a: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 pos="1260475" algn="l"/>
              </a:tabLst>
            </a:pPr>
            <a:endParaRPr lang="es-PE" sz="1800" u="none" strike="noStrike" dirty="0" smtClean="0">
              <a:effectLst/>
              <a:latin typeface="Times New Roman"/>
              <a:ea typeface="Times New Roman"/>
            </a:endParaRPr>
          </a:p>
          <a:p>
            <a:pPr marL="342900" marR="0" lvl="0" indent="-342900" algn="just">
              <a:spcBef>
                <a:spcPts val="0"/>
              </a:spcBef>
              <a:spcAft>
                <a:spcPts val="600"/>
              </a:spcAft>
              <a:buFont typeface="+mj-lt"/>
              <a:buAutoNum type="arabicPeriod" startAt="3"/>
              <a:tabLst>
                <a:tab pos="533400" algn="l"/>
              </a:tabLst>
            </a:pPr>
            <a:r>
              <a:rPr lang="es-ES" sz="1200" dirty="0" smtClean="0">
                <a:effectLst/>
                <a:latin typeface="Arial"/>
                <a:ea typeface="Times New Roman"/>
              </a:rPr>
              <a:t>El cumplimiento  del </a:t>
            </a:r>
            <a:r>
              <a:rPr lang="es-ES_tradnl" sz="1200" b="1" dirty="0" smtClean="0">
                <a:effectLst/>
                <a:latin typeface="Arial"/>
                <a:ea typeface="Times New Roman"/>
              </a:rPr>
              <a:t>Elemento 1.1 (iii)</a:t>
            </a:r>
            <a:r>
              <a:rPr lang="es-ES_tradnl" sz="1200" dirty="0" smtClean="0">
                <a:effectLst/>
                <a:latin typeface="Arial"/>
                <a:ea typeface="Times New Roman"/>
              </a:rPr>
              <a:t>, relacionado con el </a:t>
            </a:r>
            <a:r>
              <a:rPr lang="es-ES_tradnl" sz="1200" b="1" dirty="0" smtClean="0">
                <a:effectLst/>
                <a:latin typeface="Arial"/>
                <a:ea typeface="Times New Roman"/>
              </a:rPr>
              <a:t>compromiso y responsabilidad de la gestión, </a:t>
            </a:r>
            <a:r>
              <a:rPr lang="es-ES_tradnl" sz="1200" dirty="0" smtClean="0">
                <a:effectLst/>
                <a:latin typeface="Arial"/>
                <a:ea typeface="Times New Roman"/>
              </a:rPr>
              <a:t>establece en esta fase que se efectué una mejora al procedimiento disciplinario y/o a la política existentes, para la clasificación, identificación y diferenciación entre los errores/equivocaciones accidentales o involuntarias de las infracciones o negligencias deliberadas/graves.</a:t>
            </a:r>
          </a:p>
          <a:p>
            <a:pPr marL="342900" marR="0" lvl="0" indent="-342900" algn="just">
              <a:spcBef>
                <a:spcPts val="0"/>
              </a:spcBef>
              <a:spcAft>
                <a:spcPts val="600"/>
              </a:spcAft>
              <a:buFont typeface="+mj-lt"/>
              <a:buAutoNum type="arabicPeriod" startAt="3"/>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startAt="3"/>
              <a:tabLst>
                <a:tab pos="533400" algn="l"/>
              </a:tabLst>
            </a:pPr>
            <a:r>
              <a:rPr lang="es-ES" sz="1200" dirty="0" smtClean="0">
                <a:effectLst/>
                <a:latin typeface="Arial"/>
                <a:ea typeface="Times New Roman"/>
              </a:rPr>
              <a:t>Para la consolidación de la información relativa a la </a:t>
            </a:r>
            <a:r>
              <a:rPr lang="es-ES" sz="1200" b="1" dirty="0" smtClean="0">
                <a:effectLst/>
                <a:latin typeface="Arial"/>
                <a:ea typeface="Times New Roman"/>
              </a:rPr>
              <a:t>identificación de peligros (</a:t>
            </a:r>
            <a:r>
              <a:rPr lang="es-ES_tradnl" sz="1200" b="1" dirty="0" smtClean="0">
                <a:effectLst/>
                <a:latin typeface="Arial"/>
                <a:ea typeface="Times New Roman"/>
              </a:rPr>
              <a:t>Elemento 2.1 (ii)) </a:t>
            </a:r>
            <a:r>
              <a:rPr lang="es-ES_tradnl" sz="1200" dirty="0" smtClean="0">
                <a:effectLst/>
                <a:latin typeface="Arial"/>
                <a:ea typeface="Times New Roman"/>
              </a:rPr>
              <a:t>se deberán</a:t>
            </a:r>
            <a:r>
              <a:rPr lang="es-ES_tradnl" sz="1200" b="1" dirty="0" smtClean="0">
                <a:effectLst/>
                <a:latin typeface="Arial"/>
                <a:ea typeface="Times New Roman"/>
              </a:rPr>
              <a:t>:</a:t>
            </a:r>
            <a:endParaRPr lang="es-PE" sz="1800"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Integrar los peligros identificados en los informes de investigación de sucesos con los identificados por el sistema de notificación voluntaria;</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Integrar los procedimientos de identificación de peligros y gestión de riesgos con el SMS del subcontratista o del explotador aéreo, donde corresponda o le sea solicitado;</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Desarrollar, para los casos donde existan peligros recopilados para la mitigación de riesgos, un proceso para su priorización según las áreas de mayor necesidad o impacto.</a:t>
            </a: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endParaRPr lang="es-PE" sz="1800" u="none" strike="noStrike" dirty="0" smtClean="0">
              <a:effectLst/>
              <a:latin typeface="Times New Roman"/>
              <a:ea typeface="Times New Roman"/>
            </a:endParaRPr>
          </a:p>
          <a:p>
            <a:pPr marL="342900" marR="0" lvl="0" indent="-342900" algn="just">
              <a:spcBef>
                <a:spcPts val="0"/>
              </a:spcBef>
              <a:spcAft>
                <a:spcPts val="600"/>
              </a:spcAft>
              <a:buFont typeface="+mj-lt"/>
              <a:buAutoNum type="arabicPeriod" startAt="5"/>
              <a:tabLst>
                <a:tab pos="533400" algn="l"/>
              </a:tabLst>
            </a:pPr>
            <a:r>
              <a:rPr lang="es-ES" sz="1200" dirty="0" smtClean="0">
                <a:effectLst/>
                <a:latin typeface="Arial"/>
                <a:ea typeface="Times New Roman"/>
              </a:rPr>
              <a:t>En lo relativo al </a:t>
            </a:r>
            <a:r>
              <a:rPr lang="es-ES" sz="1200" b="1" dirty="0" smtClean="0">
                <a:effectLst/>
                <a:latin typeface="Arial"/>
                <a:ea typeface="Times New Roman"/>
              </a:rPr>
              <a:t>Elemento 2.1 (ii)</a:t>
            </a:r>
            <a:r>
              <a:rPr lang="es-ES" sz="1200" dirty="0" smtClean="0">
                <a:effectLst/>
                <a:latin typeface="Arial"/>
                <a:ea typeface="Times New Roman"/>
              </a:rPr>
              <a:t> de  </a:t>
            </a:r>
            <a:r>
              <a:rPr lang="es-ES_tradnl" sz="1200" b="1" dirty="0" smtClean="0">
                <a:effectLst/>
                <a:latin typeface="Arial"/>
                <a:ea typeface="Times New Roman"/>
              </a:rPr>
              <a:t>control y medición del rendimiento en materia de seguridad operacional</a:t>
            </a:r>
            <a:r>
              <a:rPr lang="es-ES" sz="1200" dirty="0" smtClean="0">
                <a:effectLst/>
                <a:latin typeface="Arial"/>
                <a:ea typeface="Times New Roman"/>
              </a:rPr>
              <a:t> la OMA en esta fase deberá:</a:t>
            </a:r>
            <a:endParaRPr lang="es-PE" sz="1800"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Efectuar la incorporación de los eventos de bajo impacto al sistema de recopilación y procesamiento de datos de seguridad operacional;</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Determinar los indicadores de alta probabilidad/baja gravedad</a:t>
            </a:r>
            <a:r>
              <a:rPr lang="es-ES_tradnl" sz="1200" u="none" strike="noStrike" baseline="0" dirty="0" smtClean="0">
                <a:effectLst/>
                <a:latin typeface="Arial"/>
                <a:ea typeface="Times New Roman"/>
              </a:rPr>
              <a:t> </a:t>
            </a:r>
            <a:r>
              <a:rPr lang="es-ES_tradnl" sz="1200" u="none" strike="noStrike" dirty="0" smtClean="0">
                <a:effectLst/>
                <a:latin typeface="Arial"/>
                <a:ea typeface="Times New Roman"/>
              </a:rPr>
              <a:t>para la seguridad operacional/calidad con el control del nivel de objetivos/alertas, según corresponda (ALoSP maduro).</a:t>
            </a:r>
            <a:endParaRPr lang="es-PE" sz="1800" u="none" strike="noStrike" dirty="0" smtClean="0">
              <a:effectLst/>
              <a:latin typeface="Times New Roman"/>
              <a:ea typeface="Times New Roman"/>
            </a:endParaRP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r>
              <a:rPr lang="es-ES_tradnl" sz="1200" u="none" strike="noStrike" dirty="0" smtClean="0">
                <a:effectLst/>
                <a:latin typeface="Arial"/>
                <a:ea typeface="Times New Roman"/>
              </a:rPr>
              <a:t>Determinar con la AAC, los indicadores de rendimiento en materia de seguridad operacional de alta probabilidad/baja gravedad y los niveles de objetivos/alertas de rendimiento a lograr, en materia de seguridad operacional. </a:t>
            </a:r>
          </a:p>
          <a:p>
            <a:pPr marL="342900" marR="0" lvl="0" indent="-342900" algn="just">
              <a:lnSpc>
                <a:spcPts val="1200"/>
              </a:lnSpc>
              <a:spcBef>
                <a:spcPts val="0"/>
              </a:spcBef>
              <a:spcAft>
                <a:spcPts val="600"/>
              </a:spcAft>
              <a:buFont typeface="+mj-lt"/>
              <a:buAutoNum type="romanLcPeriod"/>
              <a:tabLst>
                <a:tab pos="-914400" algn="l"/>
                <a:tab pos="-457200" algn="l"/>
                <a:tab pos="810260" algn="l"/>
                <a:tab pos="1080135" algn="l"/>
              </a:tabLst>
            </a:pPr>
            <a:endParaRPr lang="es-PE" sz="1800" u="none" strike="noStrike" dirty="0" smtClean="0">
              <a:effectLst/>
              <a:latin typeface="Times New Roman"/>
              <a:ea typeface="Times New Roman"/>
            </a:endParaRPr>
          </a:p>
          <a:p>
            <a:pPr marL="342900" marR="0" lvl="0" indent="-342900" algn="just">
              <a:spcBef>
                <a:spcPts val="0"/>
              </a:spcBef>
              <a:spcAft>
                <a:spcPts val="600"/>
              </a:spcAft>
              <a:buFont typeface="+mj-lt"/>
              <a:buAutoNum type="arabicPeriod" startAt="6"/>
              <a:tabLst>
                <a:tab pos="533400" algn="l"/>
              </a:tabLst>
            </a:pPr>
            <a:r>
              <a:rPr lang="es-ES" sz="1200" dirty="0" smtClean="0">
                <a:effectLst/>
                <a:latin typeface="Arial"/>
                <a:ea typeface="Times New Roman"/>
              </a:rPr>
              <a:t>La </a:t>
            </a:r>
            <a:r>
              <a:rPr lang="es-ES" sz="1200" b="1" dirty="0" smtClean="0">
                <a:effectLst/>
                <a:latin typeface="Arial"/>
                <a:ea typeface="Times New Roman"/>
              </a:rPr>
              <a:t>capacitación y educación</a:t>
            </a:r>
            <a:r>
              <a:rPr lang="es-ES" sz="1200" dirty="0" smtClean="0">
                <a:effectLst/>
                <a:latin typeface="Arial"/>
                <a:ea typeface="Times New Roman"/>
              </a:rPr>
              <a:t> considerada en el </a:t>
            </a:r>
            <a:r>
              <a:rPr lang="es-ES" sz="1200" b="1" dirty="0" smtClean="0">
                <a:effectLst/>
                <a:latin typeface="Arial"/>
                <a:ea typeface="Times New Roman"/>
              </a:rPr>
              <a:t>Elemento 4.1 (ii),</a:t>
            </a:r>
            <a:r>
              <a:rPr lang="es-ES" sz="1200" dirty="0" smtClean="0">
                <a:effectLst/>
                <a:latin typeface="Arial"/>
                <a:ea typeface="Times New Roman"/>
              </a:rPr>
              <a:t> como parte del programa de capacitación de SMS para todo el personal pertinente, deberá estar completada y su contenido incorporado en forma permanente en el programa de capacitación inicial y continuo que debe aplicar la OMA, en forma permanente, cuando se termine la implementación de SMS en ella.</a:t>
            </a:r>
          </a:p>
          <a:p>
            <a:pPr marL="342900" marR="0" lvl="0" indent="-342900" algn="just">
              <a:spcBef>
                <a:spcPts val="0"/>
              </a:spcBef>
              <a:spcAft>
                <a:spcPts val="600"/>
              </a:spcAft>
              <a:buFont typeface="+mj-lt"/>
              <a:buAutoNum type="arabicPeriod" startAt="6"/>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startAt="6"/>
              <a:tabLst>
                <a:tab pos="533400" algn="l"/>
              </a:tabLst>
            </a:pPr>
            <a:r>
              <a:rPr lang="es-ES" sz="1200" dirty="0" smtClean="0">
                <a:effectLst/>
                <a:latin typeface="Arial"/>
                <a:ea typeface="Times New Roman"/>
              </a:rPr>
              <a:t>La OMA en relación al </a:t>
            </a:r>
            <a:r>
              <a:rPr lang="es-ES_tradnl" sz="1200" b="1" dirty="0" smtClean="0">
                <a:effectLst/>
                <a:latin typeface="Arial"/>
                <a:ea typeface="Times New Roman"/>
              </a:rPr>
              <a:t>Elemento 4.2 (ii) </a:t>
            </a:r>
            <a:r>
              <a:rPr lang="es-ES_tradnl" sz="1200" dirty="0" smtClean="0">
                <a:effectLst/>
                <a:latin typeface="Arial"/>
                <a:ea typeface="Times New Roman"/>
              </a:rPr>
              <a:t>de </a:t>
            </a:r>
            <a:r>
              <a:rPr lang="es-ES_tradnl" sz="1200" b="1" dirty="0" smtClean="0">
                <a:effectLst/>
                <a:latin typeface="Arial"/>
                <a:ea typeface="Times New Roman"/>
              </a:rPr>
              <a:t>comunicación de seguridad operacional</a:t>
            </a:r>
            <a:r>
              <a:rPr lang="es-ES_tradnl" sz="1200" dirty="0" smtClean="0">
                <a:effectLst/>
                <a:latin typeface="Arial"/>
                <a:ea typeface="Times New Roman"/>
              </a:rPr>
              <a:t> deberá asegurar y demostrar en esta fase, </a:t>
            </a:r>
            <a:r>
              <a:rPr lang="es-ES" sz="1200" dirty="0" smtClean="0">
                <a:effectLst/>
                <a:latin typeface="Arial"/>
                <a:ea typeface="Times New Roman"/>
              </a:rPr>
              <a:t>haber efectuado un proceso inicial de promoción, intercambio y distribución de la información de SMS y el haber generado los procedimientos y mecanismos para continuar con ella </a:t>
            </a:r>
            <a:r>
              <a:rPr lang="es-ES_tradnl" sz="1200" dirty="0" smtClean="0">
                <a:effectLst/>
                <a:latin typeface="Arial"/>
                <a:ea typeface="Times New Roman"/>
              </a:rPr>
              <a:t>en forma interna y externa.</a:t>
            </a:r>
          </a:p>
          <a:p>
            <a:pPr marL="342900" marR="0" lvl="0" indent="-342900" algn="just">
              <a:spcBef>
                <a:spcPts val="0"/>
              </a:spcBef>
              <a:spcAft>
                <a:spcPts val="600"/>
              </a:spcAft>
              <a:buFont typeface="+mj-lt"/>
              <a:buAutoNum type="arabicPeriod" startAt="6"/>
              <a:tabLst>
                <a:tab pos="533400" algn="l"/>
              </a:tabLst>
            </a:pPr>
            <a:endParaRPr lang="es-PE" sz="1800" dirty="0" smtClean="0">
              <a:effectLst/>
              <a:latin typeface="Times New Roman"/>
              <a:ea typeface="Times New Roman"/>
            </a:endParaRPr>
          </a:p>
          <a:p>
            <a:pPr marL="342900" marR="0" lvl="0" indent="-342900" algn="just">
              <a:spcBef>
                <a:spcPts val="0"/>
              </a:spcBef>
              <a:spcAft>
                <a:spcPts val="600"/>
              </a:spcAft>
              <a:buFont typeface="+mj-lt"/>
              <a:buAutoNum type="arabicPeriod" startAt="6"/>
              <a:tabLst>
                <a:tab pos="533400" algn="l"/>
              </a:tabLst>
            </a:pPr>
            <a:r>
              <a:rPr lang="es-ES" sz="1200" dirty="0" smtClean="0">
                <a:effectLst/>
                <a:latin typeface="Arial"/>
                <a:ea typeface="Times New Roman"/>
              </a:rPr>
              <a:t>En esta Fase 4, se debe completar y dar aceptación final por la AAC al  </a:t>
            </a:r>
            <a:r>
              <a:rPr lang="es-ES_tradnl" sz="1200" dirty="0" smtClean="0">
                <a:effectLst/>
                <a:latin typeface="Arial"/>
                <a:ea typeface="Times New Roman"/>
              </a:rPr>
              <a:t>manual del SMS (MSMS) y a la </a:t>
            </a:r>
            <a:r>
              <a:rPr lang="es-ES_tradnl" sz="1200" b="1" dirty="0" smtClean="0">
                <a:effectLst/>
                <a:latin typeface="Arial"/>
                <a:ea typeface="Times New Roman"/>
              </a:rPr>
              <a:t>documentación</a:t>
            </a:r>
            <a:r>
              <a:rPr lang="es-ES_tradnl" sz="1200" dirty="0" smtClean="0">
                <a:effectLst/>
                <a:latin typeface="Arial"/>
                <a:ea typeface="Times New Roman"/>
              </a:rPr>
              <a:t> de la seguridad operacional pertinente (</a:t>
            </a:r>
            <a:r>
              <a:rPr lang="es-ES_tradnl" sz="1200" b="1" dirty="0" smtClean="0">
                <a:effectLst/>
                <a:latin typeface="Arial"/>
                <a:ea typeface="Times New Roman"/>
              </a:rPr>
              <a:t>Elemento 1.5)</a:t>
            </a:r>
            <a:r>
              <a:rPr lang="es-ES_tradnl" sz="1200" dirty="0" smtClean="0">
                <a:effectLst/>
                <a:latin typeface="Arial"/>
                <a:ea typeface="Times New Roman"/>
              </a:rPr>
              <a:t>, la cual deberá ser revisada  y actualizada posteriormente en forma permanente, en conformidad a la evolución que sufra el SMS, por nuevos procesos o procedimientos, cambios reglamentarios o cambios en los procesos o procedimientos de la OMA. esta actividad deberá estar considerada en los procedimientos de SMS.</a:t>
            </a:r>
            <a:endParaRPr lang="es-PE"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6E2E94-A510-624F-812E-907861D635C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3480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600"/>
              </a:spcBef>
              <a:spcAft>
                <a:spcPts val="915"/>
              </a:spcAft>
              <a:buFont typeface="+mj-lt"/>
              <a:buAutoNum type="alphaLcParenR" startAt="3"/>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La implementación de un SMS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es un proceso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que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busca incorporar las exigencias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de un sistema de gestión de la seguridad operacional (SMS). Este sistema </a:t>
            </a:r>
            <a:r>
              <a:rPr lang="es-PE" sz="1200" u="sng" dirty="0" smtClean="0">
                <a:effectLst/>
                <a:latin typeface="Arial" panose="020B0604020202020204" pitchFamily="34" charset="0"/>
                <a:ea typeface="Times New Roman" panose="02020603050405020304" pitchFamily="18" charset="0"/>
                <a:cs typeface="Arial" panose="020B0604020202020204" pitchFamily="34" charset="0"/>
              </a:rPr>
              <a:t>podrá tener una mayor o menor dificultad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en su diseño y funcionamiento,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dependiendo de la dimensión y complejidad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de la organización de mantenimiento. Sin embargo, el proceso de implementación será igual en su contenido y deberán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encuadrarse en los tiempos que la AAC establezca</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Por casos muy especiales y justificados, la AAC local podrá autorizar una extensión de este plazo, bajo un estricto control de cumplimiento de las extensiones autorizadas.</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0" indent="0">
              <a:buNone/>
            </a:pPr>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8</a:t>
            </a:fld>
            <a:endParaRPr lang="en-US"/>
          </a:p>
        </p:txBody>
      </p:sp>
    </p:spTree>
    <p:extLst>
      <p:ext uri="{BB962C8B-B14F-4D97-AF65-F5344CB8AC3E}">
        <p14:creationId xmlns:p14="http://schemas.microsoft.com/office/powerpoint/2010/main" val="2073854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a:spcBef>
                <a:spcPts val="600"/>
              </a:spcBef>
              <a:spcAft>
                <a:spcPts val="915"/>
              </a:spcAft>
              <a:buFont typeface="+mj-lt"/>
              <a:buAutoNum type="alphaLcParenR" startAt="4"/>
              <a:tabLst>
                <a:tab pos="720090" algn="l"/>
              </a:tabLst>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Para una </a:t>
            </a:r>
            <a:r>
              <a:rPr lang="es-PE" sz="1200" u="sng" dirty="0" smtClean="0">
                <a:effectLst/>
                <a:latin typeface="Arial" panose="020B0604020202020204" pitchFamily="34" charset="0"/>
                <a:ea typeface="Times New Roman" panose="02020603050405020304" pitchFamily="18" charset="0"/>
                <a:cs typeface="Arial" panose="020B0604020202020204" pitchFamily="34" charset="0"/>
              </a:rPr>
              <a:t>organización ya certificada </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este proceso requerirá de una </a:t>
            </a:r>
            <a:r>
              <a:rPr lang="es-PE" sz="1200" b="1" dirty="0" smtClean="0">
                <a:effectLst/>
                <a:latin typeface="Arial" panose="020B0604020202020204" pitchFamily="34" charset="0"/>
                <a:ea typeface="Times New Roman" panose="02020603050405020304" pitchFamily="18" charset="0"/>
                <a:cs typeface="Arial" panose="020B0604020202020204" pitchFamily="34" charset="0"/>
              </a:rPr>
              <a:t>planificación y un control detallado en su desarrollo, con el objetivo de cumplir las metas</a:t>
            </a:r>
            <a:r>
              <a:rPr lang="es-PE" sz="1200" dirty="0" smtClean="0">
                <a:effectLst/>
                <a:latin typeface="Arial" panose="020B0604020202020204" pitchFamily="34" charset="0"/>
                <a:ea typeface="Times New Roman" panose="02020603050405020304" pitchFamily="18" charset="0"/>
                <a:cs typeface="Arial" panose="020B0604020202020204" pitchFamily="34" charset="0"/>
              </a:rPr>
              <a:t> de implementación del SMS y simultáneamente no afectar las capacidades de mantenimiento y producción que posee la OMA.</a:t>
            </a: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algn="just"/>
            <a:endParaRPr lang="es-PE" dirty="0"/>
          </a:p>
        </p:txBody>
      </p:sp>
      <p:sp>
        <p:nvSpPr>
          <p:cNvPr id="4" name="Slide Number Placeholder 3"/>
          <p:cNvSpPr>
            <a:spLocks noGrp="1"/>
          </p:cNvSpPr>
          <p:nvPr>
            <p:ph type="sldNum" sz="quarter" idx="10"/>
          </p:nvPr>
        </p:nvSpPr>
        <p:spPr/>
        <p:txBody>
          <a:bodyPr/>
          <a:lstStyle/>
          <a:p>
            <a:fld id="{656E2E94-A510-624F-812E-907861D635CA}" type="slidenum">
              <a:rPr lang="en-US" smtClean="0"/>
              <a:t>9</a:t>
            </a:fld>
            <a:endParaRPr lang="en-US"/>
          </a:p>
        </p:txBody>
      </p:sp>
    </p:spTree>
    <p:extLst>
      <p:ext uri="{BB962C8B-B14F-4D97-AF65-F5344CB8AC3E}">
        <p14:creationId xmlns:p14="http://schemas.microsoft.com/office/powerpoint/2010/main" val="9250489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gn="just" defTabSz="914400" rtl="0" eaLnBrk="1" fontAlgn="auto" latinLnBrk="0" hangingPunct="1">
              <a:lnSpc>
                <a:spcPct val="100000"/>
              </a:lnSpc>
              <a:spcBef>
                <a:spcPts val="600"/>
              </a:spcBef>
              <a:spcAft>
                <a:spcPts val="915"/>
              </a:spcAft>
              <a:buClrTx/>
              <a:buSzTx/>
              <a:buFont typeface="+mj-lt"/>
              <a:buAutoNum type="alphaLcParenR" startAt="5"/>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La primera publicación del Doc. 9859, la Organización de Aviación Civil Internacional (OACI) </a:t>
            </a: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recomendó un enfoque en etapas</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por lo tanto, la implementación de </a:t>
            </a: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un SMS maduro es un proceso que toma varios años</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Esto permitirá que el SMS sea mucho más sólido a medida que se completa cada etapa de implementación, </a:t>
            </a:r>
            <a:r>
              <a:rPr kumimoji="0" lang="es-PE" sz="1200" b="0" i="0" u="sng"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Es importante completar los procesos </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de gestión de seguridad operacional fundamentales </a:t>
            </a: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antes de pasar a etapas sucesivas </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que impliquen procesos de mayor complejidad.</a:t>
            </a:r>
          </a:p>
          <a:p>
            <a:pPr marL="342900" marR="0" lvl="0" indent="-342900" algn="just" defTabSz="914400" rtl="0" eaLnBrk="1" fontAlgn="auto" latinLnBrk="0" hangingPunct="1">
              <a:lnSpc>
                <a:spcPct val="100000"/>
              </a:lnSpc>
              <a:spcBef>
                <a:spcPts val="600"/>
              </a:spcBef>
              <a:spcAft>
                <a:spcPts val="915"/>
              </a:spcAft>
              <a:buClrTx/>
              <a:buSzTx/>
              <a:buFont typeface="+mj-lt"/>
              <a:buAutoNum type="alphaLcParenR" startAt="5"/>
              <a:tabLst>
                <a:tab pos="720090" algn="l"/>
              </a:tabLst>
              <a:defRPr/>
            </a:pPr>
            <a:endPar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42900" marR="0" lvl="0" indent="-342900" algn="just" defTabSz="914400" rtl="0" eaLnBrk="1" fontAlgn="auto" latinLnBrk="0" hangingPunct="1">
              <a:lnSpc>
                <a:spcPct val="100000"/>
              </a:lnSpc>
              <a:spcBef>
                <a:spcPts val="600"/>
              </a:spcBef>
              <a:spcAft>
                <a:spcPts val="915"/>
              </a:spcAft>
              <a:buClrTx/>
              <a:buSzTx/>
              <a:buFont typeface="+mj-lt"/>
              <a:buAutoNum type="alphaLcParenR" startAt="5"/>
              <a:tabLst>
                <a:tab pos="720090" algn="l"/>
              </a:tabLst>
              <a:defRPr/>
            </a:pP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En la publicación del Doc. 9859 Tercera edición del </a:t>
            </a: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año 2013</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se propusieron cuatro (4) etapas de implementación del SMS. Cada etapa se asoció con varios elementos (o subelementos) según el marco de trabajo. Sin embargo, </a:t>
            </a:r>
            <a:r>
              <a:rPr kumimoji="0" lang="es-PE" sz="1200" b="1"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las cuatro (4) etapas recomendadas no están diseñadas para ser absolutas</a:t>
            </a:r>
            <a:r>
              <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Por lo tanto, los proveedores de servicio y los Estados podían elegir hacer ajustes de acuerdo a la realidad del Estado y a la dimensión y complejidad de las operaciones o circunstancias.</a:t>
            </a:r>
          </a:p>
          <a:p>
            <a:pPr marL="342900" marR="0" lvl="0" indent="-342900" algn="just" defTabSz="914400" rtl="0" eaLnBrk="1" fontAlgn="auto" latinLnBrk="0" hangingPunct="1">
              <a:lnSpc>
                <a:spcPct val="100000"/>
              </a:lnSpc>
              <a:spcBef>
                <a:spcPts val="600"/>
              </a:spcBef>
              <a:spcAft>
                <a:spcPts val="915"/>
              </a:spcAft>
              <a:buClrTx/>
              <a:buSzTx/>
              <a:buFont typeface="+mj-lt"/>
              <a:buAutoNum type="alphaLcParenR" startAt="5"/>
              <a:tabLst>
                <a:tab pos="720090" algn="l"/>
              </a:tabLst>
              <a:defRPr/>
            </a:pPr>
            <a:endPar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600"/>
              </a:spcBef>
              <a:spcAft>
                <a:spcPts val="915"/>
              </a:spcAft>
              <a:buClrTx/>
              <a:buSzTx/>
              <a:buFont typeface="+mj-lt"/>
              <a:buAutoNum type="alphaLcParenR" startAt="5"/>
              <a:tabLst>
                <a:tab pos="720090" algn="l"/>
              </a:tabLst>
              <a:defRPr/>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Basado en esta recomendación, se desarrollaron reglamentos y circulares de asesoramiento en donde se establecían cuatro (4) etapas (fases) con sus respectivos elementos, que fueron aplicados en los últimos años por las organizaciones de mantenimiento (Ver Tabla 1), en donde se resumían las cuatro (4) etapas (fases) de implementación del SMS y sus elementos correspondientes. </a:t>
            </a:r>
          </a:p>
          <a:p>
            <a:pPr marL="342900" marR="0" lvl="0" indent="-342900" algn="just" defTabSz="914400" rtl="0" eaLnBrk="1" fontAlgn="auto" latinLnBrk="0" hangingPunct="1">
              <a:lnSpc>
                <a:spcPct val="100000"/>
              </a:lnSpc>
              <a:spcBef>
                <a:spcPts val="600"/>
              </a:spcBef>
              <a:spcAft>
                <a:spcPts val="915"/>
              </a:spcAft>
              <a:buClrTx/>
              <a:buSzTx/>
              <a:buFont typeface="+mj-lt"/>
              <a:buAutoNum type="alphaLcParenR" startAt="5"/>
              <a:tabLst>
                <a:tab pos="720090" algn="l"/>
              </a:tabLst>
              <a:defRPr/>
            </a:pP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600"/>
              </a:spcBef>
              <a:spcAft>
                <a:spcPts val="915"/>
              </a:spcAft>
              <a:buClrTx/>
              <a:buSzTx/>
              <a:buFont typeface="+mj-lt"/>
              <a:buAutoNum type="alphaLcParenR" startAt="5"/>
              <a:tabLst>
                <a:tab pos="720090" algn="l"/>
              </a:tabLst>
              <a:defRPr/>
            </a:pPr>
            <a:r>
              <a:rPr lang="es-PE" sz="1200" dirty="0" smtClean="0">
                <a:effectLst/>
                <a:latin typeface="Arial" panose="020B0604020202020204" pitchFamily="34" charset="0"/>
                <a:ea typeface="Times New Roman" panose="02020603050405020304" pitchFamily="18" charset="0"/>
                <a:cs typeface="Arial" panose="020B0604020202020204" pitchFamily="34" charset="0"/>
              </a:rPr>
              <a:t>Las cuatro (4) etapas (fases) que se establecieron, recomendaban un tiempo total de cinco (5) años para la implementación. Sin embargo, el plazo de los cinco (5) años que se recomendó se inició en el año 2006 con la publicación del Doc. 9859 Primera edición y no comenzó en el año 2013 con la publicación del Doc. 9859 Tercera edición.</a:t>
            </a:r>
          </a:p>
          <a:p>
            <a:pPr marL="342900" marR="0" lvl="0" indent="-342900" algn="just" defTabSz="914400" rtl="0" eaLnBrk="1" fontAlgn="auto" latinLnBrk="0" hangingPunct="1">
              <a:lnSpc>
                <a:spcPct val="100000"/>
              </a:lnSpc>
              <a:spcBef>
                <a:spcPts val="600"/>
              </a:spcBef>
              <a:spcAft>
                <a:spcPts val="915"/>
              </a:spcAft>
              <a:buClrTx/>
              <a:buSzTx/>
              <a:buFont typeface="+mj-lt"/>
              <a:buAutoNum type="alphaLcParenR" startAt="5"/>
              <a:tabLst>
                <a:tab pos="720090" algn="l"/>
              </a:tabLst>
              <a:defRPr/>
            </a:pPr>
            <a:endParaRPr lang="es-PE" sz="1200" dirty="0" smtClean="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lgn="just" defTabSz="914400" rtl="0" eaLnBrk="1" fontAlgn="auto" latinLnBrk="0" hangingPunct="1">
              <a:lnSpc>
                <a:spcPct val="100000"/>
              </a:lnSpc>
              <a:spcBef>
                <a:spcPts val="600"/>
              </a:spcBef>
              <a:spcAft>
                <a:spcPts val="915"/>
              </a:spcAft>
              <a:buClrTx/>
              <a:buSzTx/>
              <a:buFont typeface="+mj-lt"/>
              <a:buAutoNum type="alphaLcParenR" startAt="5"/>
              <a:tabLst>
                <a:tab pos="720090" algn="l"/>
              </a:tabLst>
              <a:defRPr/>
            </a:pPr>
            <a:r>
              <a:rPr lang="es-PE" sz="1200" dirty="0" smtClean="0">
                <a:effectLst/>
                <a:latin typeface="Arial" panose="020B0604020202020204" pitchFamily="34" charset="0"/>
                <a:ea typeface="Times New Roman" panose="02020603050405020304" pitchFamily="18" charset="0"/>
              </a:rPr>
              <a:t>En el año 2013 se publicó la Primera edición del Anexo 19 sobre la gestión de la seguridad operacional, el cual en su Capítulo 4 estableció los requisitos aplicables al SMS y en su Apéndice 2 prescribió el marco de trabajo para el SMS, considerando los 4 componentes y 12 elementos que fueron tratados en los documentos previamente publicados por la OACI.</a:t>
            </a:r>
            <a:endParaRPr kumimoji="0" lang="es-PE" sz="1200" b="0" i="0" u="none" strike="noStrike" kern="1200" cap="none" spc="0" normalizeH="0" baseline="0" noProof="0" dirty="0" smtClean="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PE" sz="1200" b="0" i="0" u="none" strike="noStrike" kern="1200" cap="none" spc="0" normalizeH="0" baseline="0" noProof="0" dirty="0" smtClean="0">
              <a:ln>
                <a:noFill/>
              </a:ln>
              <a:solidFill>
                <a:prstClr val="black"/>
              </a:solidFill>
              <a:effectLst/>
              <a:uLnTx/>
              <a:uFillTx/>
              <a:latin typeface="+mn-lt"/>
              <a:ea typeface="+mn-ea"/>
              <a:cs typeface="+mn-cs"/>
            </a:endParaRPr>
          </a:p>
          <a:p>
            <a:endParaRPr lang="es-PE" dirty="0"/>
          </a:p>
        </p:txBody>
      </p:sp>
      <p:sp>
        <p:nvSpPr>
          <p:cNvPr id="4" name="Slide Number Placeholder 3"/>
          <p:cNvSpPr>
            <a:spLocks noGrp="1"/>
          </p:cNvSpPr>
          <p:nvPr>
            <p:ph type="sldNum" sz="quarter" idx="10"/>
          </p:nvPr>
        </p:nvSpPr>
        <p:spPr/>
        <p:txBody>
          <a:bodyPr/>
          <a:lstStyle/>
          <a:p>
            <a:fld id="{9B678FEC-480F-4DAB-BBC1-D34055C64807}" type="slidenum">
              <a:rPr lang="en-US" smtClean="0"/>
              <a:t>10</a:t>
            </a:fld>
            <a:endParaRPr lang="en-US"/>
          </a:p>
        </p:txBody>
      </p:sp>
    </p:spTree>
    <p:extLst>
      <p:ext uri="{BB962C8B-B14F-4D97-AF65-F5344CB8AC3E}">
        <p14:creationId xmlns:p14="http://schemas.microsoft.com/office/powerpoint/2010/main" val="3447413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94271621"/>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719851655"/>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2807214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0"/>
            <a:ext cx="9144000" cy="6858000"/>
          </a:xfrm>
        </p:spPr>
        <p:txBody>
          <a:bodyPr/>
          <a:lstStyle/>
          <a:p>
            <a:endParaRPr lang="en-US"/>
          </a:p>
        </p:txBody>
      </p:sp>
    </p:spTree>
    <p:extLst>
      <p:ext uri="{BB962C8B-B14F-4D97-AF65-F5344CB8AC3E}">
        <p14:creationId xmlns:p14="http://schemas.microsoft.com/office/powerpoint/2010/main" val="3719097396"/>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EB29003-DA76-431A-AE69-A2F1C7A98D7B}"/>
              </a:ext>
            </a:extLst>
          </p:cNvPr>
          <p:cNvSpPr>
            <a:spLocks noGrp="1"/>
          </p:cNvSpPr>
          <p:nvPr>
            <p:ph type="pic" sz="quarter" idx="10"/>
          </p:nvPr>
        </p:nvSpPr>
        <p:spPr>
          <a:xfrm>
            <a:off x="0" y="1565030"/>
            <a:ext cx="9144000" cy="1776047"/>
          </a:xfrm>
        </p:spPr>
        <p:txBody>
          <a:bodyPr/>
          <a:lstStyle/>
          <a:p>
            <a:endParaRPr lang="en-US"/>
          </a:p>
        </p:txBody>
      </p:sp>
    </p:spTree>
    <p:extLst>
      <p:ext uri="{BB962C8B-B14F-4D97-AF65-F5344CB8AC3E}">
        <p14:creationId xmlns:p14="http://schemas.microsoft.com/office/powerpoint/2010/main" val="654151935"/>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10" name="Picture Placeholder 10">
            <a:extLst>
              <a:ext uri="{FF2B5EF4-FFF2-40B4-BE49-F238E27FC236}">
                <a16:creationId xmlns:a16="http://schemas.microsoft.com/office/drawing/2014/main" id="{A141039F-C3DA-4B7B-98D1-24BB73ADEF5D}"/>
              </a:ext>
            </a:extLst>
          </p:cNvPr>
          <p:cNvSpPr>
            <a:spLocks noGrp="1"/>
          </p:cNvSpPr>
          <p:nvPr>
            <p:ph type="pic" sz="quarter" idx="11"/>
          </p:nvPr>
        </p:nvSpPr>
        <p:spPr>
          <a:xfrm>
            <a:off x="4025852" y="4063263"/>
            <a:ext cx="1069522" cy="1045345"/>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
        <p:nvSpPr>
          <p:cNvPr id="11" name="Picture Placeholder 7">
            <a:extLst>
              <a:ext uri="{FF2B5EF4-FFF2-40B4-BE49-F238E27FC236}">
                <a16:creationId xmlns:a16="http://schemas.microsoft.com/office/drawing/2014/main" id="{3F722801-8F6E-4873-B1C6-EB435EE049D7}"/>
              </a:ext>
            </a:extLst>
          </p:cNvPr>
          <p:cNvSpPr>
            <a:spLocks noGrp="1"/>
          </p:cNvSpPr>
          <p:nvPr>
            <p:ph type="pic" sz="quarter" idx="10"/>
          </p:nvPr>
        </p:nvSpPr>
        <p:spPr>
          <a:xfrm>
            <a:off x="1711492" y="2152649"/>
            <a:ext cx="1046747" cy="1035921"/>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247616323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1FF9422-8077-4F8C-9A44-C34EE121DA4F}"/>
              </a:ext>
            </a:extLst>
          </p:cNvPr>
          <p:cNvSpPr>
            <a:spLocks noGrp="1"/>
          </p:cNvSpPr>
          <p:nvPr>
            <p:ph type="pic" sz="quarter" idx="10"/>
          </p:nvPr>
        </p:nvSpPr>
        <p:spPr>
          <a:xfrm>
            <a:off x="-1" y="1523999"/>
            <a:ext cx="9144000" cy="2305050"/>
          </a:xfrm>
          <a:custGeom>
            <a:avLst/>
            <a:gdLst>
              <a:gd name="connsiteX0" fmla="*/ 0 w 12192000"/>
              <a:gd name="connsiteY0" fmla="*/ 0 h 2305050"/>
              <a:gd name="connsiteX1" fmla="*/ 12192000 w 12192000"/>
              <a:gd name="connsiteY1" fmla="*/ 0 h 2305050"/>
              <a:gd name="connsiteX2" fmla="*/ 12192000 w 12192000"/>
              <a:gd name="connsiteY2" fmla="*/ 2305050 h 2305050"/>
              <a:gd name="connsiteX3" fmla="*/ 0 w 12192000"/>
              <a:gd name="connsiteY3" fmla="*/ 2305050 h 2305050"/>
            </a:gdLst>
            <a:ahLst/>
            <a:cxnLst>
              <a:cxn ang="0">
                <a:pos x="connsiteX0" y="connsiteY0"/>
              </a:cxn>
              <a:cxn ang="0">
                <a:pos x="connsiteX1" y="connsiteY1"/>
              </a:cxn>
              <a:cxn ang="0">
                <a:pos x="connsiteX2" y="connsiteY2"/>
              </a:cxn>
              <a:cxn ang="0">
                <a:pos x="connsiteX3" y="connsiteY3"/>
              </a:cxn>
            </a:cxnLst>
            <a:rect l="l" t="t" r="r" b="b"/>
            <a:pathLst>
              <a:path w="12192000" h="2305050">
                <a:moveTo>
                  <a:pt x="0" y="0"/>
                </a:moveTo>
                <a:lnTo>
                  <a:pt x="12192000" y="0"/>
                </a:lnTo>
                <a:lnTo>
                  <a:pt x="12192000" y="2305050"/>
                </a:lnTo>
                <a:lnTo>
                  <a:pt x="0" y="2305050"/>
                </a:lnTo>
                <a:close/>
              </a:path>
            </a:pathLst>
          </a:custGeom>
        </p:spPr>
        <p:txBody>
          <a:bodyPr wrap="square">
            <a:noAutofit/>
          </a:bodyPr>
          <a:lstStyle/>
          <a:p>
            <a:endParaRPr lang="en-US"/>
          </a:p>
        </p:txBody>
      </p:sp>
    </p:spTree>
    <p:extLst>
      <p:ext uri="{BB962C8B-B14F-4D97-AF65-F5344CB8AC3E}">
        <p14:creationId xmlns:p14="http://schemas.microsoft.com/office/powerpoint/2010/main" val="374951646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2046158" y="1843791"/>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
        <p:nvSpPr>
          <p:cNvPr id="11" name="Picture Placeholder 10"/>
          <p:cNvSpPr>
            <a:spLocks noGrp="1"/>
          </p:cNvSpPr>
          <p:nvPr>
            <p:ph type="pic" sz="quarter" idx="11"/>
          </p:nvPr>
        </p:nvSpPr>
        <p:spPr>
          <a:xfrm>
            <a:off x="5184722" y="1843789"/>
            <a:ext cx="1618938" cy="2158584"/>
          </a:xfrm>
          <a:custGeom>
            <a:avLst/>
            <a:gdLst>
              <a:gd name="connsiteX0" fmla="*/ 1079292 w 2158584"/>
              <a:gd name="connsiteY0" fmla="*/ 0 h 2158584"/>
              <a:gd name="connsiteX1" fmla="*/ 2158584 w 2158584"/>
              <a:gd name="connsiteY1" fmla="*/ 1079292 h 2158584"/>
              <a:gd name="connsiteX2" fmla="*/ 1079292 w 2158584"/>
              <a:gd name="connsiteY2" fmla="*/ 2158584 h 2158584"/>
              <a:gd name="connsiteX3" fmla="*/ 0 w 2158584"/>
              <a:gd name="connsiteY3" fmla="*/ 1079292 h 2158584"/>
              <a:gd name="connsiteX4" fmla="*/ 1079292 w 2158584"/>
              <a:gd name="connsiteY4" fmla="*/ 0 h 2158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584" h="2158584">
                <a:moveTo>
                  <a:pt x="1079292" y="0"/>
                </a:moveTo>
                <a:cubicBezTo>
                  <a:pt x="1675369" y="0"/>
                  <a:pt x="2158584" y="483215"/>
                  <a:pt x="2158584" y="1079292"/>
                </a:cubicBezTo>
                <a:cubicBezTo>
                  <a:pt x="2158584" y="1675369"/>
                  <a:pt x="1675369" y="2158584"/>
                  <a:pt x="1079292" y="2158584"/>
                </a:cubicBezTo>
                <a:cubicBezTo>
                  <a:pt x="483215" y="2158584"/>
                  <a:pt x="0" y="1675369"/>
                  <a:pt x="0" y="1079292"/>
                </a:cubicBezTo>
                <a:cubicBezTo>
                  <a:pt x="0" y="483215"/>
                  <a:pt x="483215" y="0"/>
                  <a:pt x="1079292"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42936878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gallery_03">
    <p:spTree>
      <p:nvGrpSpPr>
        <p:cNvPr id="1" name=""/>
        <p:cNvGrpSpPr/>
        <p:nvPr/>
      </p:nvGrpSpPr>
      <p:grpSpPr>
        <a:xfrm>
          <a:off x="0" y="0"/>
          <a:ext cx="0" cy="0"/>
          <a:chOff x="0" y="0"/>
          <a:chExt cx="0" cy="0"/>
        </a:xfrm>
      </p:grpSpPr>
      <p:sp>
        <p:nvSpPr>
          <p:cNvPr id="5" name="TextBox 4"/>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1588" y="518583"/>
            <a:ext cx="9145588" cy="5746750"/>
          </a:xfrm>
        </p:spPr>
        <p:txBody>
          <a:bodyPr/>
          <a:lstStyle/>
          <a:p>
            <a:endParaRPr lang="en-US"/>
          </a:p>
        </p:txBody>
      </p:sp>
    </p:spTree>
    <p:extLst>
      <p:ext uri="{BB962C8B-B14F-4D97-AF65-F5344CB8AC3E}">
        <p14:creationId xmlns:p14="http://schemas.microsoft.com/office/powerpoint/2010/main" val="10462390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act-01">
    <p:spTree>
      <p:nvGrpSpPr>
        <p:cNvPr id="1" name=""/>
        <p:cNvGrpSpPr/>
        <p:nvPr/>
      </p:nvGrpSpPr>
      <p:grpSpPr>
        <a:xfrm>
          <a:off x="0" y="0"/>
          <a:ext cx="0" cy="0"/>
          <a:chOff x="0" y="0"/>
          <a:chExt cx="0" cy="0"/>
        </a:xfrm>
      </p:grpSpPr>
      <p:sp>
        <p:nvSpPr>
          <p:cNvPr id="13" name="Picture Placeholder 7"/>
          <p:cNvSpPr>
            <a:spLocks noGrp="1"/>
          </p:cNvSpPr>
          <p:nvPr>
            <p:ph type="pic" sz="quarter" idx="10"/>
          </p:nvPr>
        </p:nvSpPr>
        <p:spPr>
          <a:xfrm>
            <a:off x="-3224" y="-6498"/>
            <a:ext cx="9147224" cy="4604222"/>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500" y="4608922"/>
            <a:ext cx="2667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9" name="Text Placeholder 18"/>
          <p:cNvSpPr>
            <a:spLocks noGrp="1"/>
          </p:cNvSpPr>
          <p:nvPr>
            <p:ph type="body" sz="quarter" idx="18"/>
          </p:nvPr>
        </p:nvSpPr>
        <p:spPr>
          <a:xfrm>
            <a:off x="3227295" y="4608922"/>
            <a:ext cx="2667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0" name="Text Placeholder 18"/>
          <p:cNvSpPr>
            <a:spLocks noGrp="1"/>
          </p:cNvSpPr>
          <p:nvPr>
            <p:ph type="body" sz="quarter" idx="19"/>
          </p:nvPr>
        </p:nvSpPr>
        <p:spPr>
          <a:xfrm>
            <a:off x="6140824" y="4608922"/>
            <a:ext cx="2667000" cy="1618621"/>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4734052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galery_01">
    <p:spTree>
      <p:nvGrpSpPr>
        <p:cNvPr id="1" name=""/>
        <p:cNvGrpSpPr/>
        <p:nvPr/>
      </p:nvGrpSpPr>
      <p:grpSpPr>
        <a:xfrm>
          <a:off x="0" y="0"/>
          <a:ext cx="0" cy="0"/>
          <a:chOff x="0" y="0"/>
          <a:chExt cx="0" cy="0"/>
        </a:xfrm>
      </p:grpSpPr>
      <p:sp>
        <p:nvSpPr>
          <p:cNvPr id="5" name="TextBox 4"/>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457201" y="518583"/>
            <a:ext cx="8686801" cy="5746750"/>
          </a:xfrm>
        </p:spPr>
        <p:txBody>
          <a:bodyPr/>
          <a:lstStyle/>
          <a:p>
            <a:endParaRPr lang="en-US" dirty="0"/>
          </a:p>
        </p:txBody>
      </p:sp>
    </p:spTree>
    <p:extLst>
      <p:ext uri="{BB962C8B-B14F-4D97-AF65-F5344CB8AC3E}">
        <p14:creationId xmlns:p14="http://schemas.microsoft.com/office/powerpoint/2010/main" val="96791177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6EE31D-A015-477A-9FFC-24BDBC4E4F6D}"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7A1EA-2A35-45D9-B957-6E1499504653}" type="slidenum">
              <a:rPr lang="en-US" smtClean="0"/>
              <a:t>‹#›</a:t>
            </a:fld>
            <a:endParaRPr lang="en-US"/>
          </a:p>
        </p:txBody>
      </p:sp>
    </p:spTree>
    <p:extLst>
      <p:ext uri="{BB962C8B-B14F-4D97-AF65-F5344CB8AC3E}">
        <p14:creationId xmlns:p14="http://schemas.microsoft.com/office/powerpoint/2010/main" val="1251619099"/>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Contact-02">
    <p:spTree>
      <p:nvGrpSpPr>
        <p:cNvPr id="1" name=""/>
        <p:cNvGrpSpPr/>
        <p:nvPr/>
      </p:nvGrpSpPr>
      <p:grpSpPr>
        <a:xfrm>
          <a:off x="0" y="0"/>
          <a:ext cx="0" cy="0"/>
          <a:chOff x="0" y="0"/>
          <a:chExt cx="0" cy="0"/>
        </a:xfrm>
      </p:grpSpPr>
      <p:sp>
        <p:nvSpPr>
          <p:cNvPr id="11" name="Picture Placeholder 7"/>
          <p:cNvSpPr>
            <a:spLocks noGrp="1"/>
          </p:cNvSpPr>
          <p:nvPr>
            <p:ph type="pic" sz="quarter" idx="10"/>
          </p:nvPr>
        </p:nvSpPr>
        <p:spPr>
          <a:xfrm>
            <a:off x="4522118" y="1"/>
            <a:ext cx="4621882" cy="6865243"/>
          </a:xfrm>
        </p:spPr>
        <p:txBody>
          <a:bodyPr/>
          <a:lstStyle>
            <a:lvl1pPr marL="0" indent="0">
              <a:buNone/>
              <a:defRPr/>
            </a:lvl1pPr>
          </a:lstStyle>
          <a:p>
            <a:endParaRPr lang="en-US" dirty="0"/>
          </a:p>
        </p:txBody>
      </p:sp>
      <p:sp>
        <p:nvSpPr>
          <p:cNvPr id="8" name="Text Placeholder 18"/>
          <p:cNvSpPr>
            <a:spLocks noGrp="1"/>
          </p:cNvSpPr>
          <p:nvPr>
            <p:ph type="body" sz="quarter" idx="17"/>
          </p:nvPr>
        </p:nvSpPr>
        <p:spPr>
          <a:xfrm>
            <a:off x="317968" y="2048432"/>
            <a:ext cx="3850621" cy="4050346"/>
          </a:xfrm>
        </p:spPr>
        <p:txBody>
          <a:bodyPr>
            <a:normAutofit/>
          </a:bodyPr>
          <a:lstStyle>
            <a:lvl1pPr marL="0" indent="0">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6907548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nodePh="1">
                                  <p:stCondLst>
                                    <p:cond delay="0"/>
                                  </p:stCondLst>
                                  <p:endCondLst>
                                    <p:cond evt="begin" delay="0">
                                      <p:tn val="5"/>
                                    </p:cond>
                                  </p:end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5406692"/>
      </p:ext>
    </p:extLst>
  </p:cSld>
  <p:clrMapOvr>
    <a:masterClrMapping/>
  </p:clrMapOvr>
  <p:transition spd="slow">
    <p:push/>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galery_02">
    <p:spTree>
      <p:nvGrpSpPr>
        <p:cNvPr id="1" name=""/>
        <p:cNvGrpSpPr/>
        <p:nvPr/>
      </p:nvGrpSpPr>
      <p:grpSpPr>
        <a:xfrm>
          <a:off x="0" y="0"/>
          <a:ext cx="0" cy="0"/>
          <a:chOff x="0" y="0"/>
          <a:chExt cx="0" cy="0"/>
        </a:xfrm>
      </p:grpSpPr>
      <p:sp>
        <p:nvSpPr>
          <p:cNvPr id="4" name="TextBox 3"/>
          <p:cNvSpPr txBox="1"/>
          <p:nvPr userDrawn="1"/>
        </p:nvSpPr>
        <p:spPr>
          <a:xfrm>
            <a:off x="6922944" y="6596156"/>
            <a:ext cx="1736373" cy="184666"/>
          </a:xfrm>
          <a:prstGeom prst="rect">
            <a:avLst/>
          </a:prstGeom>
          <a:noFill/>
        </p:spPr>
        <p:txBody>
          <a:bodyPr wrap="none" rtlCol="0" anchor="ctr">
            <a:spAutoFit/>
          </a:bodyPr>
          <a:lstStyle/>
          <a:p>
            <a:pPr algn="r">
              <a:lnSpc>
                <a:spcPct val="70000"/>
              </a:lnSpc>
            </a:pPr>
            <a:r>
              <a:rPr lang="en-US" sz="700" dirty="0" smtClean="0">
                <a:solidFill>
                  <a:srgbClr val="FFFFFF"/>
                </a:solidFill>
                <a:latin typeface="Open Sans"/>
                <a:cs typeface="Open Sans"/>
              </a:rPr>
              <a:t>GAJAH ANNUAL</a:t>
            </a:r>
            <a:r>
              <a:rPr lang="en-US" sz="700" baseline="0" dirty="0" smtClean="0">
                <a:solidFill>
                  <a:srgbClr val="FFFFFF"/>
                </a:solidFill>
                <a:latin typeface="Open Sans"/>
                <a:cs typeface="Open Sans"/>
              </a:rPr>
              <a:t> REPORT 2015   |   </a:t>
            </a:r>
            <a:fld id="{386B4344-649F-C745-A86B-93613093FF3C}" type="slidenum">
              <a:rPr lang="en-US" sz="800" smtClean="0">
                <a:solidFill>
                  <a:srgbClr val="FFFFFF"/>
                </a:solidFill>
              </a:rPr>
              <a:pPr algn="r">
                <a:lnSpc>
                  <a:spcPct val="70000"/>
                </a:lnSpc>
              </a:pPr>
              <a:t>‹#›</a:t>
            </a:fld>
            <a:endParaRPr lang="en-US" sz="700" dirty="0">
              <a:solidFill>
                <a:srgbClr val="FFFFFF"/>
              </a:solidFill>
              <a:latin typeface="Open Sans"/>
              <a:cs typeface="Open Sans"/>
            </a:endParaRPr>
          </a:p>
        </p:txBody>
      </p:sp>
      <p:sp>
        <p:nvSpPr>
          <p:cNvPr id="6" name="Picture Placeholder 2"/>
          <p:cNvSpPr>
            <a:spLocks noGrp="1"/>
          </p:cNvSpPr>
          <p:nvPr>
            <p:ph type="pic" sz="quarter" idx="10"/>
          </p:nvPr>
        </p:nvSpPr>
        <p:spPr>
          <a:xfrm>
            <a:off x="-1588" y="518583"/>
            <a:ext cx="8686801" cy="5746750"/>
          </a:xfrm>
        </p:spPr>
        <p:txBody>
          <a:bodyPr/>
          <a:lstStyle/>
          <a:p>
            <a:endParaRPr lang="en-US" dirty="0"/>
          </a:p>
        </p:txBody>
      </p:sp>
    </p:spTree>
    <p:extLst>
      <p:ext uri="{BB962C8B-B14F-4D97-AF65-F5344CB8AC3E}">
        <p14:creationId xmlns:p14="http://schemas.microsoft.com/office/powerpoint/2010/main" val="419554279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p:spPr>
        <p:txBody>
          <a:bodyPr/>
          <a:lstStyle/>
          <a:p>
            <a:endParaRPr lang="id-ID"/>
          </a:p>
        </p:txBody>
      </p:sp>
    </p:spTree>
    <p:extLst>
      <p:ext uri="{BB962C8B-B14F-4D97-AF65-F5344CB8AC3E}">
        <p14:creationId xmlns:p14="http://schemas.microsoft.com/office/powerpoint/2010/main" val="37883128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7" name="Picture Placeholder 6"/>
          <p:cNvSpPr>
            <a:spLocks noGrp="1"/>
          </p:cNvSpPr>
          <p:nvPr>
            <p:ph type="pic" sz="quarter" idx="13"/>
          </p:nvPr>
        </p:nvSpPr>
        <p:spPr>
          <a:xfrm>
            <a:off x="0" y="0"/>
            <a:ext cx="9144000" cy="6858000"/>
          </a:xfrm>
        </p:spPr>
        <p:txBody>
          <a:bodyPr/>
          <a:lstStyle/>
          <a:p>
            <a:endParaRPr lang="id-ID"/>
          </a:p>
        </p:txBody>
      </p:sp>
    </p:spTree>
    <p:extLst>
      <p:ext uri="{BB962C8B-B14F-4D97-AF65-F5344CB8AC3E}">
        <p14:creationId xmlns:p14="http://schemas.microsoft.com/office/powerpoint/2010/main" val="253822573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Contact-02">
    <p:spTree>
      <p:nvGrpSpPr>
        <p:cNvPr id="1" name=""/>
        <p:cNvGrpSpPr/>
        <p:nvPr/>
      </p:nvGrpSpPr>
      <p:grpSpPr>
        <a:xfrm>
          <a:off x="0" y="0"/>
          <a:ext cx="0" cy="0"/>
          <a:chOff x="0" y="0"/>
          <a:chExt cx="0" cy="0"/>
        </a:xfrm>
      </p:grpSpPr>
      <p:sp>
        <p:nvSpPr>
          <p:cNvPr id="8" name="Text Placeholder 18"/>
          <p:cNvSpPr>
            <a:spLocks noGrp="1"/>
          </p:cNvSpPr>
          <p:nvPr>
            <p:ph type="body" sz="quarter" idx="17"/>
          </p:nvPr>
        </p:nvSpPr>
        <p:spPr>
          <a:xfrm>
            <a:off x="317969" y="1594720"/>
            <a:ext cx="2173575" cy="2514947"/>
          </a:xfrm>
        </p:spPr>
        <p:txBody>
          <a:bodyPr>
            <a:normAutofit/>
          </a:bodyPr>
          <a:lstStyle>
            <a:lvl1pPr marL="0" indent="0" algn="just">
              <a:buNone/>
              <a:defRPr sz="700"/>
            </a:lvl1pPr>
            <a:lvl2pPr marL="457200" indent="0">
              <a:buNone/>
              <a:defRPr sz="700"/>
            </a:lvl2pPr>
            <a:lvl3pPr marL="914400" indent="0">
              <a:buNone/>
              <a:defRPr sz="700"/>
            </a:lvl3pPr>
            <a:lvl4pPr marL="1371600" indent="0">
              <a:buNone/>
              <a:defRPr sz="700"/>
            </a:lvl4pPr>
            <a:lvl5pPr marL="1828800" indent="0">
              <a:buNone/>
              <a:defRPr sz="700"/>
            </a:lvl5pPr>
          </a:lstStyle>
          <a:p>
            <a:pPr lvl="0"/>
            <a:r>
              <a:rPr lang="en-US" dirty="0" smtClean="0"/>
              <a:t>Click to edit Master text styles</a:t>
            </a:r>
            <a:endParaRPr lang="en-US" dirty="0"/>
          </a:p>
        </p:txBody>
      </p:sp>
      <p:sp>
        <p:nvSpPr>
          <p:cNvPr id="15" name="Slide Number Placeholder 5"/>
          <p:cNvSpPr txBox="1">
            <a:spLocks/>
          </p:cNvSpPr>
          <p:nvPr userDrawn="1"/>
        </p:nvSpPr>
        <p:spPr>
          <a:xfrm>
            <a:off x="317374" y="-6877"/>
            <a:ext cx="2184357" cy="1470025"/>
          </a:xfrm>
          <a:prstGeom prst="rect">
            <a:avLst/>
          </a:prstGeom>
          <a:solidFill>
            <a:schemeClr val="accent6"/>
          </a:solidFill>
        </p:spPr>
        <p:txBody>
          <a:bodyPr vert="horz" lIns="91440" tIns="45720" rIns="91440" bIns="45720" rtlCol="0" anchor="ctr"/>
          <a:lstStyle>
            <a:defPPr>
              <a:defRPr lang="en-US"/>
            </a:defPPr>
            <a:lvl1pPr marL="0" algn="ctr" defTabSz="457200" rtl="0" eaLnBrk="1" latinLnBrk="0" hangingPunct="1">
              <a:defRPr sz="700" kern="1200">
                <a:solidFill>
                  <a:srgbClr val="FFFFFF"/>
                </a:solidFill>
                <a:latin typeface="Open Sans"/>
                <a:ea typeface="+mn-ea"/>
                <a:cs typeface="Open San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endParaRPr lang="en-US" dirty="0"/>
          </a:p>
        </p:txBody>
      </p:sp>
      <p:sp>
        <p:nvSpPr>
          <p:cNvPr id="13" name="Title 1"/>
          <p:cNvSpPr>
            <a:spLocks noGrp="1"/>
          </p:cNvSpPr>
          <p:nvPr>
            <p:ph type="ctrTitle"/>
          </p:nvPr>
        </p:nvSpPr>
        <p:spPr>
          <a:xfrm>
            <a:off x="416279" y="73056"/>
            <a:ext cx="1954389" cy="1336387"/>
          </a:xfrm>
        </p:spPr>
        <p:txBody>
          <a:bodyPr anchor="b">
            <a:noAutofit/>
          </a:bodyPr>
          <a:lstStyle>
            <a:lvl1pPr algn="l">
              <a:defRPr sz="1800">
                <a:solidFill>
                  <a:srgbClr val="FFFFFF"/>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3809392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tmplLst>
          <p:tmpl>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4 Picture">
    <p:spTree>
      <p:nvGrpSpPr>
        <p:cNvPr id="1" name=""/>
        <p:cNvGrpSpPr/>
        <p:nvPr/>
      </p:nvGrpSpPr>
      <p:grpSpPr>
        <a:xfrm>
          <a:off x="0" y="0"/>
          <a:ext cx="0" cy="0"/>
          <a:chOff x="0" y="0"/>
          <a:chExt cx="0" cy="0"/>
        </a:xfrm>
      </p:grpSpPr>
      <p:sp>
        <p:nvSpPr>
          <p:cNvPr id="3" name="Date Placeholder 2"/>
          <p:cNvSpPr>
            <a:spLocks noGrp="1"/>
          </p:cNvSpPr>
          <p:nvPr userDrawn="1">
            <p:ph type="dt" sz="half" idx="10"/>
          </p:nvPr>
        </p:nvSpPr>
        <p:spPr>
          <a:xfrm>
            <a:off x="628650" y="6356353"/>
            <a:ext cx="2057400" cy="365125"/>
          </a:xfrm>
          <a:prstGeom prst="rect">
            <a:avLst/>
          </a:prstGeom>
        </p:spPr>
        <p:txBody>
          <a:bodyPr/>
          <a:lstStyle/>
          <a:p>
            <a:fld id="{5C350A46-3F17-4217-B0B4-E226EFF93357}" type="datetime1">
              <a:rPr lang="id-ID" smtClean="0"/>
              <a:t>15/07/2019</a:t>
            </a:fld>
            <a:endParaRPr lang="id-ID"/>
          </a:p>
        </p:txBody>
      </p:sp>
      <p:sp>
        <p:nvSpPr>
          <p:cNvPr id="4" name="Footer Placeholder 3"/>
          <p:cNvSpPr>
            <a:spLocks noGrp="1"/>
          </p:cNvSpPr>
          <p:nvPr userDrawn="1">
            <p:ph type="ftr" sz="quarter" idx="11"/>
          </p:nvPr>
        </p:nvSpPr>
        <p:spPr>
          <a:xfrm>
            <a:off x="3028950" y="6356353"/>
            <a:ext cx="3086100" cy="365125"/>
          </a:xfrm>
          <a:prstGeom prst="rect">
            <a:avLst/>
          </a:prstGeom>
        </p:spPr>
        <p:txBody>
          <a:bodyPr/>
          <a:lstStyle/>
          <a:p>
            <a:endParaRPr lang="id-ID"/>
          </a:p>
        </p:txBody>
      </p:sp>
      <p:sp>
        <p:nvSpPr>
          <p:cNvPr id="10" name="Picture Placeholder 9"/>
          <p:cNvSpPr>
            <a:spLocks noGrp="1"/>
          </p:cNvSpPr>
          <p:nvPr>
            <p:ph type="pic" sz="quarter" idx="14"/>
          </p:nvPr>
        </p:nvSpPr>
        <p:spPr>
          <a:xfrm>
            <a:off x="485774" y="2062413"/>
            <a:ext cx="1980000" cy="3492000"/>
          </a:xfrm>
          <a:prstGeom prst="rect">
            <a:avLst/>
          </a:prstGeom>
        </p:spPr>
        <p:txBody>
          <a:bodyPr/>
          <a:lstStyle>
            <a:lvl1pPr>
              <a:defRPr sz="1200"/>
            </a:lvl1pPr>
          </a:lstStyle>
          <a:p>
            <a:endParaRPr lang="id-ID"/>
          </a:p>
        </p:txBody>
      </p:sp>
      <p:sp>
        <p:nvSpPr>
          <p:cNvPr id="9" name="Title 1"/>
          <p:cNvSpPr>
            <a:spLocks noGrp="1"/>
          </p:cNvSpPr>
          <p:nvPr>
            <p:ph type="title"/>
          </p:nvPr>
        </p:nvSpPr>
        <p:spPr>
          <a:xfrm>
            <a:off x="495300" y="365128"/>
            <a:ext cx="7886700" cy="895349"/>
          </a:xfrm>
        </p:spPr>
        <p:txBody>
          <a:bodyPr>
            <a:normAutofit/>
          </a:bodyPr>
          <a:lstStyle>
            <a:lvl1pPr>
              <a:defRPr sz="2100"/>
            </a:lvl1pPr>
          </a:lstStyle>
          <a:p>
            <a:r>
              <a:rPr lang="en-US" dirty="0"/>
              <a:t>Click to edit Master title style</a:t>
            </a:r>
          </a:p>
        </p:txBody>
      </p:sp>
    </p:spTree>
    <p:extLst>
      <p:ext uri="{BB962C8B-B14F-4D97-AF65-F5344CB8AC3E}">
        <p14:creationId xmlns:p14="http://schemas.microsoft.com/office/powerpoint/2010/main" val="327224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grpId="0" nodeType="afterEffect" nodePh="1">
                                  <p:stCondLst>
                                    <p:cond delay="0"/>
                                  </p:stCondLst>
                                  <p:endCondLst>
                                    <p:cond evt="begin" delay="0">
                                      <p:tn val="9"/>
                                    </p:cond>
                                  </p:end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9" grpId="0"/>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Mai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3188375"/>
      </p:ext>
    </p:extLst>
  </p:cSld>
  <p:clrMapOvr>
    <a:masterClrMapping/>
  </p:clrMapOvr>
  <p:transition spd="slow" advTm="3000">
    <p:push dir="u"/>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988BE2-9716-48E9-B064-96D6A3087203}" type="datetimeFigureOut">
              <a:rPr lang="en-US" smtClean="0"/>
              <a:t>7/15/2019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793883897"/>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3133774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988BE2-9716-48E9-B064-96D6A3087203}" type="datetimeFigureOut">
              <a:rPr lang="en-US" smtClean="0"/>
              <a:t>7/15/2019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15015362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988BE2-9716-48E9-B064-96D6A3087203}" type="datetimeFigureOut">
              <a:rPr lang="en-US" smtClean="0"/>
              <a:t>7/15/2019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2447463298"/>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988BE2-9716-48E9-B064-96D6A3087203}" type="datetimeFigureOut">
              <a:rPr lang="en-US" smtClean="0"/>
              <a:t>7/15/2019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77668896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371608315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88BE2-9716-48E9-B064-96D6A3087203}" type="datetimeFigureOut">
              <a:rPr lang="en-US" smtClean="0"/>
              <a:t>7/15/2019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47E1EA-AC4B-49F4-B5F5-298C915B5A8D}" type="slidenum">
              <a:rPr lang="en-US" smtClean="0"/>
              <a:t>‹#›</a:t>
            </a:fld>
            <a:endParaRPr lang="en-US"/>
          </a:p>
        </p:txBody>
      </p:sp>
    </p:spTree>
    <p:extLst>
      <p:ext uri="{BB962C8B-B14F-4D97-AF65-F5344CB8AC3E}">
        <p14:creationId xmlns:p14="http://schemas.microsoft.com/office/powerpoint/2010/main" val="1685407512"/>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988BE2-9716-48E9-B064-96D6A3087203}" type="datetimeFigureOut">
              <a:rPr lang="en-US" smtClean="0"/>
              <a:t>7/15/2019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47E1EA-AC4B-49F4-B5F5-298C915B5A8D}" type="slidenum">
              <a:rPr lang="en-US" smtClean="0"/>
              <a:t>‹#›</a:t>
            </a:fld>
            <a:endParaRPr lang="en-US"/>
          </a:p>
        </p:txBody>
      </p:sp>
    </p:spTree>
    <p:extLst>
      <p:ext uri="{BB962C8B-B14F-4D97-AF65-F5344CB8AC3E}">
        <p14:creationId xmlns:p14="http://schemas.microsoft.com/office/powerpoint/2010/main" val="3478791152"/>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852" r:id="rId13"/>
    <p:sldLayoutId id="2147483853" r:id="rId14"/>
    <p:sldLayoutId id="2147483650" r:id="rId15"/>
    <p:sldLayoutId id="2147483686" r:id="rId16"/>
    <p:sldLayoutId id="2147483854" r:id="rId17"/>
    <p:sldLayoutId id="2147483855" r:id="rId18"/>
    <p:sldLayoutId id="2147483856" r:id="rId19"/>
    <p:sldLayoutId id="2147483857" r:id="rId20"/>
    <p:sldLayoutId id="2147483858" r:id="rId21"/>
    <p:sldLayoutId id="2147483860" r:id="rId22"/>
    <p:sldLayoutId id="2147483866" r:id="rId23"/>
    <p:sldLayoutId id="2147483867" r:id="rId24"/>
    <p:sldLayoutId id="2147483868" r:id="rId25"/>
    <p:sldLayoutId id="2147483869" r:id="rId26"/>
    <p:sldLayoutId id="2147483870" r:id="rId27"/>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3.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5.xml"/><Relationship Id="rId1" Type="http://schemas.openxmlformats.org/officeDocument/2006/relationships/slideLayout" Target="../slideLayouts/slideLayout2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2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42.png"/></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9.xml"/><Relationship Id="rId1" Type="http://schemas.openxmlformats.org/officeDocument/2006/relationships/slideLayout" Target="../slideLayouts/slideLayout2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0.xml"/><Relationship Id="rId1" Type="http://schemas.openxmlformats.org/officeDocument/2006/relationships/slideLayout" Target="../slideLayouts/slideLayout2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1.xml"/><Relationship Id="rId1" Type="http://schemas.openxmlformats.org/officeDocument/2006/relationships/slideLayout" Target="../slideLayouts/slideLayout2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2.xml"/><Relationship Id="rId1" Type="http://schemas.openxmlformats.org/officeDocument/2006/relationships/slideLayout" Target="../slideLayouts/slideLayout2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53.xml"/><Relationship Id="rId1" Type="http://schemas.openxmlformats.org/officeDocument/2006/relationships/slideLayout" Target="../slideLayouts/slideLayout21.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54.xml"/><Relationship Id="rId1" Type="http://schemas.openxmlformats.org/officeDocument/2006/relationships/slideLayout" Target="../slideLayouts/slideLayout21.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7.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9.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51.jpeg"/><Relationship Id="rId7" Type="http://schemas.openxmlformats.org/officeDocument/2006/relationships/diagramColors" Target="../diagrams/colors12.xml"/><Relationship Id="rId2" Type="http://schemas.openxmlformats.org/officeDocument/2006/relationships/notesSlide" Target="../notesSlides/notesSlide60.xml"/><Relationship Id="rId1" Type="http://schemas.openxmlformats.org/officeDocument/2006/relationships/slideLayout" Target="../slideLayouts/slideLayout25.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53.png"/><Relationship Id="rId4" Type="http://schemas.openxmlformats.org/officeDocument/2006/relationships/diagramData" Target="../diagrams/data12.xml"/><Relationship Id="rId9" Type="http://schemas.openxmlformats.org/officeDocument/2006/relationships/image" Target="../media/image52.png"/></Relationships>
</file>

<file path=ppt/slides/_rels/slide6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51.jpeg"/><Relationship Id="rId7" Type="http://schemas.openxmlformats.org/officeDocument/2006/relationships/diagramColors" Target="../diagrams/colors13.xml"/><Relationship Id="rId2" Type="http://schemas.openxmlformats.org/officeDocument/2006/relationships/notesSlide" Target="../notesSlides/notesSlide61.xml"/><Relationship Id="rId1" Type="http://schemas.openxmlformats.org/officeDocument/2006/relationships/slideLayout" Target="../slideLayouts/slideLayout25.xml"/><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54.jpg"/></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3.xml"/></Relationships>
</file>

<file path=ppt/slides/_rels/slide6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8" Type="http://schemas.openxmlformats.org/officeDocument/2006/relationships/diagramData" Target="../diagrams/data15.xml"/><Relationship Id="rId13" Type="http://schemas.openxmlformats.org/officeDocument/2006/relationships/diagramData" Target="../diagrams/data16.xml"/><Relationship Id="rId18" Type="http://schemas.openxmlformats.org/officeDocument/2006/relationships/diagramData" Target="../diagrams/data17.xml"/><Relationship Id="rId3" Type="http://schemas.openxmlformats.org/officeDocument/2006/relationships/diagramData" Target="../diagrams/data14.xml"/><Relationship Id="rId21" Type="http://schemas.openxmlformats.org/officeDocument/2006/relationships/diagramColors" Target="../diagrams/colors17.xml"/><Relationship Id="rId7" Type="http://schemas.microsoft.com/office/2007/relationships/diagramDrawing" Target="../diagrams/drawing14.xml"/><Relationship Id="rId12" Type="http://schemas.microsoft.com/office/2007/relationships/diagramDrawing" Target="../diagrams/drawing15.xml"/><Relationship Id="rId17" Type="http://schemas.microsoft.com/office/2007/relationships/diagramDrawing" Target="../diagrams/drawing16.xml"/><Relationship Id="rId2" Type="http://schemas.openxmlformats.org/officeDocument/2006/relationships/notesSlide" Target="../notesSlides/notesSlide63.xml"/><Relationship Id="rId16" Type="http://schemas.openxmlformats.org/officeDocument/2006/relationships/diagramColors" Target="../diagrams/colors16.xml"/><Relationship Id="rId20" Type="http://schemas.openxmlformats.org/officeDocument/2006/relationships/diagramQuickStyle" Target="../diagrams/quickStyle17.xml"/><Relationship Id="rId1" Type="http://schemas.openxmlformats.org/officeDocument/2006/relationships/slideLayout" Target="../slideLayouts/slideLayout7.xml"/><Relationship Id="rId6" Type="http://schemas.openxmlformats.org/officeDocument/2006/relationships/diagramColors" Target="../diagrams/colors14.xml"/><Relationship Id="rId11" Type="http://schemas.openxmlformats.org/officeDocument/2006/relationships/diagramColors" Target="../diagrams/colors15.xml"/><Relationship Id="rId5" Type="http://schemas.openxmlformats.org/officeDocument/2006/relationships/diagramQuickStyle" Target="../diagrams/quickStyle14.xml"/><Relationship Id="rId15" Type="http://schemas.openxmlformats.org/officeDocument/2006/relationships/diagramQuickStyle" Target="../diagrams/quickStyle16.xml"/><Relationship Id="rId10" Type="http://schemas.openxmlformats.org/officeDocument/2006/relationships/diagramQuickStyle" Target="../diagrams/quickStyle15.xml"/><Relationship Id="rId19" Type="http://schemas.openxmlformats.org/officeDocument/2006/relationships/diagramLayout" Target="../diagrams/layout17.xml"/><Relationship Id="rId4" Type="http://schemas.openxmlformats.org/officeDocument/2006/relationships/diagramLayout" Target="../diagrams/layout14.xml"/><Relationship Id="rId9" Type="http://schemas.openxmlformats.org/officeDocument/2006/relationships/diagramLayout" Target="../diagrams/layout15.xml"/><Relationship Id="rId14" Type="http://schemas.openxmlformats.org/officeDocument/2006/relationships/diagramLayout" Target="../diagrams/layout16.xml"/><Relationship Id="rId22" Type="http://schemas.microsoft.com/office/2007/relationships/diagramDrawing" Target="../diagrams/drawing17.xml"/></Relationships>
</file>

<file path=ppt/slides/_rels/slide71.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diagramData" Target="../diagrams/data20.xml"/><Relationship Id="rId18" Type="http://schemas.openxmlformats.org/officeDocument/2006/relationships/diagramData" Target="../diagrams/data21.xml"/><Relationship Id="rId3" Type="http://schemas.openxmlformats.org/officeDocument/2006/relationships/diagramData" Target="../diagrams/data18.xml"/><Relationship Id="rId21" Type="http://schemas.openxmlformats.org/officeDocument/2006/relationships/diagramColors" Target="../diagrams/colors21.xml"/><Relationship Id="rId7" Type="http://schemas.microsoft.com/office/2007/relationships/diagramDrawing" Target="../diagrams/drawing18.xml"/><Relationship Id="rId12" Type="http://schemas.microsoft.com/office/2007/relationships/diagramDrawing" Target="../diagrams/drawing19.xml"/><Relationship Id="rId17" Type="http://schemas.microsoft.com/office/2007/relationships/diagramDrawing" Target="../diagrams/drawing20.xml"/><Relationship Id="rId2" Type="http://schemas.openxmlformats.org/officeDocument/2006/relationships/notesSlide" Target="../notesSlides/notesSlide64.xml"/><Relationship Id="rId16" Type="http://schemas.openxmlformats.org/officeDocument/2006/relationships/diagramColors" Target="../diagrams/colors20.xml"/><Relationship Id="rId20" Type="http://schemas.openxmlformats.org/officeDocument/2006/relationships/diagramQuickStyle" Target="../diagrams/quickStyle21.xml"/><Relationship Id="rId1" Type="http://schemas.openxmlformats.org/officeDocument/2006/relationships/slideLayout" Target="../slideLayouts/slideLayout22.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5" Type="http://schemas.openxmlformats.org/officeDocument/2006/relationships/diagramQuickStyle" Target="../diagrams/quickStyle20.xml"/><Relationship Id="rId10" Type="http://schemas.openxmlformats.org/officeDocument/2006/relationships/diagramQuickStyle" Target="../diagrams/quickStyle19.xml"/><Relationship Id="rId19" Type="http://schemas.openxmlformats.org/officeDocument/2006/relationships/diagramLayout" Target="../diagrams/layout21.xml"/><Relationship Id="rId4" Type="http://schemas.openxmlformats.org/officeDocument/2006/relationships/diagramLayout" Target="../diagrams/layout18.xml"/><Relationship Id="rId9" Type="http://schemas.openxmlformats.org/officeDocument/2006/relationships/diagramLayout" Target="../diagrams/layout19.xml"/><Relationship Id="rId14" Type="http://schemas.openxmlformats.org/officeDocument/2006/relationships/diagramLayout" Target="../diagrams/layout20.xml"/><Relationship Id="rId22" Type="http://schemas.microsoft.com/office/2007/relationships/diagramDrawing" Target="../diagrams/drawing21.xml"/></Relationships>
</file>

<file path=ppt/slides/_rels/slide72.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diagramData" Target="../diagrams/data24.xml"/><Relationship Id="rId18" Type="http://schemas.openxmlformats.org/officeDocument/2006/relationships/diagramData" Target="../diagrams/data25.xml"/><Relationship Id="rId26" Type="http://schemas.openxmlformats.org/officeDocument/2006/relationships/diagramColors" Target="../diagrams/colors26.xml"/><Relationship Id="rId3" Type="http://schemas.openxmlformats.org/officeDocument/2006/relationships/diagramData" Target="../diagrams/data22.xml"/><Relationship Id="rId21" Type="http://schemas.openxmlformats.org/officeDocument/2006/relationships/diagramColors" Target="../diagrams/colors25.xml"/><Relationship Id="rId7" Type="http://schemas.microsoft.com/office/2007/relationships/diagramDrawing" Target="../diagrams/drawing22.xml"/><Relationship Id="rId12" Type="http://schemas.microsoft.com/office/2007/relationships/diagramDrawing" Target="../diagrams/drawing23.xml"/><Relationship Id="rId17" Type="http://schemas.microsoft.com/office/2007/relationships/diagramDrawing" Target="../diagrams/drawing24.xml"/><Relationship Id="rId25" Type="http://schemas.openxmlformats.org/officeDocument/2006/relationships/diagramQuickStyle" Target="../diagrams/quickStyle26.xml"/><Relationship Id="rId2" Type="http://schemas.openxmlformats.org/officeDocument/2006/relationships/notesSlide" Target="../notesSlides/notesSlide65.xml"/><Relationship Id="rId16" Type="http://schemas.openxmlformats.org/officeDocument/2006/relationships/diagramColors" Target="../diagrams/colors24.xml"/><Relationship Id="rId20" Type="http://schemas.openxmlformats.org/officeDocument/2006/relationships/diagramQuickStyle" Target="../diagrams/quickStyle25.xml"/><Relationship Id="rId29" Type="http://schemas.openxmlformats.org/officeDocument/2006/relationships/diagramLayout" Target="../diagrams/layout27.xml"/><Relationship Id="rId1" Type="http://schemas.openxmlformats.org/officeDocument/2006/relationships/slideLayout" Target="../slideLayouts/slideLayout21.xml"/><Relationship Id="rId6" Type="http://schemas.openxmlformats.org/officeDocument/2006/relationships/diagramColors" Target="../diagrams/colors22.xml"/><Relationship Id="rId11" Type="http://schemas.openxmlformats.org/officeDocument/2006/relationships/diagramColors" Target="../diagrams/colors23.xml"/><Relationship Id="rId24" Type="http://schemas.openxmlformats.org/officeDocument/2006/relationships/diagramLayout" Target="../diagrams/layout26.xml"/><Relationship Id="rId32" Type="http://schemas.microsoft.com/office/2007/relationships/diagramDrawing" Target="../diagrams/drawing27.xml"/><Relationship Id="rId5" Type="http://schemas.openxmlformats.org/officeDocument/2006/relationships/diagramQuickStyle" Target="../diagrams/quickStyle22.xml"/><Relationship Id="rId15" Type="http://schemas.openxmlformats.org/officeDocument/2006/relationships/diagramQuickStyle" Target="../diagrams/quickStyle24.xml"/><Relationship Id="rId23" Type="http://schemas.openxmlformats.org/officeDocument/2006/relationships/diagramData" Target="../diagrams/data26.xml"/><Relationship Id="rId28" Type="http://schemas.openxmlformats.org/officeDocument/2006/relationships/diagramData" Target="../diagrams/data27.xml"/><Relationship Id="rId10" Type="http://schemas.openxmlformats.org/officeDocument/2006/relationships/diagramQuickStyle" Target="../diagrams/quickStyle23.xml"/><Relationship Id="rId19" Type="http://schemas.openxmlformats.org/officeDocument/2006/relationships/diagramLayout" Target="../diagrams/layout25.xml"/><Relationship Id="rId31" Type="http://schemas.openxmlformats.org/officeDocument/2006/relationships/diagramColors" Target="../diagrams/colors27.xml"/><Relationship Id="rId4" Type="http://schemas.openxmlformats.org/officeDocument/2006/relationships/diagramLayout" Target="../diagrams/layout22.xml"/><Relationship Id="rId9" Type="http://schemas.openxmlformats.org/officeDocument/2006/relationships/diagramLayout" Target="../diagrams/layout23.xml"/><Relationship Id="rId14" Type="http://schemas.openxmlformats.org/officeDocument/2006/relationships/diagramLayout" Target="../diagrams/layout24.xml"/><Relationship Id="rId22" Type="http://schemas.microsoft.com/office/2007/relationships/diagramDrawing" Target="../diagrams/drawing25.xml"/><Relationship Id="rId27" Type="http://schemas.microsoft.com/office/2007/relationships/diagramDrawing" Target="../diagrams/drawing26.xml"/><Relationship Id="rId30" Type="http://schemas.openxmlformats.org/officeDocument/2006/relationships/diagramQuickStyle" Target="../diagrams/quickStyle27.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1.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7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348" r="14348"/>
          <a:stretch>
            <a:fillRect/>
          </a:stretch>
        </p:blipFill>
        <p:spPr>
          <a:xfrm>
            <a:off x="0" y="519113"/>
            <a:ext cx="9144000" cy="5746750"/>
          </a:xfrm>
        </p:spPr>
      </p:pic>
      <p:sp>
        <p:nvSpPr>
          <p:cNvPr id="8" name="Pentagon 7"/>
          <p:cNvSpPr/>
          <p:nvPr/>
        </p:nvSpPr>
        <p:spPr>
          <a:xfrm>
            <a:off x="0" y="518199"/>
            <a:ext cx="4231002" cy="5746420"/>
          </a:xfrm>
          <a:prstGeom prst="homePlate">
            <a:avLst>
              <a:gd name="adj" fmla="val 37937"/>
            </a:avLst>
          </a:prstGeom>
          <a:solidFill>
            <a:schemeClr val="accent6">
              <a:alpha val="7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317634" y="1853324"/>
            <a:ext cx="2223436" cy="1015663"/>
          </a:xfrm>
          <a:prstGeom prst="rect">
            <a:avLst/>
          </a:prstGeom>
          <a:noFill/>
        </p:spPr>
        <p:txBody>
          <a:bodyPr wrap="square" rtlCol="0">
            <a:spAutoFit/>
          </a:bodyPr>
          <a:lstStyle/>
          <a:p>
            <a:pPr algn="ctr"/>
            <a:r>
              <a:rPr lang="es-PE" sz="3000" b="1" dirty="0">
                <a:solidFill>
                  <a:schemeClr val="bg1"/>
                </a:solidFill>
                <a:latin typeface="Open Sans"/>
                <a:cs typeface="Open Sans"/>
              </a:rPr>
              <a:t>Curso </a:t>
            </a:r>
            <a:r>
              <a:rPr lang="es-PE" sz="3000" b="1" dirty="0" smtClean="0">
                <a:solidFill>
                  <a:schemeClr val="bg1"/>
                </a:solidFill>
                <a:latin typeface="Open Sans"/>
                <a:cs typeface="Open Sans"/>
              </a:rPr>
              <a:t>GSI AIR</a:t>
            </a:r>
            <a:endParaRPr lang="es-PE" sz="3000" b="1" dirty="0">
              <a:solidFill>
                <a:schemeClr val="bg1"/>
              </a:solidFill>
              <a:latin typeface="Open Sans"/>
              <a:cs typeface="Open Sans"/>
            </a:endParaRPr>
          </a:p>
        </p:txBody>
      </p:sp>
      <p:sp>
        <p:nvSpPr>
          <p:cNvPr id="10" name="Text Placeholder 11"/>
          <p:cNvSpPr txBox="1">
            <a:spLocks/>
          </p:cNvSpPr>
          <p:nvPr/>
        </p:nvSpPr>
        <p:spPr>
          <a:xfrm>
            <a:off x="156602" y="4280338"/>
            <a:ext cx="3037993" cy="1853730"/>
          </a:xfrm>
          <a:prstGeom prst="rect">
            <a:avLst/>
          </a:prstGeom>
        </p:spPr>
        <p:txBody>
          <a:bodyPr anchor="ctr">
            <a:noAutofit/>
          </a:bodyPr>
          <a:lstStyle>
            <a:lvl1pPr marL="1714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s-PE" sz="2200" b="1" dirty="0" smtClean="0">
                <a:solidFill>
                  <a:schemeClr val="bg1"/>
                </a:solidFill>
                <a:latin typeface="Open Sans"/>
                <a:cs typeface="Open Sans"/>
              </a:rPr>
              <a:t>Módulo </a:t>
            </a:r>
            <a:r>
              <a:rPr lang="es-PE" sz="2200" b="1" dirty="0">
                <a:solidFill>
                  <a:schemeClr val="bg1"/>
                </a:solidFill>
                <a:latin typeface="Open Sans"/>
                <a:cs typeface="Open Sans"/>
              </a:rPr>
              <a:t>N</a:t>
            </a:r>
            <a:r>
              <a:rPr lang="es-PE" sz="2200" b="1">
                <a:solidFill>
                  <a:schemeClr val="bg1"/>
                </a:solidFill>
                <a:latin typeface="Open Sans"/>
                <a:cs typeface="Open Sans"/>
              </a:rPr>
              <a:t>° </a:t>
            </a:r>
            <a:r>
              <a:rPr lang="es-PE" sz="2200" b="1" smtClean="0">
                <a:solidFill>
                  <a:schemeClr val="bg1"/>
                </a:solidFill>
                <a:latin typeface="Open Sans"/>
                <a:cs typeface="Open Sans"/>
              </a:rPr>
              <a:t>17</a:t>
            </a:r>
            <a:r>
              <a:rPr lang="es-PE" sz="2200" smtClean="0">
                <a:solidFill>
                  <a:schemeClr val="bg1"/>
                </a:solidFill>
                <a:latin typeface="Open Sans"/>
                <a:cs typeface="Open Sans"/>
              </a:rPr>
              <a:t>:  </a:t>
            </a:r>
            <a:r>
              <a:rPr lang="es-PE" sz="2200" dirty="0" smtClean="0">
                <a:solidFill>
                  <a:schemeClr val="bg1"/>
                </a:solidFill>
                <a:latin typeface="Open Sans"/>
                <a:cs typeface="Open Sans"/>
              </a:rPr>
              <a:t>Implementación del SMS en una OMA LAR 145</a:t>
            </a:r>
            <a:endParaRPr lang="es-PE" sz="2200" dirty="0">
              <a:solidFill>
                <a:schemeClr val="bg1"/>
              </a:solidFill>
              <a:latin typeface="Open Sans"/>
              <a:cs typeface="Open Sans"/>
            </a:endParaRPr>
          </a:p>
        </p:txBody>
      </p:sp>
      <p:pic>
        <p:nvPicPr>
          <p:cNvPr id="11" name="Picture 2" descr="G:\2016\LOGO\Logo-SRVSOP-Blanc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5863" y="794495"/>
            <a:ext cx="1166978" cy="92827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32532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a:srcRect t="1145" b="1145"/>
          <a:stretch>
            <a:fillRect/>
          </a:stretch>
        </p:blipFill>
        <p:spPr>
          <a:xfrm>
            <a:off x="5168900" y="1171575"/>
            <a:ext cx="3784600" cy="4784725"/>
          </a:xfrm>
          <a:prstGeom prst="rect">
            <a:avLst/>
          </a:prstGeom>
        </p:spPr>
      </p:pic>
      <p:sp>
        <p:nvSpPr>
          <p:cNvPr id="3" name="Text Placeholder 2"/>
          <p:cNvSpPr>
            <a:spLocks noGrp="1"/>
          </p:cNvSpPr>
          <p:nvPr>
            <p:ph type="body" sz="quarter" idx="17"/>
          </p:nvPr>
        </p:nvSpPr>
        <p:spPr>
          <a:xfrm>
            <a:off x="317968" y="1172132"/>
            <a:ext cx="4571532" cy="5254068"/>
          </a:xfrm>
        </p:spPr>
        <p:txBody>
          <a:bodyPr>
            <a:normAutofit/>
          </a:bodyPr>
          <a:lstStyle/>
          <a:p>
            <a:pPr algn="just">
              <a:lnSpc>
                <a:spcPct val="100000"/>
              </a:lnSpc>
              <a:spcBef>
                <a:spcPts val="600"/>
              </a:spcBef>
              <a:spcAft>
                <a:spcPts val="600"/>
              </a:spcAft>
            </a:pPr>
            <a:r>
              <a:rPr lang="es-PE" sz="2600" dirty="0"/>
              <a:t>En la publicación del Doc. 9859 Tercera edición del año 2013, se propusieron cuatro (4) etapas de implementación del SMS. Cada etapa se asoció con varios elementos (o subelementos) según el marco de trabajo. Sin embargo, las cuatro (4) etapas recomendadas </a:t>
            </a:r>
            <a:r>
              <a:rPr lang="es-PE" sz="2600" b="1" dirty="0">
                <a:solidFill>
                  <a:srgbClr val="C00000"/>
                </a:solidFill>
              </a:rPr>
              <a:t>no están diseñadas para ser </a:t>
            </a:r>
            <a:r>
              <a:rPr lang="es-PE" sz="2600" b="1" dirty="0" smtClean="0">
                <a:solidFill>
                  <a:srgbClr val="C00000"/>
                </a:solidFill>
              </a:rPr>
              <a:t>absolutas</a:t>
            </a:r>
            <a:r>
              <a:rPr lang="es-PE" sz="2600" dirty="0" smtClean="0"/>
              <a:t>.</a:t>
            </a:r>
            <a:endParaRPr lang="es-PE" sz="2600" dirty="0"/>
          </a:p>
        </p:txBody>
      </p:sp>
      <p:sp>
        <p:nvSpPr>
          <p:cNvPr id="5" name="TextBox 4">
            <a:extLst>
              <a:ext uri="{FF2B5EF4-FFF2-40B4-BE49-F238E27FC236}">
                <a16:creationId xmlns:a16="http://schemas.microsoft.com/office/drawing/2014/main" id="{957487A9-E840-44FF-9BB1-6BFCE62D7E31}"/>
              </a:ext>
            </a:extLst>
          </p:cNvPr>
          <p:cNvSpPr txBox="1"/>
          <p:nvPr/>
        </p:nvSpPr>
        <p:spPr>
          <a:xfrm>
            <a:off x="0" y="32433"/>
            <a:ext cx="9144000" cy="553998"/>
          </a:xfrm>
          <a:prstGeom prst="rect">
            <a:avLst/>
          </a:prstGeom>
          <a:noFill/>
        </p:spPr>
        <p:txBody>
          <a:bodyPr wrap="square" rtlCol="0">
            <a:spAutoFit/>
          </a:bodyPr>
          <a:lstStyle/>
          <a:p>
            <a:pPr algn="ctr"/>
            <a:r>
              <a:rPr lang="es-PE" sz="3000" b="1" dirty="0" smtClean="0"/>
              <a:t>Doc. 9859 Tercera edición</a:t>
            </a:r>
            <a:endParaRPr lang="es-PE" sz="3000" b="1" dirty="0"/>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32482" y="683886"/>
            <a:ext cx="479036" cy="86210"/>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533510455"/>
      </p:ext>
    </p:extLst>
  </p:cSld>
  <p:clrMapOvr>
    <a:masterClrMapping/>
  </p:clrMapOvr>
  <p:transition spd="slow">
    <p:push/>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96166" y="787400"/>
            <a:ext cx="7351668" cy="5791424"/>
          </a:xfrm>
          <a:prstGeom prst="rect">
            <a:avLst/>
          </a:prstGeom>
        </p:spPr>
      </p:pic>
    </p:spTree>
    <p:extLst>
      <p:ext uri="{BB962C8B-B14F-4D97-AF65-F5344CB8AC3E}">
        <p14:creationId xmlns:p14="http://schemas.microsoft.com/office/powerpoint/2010/main" val="4015682214"/>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17968" y="1172132"/>
            <a:ext cx="4391038" cy="5254068"/>
          </a:xfrm>
        </p:spPr>
        <p:txBody>
          <a:bodyPr>
            <a:normAutofit/>
          </a:bodyPr>
          <a:lstStyle/>
          <a:p>
            <a:pPr algn="just">
              <a:lnSpc>
                <a:spcPct val="100000"/>
              </a:lnSpc>
              <a:spcBef>
                <a:spcPts val="600"/>
              </a:spcBef>
              <a:spcAft>
                <a:spcPts val="600"/>
              </a:spcAft>
            </a:pPr>
            <a:r>
              <a:rPr lang="es-PE" sz="2600" dirty="0"/>
              <a:t>En el año 2013 se publicó la Primera edición del Anexo 19 sobre la gestión de la seguridad operacional, el cual en su Capítulo 4 estableció los requisitos aplicables al SMS y en su Apéndice 2 prescribió el marco de trabajo para el SMS, considerando los 4 componentes y 12 </a:t>
            </a:r>
            <a:r>
              <a:rPr lang="es-PE" sz="2600" dirty="0" smtClean="0"/>
              <a:t>elementos. </a:t>
            </a:r>
            <a:endParaRPr lang="es-PE" sz="2600" dirty="0"/>
          </a:p>
        </p:txBody>
      </p:sp>
      <p:sp>
        <p:nvSpPr>
          <p:cNvPr id="5" name="TextBox 4">
            <a:extLst>
              <a:ext uri="{FF2B5EF4-FFF2-40B4-BE49-F238E27FC236}">
                <a16:creationId xmlns:a16="http://schemas.microsoft.com/office/drawing/2014/main" id="{957487A9-E840-44FF-9BB1-6BFCE62D7E31}"/>
              </a:ext>
            </a:extLst>
          </p:cNvPr>
          <p:cNvSpPr txBox="1"/>
          <p:nvPr/>
        </p:nvSpPr>
        <p:spPr>
          <a:xfrm>
            <a:off x="0" y="32433"/>
            <a:ext cx="9144000" cy="553998"/>
          </a:xfrm>
          <a:prstGeom prst="rect">
            <a:avLst/>
          </a:prstGeom>
          <a:noFill/>
        </p:spPr>
        <p:txBody>
          <a:bodyPr wrap="square" rtlCol="0">
            <a:spAutoFit/>
          </a:bodyPr>
          <a:lstStyle/>
          <a:p>
            <a:pPr algn="ctr"/>
            <a:r>
              <a:rPr lang="es-PE" sz="3000" b="1" dirty="0" smtClean="0"/>
              <a:t>Anexo 19 Primera edición</a:t>
            </a:r>
            <a:endParaRPr lang="es-PE" sz="3000" b="1" dirty="0"/>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32482" y="683886"/>
            <a:ext cx="479036" cy="86210"/>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2" name="Picture Placeholder 11"/>
          <p:cNvPicPr>
            <a:picLocks noGrp="1" noChangeAspect="1"/>
          </p:cNvPicPr>
          <p:nvPr>
            <p:ph type="pic" sz="quarter" idx="10"/>
          </p:nvPr>
        </p:nvPicPr>
        <p:blipFill>
          <a:blip r:embed="rId3"/>
          <a:srcRect t="97" b="97"/>
          <a:stretch>
            <a:fillRect/>
          </a:stretch>
        </p:blipFill>
        <p:spPr>
          <a:xfrm>
            <a:off x="5054600" y="1172132"/>
            <a:ext cx="3886200" cy="5041900"/>
          </a:xfrm>
          <a:prstGeom prst="rect">
            <a:avLst/>
          </a:prstGeom>
        </p:spPr>
      </p:pic>
    </p:spTree>
    <p:extLst>
      <p:ext uri="{BB962C8B-B14F-4D97-AF65-F5344CB8AC3E}">
        <p14:creationId xmlns:p14="http://schemas.microsoft.com/office/powerpoint/2010/main" val="2097068714"/>
      </p:ext>
    </p:extLst>
  </p:cSld>
  <p:clrMapOvr>
    <a:masterClrMapping/>
  </p:clrMapOvr>
  <p:transition spd="slow">
    <p:push/>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317968" y="1308100"/>
            <a:ext cx="4391038" cy="5118100"/>
          </a:xfrm>
        </p:spPr>
        <p:txBody>
          <a:bodyPr>
            <a:normAutofit lnSpcReduction="10000"/>
          </a:bodyPr>
          <a:lstStyle/>
          <a:p>
            <a:pPr marL="457200" indent="-457200" algn="just">
              <a:lnSpc>
                <a:spcPct val="100000"/>
              </a:lnSpc>
              <a:spcBef>
                <a:spcPts val="600"/>
              </a:spcBef>
              <a:spcAft>
                <a:spcPts val="600"/>
              </a:spcAft>
              <a:buFont typeface="Arial" panose="020B0604020202020204" pitchFamily="34" charset="0"/>
              <a:buChar char="•"/>
            </a:pPr>
            <a:r>
              <a:rPr lang="es-PE" sz="2400" dirty="0" smtClean="0"/>
              <a:t>En el año 2016 fue publicada la Segunda edición del Anexo 19 donde se ratifica lo concerniente a los requisitos aplicables al SMS tanto en el Capítulo 4 como en el Apéndice 3 de dicho Anexo.</a:t>
            </a:r>
          </a:p>
          <a:p>
            <a:pPr marL="457200" indent="-457200" algn="just">
              <a:lnSpc>
                <a:spcPct val="100000"/>
              </a:lnSpc>
              <a:spcBef>
                <a:spcPts val="600"/>
              </a:spcBef>
              <a:spcAft>
                <a:spcPts val="600"/>
              </a:spcAft>
              <a:buFont typeface="Arial" panose="020B0604020202020204" pitchFamily="34" charset="0"/>
              <a:buChar char="•"/>
            </a:pPr>
            <a:r>
              <a:rPr lang="es-PE" sz="2400" dirty="0" smtClean="0"/>
              <a:t>Se establece que la </a:t>
            </a:r>
            <a:r>
              <a:rPr lang="es-PE" sz="2400" dirty="0"/>
              <a:t>orientación para la implementación de un SMS en un proveedor de servicios se debe referir al Manual de gestión de seguridad operacional (SMS) Doc. </a:t>
            </a:r>
            <a:r>
              <a:rPr lang="es-PE" sz="2400" dirty="0" smtClean="0"/>
              <a:t>9859.</a:t>
            </a:r>
          </a:p>
          <a:p>
            <a:pPr marL="457200" indent="-457200" algn="just">
              <a:lnSpc>
                <a:spcPct val="100000"/>
              </a:lnSpc>
              <a:spcBef>
                <a:spcPts val="600"/>
              </a:spcBef>
              <a:spcAft>
                <a:spcPts val="600"/>
              </a:spcAft>
              <a:buFont typeface="Arial" panose="020B0604020202020204" pitchFamily="34" charset="0"/>
              <a:buChar char="•"/>
            </a:pPr>
            <a:endParaRPr lang="es-PE" sz="2400" dirty="0"/>
          </a:p>
        </p:txBody>
      </p:sp>
      <p:sp>
        <p:nvSpPr>
          <p:cNvPr id="5" name="TextBox 4">
            <a:extLst>
              <a:ext uri="{FF2B5EF4-FFF2-40B4-BE49-F238E27FC236}">
                <a16:creationId xmlns:a16="http://schemas.microsoft.com/office/drawing/2014/main" id="{957487A9-E840-44FF-9BB1-6BFCE62D7E31}"/>
              </a:ext>
            </a:extLst>
          </p:cNvPr>
          <p:cNvSpPr txBox="1"/>
          <p:nvPr/>
        </p:nvSpPr>
        <p:spPr>
          <a:xfrm>
            <a:off x="0" y="32433"/>
            <a:ext cx="9144000" cy="553998"/>
          </a:xfrm>
          <a:prstGeom prst="rect">
            <a:avLst/>
          </a:prstGeom>
          <a:noFill/>
        </p:spPr>
        <p:txBody>
          <a:bodyPr wrap="square" rtlCol="0">
            <a:spAutoFit/>
          </a:bodyPr>
          <a:lstStyle/>
          <a:p>
            <a:pPr algn="ctr"/>
            <a:r>
              <a:rPr lang="es-PE" sz="3000" b="1" dirty="0" smtClean="0"/>
              <a:t>Anexo 19 Segunda edición</a:t>
            </a:r>
            <a:endParaRPr lang="es-PE" sz="3000" b="1" dirty="0"/>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32482" y="683886"/>
            <a:ext cx="479036" cy="86210"/>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4" name="Picture Placeholder 3"/>
          <p:cNvPicPr>
            <a:picLocks noGrp="1" noChangeAspect="1"/>
          </p:cNvPicPr>
          <p:nvPr>
            <p:ph type="pic" sz="quarter" idx="10"/>
          </p:nvPr>
        </p:nvPicPr>
        <p:blipFill>
          <a:blip r:embed="rId3"/>
          <a:srcRect t="692" b="692"/>
          <a:stretch>
            <a:fillRect/>
          </a:stretch>
        </p:blipFill>
        <p:spPr>
          <a:xfrm>
            <a:off x="5024807" y="1308100"/>
            <a:ext cx="3954093" cy="5016500"/>
          </a:xfrm>
          <a:prstGeom prst="rect">
            <a:avLst/>
          </a:prstGeom>
          <a:ln>
            <a:solidFill>
              <a:schemeClr val="tx1"/>
            </a:solidFill>
          </a:ln>
        </p:spPr>
      </p:pic>
    </p:spTree>
    <p:extLst>
      <p:ext uri="{BB962C8B-B14F-4D97-AF65-F5344CB8AC3E}">
        <p14:creationId xmlns:p14="http://schemas.microsoft.com/office/powerpoint/2010/main" val="851673694"/>
      </p:ext>
    </p:extLst>
  </p:cSld>
  <p:clrMapOvr>
    <a:masterClrMapping/>
  </p:clrMapOvr>
  <p:transition spd="slow">
    <p:push/>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647700" y="1308100"/>
            <a:ext cx="4061306" cy="5118100"/>
          </a:xfrm>
        </p:spPr>
        <p:txBody>
          <a:bodyPr>
            <a:normAutofit/>
          </a:bodyPr>
          <a:lstStyle/>
          <a:p>
            <a:pPr marL="292100" indent="-292100" algn="just">
              <a:lnSpc>
                <a:spcPct val="100000"/>
              </a:lnSpc>
              <a:spcBef>
                <a:spcPts val="600"/>
              </a:spcBef>
              <a:spcAft>
                <a:spcPts val="600"/>
              </a:spcAft>
              <a:buFont typeface="Arial" panose="020B0604020202020204" pitchFamily="34" charset="0"/>
              <a:buChar char="•"/>
            </a:pPr>
            <a:r>
              <a:rPr lang="es-PE" sz="2800" dirty="0" smtClean="0"/>
              <a:t>En </a:t>
            </a:r>
            <a:r>
              <a:rPr lang="es-PE" sz="2800" dirty="0"/>
              <a:t>su Capítulo 9 ha desarrollado las guías relacionadas a los Sistemas de gestión de seguridad operacional (SMS</a:t>
            </a:r>
            <a:r>
              <a:rPr lang="es-PE" sz="2800" dirty="0" smtClean="0"/>
              <a:t>).</a:t>
            </a:r>
          </a:p>
          <a:p>
            <a:pPr marL="292100" indent="-292100" algn="just">
              <a:lnSpc>
                <a:spcPct val="100000"/>
              </a:lnSpc>
              <a:spcBef>
                <a:spcPts val="600"/>
              </a:spcBef>
              <a:spcAft>
                <a:spcPts val="600"/>
              </a:spcAft>
              <a:buFont typeface="Arial" panose="020B0604020202020204" pitchFamily="34" charset="0"/>
              <a:buChar char="•"/>
            </a:pPr>
            <a:r>
              <a:rPr lang="es-PE" sz="2800" dirty="0" smtClean="0"/>
              <a:t>No se </a:t>
            </a:r>
            <a:r>
              <a:rPr lang="es-PE" sz="2800" dirty="0"/>
              <a:t>establecen las etapas (fases) que se trataron en las ediciones previas </a:t>
            </a:r>
            <a:r>
              <a:rPr lang="es-PE" sz="2800" dirty="0" smtClean="0"/>
              <a:t>de los </a:t>
            </a:r>
            <a:r>
              <a:rPr lang="es-PE" sz="2800" dirty="0"/>
              <a:t>Documentos </a:t>
            </a:r>
            <a:r>
              <a:rPr lang="es-PE" sz="2800" dirty="0" smtClean="0"/>
              <a:t>9859.</a:t>
            </a:r>
            <a:endParaRPr lang="es-PE" sz="2800" dirty="0"/>
          </a:p>
        </p:txBody>
      </p:sp>
      <p:sp>
        <p:nvSpPr>
          <p:cNvPr id="5" name="TextBox 4">
            <a:extLst>
              <a:ext uri="{FF2B5EF4-FFF2-40B4-BE49-F238E27FC236}">
                <a16:creationId xmlns:a16="http://schemas.microsoft.com/office/drawing/2014/main" id="{957487A9-E840-44FF-9BB1-6BFCE62D7E31}"/>
              </a:ext>
            </a:extLst>
          </p:cNvPr>
          <p:cNvSpPr txBox="1"/>
          <p:nvPr/>
        </p:nvSpPr>
        <p:spPr>
          <a:xfrm>
            <a:off x="0" y="32433"/>
            <a:ext cx="9144000" cy="553998"/>
          </a:xfrm>
          <a:prstGeom prst="rect">
            <a:avLst/>
          </a:prstGeom>
          <a:noFill/>
        </p:spPr>
        <p:txBody>
          <a:bodyPr wrap="square" rtlCol="0">
            <a:spAutoFit/>
          </a:bodyPr>
          <a:lstStyle/>
          <a:p>
            <a:pPr algn="ctr"/>
            <a:r>
              <a:rPr lang="es-PE" sz="3000" b="1" dirty="0" smtClean="0"/>
              <a:t>Doc. 9859 Cuarta edición</a:t>
            </a:r>
            <a:endParaRPr lang="es-PE" sz="3000" b="1" dirty="0"/>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32482" y="683886"/>
            <a:ext cx="479036" cy="86210"/>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2" name="Picture Placeholder 11"/>
          <p:cNvPicPr>
            <a:picLocks noGrp="1" noChangeAspect="1"/>
          </p:cNvPicPr>
          <p:nvPr>
            <p:ph type="pic" sz="quarter" idx="10"/>
          </p:nvPr>
        </p:nvPicPr>
        <p:blipFill>
          <a:blip r:embed="rId3"/>
          <a:srcRect l="766" r="766"/>
          <a:stretch>
            <a:fillRect/>
          </a:stretch>
        </p:blipFill>
        <p:spPr>
          <a:xfrm>
            <a:off x="5130800" y="1308100"/>
            <a:ext cx="3759200" cy="4927600"/>
          </a:xfrm>
          <a:prstGeom prst="rect">
            <a:avLst/>
          </a:prstGeom>
          <a:ln>
            <a:solidFill>
              <a:schemeClr val="tx1"/>
            </a:solidFill>
          </a:ln>
        </p:spPr>
      </p:pic>
    </p:spTree>
    <p:extLst>
      <p:ext uri="{BB962C8B-B14F-4D97-AF65-F5344CB8AC3E}">
        <p14:creationId xmlns:p14="http://schemas.microsoft.com/office/powerpoint/2010/main" val="3895168268"/>
      </p:ext>
    </p:extLst>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pic>
        <p:nvPicPr>
          <p:cNvPr id="8" name="Picture Placeholder 7"/>
          <p:cNvPicPr>
            <a:picLocks noGrp="1" noChangeAspect="1"/>
          </p:cNvPicPr>
          <p:nvPr>
            <p:ph type="pic" sz="quarter" idx="10"/>
          </p:nvPr>
        </p:nvPicPr>
        <p:blipFill rotWithShape="1">
          <a:blip r:embed="rId3" cstate="hqprint">
            <a:extLst>
              <a:ext uri="{28A0092B-C50C-407E-A947-70E740481C1C}">
                <a14:useLocalDpi xmlns:a14="http://schemas.microsoft.com/office/drawing/2010/main" val="0"/>
              </a:ext>
            </a:extLst>
          </a:blip>
          <a:srcRect l="139" t="-3827" r="-139" b="15195"/>
          <a:stretch/>
        </p:blipFill>
        <p:spPr>
          <a:xfrm>
            <a:off x="-3175" y="-6350"/>
            <a:ext cx="9147175" cy="6864350"/>
          </a:xfrm>
        </p:spPr>
      </p:pic>
      <p:sp>
        <p:nvSpPr>
          <p:cNvPr id="9" name="Text Placeholder 8"/>
          <p:cNvSpPr>
            <a:spLocks noGrp="1"/>
          </p:cNvSpPr>
          <p:nvPr>
            <p:ph type="body" sz="quarter" idx="19"/>
          </p:nvPr>
        </p:nvSpPr>
        <p:spPr/>
        <p:txBody>
          <a:bodyPr/>
          <a:lstStyle/>
          <a:p>
            <a:endParaRPr lang="es-PE"/>
          </a:p>
        </p:txBody>
      </p:sp>
      <p:sp>
        <p:nvSpPr>
          <p:cNvPr id="11" name="Text Placeholder 9"/>
          <p:cNvSpPr>
            <a:spLocks noGrp="1"/>
          </p:cNvSpPr>
          <p:nvPr>
            <p:ph type="body" sz="quarter" idx="19"/>
          </p:nvPr>
        </p:nvSpPr>
        <p:spPr>
          <a:xfrm>
            <a:off x="2895601" y="4608922"/>
            <a:ext cx="6077326" cy="2069468"/>
          </a:xfrm>
          <a:solidFill>
            <a:schemeClr val="accent6"/>
          </a:solidFill>
        </p:spPr>
        <p:txBody>
          <a:bodyPr anchor="ctr">
            <a:normAutofit fontScale="85000" lnSpcReduction="10000"/>
          </a:bodyPr>
          <a:lstStyle/>
          <a:p>
            <a:pPr marL="228600" lvl="1" algn="just">
              <a:lnSpc>
                <a:spcPct val="110000"/>
              </a:lnSpc>
              <a:spcBef>
                <a:spcPts val="0"/>
              </a:spcBef>
            </a:pPr>
            <a:r>
              <a:rPr lang="es-PE" sz="2400" i="1" dirty="0">
                <a:solidFill>
                  <a:srgbClr val="FFFFFF"/>
                </a:solidFill>
                <a:latin typeface="Georgia"/>
                <a:cs typeface="Georgia"/>
              </a:rPr>
              <a:t>El SMS exige de un cambio en la cultura de seguridad operacional de la organización, lo cual requiere de preparación, capacitación y el entendimiento del personal sobre el sistema de gestión de seguridad operacional en general y de su participación en particular.</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414246180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545188" y="1219200"/>
            <a:ext cx="4061306" cy="5118100"/>
          </a:xfrm>
        </p:spPr>
        <p:txBody>
          <a:bodyPr>
            <a:normAutofit fontScale="92500" lnSpcReduction="20000"/>
          </a:bodyPr>
          <a:lstStyle/>
          <a:p>
            <a:pPr marL="228600" indent="-228600" algn="just">
              <a:lnSpc>
                <a:spcPct val="120000"/>
              </a:lnSpc>
              <a:spcBef>
                <a:spcPts val="600"/>
              </a:spcBef>
              <a:spcAft>
                <a:spcPts val="600"/>
              </a:spcAft>
              <a:buFont typeface="Arial" panose="020B0604020202020204" pitchFamily="34" charset="0"/>
              <a:buChar char="•"/>
            </a:pPr>
            <a:r>
              <a:rPr lang="es-PE" sz="2400" dirty="0" smtClean="0"/>
              <a:t>Se necesita </a:t>
            </a:r>
            <a:r>
              <a:rPr lang="es-PE" sz="2400" b="1" dirty="0">
                <a:solidFill>
                  <a:srgbClr val="C00000"/>
                </a:solidFill>
              </a:rPr>
              <a:t>incorporar nuevos elementos/procesos </a:t>
            </a:r>
            <a:r>
              <a:rPr lang="es-PE" sz="2400" dirty="0"/>
              <a:t>y revisar otros existentes, </a:t>
            </a:r>
            <a:endParaRPr lang="es-PE" sz="2400" dirty="0" smtClean="0"/>
          </a:p>
          <a:p>
            <a:pPr marL="228600" indent="-228600" algn="just">
              <a:lnSpc>
                <a:spcPct val="120000"/>
              </a:lnSpc>
              <a:spcBef>
                <a:spcPts val="600"/>
              </a:spcBef>
              <a:spcAft>
                <a:spcPts val="600"/>
              </a:spcAft>
              <a:buFont typeface="Arial" panose="020B0604020202020204" pitchFamily="34" charset="0"/>
              <a:buChar char="•"/>
            </a:pPr>
            <a:r>
              <a:rPr lang="es-PE" sz="2400" dirty="0" smtClean="0"/>
              <a:t>Se debe </a:t>
            </a:r>
            <a:r>
              <a:rPr lang="es-PE" sz="2400" b="1" dirty="0">
                <a:solidFill>
                  <a:srgbClr val="C00000"/>
                </a:solidFill>
              </a:rPr>
              <a:t>optimizar la recolección de datos</a:t>
            </a:r>
            <a:r>
              <a:rPr lang="es-PE" sz="2400" dirty="0"/>
              <a:t>, que permita la obtención de información fidedigna para una mejor clasificación y gestión de los peligros </a:t>
            </a:r>
            <a:endParaRPr lang="es-PE" sz="2400" dirty="0" smtClean="0"/>
          </a:p>
          <a:p>
            <a:pPr marL="228600" indent="-228600" algn="just">
              <a:lnSpc>
                <a:spcPct val="120000"/>
              </a:lnSpc>
              <a:spcBef>
                <a:spcPts val="600"/>
              </a:spcBef>
              <a:spcAft>
                <a:spcPts val="600"/>
              </a:spcAft>
              <a:buFont typeface="Arial" panose="020B0604020202020204" pitchFamily="34" charset="0"/>
              <a:buChar char="•"/>
            </a:pPr>
            <a:r>
              <a:rPr lang="es-PE" sz="2400" dirty="0" smtClean="0"/>
              <a:t>Permitirá </a:t>
            </a:r>
            <a:r>
              <a:rPr lang="es-PE" sz="2400" dirty="0"/>
              <a:t>un </a:t>
            </a:r>
            <a:r>
              <a:rPr lang="es-PE" sz="2400" b="1" dirty="0">
                <a:solidFill>
                  <a:srgbClr val="C00000"/>
                </a:solidFill>
              </a:rPr>
              <a:t>uso más efectivo y eficiente de los recursos </a:t>
            </a:r>
            <a:r>
              <a:rPr lang="es-PE" sz="2400" dirty="0"/>
              <a:t>disponibles, para incrementar los niveles de seguridad operacional.</a:t>
            </a:r>
          </a:p>
        </p:txBody>
      </p:sp>
      <p:sp>
        <p:nvSpPr>
          <p:cNvPr id="5" name="TextBox 4">
            <a:extLst>
              <a:ext uri="{FF2B5EF4-FFF2-40B4-BE49-F238E27FC236}">
                <a16:creationId xmlns:a16="http://schemas.microsoft.com/office/drawing/2014/main" id="{957487A9-E840-44FF-9BB1-6BFCE62D7E31}"/>
              </a:ext>
            </a:extLst>
          </p:cNvPr>
          <p:cNvSpPr txBox="1"/>
          <p:nvPr/>
        </p:nvSpPr>
        <p:spPr>
          <a:xfrm>
            <a:off x="0" y="32433"/>
            <a:ext cx="9144000" cy="553998"/>
          </a:xfrm>
          <a:prstGeom prst="rect">
            <a:avLst/>
          </a:prstGeom>
          <a:noFill/>
        </p:spPr>
        <p:txBody>
          <a:bodyPr wrap="square" rtlCol="0">
            <a:spAutoFit/>
          </a:bodyPr>
          <a:lstStyle/>
          <a:p>
            <a:pPr algn="ctr"/>
            <a:r>
              <a:rPr lang="es-PE" sz="3000" b="1" dirty="0" smtClean="0"/>
              <a:t>Implementación del SMS</a:t>
            </a:r>
            <a:endParaRPr lang="es-PE" sz="3000" b="1" dirty="0"/>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32482" y="683886"/>
            <a:ext cx="479036" cy="86210"/>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pic>
        <p:nvPicPr>
          <p:cNvPr id="13" name="Picture Placeholder 1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l="29987" r="29987"/>
          <a:stretch>
            <a:fillRect/>
          </a:stretch>
        </p:blipFill>
        <p:spPr>
          <a:xfrm>
            <a:off x="4927600" y="1219200"/>
            <a:ext cx="3975100" cy="4965700"/>
          </a:xfrm>
        </p:spPr>
      </p:pic>
    </p:spTree>
    <p:extLst>
      <p:ext uri="{BB962C8B-B14F-4D97-AF65-F5344CB8AC3E}">
        <p14:creationId xmlns:p14="http://schemas.microsoft.com/office/powerpoint/2010/main" val="2924085955"/>
      </p:ext>
    </p:extLst>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9" name="Text Placeholder 8"/>
          <p:cNvSpPr>
            <a:spLocks noGrp="1"/>
          </p:cNvSpPr>
          <p:nvPr>
            <p:ph type="body" sz="quarter" idx="19"/>
          </p:nvPr>
        </p:nvSpPr>
        <p:spPr/>
        <p:txBody>
          <a:bodyPr/>
          <a:lstStyle/>
          <a:p>
            <a:endParaRPr lang="es-PE"/>
          </a:p>
        </p:txBody>
      </p:sp>
      <p:pic>
        <p:nvPicPr>
          <p:cNvPr id="3" name="Picture Placeholder 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4145" b="4145"/>
          <a:stretch>
            <a:fillRect/>
          </a:stretch>
        </p:blipFill>
        <p:spPr>
          <a:xfrm>
            <a:off x="-3175" y="0"/>
            <a:ext cx="9147175" cy="5562600"/>
          </a:xfrm>
        </p:spPr>
      </p:pic>
      <p:sp>
        <p:nvSpPr>
          <p:cNvPr id="6" name="Text Placeholder 5"/>
          <p:cNvSpPr>
            <a:spLocks noGrp="1"/>
          </p:cNvSpPr>
          <p:nvPr>
            <p:ph type="body" sz="quarter" idx="19"/>
          </p:nvPr>
        </p:nvSpPr>
        <p:spPr/>
        <p:txBody>
          <a:bodyPr/>
          <a:lstStyle/>
          <a:p>
            <a:endParaRPr lang="es-PE"/>
          </a:p>
        </p:txBody>
      </p:sp>
      <p:sp>
        <p:nvSpPr>
          <p:cNvPr id="12" name="Text Placeholder 9"/>
          <p:cNvSpPr>
            <a:spLocks noGrp="1"/>
          </p:cNvSpPr>
          <p:nvPr>
            <p:ph type="body" sz="quarter" idx="19"/>
          </p:nvPr>
        </p:nvSpPr>
        <p:spPr>
          <a:xfrm>
            <a:off x="2501900" y="4318000"/>
            <a:ext cx="6471027" cy="2360390"/>
          </a:xfrm>
          <a:solidFill>
            <a:schemeClr val="accent6"/>
          </a:solidFill>
        </p:spPr>
        <p:txBody>
          <a:bodyPr anchor="ctr">
            <a:normAutofit fontScale="85000" lnSpcReduction="20000"/>
          </a:bodyPr>
          <a:lstStyle/>
          <a:p>
            <a:pPr marL="228600" lvl="1" algn="just">
              <a:lnSpc>
                <a:spcPct val="110000"/>
              </a:lnSpc>
              <a:spcBef>
                <a:spcPts val="0"/>
              </a:spcBef>
            </a:pPr>
            <a:r>
              <a:rPr lang="es-PE" sz="2400" i="1" dirty="0" smtClean="0">
                <a:solidFill>
                  <a:srgbClr val="FFFFFF"/>
                </a:solidFill>
                <a:latin typeface="Georgia"/>
                <a:cs typeface="Georgia"/>
              </a:rPr>
              <a:t>El SMS modificará </a:t>
            </a:r>
            <a:r>
              <a:rPr lang="es-PE" sz="2400" i="1" dirty="0">
                <a:solidFill>
                  <a:srgbClr val="FFFFFF"/>
                </a:solidFill>
                <a:latin typeface="Georgia"/>
                <a:cs typeface="Georgia"/>
              </a:rPr>
              <a:t>su sistema de funcionamiento inicial, sin afectar la seguridad operacional en el proceso, generando una nueva capacidad de </a:t>
            </a:r>
            <a:r>
              <a:rPr lang="es-PE" sz="2400" b="1" i="1" dirty="0">
                <a:solidFill>
                  <a:srgbClr val="FFFF00"/>
                </a:solidFill>
                <a:latin typeface="Georgia"/>
                <a:cs typeface="Georgia"/>
              </a:rPr>
              <a:t>detección, análisis y gestión </a:t>
            </a:r>
            <a:r>
              <a:rPr lang="es-PE" sz="2400" i="1" dirty="0">
                <a:solidFill>
                  <a:srgbClr val="FFFFFF"/>
                </a:solidFill>
                <a:latin typeface="Georgia"/>
                <a:cs typeface="Georgia"/>
              </a:rPr>
              <a:t>de los riesgos que afectan su actividad de mantenimiento, un aumento en los niveles de seguridad operacional, una </a:t>
            </a:r>
            <a:r>
              <a:rPr lang="es-PE" sz="2400" b="1" i="1" dirty="0">
                <a:solidFill>
                  <a:srgbClr val="FFFF00"/>
                </a:solidFill>
                <a:latin typeface="Georgia"/>
                <a:cs typeface="Georgia"/>
              </a:rPr>
              <a:t>integración</a:t>
            </a:r>
            <a:r>
              <a:rPr lang="es-PE" sz="2400" i="1" dirty="0">
                <a:solidFill>
                  <a:srgbClr val="FFFFFF"/>
                </a:solidFill>
                <a:latin typeface="Georgia"/>
                <a:cs typeface="Georgia"/>
              </a:rPr>
              <a:t> en este tema con los explotadores de servicios aéreos con los que se </a:t>
            </a:r>
            <a:r>
              <a:rPr lang="es-PE" sz="2400" i="1" dirty="0" smtClean="0">
                <a:solidFill>
                  <a:srgbClr val="FFFFFF"/>
                </a:solidFill>
                <a:latin typeface="Georgia"/>
                <a:cs typeface="Georgia"/>
              </a:rPr>
              <a:t>relaciona.</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3516078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9" name="Text Placeholder 8"/>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pic>
        <p:nvPicPr>
          <p:cNvPr id="10" name="Picture Placeholder 3"/>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5940" b="5940"/>
          <a:stretch>
            <a:fillRect/>
          </a:stretch>
        </p:blipFill>
        <p:spPr>
          <a:xfrm>
            <a:off x="-3175" y="-6350"/>
            <a:ext cx="9147175" cy="5454650"/>
          </a:xfrm>
        </p:spPr>
      </p:pic>
      <p:sp>
        <p:nvSpPr>
          <p:cNvPr id="8" name="Text Placeholder 7"/>
          <p:cNvSpPr>
            <a:spLocks noGrp="1"/>
          </p:cNvSpPr>
          <p:nvPr>
            <p:ph type="body" sz="quarter" idx="19"/>
          </p:nvPr>
        </p:nvSpPr>
        <p:spPr/>
        <p:txBody>
          <a:bodyPr/>
          <a:lstStyle/>
          <a:p>
            <a:endParaRPr lang="es-PE"/>
          </a:p>
        </p:txBody>
      </p:sp>
      <p:sp>
        <p:nvSpPr>
          <p:cNvPr id="13" name="Text Placeholder 9"/>
          <p:cNvSpPr>
            <a:spLocks noGrp="1"/>
          </p:cNvSpPr>
          <p:nvPr>
            <p:ph type="body" sz="quarter" idx="19"/>
          </p:nvPr>
        </p:nvSpPr>
        <p:spPr>
          <a:xfrm>
            <a:off x="2501900" y="4318000"/>
            <a:ext cx="6471027" cy="2360390"/>
          </a:xfrm>
          <a:solidFill>
            <a:schemeClr val="accent6"/>
          </a:solidFill>
        </p:spPr>
        <p:txBody>
          <a:bodyPr anchor="ctr">
            <a:normAutofit fontScale="85000" lnSpcReduction="20000"/>
          </a:bodyPr>
          <a:lstStyle/>
          <a:p>
            <a:pPr marL="228600" lvl="1" algn="just">
              <a:lnSpc>
                <a:spcPct val="110000"/>
              </a:lnSpc>
              <a:spcBef>
                <a:spcPts val="0"/>
              </a:spcBef>
            </a:pPr>
            <a:r>
              <a:rPr lang="es-PE" sz="2400" i="1" dirty="0" smtClean="0">
                <a:solidFill>
                  <a:srgbClr val="FFFFFF"/>
                </a:solidFill>
                <a:latin typeface="Georgia"/>
                <a:cs typeface="Georgia"/>
              </a:rPr>
              <a:t>Las organizaciones </a:t>
            </a:r>
            <a:r>
              <a:rPr lang="es-PE" sz="2400" i="1" dirty="0">
                <a:solidFill>
                  <a:srgbClr val="FFFFFF"/>
                </a:solidFill>
                <a:latin typeface="Georgia"/>
                <a:cs typeface="Georgia"/>
              </a:rPr>
              <a:t>certificadas antes de la publicación del Anexo 19 de la OACI y que aún no han completado la implementación del SMS se hace necesario que las OMAs deberán establecer sus faltantes (brechas) </a:t>
            </a:r>
            <a:r>
              <a:rPr lang="es-PE" sz="2400" b="1" i="1" dirty="0">
                <a:solidFill>
                  <a:srgbClr val="FFFF00"/>
                </a:solidFill>
                <a:latin typeface="Georgia"/>
                <a:cs typeface="Georgia"/>
              </a:rPr>
              <a:t>y en coordinación con la AAC deberán presentar un plan de implementación </a:t>
            </a:r>
            <a:r>
              <a:rPr lang="es-PE" sz="2400" i="1" dirty="0">
                <a:solidFill>
                  <a:srgbClr val="FFFFFF"/>
                </a:solidFill>
                <a:latin typeface="Georgia"/>
                <a:cs typeface="Georgia"/>
              </a:rPr>
              <a:t>de acuerdo a la dimensión y </a:t>
            </a:r>
            <a:r>
              <a:rPr lang="es-PE" sz="2400" i="1" dirty="0" smtClean="0">
                <a:solidFill>
                  <a:srgbClr val="FFFFFF"/>
                </a:solidFill>
                <a:latin typeface="Georgia"/>
                <a:cs typeface="Georgia"/>
              </a:rPr>
              <a:t>complejidad.</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8256785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628650" y="1320800"/>
            <a:ext cx="7886700" cy="4856163"/>
          </a:xfrm>
        </p:spPr>
        <p:txBody>
          <a:bodyPr>
            <a:normAutofit lnSpcReduction="10000"/>
          </a:bodyPr>
          <a:lstStyle/>
          <a:p>
            <a:pPr marL="0" indent="0" algn="just">
              <a:lnSpc>
                <a:spcPct val="100000"/>
              </a:lnSpc>
              <a:spcBef>
                <a:spcPts val="600"/>
              </a:spcBef>
              <a:spcAft>
                <a:spcPts val="600"/>
              </a:spcAft>
              <a:buNone/>
            </a:pPr>
            <a:r>
              <a:rPr lang="es-PE" sz="2400" dirty="0" smtClean="0"/>
              <a:t>Una OMA que no ha completado la implementación del SMS, deben haber completado las tres etapas que se establecieron en el Doc. 9859 Tercera edición, más los elementos de la Etapa Cuatro:</a:t>
            </a:r>
          </a:p>
          <a:p>
            <a:pPr marL="457200" indent="-457200" algn="just">
              <a:lnSpc>
                <a:spcPct val="100000"/>
              </a:lnSpc>
              <a:spcBef>
                <a:spcPts val="600"/>
              </a:spcBef>
              <a:spcAft>
                <a:spcPts val="600"/>
              </a:spcAft>
              <a:buAutoNum type="arabicParenR"/>
            </a:pPr>
            <a:r>
              <a:rPr lang="es-PE" sz="2400" dirty="0" smtClean="0"/>
              <a:t>integrar </a:t>
            </a:r>
            <a:r>
              <a:rPr lang="es-PE" sz="2400" dirty="0"/>
              <a:t>los procedimientos de identificación de peligros y gestión de los riesgos con el SMS del subcontratista o cliente, donde </a:t>
            </a:r>
            <a:r>
              <a:rPr lang="es-PE" sz="2400" dirty="0" smtClean="0"/>
              <a:t>corresponda;</a:t>
            </a:r>
          </a:p>
          <a:p>
            <a:pPr marL="457200" indent="-457200" algn="just">
              <a:lnSpc>
                <a:spcPct val="100000"/>
              </a:lnSpc>
              <a:spcBef>
                <a:spcPts val="600"/>
              </a:spcBef>
              <a:spcAft>
                <a:spcPts val="600"/>
              </a:spcAft>
              <a:buAutoNum type="arabicParenR"/>
            </a:pPr>
            <a:r>
              <a:rPr lang="es-PE" sz="2400" dirty="0" smtClean="0"/>
              <a:t>establecer </a:t>
            </a:r>
            <a:r>
              <a:rPr lang="es-PE" sz="2400" dirty="0"/>
              <a:t>programas de auditorías del SMS o integrarlos en los programas de auditoría internos y externos existentes; </a:t>
            </a:r>
            <a:r>
              <a:rPr lang="es-PE" sz="2400" dirty="0" smtClean="0"/>
              <a:t>y</a:t>
            </a:r>
          </a:p>
          <a:p>
            <a:pPr marL="457200" indent="-457200" algn="just">
              <a:lnSpc>
                <a:spcPct val="100000"/>
              </a:lnSpc>
              <a:spcBef>
                <a:spcPts val="600"/>
              </a:spcBef>
              <a:spcAft>
                <a:spcPts val="600"/>
              </a:spcAft>
              <a:buAutoNum type="arabicParenR"/>
            </a:pPr>
            <a:r>
              <a:rPr lang="es-PE" sz="2400" dirty="0" smtClean="0"/>
              <a:t>establecer</a:t>
            </a:r>
            <a:r>
              <a:rPr lang="es-PE" sz="2400" dirty="0"/>
              <a:t>, otros programas de revisión/estudio del SMS operacional, donde corresponda.</a:t>
            </a:r>
          </a:p>
          <a:p>
            <a:pPr algn="just">
              <a:lnSpc>
                <a:spcPct val="100000"/>
              </a:lnSpc>
              <a:spcBef>
                <a:spcPts val="600"/>
              </a:spcBef>
              <a:spcAft>
                <a:spcPts val="600"/>
              </a:spcAft>
            </a:pPr>
            <a:endParaRPr lang="es-PE" sz="2400" dirty="0"/>
          </a:p>
        </p:txBody>
      </p:sp>
      <p:sp>
        <p:nvSpPr>
          <p:cNvPr id="5" name="TextBox 4">
            <a:extLst>
              <a:ext uri="{FF2B5EF4-FFF2-40B4-BE49-F238E27FC236}">
                <a16:creationId xmlns:a16="http://schemas.microsoft.com/office/drawing/2014/main" id="{957487A9-E840-44FF-9BB1-6BFCE62D7E31}"/>
              </a:ext>
            </a:extLst>
          </p:cNvPr>
          <p:cNvSpPr txBox="1"/>
          <p:nvPr/>
        </p:nvSpPr>
        <p:spPr>
          <a:xfrm>
            <a:off x="0" y="-83570"/>
            <a:ext cx="9144000" cy="1015663"/>
          </a:xfrm>
          <a:prstGeom prst="rect">
            <a:avLst/>
          </a:prstGeom>
          <a:noFill/>
        </p:spPr>
        <p:txBody>
          <a:bodyPr wrap="square" rtlCol="0">
            <a:spAutoFit/>
          </a:bodyPr>
          <a:lstStyle/>
          <a:p>
            <a:pPr algn="ctr"/>
            <a:r>
              <a:rPr lang="es-PE" sz="3000" b="1" dirty="0" smtClean="0"/>
              <a:t>Organizaciones </a:t>
            </a:r>
            <a:r>
              <a:rPr lang="es-PE" sz="3000" b="1" dirty="0"/>
              <a:t>certificadas antes de la publicación del Anexo 19 </a:t>
            </a:r>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66976" y="953276"/>
            <a:ext cx="479036" cy="86210"/>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2148485782"/>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7059" b="7059"/>
          <a:stretch>
            <a:fillRect/>
          </a:stretch>
        </p:blipFill>
        <p:spPr>
          <a:xfrm>
            <a:off x="-3175" y="-6350"/>
            <a:ext cx="9147175" cy="5237163"/>
          </a:xfrm>
        </p:spPr>
      </p:pic>
      <p:sp>
        <p:nvSpPr>
          <p:cNvPr id="6" name="Text Placeholder 5"/>
          <p:cNvSpPr>
            <a:spLocks noGrp="1"/>
          </p:cNvSpPr>
          <p:nvPr>
            <p:ph type="body" sz="quarter" idx="19"/>
          </p:nvPr>
        </p:nvSpPr>
        <p:spPr/>
        <p:txBody>
          <a:bodyPr/>
          <a:lstStyle/>
          <a:p>
            <a:endParaRPr lang="es-PE"/>
          </a:p>
        </p:txBody>
      </p:sp>
      <p:sp>
        <p:nvSpPr>
          <p:cNvPr id="9" name="Text Placeholder 9"/>
          <p:cNvSpPr>
            <a:spLocks noGrp="1"/>
          </p:cNvSpPr>
          <p:nvPr>
            <p:ph type="body" sz="quarter" idx="19"/>
          </p:nvPr>
        </p:nvSpPr>
        <p:spPr>
          <a:xfrm>
            <a:off x="2503357" y="4158076"/>
            <a:ext cx="6304469" cy="2069468"/>
          </a:xfrm>
          <a:solidFill>
            <a:schemeClr val="accent6"/>
          </a:solidFill>
        </p:spPr>
        <p:txBody>
          <a:bodyPr anchor="ctr">
            <a:normAutofit fontScale="77500" lnSpcReduction="20000"/>
          </a:bodyPr>
          <a:lstStyle/>
          <a:p>
            <a:pPr marL="225425" lvl="1" algn="just">
              <a:lnSpc>
                <a:spcPct val="120000"/>
              </a:lnSpc>
              <a:spcBef>
                <a:spcPts val="600"/>
              </a:spcBef>
              <a:spcAft>
                <a:spcPts val="600"/>
              </a:spcAft>
            </a:pPr>
            <a:r>
              <a:rPr lang="es-PE" sz="2400" b="1" i="1" u="sng" dirty="0" smtClean="0">
                <a:solidFill>
                  <a:srgbClr val="FFFFFF"/>
                </a:solidFill>
                <a:latin typeface="Georgia"/>
                <a:cs typeface="Georgia"/>
              </a:rPr>
              <a:t>Objetivo</a:t>
            </a:r>
          </a:p>
          <a:p>
            <a:pPr marL="225425" lvl="1" algn="just">
              <a:lnSpc>
                <a:spcPct val="120000"/>
              </a:lnSpc>
              <a:spcBef>
                <a:spcPts val="600"/>
              </a:spcBef>
              <a:spcAft>
                <a:spcPts val="600"/>
              </a:spcAft>
            </a:pPr>
            <a:r>
              <a:rPr lang="es-PE" sz="2400" i="1" dirty="0" smtClean="0">
                <a:solidFill>
                  <a:srgbClr val="FFFFFF"/>
                </a:solidFill>
                <a:latin typeface="Georgia"/>
                <a:cs typeface="Georgia"/>
              </a:rPr>
              <a:t>Proporciona </a:t>
            </a:r>
            <a:r>
              <a:rPr lang="es-PE" sz="2400" i="1" dirty="0">
                <a:solidFill>
                  <a:srgbClr val="FFFFFF"/>
                </a:solidFill>
                <a:latin typeface="Georgia"/>
                <a:cs typeface="Georgia"/>
              </a:rPr>
              <a:t>orientación para las organizaciones de mantenimiento LAR 145 sobre la implementación de un marco del sistema de gestión de la seguridad operacional (SMS) en conformidad con el Anexo 19 </a:t>
            </a:r>
            <a:r>
              <a:rPr lang="es-PE" sz="2400" i="1" dirty="0" smtClean="0">
                <a:solidFill>
                  <a:srgbClr val="FFFFFF"/>
                </a:solidFill>
                <a:latin typeface="Georgia"/>
                <a:cs typeface="Georgia"/>
              </a:rPr>
              <a:t>y </a:t>
            </a:r>
            <a:r>
              <a:rPr lang="es-PE" sz="2400" i="1" dirty="0">
                <a:solidFill>
                  <a:srgbClr val="FFFFFF"/>
                </a:solidFill>
                <a:latin typeface="Georgia"/>
                <a:cs typeface="Georgia"/>
              </a:rPr>
              <a:t>Doc. 9859, Cuarta edición</a:t>
            </a:r>
            <a:r>
              <a:rPr lang="es-PE" sz="2400" i="1" dirty="0" smtClean="0">
                <a:solidFill>
                  <a:srgbClr val="FFFFFF"/>
                </a:solidFill>
                <a:latin typeface="Georgia"/>
                <a:cs typeface="Georgia"/>
              </a:rPr>
              <a:t>.</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1679034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9" name="Text Placeholder 8"/>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sp>
        <p:nvSpPr>
          <p:cNvPr id="8" name="Text Placeholder 7"/>
          <p:cNvSpPr>
            <a:spLocks noGrp="1"/>
          </p:cNvSpPr>
          <p:nvPr>
            <p:ph type="body" sz="quarter" idx="19"/>
          </p:nvPr>
        </p:nvSpPr>
        <p:spPr/>
        <p:txBody>
          <a:bodyPr/>
          <a:lstStyle/>
          <a:p>
            <a:endParaRPr lang="es-PE"/>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803" b="5803"/>
          <a:stretch>
            <a:fillRect/>
          </a:stretch>
        </p:blipFill>
        <p:spPr>
          <a:xfrm>
            <a:off x="-3175" y="-6350"/>
            <a:ext cx="9147175" cy="5657850"/>
          </a:xfrm>
        </p:spPr>
      </p:pic>
      <p:sp>
        <p:nvSpPr>
          <p:cNvPr id="11" name="Text Placeholder 10"/>
          <p:cNvSpPr>
            <a:spLocks noGrp="1"/>
          </p:cNvSpPr>
          <p:nvPr>
            <p:ph type="body" sz="quarter" idx="19"/>
          </p:nvPr>
        </p:nvSpPr>
        <p:spPr/>
        <p:txBody>
          <a:bodyPr/>
          <a:lstStyle/>
          <a:p>
            <a:endParaRPr lang="es-PE"/>
          </a:p>
        </p:txBody>
      </p:sp>
      <p:sp>
        <p:nvSpPr>
          <p:cNvPr id="14" name="Text Placeholder 9"/>
          <p:cNvSpPr>
            <a:spLocks noGrp="1"/>
          </p:cNvSpPr>
          <p:nvPr>
            <p:ph type="body" sz="quarter" idx="19"/>
          </p:nvPr>
        </p:nvSpPr>
        <p:spPr>
          <a:xfrm>
            <a:off x="2997200" y="4608922"/>
            <a:ext cx="5975727" cy="2069468"/>
          </a:xfrm>
          <a:solidFill>
            <a:schemeClr val="accent6"/>
          </a:solidFill>
        </p:spPr>
        <p:txBody>
          <a:bodyPr anchor="ctr">
            <a:normAutofit lnSpcReduction="10000"/>
          </a:bodyPr>
          <a:lstStyle/>
          <a:p>
            <a:pPr marL="228600" lvl="1" algn="just">
              <a:lnSpc>
                <a:spcPct val="110000"/>
              </a:lnSpc>
              <a:spcBef>
                <a:spcPts val="0"/>
              </a:spcBef>
            </a:pPr>
            <a:r>
              <a:rPr lang="es-PE" sz="2400" i="1" dirty="0">
                <a:solidFill>
                  <a:srgbClr val="FFFFFF"/>
                </a:solidFill>
                <a:latin typeface="Georgia"/>
                <a:cs typeface="Georgia"/>
              </a:rPr>
              <a:t>El plan de implementación debe tener metas de cumplimiento (hitos) que serán verificados por el inspector principal de mantenimiento (IPM) que se encuentre asignado a la </a:t>
            </a:r>
            <a:r>
              <a:rPr lang="es-PE" sz="2400" i="1" dirty="0" smtClean="0">
                <a:solidFill>
                  <a:srgbClr val="FFFFFF"/>
                </a:solidFill>
                <a:latin typeface="Georgia"/>
                <a:cs typeface="Georgia"/>
              </a:rPr>
              <a:t>OMA.</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41643963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9" name="Text Placeholder 8"/>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sp>
        <p:nvSpPr>
          <p:cNvPr id="8" name="Text Placeholder 7"/>
          <p:cNvSpPr>
            <a:spLocks noGrp="1"/>
          </p:cNvSpPr>
          <p:nvPr>
            <p:ph type="body" sz="quarter" idx="19"/>
          </p:nvPr>
        </p:nvSpPr>
        <p:spPr/>
        <p:txBody>
          <a:bodyPr/>
          <a:lstStyle/>
          <a:p>
            <a:endParaRPr lang="es-PE"/>
          </a:p>
        </p:txBody>
      </p:sp>
      <p:sp>
        <p:nvSpPr>
          <p:cNvPr id="11" name="Text Placeholder 10"/>
          <p:cNvSpPr>
            <a:spLocks noGrp="1"/>
          </p:cNvSpPr>
          <p:nvPr>
            <p:ph type="body" sz="quarter" idx="19"/>
          </p:nvPr>
        </p:nvSpPr>
        <p:spPr/>
        <p:txBody>
          <a:bodyPr/>
          <a:lstStyle/>
          <a:p>
            <a:endParaRPr lang="es-PE"/>
          </a:p>
        </p:txBody>
      </p:sp>
      <p:pic>
        <p:nvPicPr>
          <p:cNvPr id="10"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7992" b="17992"/>
          <a:stretch>
            <a:fillRect/>
          </a:stretch>
        </p:blipFill>
        <p:spPr>
          <a:xfrm>
            <a:off x="-3175" y="-6350"/>
            <a:ext cx="9147175" cy="5645150"/>
          </a:xfrm>
        </p:spPr>
      </p:pic>
      <p:sp>
        <p:nvSpPr>
          <p:cNvPr id="12" name="Text Placeholder 11"/>
          <p:cNvSpPr>
            <a:spLocks noGrp="1"/>
          </p:cNvSpPr>
          <p:nvPr>
            <p:ph type="body" sz="quarter" idx="19"/>
          </p:nvPr>
        </p:nvSpPr>
        <p:spPr/>
        <p:txBody>
          <a:bodyPr/>
          <a:lstStyle/>
          <a:p>
            <a:endParaRPr lang="es-PE"/>
          </a:p>
        </p:txBody>
      </p:sp>
      <p:sp>
        <p:nvSpPr>
          <p:cNvPr id="15" name="Text Placeholder 9"/>
          <p:cNvSpPr>
            <a:spLocks noGrp="1"/>
          </p:cNvSpPr>
          <p:nvPr>
            <p:ph type="body" sz="quarter" idx="19"/>
          </p:nvPr>
        </p:nvSpPr>
        <p:spPr>
          <a:xfrm>
            <a:off x="2997200" y="4608922"/>
            <a:ext cx="5975727" cy="2069468"/>
          </a:xfrm>
          <a:solidFill>
            <a:schemeClr val="accent6"/>
          </a:solidFill>
        </p:spPr>
        <p:txBody>
          <a:bodyPr anchor="ctr">
            <a:normAutofit fontScale="92500" lnSpcReduction="20000"/>
          </a:bodyPr>
          <a:lstStyle/>
          <a:p>
            <a:pPr marL="228600" lvl="1" algn="just">
              <a:lnSpc>
                <a:spcPct val="110000"/>
              </a:lnSpc>
              <a:spcBef>
                <a:spcPts val="0"/>
              </a:spcBef>
            </a:pPr>
            <a:r>
              <a:rPr lang="es-PE" sz="2400" i="1" dirty="0" smtClean="0">
                <a:solidFill>
                  <a:srgbClr val="FFFFFF"/>
                </a:solidFill>
                <a:latin typeface="Georgia"/>
                <a:cs typeface="Georgia"/>
              </a:rPr>
              <a:t>Un </a:t>
            </a:r>
            <a:r>
              <a:rPr lang="es-PE" sz="2400" i="1" dirty="0">
                <a:solidFill>
                  <a:srgbClr val="FFFFFF"/>
                </a:solidFill>
                <a:latin typeface="Georgia"/>
                <a:cs typeface="Georgia"/>
              </a:rPr>
              <a:t>solicitante para una aprobación como organización de mantenimiento debe establecer un sistema de gestión de la seguridad operacional con sus elementos desarrollados aplicables y aceptables para la AAC </a:t>
            </a:r>
            <a:r>
              <a:rPr lang="es-PE" sz="2400" i="1" dirty="0" smtClean="0">
                <a:solidFill>
                  <a:srgbClr val="FFFFFF"/>
                </a:solidFill>
                <a:latin typeface="Georgia"/>
                <a:cs typeface="Georgia"/>
              </a:rPr>
              <a:t>.</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1079560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27" name="Rectangle 26"/>
          <p:cNvSpPr/>
          <p:nvPr/>
        </p:nvSpPr>
        <p:spPr>
          <a:xfrm>
            <a:off x="0" y="0"/>
            <a:ext cx="9144000" cy="6858000"/>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2328322" y="2453751"/>
            <a:ext cx="4570305" cy="1323439"/>
          </a:xfrm>
          <a:prstGeom prst="rect">
            <a:avLst/>
          </a:prstGeom>
          <a:noFill/>
        </p:spPr>
        <p:txBody>
          <a:bodyPr wrap="square" rtlCol="0">
            <a:spAutoFit/>
          </a:bodyPr>
          <a:lstStyle/>
          <a:p>
            <a:pPr algn="ctr"/>
            <a:r>
              <a:rPr lang="es-PE" sz="4000" dirty="0" smtClean="0">
                <a:solidFill>
                  <a:schemeClr val="bg2"/>
                </a:solidFill>
                <a:latin typeface="+mj-lt"/>
              </a:rPr>
              <a:t>Proceso de implementación</a:t>
            </a:r>
            <a:endParaRPr lang="es-PE" sz="4000" dirty="0">
              <a:solidFill>
                <a:schemeClr val="bg2"/>
              </a:solidFill>
              <a:latin typeface="+mj-lt"/>
            </a:endParaRPr>
          </a:p>
        </p:txBody>
      </p:sp>
      <p:cxnSp>
        <p:nvCxnSpPr>
          <p:cNvPr id="28" name="Straight Connector 27"/>
          <p:cNvCxnSpPr/>
          <p:nvPr/>
        </p:nvCxnSpPr>
        <p:spPr>
          <a:xfrm>
            <a:off x="2952000" y="3732411"/>
            <a:ext cx="324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6187875" y="598170"/>
            <a:ext cx="3625405" cy="5257800"/>
            <a:chOff x="5955965" y="-1148347"/>
            <a:chExt cx="4338410" cy="6291847"/>
          </a:xfrm>
          <a:solidFill>
            <a:schemeClr val="bg2">
              <a:alpha val="15000"/>
            </a:schemeClr>
          </a:solidFill>
        </p:grpSpPr>
        <p:grpSp>
          <p:nvGrpSpPr>
            <p:cNvPr id="166" name="Group 165"/>
            <p:cNvGrpSpPr/>
            <p:nvPr/>
          </p:nvGrpSpPr>
          <p:grpSpPr>
            <a:xfrm>
              <a:off x="6163948" y="-1148347"/>
              <a:ext cx="4130427" cy="4010725"/>
              <a:chOff x="6308477" y="121322"/>
              <a:chExt cx="4546600" cy="4414837"/>
            </a:xfrm>
            <a:grpFill/>
          </p:grpSpPr>
          <p:grpSp>
            <p:nvGrpSpPr>
              <p:cNvPr id="167" name="Group 166"/>
              <p:cNvGrpSpPr/>
              <p:nvPr/>
            </p:nvGrpSpPr>
            <p:grpSpPr>
              <a:xfrm>
                <a:off x="6308477" y="883321"/>
                <a:ext cx="2319338" cy="2319337"/>
                <a:chOff x="6308477" y="883321"/>
                <a:chExt cx="2319338" cy="2319337"/>
              </a:xfrm>
              <a:grpFill/>
            </p:grpSpPr>
            <p:sp>
              <p:nvSpPr>
                <p:cNvPr id="174" name="Freeform 240"/>
                <p:cNvSpPr>
                  <a:spLocks noEditPoints="1"/>
                </p:cNvSpPr>
                <p:nvPr/>
              </p:nvSpPr>
              <p:spPr bwMode="auto">
                <a:xfrm>
                  <a:off x="6308477" y="883321"/>
                  <a:ext cx="2319338" cy="2319337"/>
                </a:xfrm>
                <a:custGeom>
                  <a:avLst/>
                  <a:gdLst>
                    <a:gd name="T0" fmla="*/ 1840 w 1840"/>
                    <a:gd name="T1" fmla="*/ 964 h 1840"/>
                    <a:gd name="T2" fmla="*/ 1682 w 1840"/>
                    <a:gd name="T3" fmla="*/ 808 h 1840"/>
                    <a:gd name="T4" fmla="*/ 1791 w 1840"/>
                    <a:gd name="T5" fmla="*/ 614 h 1840"/>
                    <a:gd name="T6" fmla="*/ 1578 w 1840"/>
                    <a:gd name="T7" fmla="*/ 521 h 1840"/>
                    <a:gd name="T8" fmla="*/ 1602 w 1840"/>
                    <a:gd name="T9" fmla="*/ 301 h 1840"/>
                    <a:gd name="T10" fmla="*/ 1379 w 1840"/>
                    <a:gd name="T11" fmla="*/ 303 h 1840"/>
                    <a:gd name="T12" fmla="*/ 1318 w 1840"/>
                    <a:gd name="T13" fmla="*/ 90 h 1840"/>
                    <a:gd name="T14" fmla="*/ 1103 w 1840"/>
                    <a:gd name="T15" fmla="*/ 173 h 1840"/>
                    <a:gd name="T16" fmla="*/ 964 w 1840"/>
                    <a:gd name="T17" fmla="*/ 0 h 1840"/>
                    <a:gd name="T18" fmla="*/ 808 w 1840"/>
                    <a:gd name="T19" fmla="*/ 159 h 1840"/>
                    <a:gd name="T20" fmla="*/ 613 w 1840"/>
                    <a:gd name="T21" fmla="*/ 49 h 1840"/>
                    <a:gd name="T22" fmla="*/ 521 w 1840"/>
                    <a:gd name="T23" fmla="*/ 262 h 1840"/>
                    <a:gd name="T24" fmla="*/ 301 w 1840"/>
                    <a:gd name="T25" fmla="*/ 239 h 1840"/>
                    <a:gd name="T26" fmla="*/ 303 w 1840"/>
                    <a:gd name="T27" fmla="*/ 461 h 1840"/>
                    <a:gd name="T28" fmla="*/ 89 w 1840"/>
                    <a:gd name="T29" fmla="*/ 522 h 1840"/>
                    <a:gd name="T30" fmla="*/ 173 w 1840"/>
                    <a:gd name="T31" fmla="*/ 737 h 1840"/>
                    <a:gd name="T32" fmla="*/ 0 w 1840"/>
                    <a:gd name="T33" fmla="*/ 877 h 1840"/>
                    <a:gd name="T34" fmla="*/ 159 w 1840"/>
                    <a:gd name="T35" fmla="*/ 1032 h 1840"/>
                    <a:gd name="T36" fmla="*/ 49 w 1840"/>
                    <a:gd name="T37" fmla="*/ 1227 h 1840"/>
                    <a:gd name="T38" fmla="*/ 262 w 1840"/>
                    <a:gd name="T39" fmla="*/ 1320 h 1840"/>
                    <a:gd name="T40" fmla="*/ 239 w 1840"/>
                    <a:gd name="T41" fmla="*/ 1540 h 1840"/>
                    <a:gd name="T42" fmla="*/ 461 w 1840"/>
                    <a:gd name="T43" fmla="*/ 1538 h 1840"/>
                    <a:gd name="T44" fmla="*/ 522 w 1840"/>
                    <a:gd name="T45" fmla="*/ 1751 h 1840"/>
                    <a:gd name="T46" fmla="*/ 737 w 1840"/>
                    <a:gd name="T47" fmla="*/ 1668 h 1840"/>
                    <a:gd name="T48" fmla="*/ 876 w 1840"/>
                    <a:gd name="T49" fmla="*/ 1840 h 1840"/>
                    <a:gd name="T50" fmla="*/ 1032 w 1840"/>
                    <a:gd name="T51" fmla="*/ 1682 h 1840"/>
                    <a:gd name="T52" fmla="*/ 1227 w 1840"/>
                    <a:gd name="T53" fmla="*/ 1791 h 1840"/>
                    <a:gd name="T54" fmla="*/ 1319 w 1840"/>
                    <a:gd name="T55" fmla="*/ 1579 h 1840"/>
                    <a:gd name="T56" fmla="*/ 1540 w 1840"/>
                    <a:gd name="T57" fmla="*/ 1602 h 1840"/>
                    <a:gd name="T58" fmla="*/ 1538 w 1840"/>
                    <a:gd name="T59" fmla="*/ 1380 h 1840"/>
                    <a:gd name="T60" fmla="*/ 1751 w 1840"/>
                    <a:gd name="T61" fmla="*/ 1318 h 1840"/>
                    <a:gd name="T62" fmla="*/ 1668 w 1840"/>
                    <a:gd name="T63" fmla="*/ 1104 h 1840"/>
                    <a:gd name="T64" fmla="*/ 1081 w 1840"/>
                    <a:gd name="T65" fmla="*/ 1490 h 1840"/>
                    <a:gd name="T66" fmla="*/ 759 w 1840"/>
                    <a:gd name="T67" fmla="*/ 351 h 1840"/>
                    <a:gd name="T68" fmla="*/ 1081 w 1840"/>
                    <a:gd name="T69" fmla="*/ 1490 h 1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40" h="1840">
                      <a:moveTo>
                        <a:pt x="1827" y="1080"/>
                      </a:moveTo>
                      <a:cubicBezTo>
                        <a:pt x="1840" y="964"/>
                        <a:pt x="1840" y="964"/>
                        <a:pt x="1840" y="964"/>
                      </a:cubicBezTo>
                      <a:cubicBezTo>
                        <a:pt x="1690" y="906"/>
                        <a:pt x="1690" y="906"/>
                        <a:pt x="1690" y="906"/>
                      </a:cubicBezTo>
                      <a:cubicBezTo>
                        <a:pt x="1689" y="874"/>
                        <a:pt x="1687" y="841"/>
                        <a:pt x="1682" y="808"/>
                      </a:cubicBezTo>
                      <a:cubicBezTo>
                        <a:pt x="1823" y="726"/>
                        <a:pt x="1823" y="726"/>
                        <a:pt x="1823" y="726"/>
                      </a:cubicBezTo>
                      <a:cubicBezTo>
                        <a:pt x="1791" y="614"/>
                        <a:pt x="1791" y="614"/>
                        <a:pt x="1791" y="614"/>
                      </a:cubicBezTo>
                      <a:cubicBezTo>
                        <a:pt x="1628" y="618"/>
                        <a:pt x="1628" y="618"/>
                        <a:pt x="1628" y="618"/>
                      </a:cubicBezTo>
                      <a:cubicBezTo>
                        <a:pt x="1614" y="584"/>
                        <a:pt x="1597" y="552"/>
                        <a:pt x="1578" y="521"/>
                      </a:cubicBezTo>
                      <a:cubicBezTo>
                        <a:pt x="1675" y="392"/>
                        <a:pt x="1675" y="392"/>
                        <a:pt x="1675" y="392"/>
                      </a:cubicBezTo>
                      <a:cubicBezTo>
                        <a:pt x="1602" y="301"/>
                        <a:pt x="1602" y="301"/>
                        <a:pt x="1602" y="301"/>
                      </a:cubicBezTo>
                      <a:cubicBezTo>
                        <a:pt x="1455" y="366"/>
                        <a:pt x="1455" y="366"/>
                        <a:pt x="1455" y="366"/>
                      </a:cubicBezTo>
                      <a:cubicBezTo>
                        <a:pt x="1431" y="344"/>
                        <a:pt x="1406" y="322"/>
                        <a:pt x="1379" y="303"/>
                      </a:cubicBezTo>
                      <a:cubicBezTo>
                        <a:pt x="1420" y="147"/>
                        <a:pt x="1420" y="147"/>
                        <a:pt x="1420" y="147"/>
                      </a:cubicBezTo>
                      <a:cubicBezTo>
                        <a:pt x="1318" y="90"/>
                        <a:pt x="1318" y="90"/>
                        <a:pt x="1318" y="90"/>
                      </a:cubicBezTo>
                      <a:cubicBezTo>
                        <a:pt x="1206" y="206"/>
                        <a:pt x="1206" y="206"/>
                        <a:pt x="1206" y="206"/>
                      </a:cubicBezTo>
                      <a:cubicBezTo>
                        <a:pt x="1173" y="193"/>
                        <a:pt x="1139" y="181"/>
                        <a:pt x="1103" y="173"/>
                      </a:cubicBezTo>
                      <a:cubicBezTo>
                        <a:pt x="1080" y="13"/>
                        <a:pt x="1080" y="13"/>
                        <a:pt x="1080" y="13"/>
                      </a:cubicBezTo>
                      <a:cubicBezTo>
                        <a:pt x="964" y="0"/>
                        <a:pt x="964" y="0"/>
                        <a:pt x="964" y="0"/>
                      </a:cubicBezTo>
                      <a:cubicBezTo>
                        <a:pt x="906" y="151"/>
                        <a:pt x="906" y="151"/>
                        <a:pt x="906" y="151"/>
                      </a:cubicBezTo>
                      <a:cubicBezTo>
                        <a:pt x="874" y="151"/>
                        <a:pt x="841" y="154"/>
                        <a:pt x="808" y="159"/>
                      </a:cubicBezTo>
                      <a:cubicBezTo>
                        <a:pt x="726" y="17"/>
                        <a:pt x="726" y="17"/>
                        <a:pt x="726" y="17"/>
                      </a:cubicBezTo>
                      <a:cubicBezTo>
                        <a:pt x="613" y="49"/>
                        <a:pt x="613" y="49"/>
                        <a:pt x="613" y="49"/>
                      </a:cubicBezTo>
                      <a:cubicBezTo>
                        <a:pt x="617" y="213"/>
                        <a:pt x="617" y="213"/>
                        <a:pt x="617" y="213"/>
                      </a:cubicBezTo>
                      <a:cubicBezTo>
                        <a:pt x="584" y="227"/>
                        <a:pt x="552" y="244"/>
                        <a:pt x="521" y="262"/>
                      </a:cubicBezTo>
                      <a:cubicBezTo>
                        <a:pt x="392" y="166"/>
                        <a:pt x="392" y="166"/>
                        <a:pt x="392" y="166"/>
                      </a:cubicBezTo>
                      <a:cubicBezTo>
                        <a:pt x="301" y="239"/>
                        <a:pt x="301" y="239"/>
                        <a:pt x="301" y="239"/>
                      </a:cubicBezTo>
                      <a:cubicBezTo>
                        <a:pt x="366" y="386"/>
                        <a:pt x="366" y="386"/>
                        <a:pt x="366" y="386"/>
                      </a:cubicBezTo>
                      <a:cubicBezTo>
                        <a:pt x="343" y="410"/>
                        <a:pt x="322" y="435"/>
                        <a:pt x="303" y="461"/>
                      </a:cubicBezTo>
                      <a:cubicBezTo>
                        <a:pt x="147" y="420"/>
                        <a:pt x="147" y="420"/>
                        <a:pt x="147" y="420"/>
                      </a:cubicBezTo>
                      <a:cubicBezTo>
                        <a:pt x="89" y="522"/>
                        <a:pt x="89" y="522"/>
                        <a:pt x="89" y="522"/>
                      </a:cubicBezTo>
                      <a:cubicBezTo>
                        <a:pt x="206" y="634"/>
                        <a:pt x="206" y="634"/>
                        <a:pt x="206" y="634"/>
                      </a:cubicBezTo>
                      <a:cubicBezTo>
                        <a:pt x="192" y="668"/>
                        <a:pt x="181" y="702"/>
                        <a:pt x="173" y="737"/>
                      </a:cubicBezTo>
                      <a:cubicBezTo>
                        <a:pt x="13" y="760"/>
                        <a:pt x="13" y="760"/>
                        <a:pt x="13" y="760"/>
                      </a:cubicBezTo>
                      <a:cubicBezTo>
                        <a:pt x="0" y="877"/>
                        <a:pt x="0" y="877"/>
                        <a:pt x="0" y="877"/>
                      </a:cubicBezTo>
                      <a:cubicBezTo>
                        <a:pt x="151" y="934"/>
                        <a:pt x="151" y="934"/>
                        <a:pt x="151" y="934"/>
                      </a:cubicBezTo>
                      <a:cubicBezTo>
                        <a:pt x="151" y="967"/>
                        <a:pt x="154" y="1000"/>
                        <a:pt x="159" y="1032"/>
                      </a:cubicBezTo>
                      <a:cubicBezTo>
                        <a:pt x="17" y="1115"/>
                        <a:pt x="17" y="1115"/>
                        <a:pt x="17" y="1115"/>
                      </a:cubicBezTo>
                      <a:cubicBezTo>
                        <a:pt x="49" y="1227"/>
                        <a:pt x="49" y="1227"/>
                        <a:pt x="49" y="1227"/>
                      </a:cubicBezTo>
                      <a:cubicBezTo>
                        <a:pt x="212" y="1223"/>
                        <a:pt x="212" y="1223"/>
                        <a:pt x="212" y="1223"/>
                      </a:cubicBezTo>
                      <a:cubicBezTo>
                        <a:pt x="227" y="1257"/>
                        <a:pt x="243" y="1289"/>
                        <a:pt x="262" y="1320"/>
                      </a:cubicBezTo>
                      <a:cubicBezTo>
                        <a:pt x="166" y="1449"/>
                        <a:pt x="166" y="1449"/>
                        <a:pt x="166" y="1449"/>
                      </a:cubicBezTo>
                      <a:cubicBezTo>
                        <a:pt x="239" y="1540"/>
                        <a:pt x="239" y="1540"/>
                        <a:pt x="239" y="1540"/>
                      </a:cubicBezTo>
                      <a:cubicBezTo>
                        <a:pt x="386" y="1474"/>
                        <a:pt x="386" y="1474"/>
                        <a:pt x="386" y="1474"/>
                      </a:cubicBezTo>
                      <a:cubicBezTo>
                        <a:pt x="410" y="1497"/>
                        <a:pt x="435" y="1518"/>
                        <a:pt x="461" y="1538"/>
                      </a:cubicBezTo>
                      <a:cubicBezTo>
                        <a:pt x="420" y="1694"/>
                        <a:pt x="420" y="1694"/>
                        <a:pt x="420" y="1694"/>
                      </a:cubicBezTo>
                      <a:cubicBezTo>
                        <a:pt x="522" y="1751"/>
                        <a:pt x="522" y="1751"/>
                        <a:pt x="522" y="1751"/>
                      </a:cubicBezTo>
                      <a:cubicBezTo>
                        <a:pt x="634" y="1635"/>
                        <a:pt x="634" y="1635"/>
                        <a:pt x="634" y="1635"/>
                      </a:cubicBezTo>
                      <a:cubicBezTo>
                        <a:pt x="667" y="1648"/>
                        <a:pt x="702" y="1659"/>
                        <a:pt x="737" y="1668"/>
                      </a:cubicBezTo>
                      <a:cubicBezTo>
                        <a:pt x="760" y="1827"/>
                        <a:pt x="760" y="1827"/>
                        <a:pt x="760" y="1827"/>
                      </a:cubicBezTo>
                      <a:cubicBezTo>
                        <a:pt x="876" y="1840"/>
                        <a:pt x="876" y="1840"/>
                        <a:pt x="876" y="1840"/>
                      </a:cubicBezTo>
                      <a:cubicBezTo>
                        <a:pt x="934" y="1690"/>
                        <a:pt x="934" y="1690"/>
                        <a:pt x="934" y="1690"/>
                      </a:cubicBezTo>
                      <a:cubicBezTo>
                        <a:pt x="967" y="1689"/>
                        <a:pt x="1000" y="1687"/>
                        <a:pt x="1032" y="1682"/>
                      </a:cubicBezTo>
                      <a:cubicBezTo>
                        <a:pt x="1114" y="1823"/>
                        <a:pt x="1114" y="1823"/>
                        <a:pt x="1114" y="1823"/>
                      </a:cubicBezTo>
                      <a:cubicBezTo>
                        <a:pt x="1227" y="1791"/>
                        <a:pt x="1227" y="1791"/>
                        <a:pt x="1227" y="1791"/>
                      </a:cubicBezTo>
                      <a:cubicBezTo>
                        <a:pt x="1223" y="1628"/>
                        <a:pt x="1223" y="1628"/>
                        <a:pt x="1223" y="1628"/>
                      </a:cubicBezTo>
                      <a:cubicBezTo>
                        <a:pt x="1256" y="1614"/>
                        <a:pt x="1289" y="1597"/>
                        <a:pt x="1319" y="1579"/>
                      </a:cubicBezTo>
                      <a:cubicBezTo>
                        <a:pt x="1448" y="1675"/>
                        <a:pt x="1448" y="1675"/>
                        <a:pt x="1448" y="1675"/>
                      </a:cubicBezTo>
                      <a:cubicBezTo>
                        <a:pt x="1540" y="1602"/>
                        <a:pt x="1540" y="1602"/>
                        <a:pt x="1540" y="1602"/>
                      </a:cubicBezTo>
                      <a:cubicBezTo>
                        <a:pt x="1474" y="1455"/>
                        <a:pt x="1474" y="1455"/>
                        <a:pt x="1474" y="1455"/>
                      </a:cubicBezTo>
                      <a:cubicBezTo>
                        <a:pt x="1497" y="1431"/>
                        <a:pt x="1518" y="1406"/>
                        <a:pt x="1538" y="1380"/>
                      </a:cubicBezTo>
                      <a:cubicBezTo>
                        <a:pt x="1694" y="1420"/>
                        <a:pt x="1694" y="1420"/>
                        <a:pt x="1694" y="1420"/>
                      </a:cubicBezTo>
                      <a:cubicBezTo>
                        <a:pt x="1751" y="1318"/>
                        <a:pt x="1751" y="1318"/>
                        <a:pt x="1751" y="1318"/>
                      </a:cubicBezTo>
                      <a:cubicBezTo>
                        <a:pt x="1635" y="1207"/>
                        <a:pt x="1635" y="1207"/>
                        <a:pt x="1635" y="1207"/>
                      </a:cubicBezTo>
                      <a:cubicBezTo>
                        <a:pt x="1648" y="1173"/>
                        <a:pt x="1659" y="1139"/>
                        <a:pt x="1668" y="1104"/>
                      </a:cubicBezTo>
                      <a:lnTo>
                        <a:pt x="1827" y="1080"/>
                      </a:lnTo>
                      <a:close/>
                      <a:moveTo>
                        <a:pt x="1081" y="1490"/>
                      </a:moveTo>
                      <a:cubicBezTo>
                        <a:pt x="766" y="1579"/>
                        <a:pt x="439" y="1396"/>
                        <a:pt x="350" y="1081"/>
                      </a:cubicBezTo>
                      <a:cubicBezTo>
                        <a:pt x="262" y="767"/>
                        <a:pt x="445" y="439"/>
                        <a:pt x="759" y="351"/>
                      </a:cubicBezTo>
                      <a:cubicBezTo>
                        <a:pt x="1074" y="262"/>
                        <a:pt x="1401" y="445"/>
                        <a:pt x="1490" y="760"/>
                      </a:cubicBezTo>
                      <a:cubicBezTo>
                        <a:pt x="1579" y="1074"/>
                        <a:pt x="1396" y="1401"/>
                        <a:pt x="1081" y="149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75" name="Freeform 247"/>
                <p:cNvSpPr>
                  <a:spLocks noEditPoints="1"/>
                </p:cNvSpPr>
                <p:nvPr/>
              </p:nvSpPr>
              <p:spPr bwMode="auto">
                <a:xfrm>
                  <a:off x="7153027" y="1729459"/>
                  <a:ext cx="630238" cy="628650"/>
                </a:xfrm>
                <a:custGeom>
                  <a:avLst/>
                  <a:gdLst>
                    <a:gd name="T0" fmla="*/ 250 w 500"/>
                    <a:gd name="T1" fmla="*/ 499 h 499"/>
                    <a:gd name="T2" fmla="*/ 0 w 500"/>
                    <a:gd name="T3" fmla="*/ 249 h 499"/>
                    <a:gd name="T4" fmla="*/ 250 w 500"/>
                    <a:gd name="T5" fmla="*/ 0 h 499"/>
                    <a:gd name="T6" fmla="*/ 500 w 500"/>
                    <a:gd name="T7" fmla="*/ 249 h 499"/>
                    <a:gd name="T8" fmla="*/ 250 w 500"/>
                    <a:gd name="T9" fmla="*/ 499 h 499"/>
                    <a:gd name="T10" fmla="*/ 250 w 500"/>
                    <a:gd name="T11" fmla="*/ 140 h 499"/>
                    <a:gd name="T12" fmla="*/ 140 w 500"/>
                    <a:gd name="T13" fmla="*/ 249 h 499"/>
                    <a:gd name="T14" fmla="*/ 250 w 500"/>
                    <a:gd name="T15" fmla="*/ 359 h 499"/>
                    <a:gd name="T16" fmla="*/ 360 w 500"/>
                    <a:gd name="T17" fmla="*/ 249 h 499"/>
                    <a:gd name="T18" fmla="*/ 250 w 500"/>
                    <a:gd name="T19" fmla="*/ 140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0" h="499">
                      <a:moveTo>
                        <a:pt x="250" y="499"/>
                      </a:moveTo>
                      <a:cubicBezTo>
                        <a:pt x="112" y="499"/>
                        <a:pt x="0" y="387"/>
                        <a:pt x="0" y="249"/>
                      </a:cubicBezTo>
                      <a:cubicBezTo>
                        <a:pt x="0" y="112"/>
                        <a:pt x="112" y="0"/>
                        <a:pt x="250" y="0"/>
                      </a:cubicBezTo>
                      <a:cubicBezTo>
                        <a:pt x="388" y="0"/>
                        <a:pt x="500" y="112"/>
                        <a:pt x="500" y="249"/>
                      </a:cubicBezTo>
                      <a:cubicBezTo>
                        <a:pt x="500" y="387"/>
                        <a:pt x="388" y="499"/>
                        <a:pt x="250" y="499"/>
                      </a:cubicBezTo>
                      <a:close/>
                      <a:moveTo>
                        <a:pt x="250" y="140"/>
                      </a:moveTo>
                      <a:cubicBezTo>
                        <a:pt x="190" y="140"/>
                        <a:pt x="140" y="189"/>
                        <a:pt x="140" y="249"/>
                      </a:cubicBezTo>
                      <a:cubicBezTo>
                        <a:pt x="140" y="310"/>
                        <a:pt x="190" y="359"/>
                        <a:pt x="250" y="359"/>
                      </a:cubicBezTo>
                      <a:cubicBezTo>
                        <a:pt x="311" y="359"/>
                        <a:pt x="360" y="310"/>
                        <a:pt x="360" y="249"/>
                      </a:cubicBezTo>
                      <a:cubicBezTo>
                        <a:pt x="360" y="189"/>
                        <a:pt x="311" y="140"/>
                        <a:pt x="250" y="14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68" name="Group 167"/>
              <p:cNvGrpSpPr/>
              <p:nvPr/>
            </p:nvGrpSpPr>
            <p:grpSpPr>
              <a:xfrm>
                <a:off x="8188077" y="1869159"/>
                <a:ext cx="2667000" cy="2667000"/>
                <a:chOff x="8188077" y="1869159"/>
                <a:chExt cx="2667000" cy="2667000"/>
              </a:xfrm>
              <a:grpFill/>
            </p:grpSpPr>
            <p:sp>
              <p:nvSpPr>
                <p:cNvPr id="172" name="Freeform 239"/>
                <p:cNvSpPr>
                  <a:spLocks noEditPoints="1"/>
                </p:cNvSpPr>
                <p:nvPr/>
              </p:nvSpPr>
              <p:spPr bwMode="auto">
                <a:xfrm>
                  <a:off x="8188077" y="1869159"/>
                  <a:ext cx="2667000" cy="2667000"/>
                </a:xfrm>
                <a:custGeom>
                  <a:avLst/>
                  <a:gdLst>
                    <a:gd name="T0" fmla="*/ 2116 w 2116"/>
                    <a:gd name="T1" fmla="*/ 1052 h 2116"/>
                    <a:gd name="T2" fmla="*/ 1925 w 2116"/>
                    <a:gd name="T3" fmla="*/ 883 h 2116"/>
                    <a:gd name="T4" fmla="*/ 2038 w 2116"/>
                    <a:gd name="T5" fmla="*/ 652 h 2116"/>
                    <a:gd name="T6" fmla="*/ 1795 w 2116"/>
                    <a:gd name="T7" fmla="*/ 570 h 2116"/>
                    <a:gd name="T8" fmla="*/ 1802 w 2116"/>
                    <a:gd name="T9" fmla="*/ 305 h 2116"/>
                    <a:gd name="T10" fmla="*/ 1548 w 2116"/>
                    <a:gd name="T11" fmla="*/ 321 h 2116"/>
                    <a:gd name="T12" fmla="*/ 1464 w 2116"/>
                    <a:gd name="T13" fmla="*/ 80 h 2116"/>
                    <a:gd name="T14" fmla="*/ 1234 w 2116"/>
                    <a:gd name="T15" fmla="*/ 191 h 2116"/>
                    <a:gd name="T16" fmla="*/ 1052 w 2116"/>
                    <a:gd name="T17" fmla="*/ 0 h 2116"/>
                    <a:gd name="T18" fmla="*/ 884 w 2116"/>
                    <a:gd name="T19" fmla="*/ 191 h 2116"/>
                    <a:gd name="T20" fmla="*/ 653 w 2116"/>
                    <a:gd name="T21" fmla="*/ 78 h 2116"/>
                    <a:gd name="T22" fmla="*/ 570 w 2116"/>
                    <a:gd name="T23" fmla="*/ 321 h 2116"/>
                    <a:gd name="T24" fmla="*/ 305 w 2116"/>
                    <a:gd name="T25" fmla="*/ 314 h 2116"/>
                    <a:gd name="T26" fmla="*/ 322 w 2116"/>
                    <a:gd name="T27" fmla="*/ 568 h 2116"/>
                    <a:gd name="T28" fmla="*/ 81 w 2116"/>
                    <a:gd name="T29" fmla="*/ 652 h 2116"/>
                    <a:gd name="T30" fmla="*/ 192 w 2116"/>
                    <a:gd name="T31" fmla="*/ 882 h 2116"/>
                    <a:gd name="T32" fmla="*/ 0 w 2116"/>
                    <a:gd name="T33" fmla="*/ 1064 h 2116"/>
                    <a:gd name="T34" fmla="*/ 191 w 2116"/>
                    <a:gd name="T35" fmla="*/ 1233 h 2116"/>
                    <a:gd name="T36" fmla="*/ 78 w 2116"/>
                    <a:gd name="T37" fmla="*/ 1463 h 2116"/>
                    <a:gd name="T38" fmla="*/ 321 w 2116"/>
                    <a:gd name="T39" fmla="*/ 1546 h 2116"/>
                    <a:gd name="T40" fmla="*/ 314 w 2116"/>
                    <a:gd name="T41" fmla="*/ 1811 h 2116"/>
                    <a:gd name="T42" fmla="*/ 569 w 2116"/>
                    <a:gd name="T43" fmla="*/ 1794 h 2116"/>
                    <a:gd name="T44" fmla="*/ 653 w 2116"/>
                    <a:gd name="T45" fmla="*/ 2035 h 2116"/>
                    <a:gd name="T46" fmla="*/ 882 w 2116"/>
                    <a:gd name="T47" fmla="*/ 1925 h 2116"/>
                    <a:gd name="T48" fmla="*/ 1064 w 2116"/>
                    <a:gd name="T49" fmla="*/ 2116 h 2116"/>
                    <a:gd name="T50" fmla="*/ 1233 w 2116"/>
                    <a:gd name="T51" fmla="*/ 1925 h 2116"/>
                    <a:gd name="T52" fmla="*/ 1464 w 2116"/>
                    <a:gd name="T53" fmla="*/ 2038 h 2116"/>
                    <a:gd name="T54" fmla="*/ 1546 w 2116"/>
                    <a:gd name="T55" fmla="*/ 1795 h 2116"/>
                    <a:gd name="T56" fmla="*/ 1811 w 2116"/>
                    <a:gd name="T57" fmla="*/ 1802 h 2116"/>
                    <a:gd name="T58" fmla="*/ 1795 w 2116"/>
                    <a:gd name="T59" fmla="*/ 1547 h 2116"/>
                    <a:gd name="T60" fmla="*/ 2036 w 2116"/>
                    <a:gd name="T61" fmla="*/ 1463 h 2116"/>
                    <a:gd name="T62" fmla="*/ 1925 w 2116"/>
                    <a:gd name="T63" fmla="*/ 1234 h 2116"/>
                    <a:gd name="T64" fmla="*/ 1358 w 2116"/>
                    <a:gd name="T65" fmla="*/ 1669 h 2116"/>
                    <a:gd name="T66" fmla="*/ 759 w 2116"/>
                    <a:gd name="T67" fmla="*/ 447 h 2116"/>
                    <a:gd name="T68" fmla="*/ 1358 w 2116"/>
                    <a:gd name="T69" fmla="*/ 1669 h 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116" h="2116">
                      <a:moveTo>
                        <a:pt x="1941" y="1111"/>
                      </a:moveTo>
                      <a:cubicBezTo>
                        <a:pt x="2116" y="1052"/>
                        <a:pt x="2116" y="1052"/>
                        <a:pt x="2116" y="1052"/>
                      </a:cubicBezTo>
                      <a:cubicBezTo>
                        <a:pt x="2107" y="917"/>
                        <a:pt x="2107" y="917"/>
                        <a:pt x="2107" y="917"/>
                      </a:cubicBezTo>
                      <a:cubicBezTo>
                        <a:pt x="1925" y="883"/>
                        <a:pt x="1925" y="883"/>
                        <a:pt x="1925" y="883"/>
                      </a:cubicBezTo>
                      <a:cubicBezTo>
                        <a:pt x="1918" y="847"/>
                        <a:pt x="1908" y="810"/>
                        <a:pt x="1896" y="774"/>
                      </a:cubicBezTo>
                      <a:cubicBezTo>
                        <a:pt x="2038" y="652"/>
                        <a:pt x="2038" y="652"/>
                        <a:pt x="2038" y="652"/>
                      </a:cubicBezTo>
                      <a:cubicBezTo>
                        <a:pt x="1979" y="532"/>
                        <a:pt x="1979" y="532"/>
                        <a:pt x="1979" y="532"/>
                      </a:cubicBezTo>
                      <a:cubicBezTo>
                        <a:pt x="1795" y="570"/>
                        <a:pt x="1795" y="570"/>
                        <a:pt x="1795" y="570"/>
                      </a:cubicBezTo>
                      <a:cubicBezTo>
                        <a:pt x="1772" y="535"/>
                        <a:pt x="1747" y="502"/>
                        <a:pt x="1720" y="471"/>
                      </a:cubicBezTo>
                      <a:cubicBezTo>
                        <a:pt x="1802" y="305"/>
                        <a:pt x="1802" y="305"/>
                        <a:pt x="1802" y="305"/>
                      </a:cubicBezTo>
                      <a:cubicBezTo>
                        <a:pt x="1700" y="217"/>
                        <a:pt x="1700" y="217"/>
                        <a:pt x="1700" y="217"/>
                      </a:cubicBezTo>
                      <a:cubicBezTo>
                        <a:pt x="1548" y="321"/>
                        <a:pt x="1548" y="321"/>
                        <a:pt x="1548" y="321"/>
                      </a:cubicBezTo>
                      <a:cubicBezTo>
                        <a:pt x="1516" y="301"/>
                        <a:pt x="1483" y="282"/>
                        <a:pt x="1450" y="265"/>
                      </a:cubicBezTo>
                      <a:cubicBezTo>
                        <a:pt x="1464" y="80"/>
                        <a:pt x="1464" y="80"/>
                        <a:pt x="1464" y="80"/>
                      </a:cubicBezTo>
                      <a:cubicBezTo>
                        <a:pt x="1336" y="37"/>
                        <a:pt x="1336" y="37"/>
                        <a:pt x="1336" y="37"/>
                      </a:cubicBezTo>
                      <a:cubicBezTo>
                        <a:pt x="1234" y="191"/>
                        <a:pt x="1234" y="191"/>
                        <a:pt x="1234" y="191"/>
                      </a:cubicBezTo>
                      <a:cubicBezTo>
                        <a:pt x="1194" y="183"/>
                        <a:pt x="1152" y="178"/>
                        <a:pt x="1111" y="175"/>
                      </a:cubicBezTo>
                      <a:cubicBezTo>
                        <a:pt x="1052" y="0"/>
                        <a:pt x="1052" y="0"/>
                        <a:pt x="1052" y="0"/>
                      </a:cubicBezTo>
                      <a:cubicBezTo>
                        <a:pt x="918" y="9"/>
                        <a:pt x="918" y="9"/>
                        <a:pt x="918" y="9"/>
                      </a:cubicBezTo>
                      <a:cubicBezTo>
                        <a:pt x="884" y="191"/>
                        <a:pt x="884" y="191"/>
                        <a:pt x="884" y="191"/>
                      </a:cubicBezTo>
                      <a:cubicBezTo>
                        <a:pt x="847" y="198"/>
                        <a:pt x="810" y="208"/>
                        <a:pt x="774" y="220"/>
                      </a:cubicBezTo>
                      <a:cubicBezTo>
                        <a:pt x="653" y="78"/>
                        <a:pt x="653" y="78"/>
                        <a:pt x="653" y="78"/>
                      </a:cubicBezTo>
                      <a:cubicBezTo>
                        <a:pt x="532" y="137"/>
                        <a:pt x="532" y="137"/>
                        <a:pt x="532" y="137"/>
                      </a:cubicBezTo>
                      <a:cubicBezTo>
                        <a:pt x="570" y="321"/>
                        <a:pt x="570" y="321"/>
                        <a:pt x="570" y="321"/>
                      </a:cubicBezTo>
                      <a:cubicBezTo>
                        <a:pt x="535" y="344"/>
                        <a:pt x="502" y="369"/>
                        <a:pt x="471" y="396"/>
                      </a:cubicBezTo>
                      <a:cubicBezTo>
                        <a:pt x="305" y="314"/>
                        <a:pt x="305" y="314"/>
                        <a:pt x="305" y="314"/>
                      </a:cubicBezTo>
                      <a:cubicBezTo>
                        <a:pt x="217" y="416"/>
                        <a:pt x="217" y="416"/>
                        <a:pt x="217" y="416"/>
                      </a:cubicBezTo>
                      <a:cubicBezTo>
                        <a:pt x="322" y="568"/>
                        <a:pt x="322" y="568"/>
                        <a:pt x="322" y="568"/>
                      </a:cubicBezTo>
                      <a:cubicBezTo>
                        <a:pt x="301" y="600"/>
                        <a:pt x="282" y="633"/>
                        <a:pt x="265" y="666"/>
                      </a:cubicBezTo>
                      <a:cubicBezTo>
                        <a:pt x="81" y="652"/>
                        <a:pt x="81" y="652"/>
                        <a:pt x="81" y="652"/>
                      </a:cubicBezTo>
                      <a:cubicBezTo>
                        <a:pt x="37" y="780"/>
                        <a:pt x="37" y="780"/>
                        <a:pt x="37" y="780"/>
                      </a:cubicBezTo>
                      <a:cubicBezTo>
                        <a:pt x="192" y="882"/>
                        <a:pt x="192" y="882"/>
                        <a:pt x="192" y="882"/>
                      </a:cubicBezTo>
                      <a:cubicBezTo>
                        <a:pt x="183" y="923"/>
                        <a:pt x="178" y="964"/>
                        <a:pt x="175" y="1005"/>
                      </a:cubicBezTo>
                      <a:cubicBezTo>
                        <a:pt x="0" y="1064"/>
                        <a:pt x="0" y="1064"/>
                        <a:pt x="0" y="1064"/>
                      </a:cubicBezTo>
                      <a:cubicBezTo>
                        <a:pt x="9" y="1198"/>
                        <a:pt x="9" y="1198"/>
                        <a:pt x="9" y="1198"/>
                      </a:cubicBezTo>
                      <a:cubicBezTo>
                        <a:pt x="191" y="1233"/>
                        <a:pt x="191" y="1233"/>
                        <a:pt x="191" y="1233"/>
                      </a:cubicBezTo>
                      <a:cubicBezTo>
                        <a:pt x="199" y="1269"/>
                        <a:pt x="208" y="1306"/>
                        <a:pt x="221" y="1342"/>
                      </a:cubicBezTo>
                      <a:cubicBezTo>
                        <a:pt x="78" y="1463"/>
                        <a:pt x="78" y="1463"/>
                        <a:pt x="78" y="1463"/>
                      </a:cubicBezTo>
                      <a:cubicBezTo>
                        <a:pt x="138" y="1584"/>
                        <a:pt x="138" y="1584"/>
                        <a:pt x="138" y="1584"/>
                      </a:cubicBezTo>
                      <a:cubicBezTo>
                        <a:pt x="321" y="1546"/>
                        <a:pt x="321" y="1546"/>
                        <a:pt x="321" y="1546"/>
                      </a:cubicBezTo>
                      <a:cubicBezTo>
                        <a:pt x="344" y="1581"/>
                        <a:pt x="369" y="1614"/>
                        <a:pt x="397" y="1645"/>
                      </a:cubicBezTo>
                      <a:cubicBezTo>
                        <a:pt x="314" y="1811"/>
                        <a:pt x="314" y="1811"/>
                        <a:pt x="314" y="1811"/>
                      </a:cubicBezTo>
                      <a:cubicBezTo>
                        <a:pt x="416" y="1899"/>
                        <a:pt x="416" y="1899"/>
                        <a:pt x="416" y="1899"/>
                      </a:cubicBezTo>
                      <a:cubicBezTo>
                        <a:pt x="569" y="1794"/>
                        <a:pt x="569" y="1794"/>
                        <a:pt x="569" y="1794"/>
                      </a:cubicBezTo>
                      <a:cubicBezTo>
                        <a:pt x="600" y="1815"/>
                        <a:pt x="633" y="1834"/>
                        <a:pt x="667" y="1851"/>
                      </a:cubicBezTo>
                      <a:cubicBezTo>
                        <a:pt x="653" y="2035"/>
                        <a:pt x="653" y="2035"/>
                        <a:pt x="653" y="2035"/>
                      </a:cubicBezTo>
                      <a:cubicBezTo>
                        <a:pt x="780" y="2079"/>
                        <a:pt x="780" y="2079"/>
                        <a:pt x="780" y="2079"/>
                      </a:cubicBezTo>
                      <a:cubicBezTo>
                        <a:pt x="882" y="1925"/>
                        <a:pt x="882" y="1925"/>
                        <a:pt x="882" y="1925"/>
                      </a:cubicBezTo>
                      <a:cubicBezTo>
                        <a:pt x="923" y="1933"/>
                        <a:pt x="964" y="1938"/>
                        <a:pt x="1005" y="1941"/>
                      </a:cubicBezTo>
                      <a:cubicBezTo>
                        <a:pt x="1064" y="2116"/>
                        <a:pt x="1064" y="2116"/>
                        <a:pt x="1064" y="2116"/>
                      </a:cubicBezTo>
                      <a:cubicBezTo>
                        <a:pt x="1199" y="2107"/>
                        <a:pt x="1199" y="2107"/>
                        <a:pt x="1199" y="2107"/>
                      </a:cubicBezTo>
                      <a:cubicBezTo>
                        <a:pt x="1233" y="1925"/>
                        <a:pt x="1233" y="1925"/>
                        <a:pt x="1233" y="1925"/>
                      </a:cubicBezTo>
                      <a:cubicBezTo>
                        <a:pt x="1269" y="1918"/>
                        <a:pt x="1306" y="1908"/>
                        <a:pt x="1342" y="1896"/>
                      </a:cubicBezTo>
                      <a:cubicBezTo>
                        <a:pt x="1464" y="2038"/>
                        <a:pt x="1464" y="2038"/>
                        <a:pt x="1464" y="2038"/>
                      </a:cubicBezTo>
                      <a:cubicBezTo>
                        <a:pt x="1584" y="1979"/>
                        <a:pt x="1584" y="1979"/>
                        <a:pt x="1584" y="1979"/>
                      </a:cubicBezTo>
                      <a:cubicBezTo>
                        <a:pt x="1546" y="1795"/>
                        <a:pt x="1546" y="1795"/>
                        <a:pt x="1546" y="1795"/>
                      </a:cubicBezTo>
                      <a:cubicBezTo>
                        <a:pt x="1581" y="1772"/>
                        <a:pt x="1614" y="1747"/>
                        <a:pt x="1645" y="1719"/>
                      </a:cubicBezTo>
                      <a:cubicBezTo>
                        <a:pt x="1811" y="1802"/>
                        <a:pt x="1811" y="1802"/>
                        <a:pt x="1811" y="1802"/>
                      </a:cubicBezTo>
                      <a:cubicBezTo>
                        <a:pt x="1899" y="1700"/>
                        <a:pt x="1899" y="1700"/>
                        <a:pt x="1899" y="1700"/>
                      </a:cubicBezTo>
                      <a:cubicBezTo>
                        <a:pt x="1795" y="1547"/>
                        <a:pt x="1795" y="1547"/>
                        <a:pt x="1795" y="1547"/>
                      </a:cubicBezTo>
                      <a:cubicBezTo>
                        <a:pt x="1816" y="1516"/>
                        <a:pt x="1834" y="1483"/>
                        <a:pt x="1851" y="1450"/>
                      </a:cubicBezTo>
                      <a:cubicBezTo>
                        <a:pt x="2036" y="1463"/>
                        <a:pt x="2036" y="1463"/>
                        <a:pt x="2036" y="1463"/>
                      </a:cubicBezTo>
                      <a:cubicBezTo>
                        <a:pt x="2079" y="1336"/>
                        <a:pt x="2079" y="1336"/>
                        <a:pt x="2079" y="1336"/>
                      </a:cubicBezTo>
                      <a:cubicBezTo>
                        <a:pt x="1925" y="1234"/>
                        <a:pt x="1925" y="1234"/>
                        <a:pt x="1925" y="1234"/>
                      </a:cubicBezTo>
                      <a:cubicBezTo>
                        <a:pt x="1933" y="1193"/>
                        <a:pt x="1938" y="1152"/>
                        <a:pt x="1941" y="1111"/>
                      </a:cubicBezTo>
                      <a:close/>
                      <a:moveTo>
                        <a:pt x="1358" y="1669"/>
                      </a:moveTo>
                      <a:cubicBezTo>
                        <a:pt x="1020" y="1834"/>
                        <a:pt x="613" y="1695"/>
                        <a:pt x="447" y="1357"/>
                      </a:cubicBezTo>
                      <a:cubicBezTo>
                        <a:pt x="282" y="1020"/>
                        <a:pt x="421" y="613"/>
                        <a:pt x="759" y="447"/>
                      </a:cubicBezTo>
                      <a:cubicBezTo>
                        <a:pt x="1096" y="282"/>
                        <a:pt x="1504" y="421"/>
                        <a:pt x="1669" y="759"/>
                      </a:cubicBezTo>
                      <a:cubicBezTo>
                        <a:pt x="1834" y="1096"/>
                        <a:pt x="1695" y="1503"/>
                        <a:pt x="1358" y="1669"/>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73" name="Freeform 248"/>
                <p:cNvSpPr>
                  <a:spLocks noEditPoints="1"/>
                </p:cNvSpPr>
                <p:nvPr/>
              </p:nvSpPr>
              <p:spPr bwMode="auto">
                <a:xfrm>
                  <a:off x="9173915" y="2840709"/>
                  <a:ext cx="722313" cy="725487"/>
                </a:xfrm>
                <a:custGeom>
                  <a:avLst/>
                  <a:gdLst>
                    <a:gd name="T0" fmla="*/ 287 w 574"/>
                    <a:gd name="T1" fmla="*/ 575 h 575"/>
                    <a:gd name="T2" fmla="*/ 0 w 574"/>
                    <a:gd name="T3" fmla="*/ 287 h 575"/>
                    <a:gd name="T4" fmla="*/ 287 w 574"/>
                    <a:gd name="T5" fmla="*/ 0 h 575"/>
                    <a:gd name="T6" fmla="*/ 574 w 574"/>
                    <a:gd name="T7" fmla="*/ 287 h 575"/>
                    <a:gd name="T8" fmla="*/ 287 w 574"/>
                    <a:gd name="T9" fmla="*/ 575 h 575"/>
                    <a:gd name="T10" fmla="*/ 287 w 574"/>
                    <a:gd name="T11" fmla="*/ 160 h 575"/>
                    <a:gd name="T12" fmla="*/ 160 w 574"/>
                    <a:gd name="T13" fmla="*/ 287 h 575"/>
                    <a:gd name="T14" fmla="*/ 287 w 574"/>
                    <a:gd name="T15" fmla="*/ 415 h 575"/>
                    <a:gd name="T16" fmla="*/ 414 w 574"/>
                    <a:gd name="T17" fmla="*/ 287 h 575"/>
                    <a:gd name="T18" fmla="*/ 287 w 574"/>
                    <a:gd name="T19" fmla="*/ 16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4" h="575">
                      <a:moveTo>
                        <a:pt x="287" y="575"/>
                      </a:moveTo>
                      <a:cubicBezTo>
                        <a:pt x="129" y="575"/>
                        <a:pt x="0" y="446"/>
                        <a:pt x="0" y="287"/>
                      </a:cubicBezTo>
                      <a:cubicBezTo>
                        <a:pt x="0" y="129"/>
                        <a:pt x="129" y="0"/>
                        <a:pt x="287" y="0"/>
                      </a:cubicBezTo>
                      <a:cubicBezTo>
                        <a:pt x="446" y="0"/>
                        <a:pt x="574" y="129"/>
                        <a:pt x="574" y="287"/>
                      </a:cubicBezTo>
                      <a:cubicBezTo>
                        <a:pt x="574" y="446"/>
                        <a:pt x="446" y="575"/>
                        <a:pt x="287" y="575"/>
                      </a:cubicBezTo>
                      <a:close/>
                      <a:moveTo>
                        <a:pt x="287" y="160"/>
                      </a:moveTo>
                      <a:cubicBezTo>
                        <a:pt x="217" y="160"/>
                        <a:pt x="160" y="217"/>
                        <a:pt x="160" y="287"/>
                      </a:cubicBezTo>
                      <a:cubicBezTo>
                        <a:pt x="160" y="358"/>
                        <a:pt x="217" y="415"/>
                        <a:pt x="287" y="415"/>
                      </a:cubicBezTo>
                      <a:cubicBezTo>
                        <a:pt x="357" y="415"/>
                        <a:pt x="414" y="358"/>
                        <a:pt x="414" y="287"/>
                      </a:cubicBezTo>
                      <a:cubicBezTo>
                        <a:pt x="414" y="217"/>
                        <a:pt x="357" y="160"/>
                        <a:pt x="287" y="16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nvGrpSpPr>
              <p:cNvPr id="169" name="Group 168"/>
              <p:cNvGrpSpPr/>
              <p:nvPr/>
            </p:nvGrpSpPr>
            <p:grpSpPr>
              <a:xfrm>
                <a:off x="8238877" y="121322"/>
                <a:ext cx="1682750" cy="1682750"/>
                <a:chOff x="8238877" y="121322"/>
                <a:chExt cx="1682750" cy="1682750"/>
              </a:xfrm>
              <a:grpFill/>
            </p:grpSpPr>
            <p:sp>
              <p:nvSpPr>
                <p:cNvPr id="170" name="Freeform 241"/>
                <p:cNvSpPr>
                  <a:spLocks noEditPoints="1"/>
                </p:cNvSpPr>
                <p:nvPr/>
              </p:nvSpPr>
              <p:spPr bwMode="auto">
                <a:xfrm>
                  <a:off x="8238877" y="121322"/>
                  <a:ext cx="1682750" cy="1682750"/>
                </a:xfrm>
                <a:custGeom>
                  <a:avLst/>
                  <a:gdLst>
                    <a:gd name="T0" fmla="*/ 1335 w 1335"/>
                    <a:gd name="T1" fmla="*/ 699 h 1335"/>
                    <a:gd name="T2" fmla="*/ 1220 w 1335"/>
                    <a:gd name="T3" fmla="*/ 586 h 1335"/>
                    <a:gd name="T4" fmla="*/ 1300 w 1335"/>
                    <a:gd name="T5" fmla="*/ 445 h 1335"/>
                    <a:gd name="T6" fmla="*/ 1145 w 1335"/>
                    <a:gd name="T7" fmla="*/ 378 h 1335"/>
                    <a:gd name="T8" fmla="*/ 1162 w 1335"/>
                    <a:gd name="T9" fmla="*/ 218 h 1335"/>
                    <a:gd name="T10" fmla="*/ 1001 w 1335"/>
                    <a:gd name="T11" fmla="*/ 219 h 1335"/>
                    <a:gd name="T12" fmla="*/ 956 w 1335"/>
                    <a:gd name="T13" fmla="*/ 65 h 1335"/>
                    <a:gd name="T14" fmla="*/ 801 w 1335"/>
                    <a:gd name="T15" fmla="*/ 125 h 1335"/>
                    <a:gd name="T16" fmla="*/ 699 w 1335"/>
                    <a:gd name="T17" fmla="*/ 0 h 1335"/>
                    <a:gd name="T18" fmla="*/ 586 w 1335"/>
                    <a:gd name="T19" fmla="*/ 115 h 1335"/>
                    <a:gd name="T20" fmla="*/ 445 w 1335"/>
                    <a:gd name="T21" fmla="*/ 35 h 1335"/>
                    <a:gd name="T22" fmla="*/ 378 w 1335"/>
                    <a:gd name="T23" fmla="*/ 190 h 1335"/>
                    <a:gd name="T24" fmla="*/ 218 w 1335"/>
                    <a:gd name="T25" fmla="*/ 173 h 1335"/>
                    <a:gd name="T26" fmla="*/ 220 w 1335"/>
                    <a:gd name="T27" fmla="*/ 334 h 1335"/>
                    <a:gd name="T28" fmla="*/ 65 w 1335"/>
                    <a:gd name="T29" fmla="*/ 379 h 1335"/>
                    <a:gd name="T30" fmla="*/ 125 w 1335"/>
                    <a:gd name="T31" fmla="*/ 535 h 1335"/>
                    <a:gd name="T32" fmla="*/ 0 w 1335"/>
                    <a:gd name="T33" fmla="*/ 636 h 1335"/>
                    <a:gd name="T34" fmla="*/ 115 w 1335"/>
                    <a:gd name="T35" fmla="*/ 749 h 1335"/>
                    <a:gd name="T36" fmla="*/ 35 w 1335"/>
                    <a:gd name="T37" fmla="*/ 890 h 1335"/>
                    <a:gd name="T38" fmla="*/ 190 w 1335"/>
                    <a:gd name="T39" fmla="*/ 957 h 1335"/>
                    <a:gd name="T40" fmla="*/ 173 w 1335"/>
                    <a:gd name="T41" fmla="*/ 1117 h 1335"/>
                    <a:gd name="T42" fmla="*/ 334 w 1335"/>
                    <a:gd name="T43" fmla="*/ 1116 h 1335"/>
                    <a:gd name="T44" fmla="*/ 379 w 1335"/>
                    <a:gd name="T45" fmla="*/ 1270 h 1335"/>
                    <a:gd name="T46" fmla="*/ 535 w 1335"/>
                    <a:gd name="T47" fmla="*/ 1210 h 1335"/>
                    <a:gd name="T48" fmla="*/ 636 w 1335"/>
                    <a:gd name="T49" fmla="*/ 1335 h 1335"/>
                    <a:gd name="T50" fmla="*/ 749 w 1335"/>
                    <a:gd name="T51" fmla="*/ 1220 h 1335"/>
                    <a:gd name="T52" fmla="*/ 890 w 1335"/>
                    <a:gd name="T53" fmla="*/ 1299 h 1335"/>
                    <a:gd name="T54" fmla="*/ 957 w 1335"/>
                    <a:gd name="T55" fmla="*/ 1145 h 1335"/>
                    <a:gd name="T56" fmla="*/ 1117 w 1335"/>
                    <a:gd name="T57" fmla="*/ 1162 h 1335"/>
                    <a:gd name="T58" fmla="*/ 1116 w 1335"/>
                    <a:gd name="T59" fmla="*/ 1001 h 1335"/>
                    <a:gd name="T60" fmla="*/ 1271 w 1335"/>
                    <a:gd name="T61" fmla="*/ 956 h 1335"/>
                    <a:gd name="T62" fmla="*/ 1210 w 1335"/>
                    <a:gd name="T63" fmla="*/ 801 h 1335"/>
                    <a:gd name="T64" fmla="*/ 776 w 1335"/>
                    <a:gd name="T65" fmla="*/ 1050 h 1335"/>
                    <a:gd name="T66" fmla="*/ 560 w 1335"/>
                    <a:gd name="T67" fmla="*/ 286 h 1335"/>
                    <a:gd name="T68" fmla="*/ 776 w 1335"/>
                    <a:gd name="T69" fmla="*/ 1050 h 1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35" h="1335">
                      <a:moveTo>
                        <a:pt x="1326" y="784"/>
                      </a:moveTo>
                      <a:cubicBezTo>
                        <a:pt x="1335" y="699"/>
                        <a:pt x="1335" y="699"/>
                        <a:pt x="1335" y="699"/>
                      </a:cubicBezTo>
                      <a:cubicBezTo>
                        <a:pt x="1226" y="658"/>
                        <a:pt x="1226" y="658"/>
                        <a:pt x="1226" y="658"/>
                      </a:cubicBezTo>
                      <a:cubicBezTo>
                        <a:pt x="1226" y="634"/>
                        <a:pt x="1224" y="610"/>
                        <a:pt x="1220" y="586"/>
                      </a:cubicBezTo>
                      <a:cubicBezTo>
                        <a:pt x="1323" y="527"/>
                        <a:pt x="1323" y="527"/>
                        <a:pt x="1323" y="527"/>
                      </a:cubicBezTo>
                      <a:cubicBezTo>
                        <a:pt x="1300" y="445"/>
                        <a:pt x="1300" y="445"/>
                        <a:pt x="1300" y="445"/>
                      </a:cubicBezTo>
                      <a:cubicBezTo>
                        <a:pt x="1181" y="448"/>
                        <a:pt x="1181" y="448"/>
                        <a:pt x="1181" y="448"/>
                      </a:cubicBezTo>
                      <a:cubicBezTo>
                        <a:pt x="1171" y="424"/>
                        <a:pt x="1159" y="400"/>
                        <a:pt x="1145" y="378"/>
                      </a:cubicBezTo>
                      <a:cubicBezTo>
                        <a:pt x="1215" y="284"/>
                        <a:pt x="1215" y="284"/>
                        <a:pt x="1215" y="284"/>
                      </a:cubicBezTo>
                      <a:cubicBezTo>
                        <a:pt x="1162" y="218"/>
                        <a:pt x="1162" y="218"/>
                        <a:pt x="1162" y="218"/>
                      </a:cubicBezTo>
                      <a:cubicBezTo>
                        <a:pt x="1055" y="266"/>
                        <a:pt x="1055" y="266"/>
                        <a:pt x="1055" y="266"/>
                      </a:cubicBezTo>
                      <a:cubicBezTo>
                        <a:pt x="1038" y="249"/>
                        <a:pt x="1020" y="234"/>
                        <a:pt x="1001" y="219"/>
                      </a:cubicBezTo>
                      <a:cubicBezTo>
                        <a:pt x="1031" y="106"/>
                        <a:pt x="1031" y="106"/>
                        <a:pt x="1031" y="106"/>
                      </a:cubicBezTo>
                      <a:cubicBezTo>
                        <a:pt x="956" y="65"/>
                        <a:pt x="956" y="65"/>
                        <a:pt x="956" y="65"/>
                      </a:cubicBezTo>
                      <a:cubicBezTo>
                        <a:pt x="875" y="149"/>
                        <a:pt x="875" y="149"/>
                        <a:pt x="875" y="149"/>
                      </a:cubicBezTo>
                      <a:cubicBezTo>
                        <a:pt x="851" y="139"/>
                        <a:pt x="826" y="131"/>
                        <a:pt x="801" y="125"/>
                      </a:cubicBezTo>
                      <a:cubicBezTo>
                        <a:pt x="784" y="9"/>
                        <a:pt x="784" y="9"/>
                        <a:pt x="784" y="9"/>
                      </a:cubicBezTo>
                      <a:cubicBezTo>
                        <a:pt x="699" y="0"/>
                        <a:pt x="699" y="0"/>
                        <a:pt x="699" y="0"/>
                      </a:cubicBezTo>
                      <a:cubicBezTo>
                        <a:pt x="658" y="109"/>
                        <a:pt x="658" y="109"/>
                        <a:pt x="658" y="109"/>
                      </a:cubicBezTo>
                      <a:cubicBezTo>
                        <a:pt x="634" y="109"/>
                        <a:pt x="610" y="111"/>
                        <a:pt x="586" y="115"/>
                      </a:cubicBezTo>
                      <a:cubicBezTo>
                        <a:pt x="527" y="12"/>
                        <a:pt x="527" y="12"/>
                        <a:pt x="527" y="12"/>
                      </a:cubicBezTo>
                      <a:cubicBezTo>
                        <a:pt x="445" y="35"/>
                        <a:pt x="445" y="35"/>
                        <a:pt x="445" y="35"/>
                      </a:cubicBezTo>
                      <a:cubicBezTo>
                        <a:pt x="448" y="154"/>
                        <a:pt x="448" y="154"/>
                        <a:pt x="448" y="154"/>
                      </a:cubicBezTo>
                      <a:cubicBezTo>
                        <a:pt x="424" y="164"/>
                        <a:pt x="400" y="176"/>
                        <a:pt x="378" y="190"/>
                      </a:cubicBezTo>
                      <a:cubicBezTo>
                        <a:pt x="284" y="120"/>
                        <a:pt x="284" y="120"/>
                        <a:pt x="284" y="120"/>
                      </a:cubicBezTo>
                      <a:cubicBezTo>
                        <a:pt x="218" y="173"/>
                        <a:pt x="218" y="173"/>
                        <a:pt x="218" y="173"/>
                      </a:cubicBezTo>
                      <a:cubicBezTo>
                        <a:pt x="266" y="280"/>
                        <a:pt x="266" y="280"/>
                        <a:pt x="266" y="280"/>
                      </a:cubicBezTo>
                      <a:cubicBezTo>
                        <a:pt x="249" y="297"/>
                        <a:pt x="234" y="315"/>
                        <a:pt x="220" y="334"/>
                      </a:cubicBezTo>
                      <a:cubicBezTo>
                        <a:pt x="106" y="305"/>
                        <a:pt x="106" y="305"/>
                        <a:pt x="106" y="305"/>
                      </a:cubicBezTo>
                      <a:cubicBezTo>
                        <a:pt x="65" y="379"/>
                        <a:pt x="65" y="379"/>
                        <a:pt x="65" y="379"/>
                      </a:cubicBezTo>
                      <a:cubicBezTo>
                        <a:pt x="149" y="460"/>
                        <a:pt x="149" y="460"/>
                        <a:pt x="149" y="460"/>
                      </a:cubicBezTo>
                      <a:cubicBezTo>
                        <a:pt x="139" y="484"/>
                        <a:pt x="131" y="509"/>
                        <a:pt x="125" y="535"/>
                      </a:cubicBezTo>
                      <a:cubicBezTo>
                        <a:pt x="9" y="551"/>
                        <a:pt x="9" y="551"/>
                        <a:pt x="9" y="551"/>
                      </a:cubicBezTo>
                      <a:cubicBezTo>
                        <a:pt x="0" y="636"/>
                        <a:pt x="0" y="636"/>
                        <a:pt x="0" y="636"/>
                      </a:cubicBezTo>
                      <a:cubicBezTo>
                        <a:pt x="109" y="678"/>
                        <a:pt x="109" y="678"/>
                        <a:pt x="109" y="678"/>
                      </a:cubicBezTo>
                      <a:cubicBezTo>
                        <a:pt x="110" y="701"/>
                        <a:pt x="111" y="725"/>
                        <a:pt x="115" y="749"/>
                      </a:cubicBezTo>
                      <a:cubicBezTo>
                        <a:pt x="12" y="809"/>
                        <a:pt x="12" y="809"/>
                        <a:pt x="12" y="809"/>
                      </a:cubicBezTo>
                      <a:cubicBezTo>
                        <a:pt x="35" y="890"/>
                        <a:pt x="35" y="890"/>
                        <a:pt x="35" y="890"/>
                      </a:cubicBezTo>
                      <a:cubicBezTo>
                        <a:pt x="154" y="887"/>
                        <a:pt x="154" y="887"/>
                        <a:pt x="154" y="887"/>
                      </a:cubicBezTo>
                      <a:cubicBezTo>
                        <a:pt x="164" y="912"/>
                        <a:pt x="177" y="935"/>
                        <a:pt x="190" y="957"/>
                      </a:cubicBezTo>
                      <a:cubicBezTo>
                        <a:pt x="120" y="1051"/>
                        <a:pt x="120" y="1051"/>
                        <a:pt x="120" y="1051"/>
                      </a:cubicBezTo>
                      <a:cubicBezTo>
                        <a:pt x="173" y="1117"/>
                        <a:pt x="173" y="1117"/>
                        <a:pt x="173" y="1117"/>
                      </a:cubicBezTo>
                      <a:cubicBezTo>
                        <a:pt x="280" y="1070"/>
                        <a:pt x="280" y="1070"/>
                        <a:pt x="280" y="1070"/>
                      </a:cubicBezTo>
                      <a:cubicBezTo>
                        <a:pt x="297" y="1086"/>
                        <a:pt x="315" y="1102"/>
                        <a:pt x="334" y="1116"/>
                      </a:cubicBezTo>
                      <a:cubicBezTo>
                        <a:pt x="305" y="1229"/>
                        <a:pt x="305" y="1229"/>
                        <a:pt x="305" y="1229"/>
                      </a:cubicBezTo>
                      <a:cubicBezTo>
                        <a:pt x="379" y="1270"/>
                        <a:pt x="379" y="1270"/>
                        <a:pt x="379" y="1270"/>
                      </a:cubicBezTo>
                      <a:cubicBezTo>
                        <a:pt x="460" y="1186"/>
                        <a:pt x="460" y="1186"/>
                        <a:pt x="460" y="1186"/>
                      </a:cubicBezTo>
                      <a:cubicBezTo>
                        <a:pt x="484" y="1196"/>
                        <a:pt x="509" y="1204"/>
                        <a:pt x="535" y="1210"/>
                      </a:cubicBezTo>
                      <a:cubicBezTo>
                        <a:pt x="551" y="1326"/>
                        <a:pt x="551" y="1326"/>
                        <a:pt x="551" y="1326"/>
                      </a:cubicBezTo>
                      <a:cubicBezTo>
                        <a:pt x="636" y="1335"/>
                        <a:pt x="636" y="1335"/>
                        <a:pt x="636" y="1335"/>
                      </a:cubicBezTo>
                      <a:cubicBezTo>
                        <a:pt x="678" y="1226"/>
                        <a:pt x="678" y="1226"/>
                        <a:pt x="678" y="1226"/>
                      </a:cubicBezTo>
                      <a:cubicBezTo>
                        <a:pt x="701" y="1226"/>
                        <a:pt x="725" y="1224"/>
                        <a:pt x="749" y="1220"/>
                      </a:cubicBezTo>
                      <a:cubicBezTo>
                        <a:pt x="808" y="1323"/>
                        <a:pt x="808" y="1323"/>
                        <a:pt x="808" y="1323"/>
                      </a:cubicBezTo>
                      <a:cubicBezTo>
                        <a:pt x="890" y="1299"/>
                        <a:pt x="890" y="1299"/>
                        <a:pt x="890" y="1299"/>
                      </a:cubicBezTo>
                      <a:cubicBezTo>
                        <a:pt x="887" y="1181"/>
                        <a:pt x="887" y="1181"/>
                        <a:pt x="887" y="1181"/>
                      </a:cubicBezTo>
                      <a:cubicBezTo>
                        <a:pt x="912" y="1171"/>
                        <a:pt x="935" y="1159"/>
                        <a:pt x="957" y="1145"/>
                      </a:cubicBezTo>
                      <a:cubicBezTo>
                        <a:pt x="1051" y="1215"/>
                        <a:pt x="1051" y="1215"/>
                        <a:pt x="1051" y="1215"/>
                      </a:cubicBezTo>
                      <a:cubicBezTo>
                        <a:pt x="1117" y="1162"/>
                        <a:pt x="1117" y="1162"/>
                        <a:pt x="1117" y="1162"/>
                      </a:cubicBezTo>
                      <a:cubicBezTo>
                        <a:pt x="1070" y="1055"/>
                        <a:pt x="1070" y="1055"/>
                        <a:pt x="1070" y="1055"/>
                      </a:cubicBezTo>
                      <a:cubicBezTo>
                        <a:pt x="1086" y="1038"/>
                        <a:pt x="1102" y="1020"/>
                        <a:pt x="1116" y="1001"/>
                      </a:cubicBezTo>
                      <a:cubicBezTo>
                        <a:pt x="1229" y="1031"/>
                        <a:pt x="1229" y="1031"/>
                        <a:pt x="1229" y="1031"/>
                      </a:cubicBezTo>
                      <a:cubicBezTo>
                        <a:pt x="1271" y="956"/>
                        <a:pt x="1271" y="956"/>
                        <a:pt x="1271" y="956"/>
                      </a:cubicBezTo>
                      <a:cubicBezTo>
                        <a:pt x="1186" y="875"/>
                        <a:pt x="1186" y="875"/>
                        <a:pt x="1186" y="875"/>
                      </a:cubicBezTo>
                      <a:cubicBezTo>
                        <a:pt x="1196" y="851"/>
                        <a:pt x="1204" y="826"/>
                        <a:pt x="1210" y="801"/>
                      </a:cubicBezTo>
                      <a:lnTo>
                        <a:pt x="1326" y="784"/>
                      </a:lnTo>
                      <a:close/>
                      <a:moveTo>
                        <a:pt x="776" y="1050"/>
                      </a:moveTo>
                      <a:cubicBezTo>
                        <a:pt x="565" y="1109"/>
                        <a:pt x="345" y="986"/>
                        <a:pt x="286" y="775"/>
                      </a:cubicBezTo>
                      <a:cubicBezTo>
                        <a:pt x="226" y="564"/>
                        <a:pt x="349" y="345"/>
                        <a:pt x="560" y="286"/>
                      </a:cubicBezTo>
                      <a:cubicBezTo>
                        <a:pt x="771" y="226"/>
                        <a:pt x="990" y="349"/>
                        <a:pt x="1050" y="560"/>
                      </a:cubicBezTo>
                      <a:cubicBezTo>
                        <a:pt x="1109" y="771"/>
                        <a:pt x="987" y="990"/>
                        <a:pt x="776" y="105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sp>
              <p:nvSpPr>
                <p:cNvPr id="171" name="Freeform 249"/>
                <p:cNvSpPr>
                  <a:spLocks noEditPoints="1"/>
                </p:cNvSpPr>
                <p:nvPr/>
              </p:nvSpPr>
              <p:spPr bwMode="auto">
                <a:xfrm>
                  <a:off x="8853240" y="737271"/>
                  <a:ext cx="457200" cy="457200"/>
                </a:xfrm>
                <a:custGeom>
                  <a:avLst/>
                  <a:gdLst>
                    <a:gd name="T0" fmla="*/ 181 w 363"/>
                    <a:gd name="T1" fmla="*/ 363 h 363"/>
                    <a:gd name="T2" fmla="*/ 0 w 363"/>
                    <a:gd name="T3" fmla="*/ 181 h 363"/>
                    <a:gd name="T4" fmla="*/ 181 w 363"/>
                    <a:gd name="T5" fmla="*/ 0 h 363"/>
                    <a:gd name="T6" fmla="*/ 363 w 363"/>
                    <a:gd name="T7" fmla="*/ 181 h 363"/>
                    <a:gd name="T8" fmla="*/ 181 w 363"/>
                    <a:gd name="T9" fmla="*/ 363 h 363"/>
                    <a:gd name="T10" fmla="*/ 181 w 363"/>
                    <a:gd name="T11" fmla="*/ 120 h 363"/>
                    <a:gd name="T12" fmla="*/ 120 w 363"/>
                    <a:gd name="T13" fmla="*/ 181 h 363"/>
                    <a:gd name="T14" fmla="*/ 181 w 363"/>
                    <a:gd name="T15" fmla="*/ 243 h 363"/>
                    <a:gd name="T16" fmla="*/ 243 w 363"/>
                    <a:gd name="T17" fmla="*/ 181 h 363"/>
                    <a:gd name="T18" fmla="*/ 181 w 363"/>
                    <a:gd name="T19" fmla="*/ 120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3" h="363">
                      <a:moveTo>
                        <a:pt x="181" y="363"/>
                      </a:moveTo>
                      <a:cubicBezTo>
                        <a:pt x="81" y="363"/>
                        <a:pt x="0" y="282"/>
                        <a:pt x="0" y="181"/>
                      </a:cubicBezTo>
                      <a:cubicBezTo>
                        <a:pt x="0" y="81"/>
                        <a:pt x="81" y="0"/>
                        <a:pt x="181" y="0"/>
                      </a:cubicBezTo>
                      <a:cubicBezTo>
                        <a:pt x="281" y="0"/>
                        <a:pt x="363" y="81"/>
                        <a:pt x="363" y="181"/>
                      </a:cubicBezTo>
                      <a:cubicBezTo>
                        <a:pt x="363" y="282"/>
                        <a:pt x="281" y="363"/>
                        <a:pt x="181" y="363"/>
                      </a:cubicBezTo>
                      <a:close/>
                      <a:moveTo>
                        <a:pt x="181" y="120"/>
                      </a:moveTo>
                      <a:cubicBezTo>
                        <a:pt x="147" y="120"/>
                        <a:pt x="120" y="147"/>
                        <a:pt x="120" y="181"/>
                      </a:cubicBezTo>
                      <a:cubicBezTo>
                        <a:pt x="120" y="215"/>
                        <a:pt x="147" y="243"/>
                        <a:pt x="181" y="243"/>
                      </a:cubicBezTo>
                      <a:cubicBezTo>
                        <a:pt x="215" y="243"/>
                        <a:pt x="243" y="215"/>
                        <a:pt x="243" y="181"/>
                      </a:cubicBezTo>
                      <a:cubicBezTo>
                        <a:pt x="243" y="147"/>
                        <a:pt x="215" y="120"/>
                        <a:pt x="181" y="120"/>
                      </a:cubicBezTo>
                      <a:close/>
                    </a:path>
                  </a:pathLst>
                </a:custGeom>
                <a:grpFill/>
                <a:ln>
                  <a:noFill/>
                </a:ln>
              </p:spPr>
              <p:txBody>
                <a:bodyPr vert="horz" wrap="square" lIns="91440" tIns="45720" rIns="91440" bIns="45720" numCol="1" anchor="t" anchorCtr="0" compatLnSpc="1">
                  <a:prstTxWarp prst="textNoShape">
                    <a:avLst/>
                  </a:prstTxWarp>
                </a:bodyPr>
                <a:lstStyle/>
                <a:p>
                  <a:endParaRPr lang="id-ID"/>
                </a:p>
              </p:txBody>
            </p:sp>
          </p:grpSp>
        </p:grpSp>
        <p:grpSp>
          <p:nvGrpSpPr>
            <p:cNvPr id="176" name="Group 175"/>
            <p:cNvGrpSpPr/>
            <p:nvPr/>
          </p:nvGrpSpPr>
          <p:grpSpPr>
            <a:xfrm flipH="1">
              <a:off x="5955965" y="1981201"/>
              <a:ext cx="2601913" cy="3162299"/>
              <a:chOff x="5395912" y="3232151"/>
              <a:chExt cx="2601913" cy="3162299"/>
            </a:xfrm>
            <a:grpFill/>
          </p:grpSpPr>
          <p:grpSp>
            <p:nvGrpSpPr>
              <p:cNvPr id="177" name="Group 176"/>
              <p:cNvGrpSpPr/>
              <p:nvPr/>
            </p:nvGrpSpPr>
            <p:grpSpPr>
              <a:xfrm>
                <a:off x="5395912" y="4598988"/>
                <a:ext cx="1795463" cy="1793875"/>
                <a:chOff x="5395912" y="4598988"/>
                <a:chExt cx="1795463" cy="1793875"/>
              </a:xfrm>
              <a:grpFill/>
            </p:grpSpPr>
            <p:sp>
              <p:nvSpPr>
                <p:cNvPr id="181" name="Freeform 6"/>
                <p:cNvSpPr>
                  <a:spLocks noEditPoints="1"/>
                </p:cNvSpPr>
                <p:nvPr/>
              </p:nvSpPr>
              <p:spPr bwMode="auto">
                <a:xfrm>
                  <a:off x="5395912" y="4598988"/>
                  <a:ext cx="1795463" cy="1793875"/>
                </a:xfrm>
                <a:custGeom>
                  <a:avLst/>
                  <a:gdLst>
                    <a:gd name="T0" fmla="*/ 841 w 841"/>
                    <a:gd name="T1" fmla="*/ 440 h 840"/>
                    <a:gd name="T2" fmla="*/ 769 w 841"/>
                    <a:gd name="T3" fmla="*/ 369 h 840"/>
                    <a:gd name="T4" fmla="*/ 819 w 841"/>
                    <a:gd name="T5" fmla="*/ 280 h 840"/>
                    <a:gd name="T6" fmla="*/ 721 w 841"/>
                    <a:gd name="T7" fmla="*/ 238 h 840"/>
                    <a:gd name="T8" fmla="*/ 732 w 841"/>
                    <a:gd name="T9" fmla="*/ 137 h 840"/>
                    <a:gd name="T10" fmla="*/ 630 w 841"/>
                    <a:gd name="T11" fmla="*/ 138 h 840"/>
                    <a:gd name="T12" fmla="*/ 603 w 841"/>
                    <a:gd name="T13" fmla="*/ 41 h 840"/>
                    <a:gd name="T14" fmla="*/ 504 w 841"/>
                    <a:gd name="T15" fmla="*/ 79 h 840"/>
                    <a:gd name="T16" fmla="*/ 441 w 841"/>
                    <a:gd name="T17" fmla="*/ 0 h 840"/>
                    <a:gd name="T18" fmla="*/ 370 w 841"/>
                    <a:gd name="T19" fmla="*/ 72 h 840"/>
                    <a:gd name="T20" fmla="*/ 280 w 841"/>
                    <a:gd name="T21" fmla="*/ 22 h 840"/>
                    <a:gd name="T22" fmla="*/ 238 w 841"/>
                    <a:gd name="T23" fmla="*/ 119 h 840"/>
                    <a:gd name="T24" fmla="*/ 138 w 841"/>
                    <a:gd name="T25" fmla="*/ 109 h 840"/>
                    <a:gd name="T26" fmla="*/ 139 w 841"/>
                    <a:gd name="T27" fmla="*/ 210 h 840"/>
                    <a:gd name="T28" fmla="*/ 41 w 841"/>
                    <a:gd name="T29" fmla="*/ 238 h 840"/>
                    <a:gd name="T30" fmla="*/ 79 w 841"/>
                    <a:gd name="T31" fmla="*/ 336 h 840"/>
                    <a:gd name="T32" fmla="*/ 0 w 841"/>
                    <a:gd name="T33" fmla="*/ 400 h 840"/>
                    <a:gd name="T34" fmla="*/ 73 w 841"/>
                    <a:gd name="T35" fmla="*/ 471 h 840"/>
                    <a:gd name="T36" fmla="*/ 23 w 841"/>
                    <a:gd name="T37" fmla="*/ 560 h 840"/>
                    <a:gd name="T38" fmla="*/ 120 w 841"/>
                    <a:gd name="T39" fmla="*/ 603 h 840"/>
                    <a:gd name="T40" fmla="*/ 110 w 841"/>
                    <a:gd name="T41" fmla="*/ 703 h 840"/>
                    <a:gd name="T42" fmla="*/ 211 w 841"/>
                    <a:gd name="T43" fmla="*/ 702 h 840"/>
                    <a:gd name="T44" fmla="*/ 239 w 841"/>
                    <a:gd name="T45" fmla="*/ 799 h 840"/>
                    <a:gd name="T46" fmla="*/ 337 w 841"/>
                    <a:gd name="T47" fmla="*/ 761 h 840"/>
                    <a:gd name="T48" fmla="*/ 401 w 841"/>
                    <a:gd name="T49" fmla="*/ 840 h 840"/>
                    <a:gd name="T50" fmla="*/ 472 w 841"/>
                    <a:gd name="T51" fmla="*/ 768 h 840"/>
                    <a:gd name="T52" fmla="*/ 561 w 841"/>
                    <a:gd name="T53" fmla="*/ 818 h 840"/>
                    <a:gd name="T54" fmla="*/ 603 w 841"/>
                    <a:gd name="T55" fmla="*/ 721 h 840"/>
                    <a:gd name="T56" fmla="*/ 704 w 841"/>
                    <a:gd name="T57" fmla="*/ 731 h 840"/>
                    <a:gd name="T58" fmla="*/ 703 w 841"/>
                    <a:gd name="T59" fmla="*/ 630 h 840"/>
                    <a:gd name="T60" fmla="*/ 800 w 841"/>
                    <a:gd name="T61" fmla="*/ 602 h 840"/>
                    <a:gd name="T62" fmla="*/ 762 w 841"/>
                    <a:gd name="T63" fmla="*/ 504 h 840"/>
                    <a:gd name="T64" fmla="*/ 835 w 841"/>
                    <a:gd name="T65" fmla="*/ 493 h 840"/>
                    <a:gd name="T66" fmla="*/ 160 w 841"/>
                    <a:gd name="T67" fmla="*/ 493 h 840"/>
                    <a:gd name="T68" fmla="*/ 681 w 841"/>
                    <a:gd name="T69" fmla="*/ 347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1" h="840">
                      <a:moveTo>
                        <a:pt x="835" y="493"/>
                      </a:moveTo>
                      <a:cubicBezTo>
                        <a:pt x="841" y="440"/>
                        <a:pt x="841" y="440"/>
                        <a:pt x="841" y="440"/>
                      </a:cubicBezTo>
                      <a:cubicBezTo>
                        <a:pt x="773" y="414"/>
                        <a:pt x="773" y="414"/>
                        <a:pt x="773" y="414"/>
                      </a:cubicBezTo>
                      <a:cubicBezTo>
                        <a:pt x="772" y="399"/>
                        <a:pt x="771" y="384"/>
                        <a:pt x="769" y="369"/>
                      </a:cubicBezTo>
                      <a:cubicBezTo>
                        <a:pt x="833" y="331"/>
                        <a:pt x="833" y="331"/>
                        <a:pt x="833" y="331"/>
                      </a:cubicBezTo>
                      <a:cubicBezTo>
                        <a:pt x="819" y="280"/>
                        <a:pt x="819" y="280"/>
                        <a:pt x="819" y="280"/>
                      </a:cubicBezTo>
                      <a:cubicBezTo>
                        <a:pt x="744" y="282"/>
                        <a:pt x="744" y="282"/>
                        <a:pt x="744" y="282"/>
                      </a:cubicBezTo>
                      <a:cubicBezTo>
                        <a:pt x="738" y="267"/>
                        <a:pt x="730" y="252"/>
                        <a:pt x="721" y="238"/>
                      </a:cubicBezTo>
                      <a:cubicBezTo>
                        <a:pt x="766" y="179"/>
                        <a:pt x="766" y="179"/>
                        <a:pt x="766" y="179"/>
                      </a:cubicBezTo>
                      <a:cubicBezTo>
                        <a:pt x="732" y="137"/>
                        <a:pt x="732" y="137"/>
                        <a:pt x="732" y="137"/>
                      </a:cubicBezTo>
                      <a:cubicBezTo>
                        <a:pt x="665" y="167"/>
                        <a:pt x="665" y="167"/>
                        <a:pt x="665" y="167"/>
                      </a:cubicBezTo>
                      <a:cubicBezTo>
                        <a:pt x="654" y="157"/>
                        <a:pt x="643" y="147"/>
                        <a:pt x="630" y="138"/>
                      </a:cubicBezTo>
                      <a:cubicBezTo>
                        <a:pt x="649" y="67"/>
                        <a:pt x="649" y="67"/>
                        <a:pt x="649" y="67"/>
                      </a:cubicBezTo>
                      <a:cubicBezTo>
                        <a:pt x="603" y="41"/>
                        <a:pt x="603" y="41"/>
                        <a:pt x="603" y="41"/>
                      </a:cubicBezTo>
                      <a:cubicBezTo>
                        <a:pt x="551" y="94"/>
                        <a:pt x="551" y="94"/>
                        <a:pt x="551" y="94"/>
                      </a:cubicBezTo>
                      <a:cubicBezTo>
                        <a:pt x="536" y="88"/>
                        <a:pt x="521" y="83"/>
                        <a:pt x="504" y="79"/>
                      </a:cubicBezTo>
                      <a:cubicBezTo>
                        <a:pt x="494" y="6"/>
                        <a:pt x="494" y="6"/>
                        <a:pt x="494" y="6"/>
                      </a:cubicBezTo>
                      <a:cubicBezTo>
                        <a:pt x="441" y="0"/>
                        <a:pt x="441" y="0"/>
                        <a:pt x="441" y="0"/>
                      </a:cubicBezTo>
                      <a:cubicBezTo>
                        <a:pt x="414" y="69"/>
                        <a:pt x="414" y="69"/>
                        <a:pt x="414" y="69"/>
                      </a:cubicBezTo>
                      <a:cubicBezTo>
                        <a:pt x="400" y="69"/>
                        <a:pt x="385" y="70"/>
                        <a:pt x="370" y="72"/>
                      </a:cubicBezTo>
                      <a:cubicBezTo>
                        <a:pt x="332" y="8"/>
                        <a:pt x="332" y="8"/>
                        <a:pt x="332" y="8"/>
                      </a:cubicBezTo>
                      <a:cubicBezTo>
                        <a:pt x="280" y="22"/>
                        <a:pt x="280" y="22"/>
                        <a:pt x="280" y="22"/>
                      </a:cubicBezTo>
                      <a:cubicBezTo>
                        <a:pt x="282" y="97"/>
                        <a:pt x="282" y="97"/>
                        <a:pt x="282" y="97"/>
                      </a:cubicBezTo>
                      <a:cubicBezTo>
                        <a:pt x="267" y="104"/>
                        <a:pt x="253" y="111"/>
                        <a:pt x="238" y="119"/>
                      </a:cubicBezTo>
                      <a:cubicBezTo>
                        <a:pt x="179" y="76"/>
                        <a:pt x="179" y="76"/>
                        <a:pt x="179" y="76"/>
                      </a:cubicBezTo>
                      <a:cubicBezTo>
                        <a:pt x="138" y="109"/>
                        <a:pt x="138" y="109"/>
                        <a:pt x="138" y="109"/>
                      </a:cubicBezTo>
                      <a:cubicBezTo>
                        <a:pt x="168" y="176"/>
                        <a:pt x="168" y="176"/>
                        <a:pt x="168" y="176"/>
                      </a:cubicBezTo>
                      <a:cubicBezTo>
                        <a:pt x="157" y="187"/>
                        <a:pt x="147" y="198"/>
                        <a:pt x="139" y="210"/>
                      </a:cubicBezTo>
                      <a:cubicBezTo>
                        <a:pt x="68" y="192"/>
                        <a:pt x="68" y="192"/>
                        <a:pt x="68" y="192"/>
                      </a:cubicBezTo>
                      <a:cubicBezTo>
                        <a:pt x="41" y="238"/>
                        <a:pt x="41" y="238"/>
                        <a:pt x="41" y="238"/>
                      </a:cubicBezTo>
                      <a:cubicBezTo>
                        <a:pt x="94" y="289"/>
                        <a:pt x="94" y="289"/>
                        <a:pt x="94" y="289"/>
                      </a:cubicBezTo>
                      <a:cubicBezTo>
                        <a:pt x="88" y="305"/>
                        <a:pt x="83" y="320"/>
                        <a:pt x="79" y="336"/>
                      </a:cubicBezTo>
                      <a:cubicBezTo>
                        <a:pt x="6" y="347"/>
                        <a:pt x="6" y="347"/>
                        <a:pt x="6" y="347"/>
                      </a:cubicBezTo>
                      <a:cubicBezTo>
                        <a:pt x="0" y="400"/>
                        <a:pt x="0" y="400"/>
                        <a:pt x="0" y="400"/>
                      </a:cubicBezTo>
                      <a:cubicBezTo>
                        <a:pt x="69" y="426"/>
                        <a:pt x="69" y="426"/>
                        <a:pt x="69" y="426"/>
                      </a:cubicBezTo>
                      <a:cubicBezTo>
                        <a:pt x="69" y="441"/>
                        <a:pt x="71" y="456"/>
                        <a:pt x="73" y="471"/>
                      </a:cubicBezTo>
                      <a:cubicBezTo>
                        <a:pt x="8" y="509"/>
                        <a:pt x="8" y="509"/>
                        <a:pt x="8" y="509"/>
                      </a:cubicBezTo>
                      <a:cubicBezTo>
                        <a:pt x="23" y="560"/>
                        <a:pt x="23" y="560"/>
                        <a:pt x="23" y="560"/>
                      </a:cubicBezTo>
                      <a:cubicBezTo>
                        <a:pt x="97" y="558"/>
                        <a:pt x="97" y="558"/>
                        <a:pt x="97" y="558"/>
                      </a:cubicBezTo>
                      <a:cubicBezTo>
                        <a:pt x="104" y="574"/>
                        <a:pt x="111" y="588"/>
                        <a:pt x="120" y="603"/>
                      </a:cubicBezTo>
                      <a:cubicBezTo>
                        <a:pt x="76" y="661"/>
                        <a:pt x="76" y="661"/>
                        <a:pt x="76" y="661"/>
                      </a:cubicBezTo>
                      <a:cubicBezTo>
                        <a:pt x="110" y="703"/>
                        <a:pt x="110" y="703"/>
                        <a:pt x="110" y="703"/>
                      </a:cubicBezTo>
                      <a:cubicBezTo>
                        <a:pt x="177" y="673"/>
                        <a:pt x="177" y="673"/>
                        <a:pt x="177" y="673"/>
                      </a:cubicBezTo>
                      <a:cubicBezTo>
                        <a:pt x="188" y="683"/>
                        <a:pt x="199" y="693"/>
                        <a:pt x="211" y="702"/>
                      </a:cubicBezTo>
                      <a:cubicBezTo>
                        <a:pt x="192" y="773"/>
                        <a:pt x="192" y="773"/>
                        <a:pt x="192" y="773"/>
                      </a:cubicBezTo>
                      <a:cubicBezTo>
                        <a:pt x="239" y="799"/>
                        <a:pt x="239" y="799"/>
                        <a:pt x="239" y="799"/>
                      </a:cubicBezTo>
                      <a:cubicBezTo>
                        <a:pt x="290" y="746"/>
                        <a:pt x="290" y="746"/>
                        <a:pt x="290" y="746"/>
                      </a:cubicBezTo>
                      <a:cubicBezTo>
                        <a:pt x="305" y="752"/>
                        <a:pt x="321" y="757"/>
                        <a:pt x="337" y="761"/>
                      </a:cubicBezTo>
                      <a:cubicBezTo>
                        <a:pt x="348" y="834"/>
                        <a:pt x="348" y="834"/>
                        <a:pt x="348" y="834"/>
                      </a:cubicBezTo>
                      <a:cubicBezTo>
                        <a:pt x="401" y="840"/>
                        <a:pt x="401" y="840"/>
                        <a:pt x="401" y="840"/>
                      </a:cubicBezTo>
                      <a:cubicBezTo>
                        <a:pt x="427" y="772"/>
                        <a:pt x="427" y="772"/>
                        <a:pt x="427" y="772"/>
                      </a:cubicBezTo>
                      <a:cubicBezTo>
                        <a:pt x="442" y="771"/>
                        <a:pt x="457" y="770"/>
                        <a:pt x="472" y="768"/>
                      </a:cubicBezTo>
                      <a:cubicBezTo>
                        <a:pt x="509" y="832"/>
                        <a:pt x="509" y="832"/>
                        <a:pt x="509" y="832"/>
                      </a:cubicBezTo>
                      <a:cubicBezTo>
                        <a:pt x="561" y="818"/>
                        <a:pt x="561" y="818"/>
                        <a:pt x="561" y="818"/>
                      </a:cubicBezTo>
                      <a:cubicBezTo>
                        <a:pt x="559" y="743"/>
                        <a:pt x="559" y="743"/>
                        <a:pt x="559" y="743"/>
                      </a:cubicBezTo>
                      <a:cubicBezTo>
                        <a:pt x="574" y="737"/>
                        <a:pt x="589" y="729"/>
                        <a:pt x="603" y="721"/>
                      </a:cubicBezTo>
                      <a:cubicBezTo>
                        <a:pt x="662" y="765"/>
                        <a:pt x="662" y="765"/>
                        <a:pt x="662" y="765"/>
                      </a:cubicBezTo>
                      <a:cubicBezTo>
                        <a:pt x="704" y="731"/>
                        <a:pt x="704" y="731"/>
                        <a:pt x="704" y="731"/>
                      </a:cubicBezTo>
                      <a:cubicBezTo>
                        <a:pt x="674" y="664"/>
                        <a:pt x="674" y="664"/>
                        <a:pt x="674" y="664"/>
                      </a:cubicBezTo>
                      <a:cubicBezTo>
                        <a:pt x="684" y="653"/>
                        <a:pt x="694" y="642"/>
                        <a:pt x="703" y="630"/>
                      </a:cubicBezTo>
                      <a:cubicBezTo>
                        <a:pt x="774" y="648"/>
                        <a:pt x="774" y="648"/>
                        <a:pt x="774" y="648"/>
                      </a:cubicBezTo>
                      <a:cubicBezTo>
                        <a:pt x="800" y="602"/>
                        <a:pt x="800" y="602"/>
                        <a:pt x="800" y="602"/>
                      </a:cubicBezTo>
                      <a:cubicBezTo>
                        <a:pt x="747" y="551"/>
                        <a:pt x="747" y="551"/>
                        <a:pt x="747" y="551"/>
                      </a:cubicBezTo>
                      <a:cubicBezTo>
                        <a:pt x="753" y="535"/>
                        <a:pt x="758" y="520"/>
                        <a:pt x="762" y="504"/>
                      </a:cubicBezTo>
                      <a:cubicBezTo>
                        <a:pt x="835" y="493"/>
                        <a:pt x="835" y="493"/>
                        <a:pt x="835" y="493"/>
                      </a:cubicBezTo>
                      <a:cubicBezTo>
                        <a:pt x="835" y="493"/>
                        <a:pt x="835" y="493"/>
                        <a:pt x="835" y="493"/>
                      </a:cubicBezTo>
                      <a:close/>
                      <a:moveTo>
                        <a:pt x="494" y="680"/>
                      </a:moveTo>
                      <a:cubicBezTo>
                        <a:pt x="350" y="721"/>
                        <a:pt x="201" y="637"/>
                        <a:pt x="160" y="493"/>
                      </a:cubicBezTo>
                      <a:cubicBezTo>
                        <a:pt x="120" y="350"/>
                        <a:pt x="204" y="200"/>
                        <a:pt x="347" y="160"/>
                      </a:cubicBezTo>
                      <a:cubicBezTo>
                        <a:pt x="491" y="119"/>
                        <a:pt x="640" y="203"/>
                        <a:pt x="681" y="347"/>
                      </a:cubicBezTo>
                      <a:cubicBezTo>
                        <a:pt x="722" y="490"/>
                        <a:pt x="638" y="640"/>
                        <a:pt x="494" y="6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2" name="Freeform 7"/>
                <p:cNvSpPr>
                  <a:spLocks noEditPoints="1"/>
                </p:cNvSpPr>
                <p:nvPr/>
              </p:nvSpPr>
              <p:spPr bwMode="auto">
                <a:xfrm>
                  <a:off x="5891213" y="5094288"/>
                  <a:ext cx="804863" cy="803275"/>
                </a:xfrm>
                <a:custGeom>
                  <a:avLst/>
                  <a:gdLst>
                    <a:gd name="T0" fmla="*/ 189 w 377"/>
                    <a:gd name="T1" fmla="*/ 376 h 376"/>
                    <a:gd name="T2" fmla="*/ 0 w 377"/>
                    <a:gd name="T3" fmla="*/ 188 h 376"/>
                    <a:gd name="T4" fmla="*/ 189 w 377"/>
                    <a:gd name="T5" fmla="*/ 0 h 376"/>
                    <a:gd name="T6" fmla="*/ 377 w 377"/>
                    <a:gd name="T7" fmla="*/ 188 h 376"/>
                    <a:gd name="T8" fmla="*/ 189 w 377"/>
                    <a:gd name="T9" fmla="*/ 376 h 376"/>
                    <a:gd name="T10" fmla="*/ 189 w 377"/>
                    <a:gd name="T11" fmla="*/ 105 h 376"/>
                    <a:gd name="T12" fmla="*/ 106 w 377"/>
                    <a:gd name="T13" fmla="*/ 188 h 376"/>
                    <a:gd name="T14" fmla="*/ 189 w 377"/>
                    <a:gd name="T15" fmla="*/ 271 h 376"/>
                    <a:gd name="T16" fmla="*/ 272 w 377"/>
                    <a:gd name="T17" fmla="*/ 188 h 376"/>
                    <a:gd name="T18" fmla="*/ 189 w 377"/>
                    <a:gd name="T19" fmla="*/ 105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77" h="376">
                      <a:moveTo>
                        <a:pt x="189" y="376"/>
                      </a:moveTo>
                      <a:cubicBezTo>
                        <a:pt x="85" y="376"/>
                        <a:pt x="0" y="292"/>
                        <a:pt x="0" y="188"/>
                      </a:cubicBezTo>
                      <a:cubicBezTo>
                        <a:pt x="0" y="84"/>
                        <a:pt x="85" y="0"/>
                        <a:pt x="189" y="0"/>
                      </a:cubicBezTo>
                      <a:cubicBezTo>
                        <a:pt x="293" y="0"/>
                        <a:pt x="377" y="84"/>
                        <a:pt x="377" y="188"/>
                      </a:cubicBezTo>
                      <a:cubicBezTo>
                        <a:pt x="377" y="292"/>
                        <a:pt x="293" y="376"/>
                        <a:pt x="189" y="376"/>
                      </a:cubicBezTo>
                      <a:close/>
                      <a:moveTo>
                        <a:pt x="189" y="105"/>
                      </a:moveTo>
                      <a:cubicBezTo>
                        <a:pt x="143" y="105"/>
                        <a:pt x="106" y="142"/>
                        <a:pt x="106" y="188"/>
                      </a:cubicBezTo>
                      <a:cubicBezTo>
                        <a:pt x="106" y="234"/>
                        <a:pt x="143" y="271"/>
                        <a:pt x="189" y="271"/>
                      </a:cubicBezTo>
                      <a:cubicBezTo>
                        <a:pt x="235" y="271"/>
                        <a:pt x="272" y="234"/>
                        <a:pt x="272" y="188"/>
                      </a:cubicBezTo>
                      <a:cubicBezTo>
                        <a:pt x="272" y="142"/>
                        <a:pt x="235" y="105"/>
                        <a:pt x="189" y="10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nvGrpSpPr>
              <p:cNvPr id="178" name="Group 177"/>
              <p:cNvGrpSpPr/>
              <p:nvPr/>
            </p:nvGrpSpPr>
            <p:grpSpPr>
              <a:xfrm>
                <a:off x="6146800" y="3232151"/>
                <a:ext cx="1851025" cy="3162299"/>
                <a:chOff x="6146800" y="3232151"/>
                <a:chExt cx="1851025" cy="3162299"/>
              </a:xfrm>
              <a:grpFill/>
            </p:grpSpPr>
            <p:sp>
              <p:nvSpPr>
                <p:cNvPr id="179" name="Freeform 5"/>
                <p:cNvSpPr>
                  <a:spLocks/>
                </p:cNvSpPr>
                <p:nvPr/>
              </p:nvSpPr>
              <p:spPr bwMode="auto">
                <a:xfrm>
                  <a:off x="6959600" y="3232151"/>
                  <a:ext cx="674688" cy="674687"/>
                </a:xfrm>
                <a:custGeom>
                  <a:avLst/>
                  <a:gdLst>
                    <a:gd name="T0" fmla="*/ 125 w 316"/>
                    <a:gd name="T1" fmla="*/ 298 h 316"/>
                    <a:gd name="T2" fmla="*/ 298 w 316"/>
                    <a:gd name="T3" fmla="*/ 191 h 316"/>
                    <a:gd name="T4" fmla="*/ 191 w 316"/>
                    <a:gd name="T5" fmla="*/ 18 h 316"/>
                    <a:gd name="T6" fmla="*/ 18 w 316"/>
                    <a:gd name="T7" fmla="*/ 125 h 316"/>
                    <a:gd name="T8" fmla="*/ 125 w 316"/>
                    <a:gd name="T9" fmla="*/ 298 h 316"/>
                  </a:gdLst>
                  <a:ahLst/>
                  <a:cxnLst>
                    <a:cxn ang="0">
                      <a:pos x="T0" y="T1"/>
                    </a:cxn>
                    <a:cxn ang="0">
                      <a:pos x="T2" y="T3"/>
                    </a:cxn>
                    <a:cxn ang="0">
                      <a:pos x="T4" y="T5"/>
                    </a:cxn>
                    <a:cxn ang="0">
                      <a:pos x="T6" y="T7"/>
                    </a:cxn>
                    <a:cxn ang="0">
                      <a:pos x="T8" y="T9"/>
                    </a:cxn>
                  </a:cxnLst>
                  <a:rect l="0" t="0" r="r" b="b"/>
                  <a:pathLst>
                    <a:path w="316" h="316">
                      <a:moveTo>
                        <a:pt x="125" y="298"/>
                      </a:moveTo>
                      <a:cubicBezTo>
                        <a:pt x="203" y="316"/>
                        <a:pt x="280" y="268"/>
                        <a:pt x="298" y="191"/>
                      </a:cubicBezTo>
                      <a:cubicBezTo>
                        <a:pt x="316" y="113"/>
                        <a:pt x="268" y="36"/>
                        <a:pt x="191" y="18"/>
                      </a:cubicBezTo>
                      <a:cubicBezTo>
                        <a:pt x="113" y="0"/>
                        <a:pt x="36" y="48"/>
                        <a:pt x="18" y="125"/>
                      </a:cubicBezTo>
                      <a:cubicBezTo>
                        <a:pt x="0" y="203"/>
                        <a:pt x="48" y="280"/>
                        <a:pt x="125" y="2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sp>
              <p:nvSpPr>
                <p:cNvPr id="180" name="Freeform 8"/>
                <p:cNvSpPr>
                  <a:spLocks noEditPoints="1"/>
                </p:cNvSpPr>
                <p:nvPr/>
              </p:nvSpPr>
              <p:spPr bwMode="auto">
                <a:xfrm>
                  <a:off x="6146800" y="3968750"/>
                  <a:ext cx="1851025" cy="2425700"/>
                </a:xfrm>
                <a:custGeom>
                  <a:avLst/>
                  <a:gdLst>
                    <a:gd name="T0" fmla="*/ 838 w 866"/>
                    <a:gd name="T1" fmla="*/ 125 h 1136"/>
                    <a:gd name="T2" fmla="*/ 742 w 866"/>
                    <a:gd name="T3" fmla="*/ 25 h 1136"/>
                    <a:gd name="T4" fmla="*/ 681 w 866"/>
                    <a:gd name="T5" fmla="*/ 2 h 1136"/>
                    <a:gd name="T6" fmla="*/ 674 w 866"/>
                    <a:gd name="T7" fmla="*/ 1 h 1136"/>
                    <a:gd name="T8" fmla="*/ 662 w 866"/>
                    <a:gd name="T9" fmla="*/ 0 h 1136"/>
                    <a:gd name="T10" fmla="*/ 414 w 866"/>
                    <a:gd name="T11" fmla="*/ 0 h 1136"/>
                    <a:gd name="T12" fmla="*/ 376 w 866"/>
                    <a:gd name="T13" fmla="*/ 19 h 1136"/>
                    <a:gd name="T14" fmla="*/ 365 w 866"/>
                    <a:gd name="T15" fmla="*/ 34 h 1136"/>
                    <a:gd name="T16" fmla="*/ 290 w 866"/>
                    <a:gd name="T17" fmla="*/ 132 h 1136"/>
                    <a:gd name="T18" fmla="*/ 49 w 866"/>
                    <a:gd name="T19" fmla="*/ 236 h 1136"/>
                    <a:gd name="T20" fmla="*/ 2 w 866"/>
                    <a:gd name="T21" fmla="*/ 290 h 1136"/>
                    <a:gd name="T22" fmla="*/ 2 w 866"/>
                    <a:gd name="T23" fmla="*/ 294 h 1136"/>
                    <a:gd name="T24" fmla="*/ 46 w 866"/>
                    <a:gd name="T25" fmla="*/ 291 h 1136"/>
                    <a:gd name="T26" fmla="*/ 75 w 866"/>
                    <a:gd name="T27" fmla="*/ 292 h 1136"/>
                    <a:gd name="T28" fmla="*/ 80 w 866"/>
                    <a:gd name="T29" fmla="*/ 280 h 1136"/>
                    <a:gd name="T30" fmla="*/ 154 w 866"/>
                    <a:gd name="T31" fmla="*/ 288 h 1136"/>
                    <a:gd name="T32" fmla="*/ 157 w 866"/>
                    <a:gd name="T33" fmla="*/ 306 h 1136"/>
                    <a:gd name="T34" fmla="*/ 181 w 866"/>
                    <a:gd name="T35" fmla="*/ 313 h 1136"/>
                    <a:gd name="T36" fmla="*/ 365 w 866"/>
                    <a:gd name="T37" fmla="*/ 202 h 1136"/>
                    <a:gd name="T38" fmla="*/ 365 w 866"/>
                    <a:gd name="T39" fmla="*/ 355 h 1136"/>
                    <a:gd name="T40" fmla="*/ 364 w 866"/>
                    <a:gd name="T41" fmla="*/ 366 h 1136"/>
                    <a:gd name="T42" fmla="*/ 364 w 866"/>
                    <a:gd name="T43" fmla="*/ 424 h 1136"/>
                    <a:gd name="T44" fmla="*/ 384 w 866"/>
                    <a:gd name="T45" fmla="*/ 415 h 1136"/>
                    <a:gd name="T46" fmla="*/ 431 w 866"/>
                    <a:gd name="T47" fmla="*/ 474 h 1136"/>
                    <a:gd name="T48" fmla="*/ 386 w 866"/>
                    <a:gd name="T49" fmla="*/ 534 h 1136"/>
                    <a:gd name="T50" fmla="*/ 401 w 866"/>
                    <a:gd name="T51" fmla="*/ 563 h 1136"/>
                    <a:gd name="T52" fmla="*/ 477 w 866"/>
                    <a:gd name="T53" fmla="*/ 561 h 1136"/>
                    <a:gd name="T54" fmla="*/ 498 w 866"/>
                    <a:gd name="T55" fmla="*/ 633 h 1136"/>
                    <a:gd name="T56" fmla="*/ 432 w 866"/>
                    <a:gd name="T57" fmla="*/ 671 h 1136"/>
                    <a:gd name="T58" fmla="*/ 434 w 866"/>
                    <a:gd name="T59" fmla="*/ 699 h 1136"/>
                    <a:gd name="T60" fmla="*/ 504 w 866"/>
                    <a:gd name="T61" fmla="*/ 726 h 1136"/>
                    <a:gd name="T62" fmla="*/ 496 w 866"/>
                    <a:gd name="T63" fmla="*/ 800 h 1136"/>
                    <a:gd name="T64" fmla="*/ 422 w 866"/>
                    <a:gd name="T65" fmla="*/ 811 h 1136"/>
                    <a:gd name="T66" fmla="*/ 412 w 866"/>
                    <a:gd name="T67" fmla="*/ 842 h 1136"/>
                    <a:gd name="T68" fmla="*/ 466 w 866"/>
                    <a:gd name="T69" fmla="*/ 894 h 1136"/>
                    <a:gd name="T70" fmla="*/ 429 w 866"/>
                    <a:gd name="T71" fmla="*/ 959 h 1136"/>
                    <a:gd name="T72" fmla="*/ 364 w 866"/>
                    <a:gd name="T73" fmla="*/ 943 h 1136"/>
                    <a:gd name="T74" fmla="*/ 364 w 866"/>
                    <a:gd name="T75" fmla="*/ 980 h 1136"/>
                    <a:gd name="T76" fmla="*/ 364 w 866"/>
                    <a:gd name="T77" fmla="*/ 996 h 1136"/>
                    <a:gd name="T78" fmla="*/ 364 w 866"/>
                    <a:gd name="T79" fmla="*/ 1007 h 1136"/>
                    <a:gd name="T80" fmla="*/ 364 w 866"/>
                    <a:gd name="T81" fmla="*/ 1019 h 1136"/>
                    <a:gd name="T82" fmla="*/ 369 w 866"/>
                    <a:gd name="T83" fmla="*/ 1031 h 1136"/>
                    <a:gd name="T84" fmla="*/ 364 w 866"/>
                    <a:gd name="T85" fmla="*/ 1035 h 1136"/>
                    <a:gd name="T86" fmla="*/ 364 w 866"/>
                    <a:gd name="T87" fmla="*/ 1057 h 1136"/>
                    <a:gd name="T88" fmla="*/ 443 w 866"/>
                    <a:gd name="T89" fmla="*/ 1136 h 1136"/>
                    <a:gd name="T90" fmla="*/ 522 w 866"/>
                    <a:gd name="T91" fmla="*/ 1057 h 1136"/>
                    <a:gd name="T92" fmla="*/ 522 w 866"/>
                    <a:gd name="T93" fmla="*/ 537 h 1136"/>
                    <a:gd name="T94" fmla="*/ 553 w 866"/>
                    <a:gd name="T95" fmla="*/ 537 h 1136"/>
                    <a:gd name="T96" fmla="*/ 553 w 866"/>
                    <a:gd name="T97" fmla="*/ 1057 h 1136"/>
                    <a:gd name="T98" fmla="*/ 632 w 866"/>
                    <a:gd name="T99" fmla="*/ 1136 h 1136"/>
                    <a:gd name="T100" fmla="*/ 711 w 866"/>
                    <a:gd name="T101" fmla="*/ 1057 h 1136"/>
                    <a:gd name="T102" fmla="*/ 711 w 866"/>
                    <a:gd name="T103" fmla="*/ 562 h 1136"/>
                    <a:gd name="T104" fmla="*/ 719 w 866"/>
                    <a:gd name="T105" fmla="*/ 567 h 1136"/>
                    <a:gd name="T106" fmla="*/ 741 w 866"/>
                    <a:gd name="T107" fmla="*/ 572 h 1136"/>
                    <a:gd name="T108" fmla="*/ 787 w 866"/>
                    <a:gd name="T109" fmla="*/ 542 h 1136"/>
                    <a:gd name="T110" fmla="*/ 866 w 866"/>
                    <a:gd name="T111" fmla="*/ 254 h 1136"/>
                    <a:gd name="T112" fmla="*/ 838 w 866"/>
                    <a:gd name="T113" fmla="*/ 125 h 1136"/>
                    <a:gd name="T114" fmla="*/ 711 w 866"/>
                    <a:gd name="T115" fmla="*/ 462 h 1136"/>
                    <a:gd name="T116" fmla="*/ 711 w 866"/>
                    <a:gd name="T117" fmla="*/ 366 h 1136"/>
                    <a:gd name="T118" fmla="*/ 711 w 866"/>
                    <a:gd name="T119" fmla="*/ 127 h 1136"/>
                    <a:gd name="T120" fmla="*/ 723 w 866"/>
                    <a:gd name="T121" fmla="*/ 137 h 1136"/>
                    <a:gd name="T122" fmla="*/ 763 w 866"/>
                    <a:gd name="T123" fmla="*/ 254 h 1136"/>
                    <a:gd name="T124" fmla="*/ 711 w 866"/>
                    <a:gd name="T125" fmla="*/ 462 h 1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6" h="1136">
                      <a:moveTo>
                        <a:pt x="838" y="125"/>
                      </a:moveTo>
                      <a:cubicBezTo>
                        <a:pt x="813" y="73"/>
                        <a:pt x="773" y="42"/>
                        <a:pt x="742" y="25"/>
                      </a:cubicBezTo>
                      <a:cubicBezTo>
                        <a:pt x="710" y="7"/>
                        <a:pt x="685" y="3"/>
                        <a:pt x="681" y="2"/>
                      </a:cubicBezTo>
                      <a:cubicBezTo>
                        <a:pt x="678" y="2"/>
                        <a:pt x="676" y="2"/>
                        <a:pt x="674" y="1"/>
                      </a:cubicBezTo>
                      <a:cubicBezTo>
                        <a:pt x="670" y="1"/>
                        <a:pt x="666" y="0"/>
                        <a:pt x="662" y="0"/>
                      </a:cubicBezTo>
                      <a:cubicBezTo>
                        <a:pt x="414" y="0"/>
                        <a:pt x="414" y="0"/>
                        <a:pt x="414" y="0"/>
                      </a:cubicBezTo>
                      <a:cubicBezTo>
                        <a:pt x="399" y="0"/>
                        <a:pt x="385" y="7"/>
                        <a:pt x="376" y="19"/>
                      </a:cubicBezTo>
                      <a:cubicBezTo>
                        <a:pt x="371" y="23"/>
                        <a:pt x="367" y="28"/>
                        <a:pt x="365" y="34"/>
                      </a:cubicBezTo>
                      <a:cubicBezTo>
                        <a:pt x="363" y="38"/>
                        <a:pt x="340" y="85"/>
                        <a:pt x="290" y="132"/>
                      </a:cubicBezTo>
                      <a:cubicBezTo>
                        <a:pt x="239" y="179"/>
                        <a:pt x="163" y="227"/>
                        <a:pt x="49" y="236"/>
                      </a:cubicBezTo>
                      <a:cubicBezTo>
                        <a:pt x="21" y="238"/>
                        <a:pt x="0" y="262"/>
                        <a:pt x="2" y="290"/>
                      </a:cubicBezTo>
                      <a:cubicBezTo>
                        <a:pt x="2" y="292"/>
                        <a:pt x="2" y="293"/>
                        <a:pt x="2" y="294"/>
                      </a:cubicBezTo>
                      <a:cubicBezTo>
                        <a:pt x="17" y="292"/>
                        <a:pt x="32" y="291"/>
                        <a:pt x="46" y="291"/>
                      </a:cubicBezTo>
                      <a:cubicBezTo>
                        <a:pt x="55" y="291"/>
                        <a:pt x="65" y="292"/>
                        <a:pt x="75" y="292"/>
                      </a:cubicBezTo>
                      <a:cubicBezTo>
                        <a:pt x="80" y="280"/>
                        <a:pt x="80" y="280"/>
                        <a:pt x="80" y="280"/>
                      </a:cubicBezTo>
                      <a:cubicBezTo>
                        <a:pt x="154" y="288"/>
                        <a:pt x="154" y="288"/>
                        <a:pt x="154" y="288"/>
                      </a:cubicBezTo>
                      <a:cubicBezTo>
                        <a:pt x="157" y="306"/>
                        <a:pt x="157" y="306"/>
                        <a:pt x="157" y="306"/>
                      </a:cubicBezTo>
                      <a:cubicBezTo>
                        <a:pt x="165" y="308"/>
                        <a:pt x="173" y="311"/>
                        <a:pt x="181" y="313"/>
                      </a:cubicBezTo>
                      <a:cubicBezTo>
                        <a:pt x="261" y="287"/>
                        <a:pt x="322" y="244"/>
                        <a:pt x="365" y="202"/>
                      </a:cubicBezTo>
                      <a:cubicBezTo>
                        <a:pt x="365" y="355"/>
                        <a:pt x="365" y="355"/>
                        <a:pt x="365" y="355"/>
                      </a:cubicBezTo>
                      <a:cubicBezTo>
                        <a:pt x="364" y="358"/>
                        <a:pt x="364" y="362"/>
                        <a:pt x="364" y="366"/>
                      </a:cubicBezTo>
                      <a:cubicBezTo>
                        <a:pt x="364" y="424"/>
                        <a:pt x="364" y="424"/>
                        <a:pt x="364" y="424"/>
                      </a:cubicBezTo>
                      <a:cubicBezTo>
                        <a:pt x="384" y="415"/>
                        <a:pt x="384" y="415"/>
                        <a:pt x="384" y="415"/>
                      </a:cubicBezTo>
                      <a:cubicBezTo>
                        <a:pt x="431" y="474"/>
                        <a:pt x="431" y="474"/>
                        <a:pt x="431" y="474"/>
                      </a:cubicBezTo>
                      <a:cubicBezTo>
                        <a:pt x="386" y="534"/>
                        <a:pt x="386" y="534"/>
                        <a:pt x="386" y="534"/>
                      </a:cubicBezTo>
                      <a:cubicBezTo>
                        <a:pt x="392" y="544"/>
                        <a:pt x="397" y="553"/>
                        <a:pt x="401" y="563"/>
                      </a:cubicBezTo>
                      <a:cubicBezTo>
                        <a:pt x="477" y="561"/>
                        <a:pt x="477" y="561"/>
                        <a:pt x="477" y="561"/>
                      </a:cubicBezTo>
                      <a:cubicBezTo>
                        <a:pt x="498" y="633"/>
                        <a:pt x="498" y="633"/>
                        <a:pt x="498" y="633"/>
                      </a:cubicBezTo>
                      <a:cubicBezTo>
                        <a:pt x="432" y="671"/>
                        <a:pt x="432" y="671"/>
                        <a:pt x="432" y="671"/>
                      </a:cubicBezTo>
                      <a:cubicBezTo>
                        <a:pt x="433" y="680"/>
                        <a:pt x="434" y="689"/>
                        <a:pt x="434" y="699"/>
                      </a:cubicBezTo>
                      <a:cubicBezTo>
                        <a:pt x="504" y="726"/>
                        <a:pt x="504" y="726"/>
                        <a:pt x="504" y="726"/>
                      </a:cubicBezTo>
                      <a:cubicBezTo>
                        <a:pt x="496" y="800"/>
                        <a:pt x="496" y="800"/>
                        <a:pt x="496" y="800"/>
                      </a:cubicBezTo>
                      <a:cubicBezTo>
                        <a:pt x="422" y="811"/>
                        <a:pt x="422" y="811"/>
                        <a:pt x="422" y="811"/>
                      </a:cubicBezTo>
                      <a:cubicBezTo>
                        <a:pt x="419" y="822"/>
                        <a:pt x="415" y="832"/>
                        <a:pt x="412" y="842"/>
                      </a:cubicBezTo>
                      <a:cubicBezTo>
                        <a:pt x="466" y="894"/>
                        <a:pt x="466" y="894"/>
                        <a:pt x="466" y="894"/>
                      </a:cubicBezTo>
                      <a:cubicBezTo>
                        <a:pt x="429" y="959"/>
                        <a:pt x="429" y="959"/>
                        <a:pt x="429" y="959"/>
                      </a:cubicBezTo>
                      <a:cubicBezTo>
                        <a:pt x="364" y="943"/>
                        <a:pt x="364" y="943"/>
                        <a:pt x="364" y="943"/>
                      </a:cubicBezTo>
                      <a:cubicBezTo>
                        <a:pt x="364" y="980"/>
                        <a:pt x="364" y="980"/>
                        <a:pt x="364" y="980"/>
                      </a:cubicBezTo>
                      <a:cubicBezTo>
                        <a:pt x="364" y="996"/>
                        <a:pt x="364" y="996"/>
                        <a:pt x="364" y="996"/>
                      </a:cubicBezTo>
                      <a:cubicBezTo>
                        <a:pt x="364" y="1007"/>
                        <a:pt x="364" y="1007"/>
                        <a:pt x="364" y="1007"/>
                      </a:cubicBezTo>
                      <a:cubicBezTo>
                        <a:pt x="364" y="1019"/>
                        <a:pt x="364" y="1019"/>
                        <a:pt x="364" y="1019"/>
                      </a:cubicBezTo>
                      <a:cubicBezTo>
                        <a:pt x="369" y="1031"/>
                        <a:pt x="369" y="1031"/>
                        <a:pt x="369" y="1031"/>
                      </a:cubicBezTo>
                      <a:cubicBezTo>
                        <a:pt x="364" y="1035"/>
                        <a:pt x="364" y="1035"/>
                        <a:pt x="364" y="1035"/>
                      </a:cubicBezTo>
                      <a:cubicBezTo>
                        <a:pt x="364" y="1057"/>
                        <a:pt x="364" y="1057"/>
                        <a:pt x="364" y="1057"/>
                      </a:cubicBezTo>
                      <a:cubicBezTo>
                        <a:pt x="364" y="1100"/>
                        <a:pt x="399" y="1136"/>
                        <a:pt x="443" y="1136"/>
                      </a:cubicBezTo>
                      <a:cubicBezTo>
                        <a:pt x="487" y="1136"/>
                        <a:pt x="522" y="1100"/>
                        <a:pt x="522" y="1057"/>
                      </a:cubicBezTo>
                      <a:cubicBezTo>
                        <a:pt x="522" y="537"/>
                        <a:pt x="522" y="537"/>
                        <a:pt x="522" y="537"/>
                      </a:cubicBezTo>
                      <a:cubicBezTo>
                        <a:pt x="553" y="537"/>
                        <a:pt x="553" y="537"/>
                        <a:pt x="553" y="537"/>
                      </a:cubicBezTo>
                      <a:cubicBezTo>
                        <a:pt x="553" y="1057"/>
                        <a:pt x="553" y="1057"/>
                        <a:pt x="553" y="1057"/>
                      </a:cubicBezTo>
                      <a:cubicBezTo>
                        <a:pt x="553" y="1100"/>
                        <a:pt x="588" y="1136"/>
                        <a:pt x="632" y="1136"/>
                      </a:cubicBezTo>
                      <a:cubicBezTo>
                        <a:pt x="676" y="1136"/>
                        <a:pt x="711" y="1100"/>
                        <a:pt x="711" y="1057"/>
                      </a:cubicBezTo>
                      <a:cubicBezTo>
                        <a:pt x="711" y="562"/>
                        <a:pt x="711" y="562"/>
                        <a:pt x="711" y="562"/>
                      </a:cubicBezTo>
                      <a:cubicBezTo>
                        <a:pt x="714" y="564"/>
                        <a:pt x="716" y="565"/>
                        <a:pt x="719" y="567"/>
                      </a:cubicBezTo>
                      <a:cubicBezTo>
                        <a:pt x="726" y="570"/>
                        <a:pt x="734" y="572"/>
                        <a:pt x="741" y="572"/>
                      </a:cubicBezTo>
                      <a:cubicBezTo>
                        <a:pt x="760" y="572"/>
                        <a:pt x="779" y="561"/>
                        <a:pt x="787" y="542"/>
                      </a:cubicBezTo>
                      <a:cubicBezTo>
                        <a:pt x="843" y="423"/>
                        <a:pt x="865" y="330"/>
                        <a:pt x="866" y="254"/>
                      </a:cubicBezTo>
                      <a:cubicBezTo>
                        <a:pt x="866" y="203"/>
                        <a:pt x="855" y="160"/>
                        <a:pt x="838" y="125"/>
                      </a:cubicBezTo>
                      <a:close/>
                      <a:moveTo>
                        <a:pt x="711" y="462"/>
                      </a:moveTo>
                      <a:cubicBezTo>
                        <a:pt x="711" y="366"/>
                        <a:pt x="711" y="366"/>
                        <a:pt x="711" y="366"/>
                      </a:cubicBezTo>
                      <a:cubicBezTo>
                        <a:pt x="711" y="127"/>
                        <a:pt x="711" y="127"/>
                        <a:pt x="711" y="127"/>
                      </a:cubicBezTo>
                      <a:cubicBezTo>
                        <a:pt x="715" y="130"/>
                        <a:pt x="719" y="133"/>
                        <a:pt x="723" y="137"/>
                      </a:cubicBezTo>
                      <a:cubicBezTo>
                        <a:pt x="743" y="159"/>
                        <a:pt x="763" y="190"/>
                        <a:pt x="763" y="254"/>
                      </a:cubicBezTo>
                      <a:cubicBezTo>
                        <a:pt x="763" y="303"/>
                        <a:pt x="750" y="371"/>
                        <a:pt x="711" y="4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a:p>
              </p:txBody>
            </p:sp>
          </p:grpSp>
        </p:grpSp>
      </p:grpSp>
    </p:spTree>
    <p:extLst>
      <p:ext uri="{BB962C8B-B14F-4D97-AF65-F5344CB8AC3E}">
        <p14:creationId xmlns:p14="http://schemas.microsoft.com/office/powerpoint/2010/main" val="34355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6" presetClass="entr" presetSubtype="37"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outVertical)">
                                      <p:cBhvr>
                                        <p:cTn id="1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12500" b="12500"/>
          <a:stretch>
            <a:fillRect/>
          </a:stretch>
        </p:blipFill>
        <p:spPr>
          <a:xfrm>
            <a:off x="2565400" y="1924050"/>
            <a:ext cx="6578600" cy="4933950"/>
          </a:xfrm>
        </p:spPr>
      </p:pic>
      <p:sp>
        <p:nvSpPr>
          <p:cNvPr id="6" name="Cloud Callout 5"/>
          <p:cNvSpPr/>
          <p:nvPr/>
        </p:nvSpPr>
        <p:spPr>
          <a:xfrm>
            <a:off x="1085850" y="3060700"/>
            <a:ext cx="2705100" cy="1524000"/>
          </a:xfrm>
          <a:prstGeom prst="cloudCallout">
            <a:avLst>
              <a:gd name="adj1" fmla="val 114389"/>
              <a:gd name="adj2" fmla="val 44936"/>
            </a:avLst>
          </a:prstGeom>
          <a:solidFill>
            <a:schemeClr val="accent6">
              <a:lumMod val="75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Fases</a:t>
            </a:r>
            <a:endParaRPr lang="es-PE" sz="3200" b="1" dirty="0"/>
          </a:p>
        </p:txBody>
      </p:sp>
      <p:sp>
        <p:nvSpPr>
          <p:cNvPr id="7" name="Cloud Callout 6"/>
          <p:cNvSpPr/>
          <p:nvPr/>
        </p:nvSpPr>
        <p:spPr>
          <a:xfrm>
            <a:off x="2162175" y="400050"/>
            <a:ext cx="2705100" cy="1524000"/>
          </a:xfrm>
          <a:prstGeom prst="cloudCallout">
            <a:avLst>
              <a:gd name="adj1" fmla="val 71666"/>
              <a:gd name="adj2" fmla="val 91603"/>
            </a:avLst>
          </a:prstGeom>
          <a:solidFill>
            <a:schemeClr val="accent2">
              <a:lumMod val="75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Etapas</a:t>
            </a:r>
            <a:endParaRPr lang="es-PE" sz="3200" b="1" dirty="0"/>
          </a:p>
        </p:txBody>
      </p:sp>
      <p:sp>
        <p:nvSpPr>
          <p:cNvPr id="8" name="Cloud Callout 7"/>
          <p:cNvSpPr/>
          <p:nvPr/>
        </p:nvSpPr>
        <p:spPr>
          <a:xfrm>
            <a:off x="5607050" y="215900"/>
            <a:ext cx="2705100" cy="1524000"/>
          </a:xfrm>
          <a:prstGeom prst="cloudCallout">
            <a:avLst>
              <a:gd name="adj1" fmla="val 11572"/>
              <a:gd name="adj2" fmla="val 80770"/>
            </a:avLst>
          </a:prstGeom>
          <a:solidFill>
            <a:schemeClr val="accent4"/>
          </a:solidFill>
          <a:ln>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t>Bloques</a:t>
            </a:r>
            <a:endParaRPr lang="es-PE" sz="3200" b="1" dirty="0"/>
          </a:p>
        </p:txBody>
      </p:sp>
    </p:spTree>
    <p:extLst>
      <p:ext uri="{BB962C8B-B14F-4D97-AF65-F5344CB8AC3E}">
        <p14:creationId xmlns:p14="http://schemas.microsoft.com/office/powerpoint/2010/main" val="40183486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a:grpSpLocks noChangeAspect="1"/>
          </p:cNvGrpSpPr>
          <p:nvPr/>
        </p:nvGrpSpPr>
        <p:grpSpPr bwMode="auto">
          <a:xfrm>
            <a:off x="3163923" y="1943422"/>
            <a:ext cx="3749279" cy="3745706"/>
            <a:chOff x="4198" y="934"/>
            <a:chExt cx="3149" cy="3146"/>
          </a:xfrm>
        </p:grpSpPr>
        <p:sp>
          <p:nvSpPr>
            <p:cNvPr id="143386" name="Freeform 5"/>
            <p:cNvSpPr>
              <a:spLocks/>
            </p:cNvSpPr>
            <p:nvPr/>
          </p:nvSpPr>
          <p:spPr bwMode="auto">
            <a:xfrm>
              <a:off x="5978" y="1472"/>
              <a:ext cx="1140" cy="660"/>
            </a:xfrm>
            <a:custGeom>
              <a:avLst/>
              <a:gdLst>
                <a:gd name="T0" fmla="*/ 546 w 1140"/>
                <a:gd name="T1" fmla="*/ 660 h 660"/>
                <a:gd name="T2" fmla="*/ 0 w 1140"/>
                <a:gd name="T3" fmla="*/ 342 h 660"/>
                <a:gd name="T4" fmla="*/ 594 w 1140"/>
                <a:gd name="T5" fmla="*/ 0 h 660"/>
                <a:gd name="T6" fmla="*/ 1140 w 1140"/>
                <a:gd name="T7" fmla="*/ 317 h 660"/>
                <a:gd name="T8" fmla="*/ 546 w 1140"/>
                <a:gd name="T9" fmla="*/ 660 h 6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0" h="660">
                  <a:moveTo>
                    <a:pt x="546" y="660"/>
                  </a:moveTo>
                  <a:lnTo>
                    <a:pt x="0" y="342"/>
                  </a:lnTo>
                  <a:lnTo>
                    <a:pt x="594" y="0"/>
                  </a:lnTo>
                  <a:lnTo>
                    <a:pt x="1140" y="317"/>
                  </a:lnTo>
                  <a:lnTo>
                    <a:pt x="546" y="66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E" sz="1350"/>
            </a:p>
          </p:txBody>
        </p:sp>
        <p:sp>
          <p:nvSpPr>
            <p:cNvPr id="8" name="Freeform 6"/>
            <p:cNvSpPr>
              <a:spLocks/>
            </p:cNvSpPr>
            <p:nvPr/>
          </p:nvSpPr>
          <p:spPr bwMode="auto">
            <a:xfrm>
              <a:off x="5978" y="1814"/>
              <a:ext cx="547" cy="546"/>
            </a:xfrm>
            <a:custGeom>
              <a:avLst/>
              <a:gdLst>
                <a:gd name="T0" fmla="*/ 547 w 547"/>
                <a:gd name="T1" fmla="*/ 546 h 546"/>
                <a:gd name="T2" fmla="*/ 1 w 547"/>
                <a:gd name="T3" fmla="*/ 228 h 546"/>
                <a:gd name="T4" fmla="*/ 0 w 547"/>
                <a:gd name="T5" fmla="*/ 0 h 546"/>
                <a:gd name="T6" fmla="*/ 546 w 547"/>
                <a:gd name="T7" fmla="*/ 318 h 546"/>
                <a:gd name="T8" fmla="*/ 547 w 547"/>
                <a:gd name="T9" fmla="*/ 546 h 546"/>
              </a:gdLst>
              <a:ahLst/>
              <a:cxnLst>
                <a:cxn ang="0">
                  <a:pos x="T0" y="T1"/>
                </a:cxn>
                <a:cxn ang="0">
                  <a:pos x="T2" y="T3"/>
                </a:cxn>
                <a:cxn ang="0">
                  <a:pos x="T4" y="T5"/>
                </a:cxn>
                <a:cxn ang="0">
                  <a:pos x="T6" y="T7"/>
                </a:cxn>
                <a:cxn ang="0">
                  <a:pos x="T8" y="T9"/>
                </a:cxn>
              </a:cxnLst>
              <a:rect l="0" t="0" r="r" b="b"/>
              <a:pathLst>
                <a:path w="547" h="546">
                  <a:moveTo>
                    <a:pt x="547" y="546"/>
                  </a:moveTo>
                  <a:lnTo>
                    <a:pt x="1" y="228"/>
                  </a:lnTo>
                  <a:lnTo>
                    <a:pt x="0" y="0"/>
                  </a:lnTo>
                  <a:lnTo>
                    <a:pt x="546" y="318"/>
                  </a:lnTo>
                  <a:lnTo>
                    <a:pt x="547" y="54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a:p>
          </p:txBody>
        </p:sp>
        <p:sp>
          <p:nvSpPr>
            <p:cNvPr id="143388" name="Freeform 7"/>
            <p:cNvSpPr>
              <a:spLocks/>
            </p:cNvSpPr>
            <p:nvPr/>
          </p:nvSpPr>
          <p:spPr bwMode="auto">
            <a:xfrm>
              <a:off x="5385" y="2042"/>
              <a:ext cx="1140" cy="661"/>
            </a:xfrm>
            <a:custGeom>
              <a:avLst/>
              <a:gdLst>
                <a:gd name="T0" fmla="*/ 546 w 1140"/>
                <a:gd name="T1" fmla="*/ 661 h 661"/>
                <a:gd name="T2" fmla="*/ 0 w 1140"/>
                <a:gd name="T3" fmla="*/ 343 h 661"/>
                <a:gd name="T4" fmla="*/ 594 w 1140"/>
                <a:gd name="T5" fmla="*/ 0 h 661"/>
                <a:gd name="T6" fmla="*/ 1140 w 1140"/>
                <a:gd name="T7" fmla="*/ 318 h 661"/>
                <a:gd name="T8" fmla="*/ 546 w 1140"/>
                <a:gd name="T9" fmla="*/ 661 h 6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0" h="661">
                  <a:moveTo>
                    <a:pt x="546" y="661"/>
                  </a:moveTo>
                  <a:lnTo>
                    <a:pt x="0" y="343"/>
                  </a:lnTo>
                  <a:lnTo>
                    <a:pt x="594" y="0"/>
                  </a:lnTo>
                  <a:lnTo>
                    <a:pt x="1140" y="318"/>
                  </a:lnTo>
                  <a:lnTo>
                    <a:pt x="546" y="661"/>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E" sz="1350"/>
            </a:p>
          </p:txBody>
        </p:sp>
        <p:sp>
          <p:nvSpPr>
            <p:cNvPr id="10" name="Freeform 8"/>
            <p:cNvSpPr>
              <a:spLocks/>
            </p:cNvSpPr>
            <p:nvPr/>
          </p:nvSpPr>
          <p:spPr bwMode="auto">
            <a:xfrm>
              <a:off x="5385" y="2385"/>
              <a:ext cx="547" cy="545"/>
            </a:xfrm>
            <a:custGeom>
              <a:avLst/>
              <a:gdLst>
                <a:gd name="T0" fmla="*/ 547 w 547"/>
                <a:gd name="T1" fmla="*/ 545 h 545"/>
                <a:gd name="T2" fmla="*/ 0 w 547"/>
                <a:gd name="T3" fmla="*/ 227 h 545"/>
                <a:gd name="T4" fmla="*/ 0 w 547"/>
                <a:gd name="T5" fmla="*/ 0 h 545"/>
                <a:gd name="T6" fmla="*/ 546 w 547"/>
                <a:gd name="T7" fmla="*/ 318 h 545"/>
                <a:gd name="T8" fmla="*/ 547 w 547"/>
                <a:gd name="T9" fmla="*/ 545 h 545"/>
              </a:gdLst>
              <a:ahLst/>
              <a:cxnLst>
                <a:cxn ang="0">
                  <a:pos x="T0" y="T1"/>
                </a:cxn>
                <a:cxn ang="0">
                  <a:pos x="T2" y="T3"/>
                </a:cxn>
                <a:cxn ang="0">
                  <a:pos x="T4" y="T5"/>
                </a:cxn>
                <a:cxn ang="0">
                  <a:pos x="T6" y="T7"/>
                </a:cxn>
                <a:cxn ang="0">
                  <a:pos x="T8" y="T9"/>
                </a:cxn>
              </a:cxnLst>
              <a:rect l="0" t="0" r="r" b="b"/>
              <a:pathLst>
                <a:path w="547" h="545">
                  <a:moveTo>
                    <a:pt x="547" y="545"/>
                  </a:moveTo>
                  <a:lnTo>
                    <a:pt x="0" y="227"/>
                  </a:lnTo>
                  <a:lnTo>
                    <a:pt x="0" y="0"/>
                  </a:lnTo>
                  <a:lnTo>
                    <a:pt x="546" y="318"/>
                  </a:lnTo>
                  <a:lnTo>
                    <a:pt x="547" y="545"/>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a:p>
          </p:txBody>
        </p:sp>
        <p:sp>
          <p:nvSpPr>
            <p:cNvPr id="11" name="Freeform 9"/>
            <p:cNvSpPr>
              <a:spLocks/>
            </p:cNvSpPr>
            <p:nvPr/>
          </p:nvSpPr>
          <p:spPr bwMode="auto">
            <a:xfrm>
              <a:off x="4792" y="2955"/>
              <a:ext cx="546" cy="545"/>
            </a:xfrm>
            <a:custGeom>
              <a:avLst/>
              <a:gdLst>
                <a:gd name="T0" fmla="*/ 546 w 546"/>
                <a:gd name="T1" fmla="*/ 545 h 545"/>
                <a:gd name="T2" fmla="*/ 0 w 546"/>
                <a:gd name="T3" fmla="*/ 227 h 545"/>
                <a:gd name="T4" fmla="*/ 0 w 546"/>
                <a:gd name="T5" fmla="*/ 0 h 545"/>
                <a:gd name="T6" fmla="*/ 545 w 546"/>
                <a:gd name="T7" fmla="*/ 318 h 545"/>
                <a:gd name="T8" fmla="*/ 546 w 546"/>
                <a:gd name="T9" fmla="*/ 545 h 545"/>
              </a:gdLst>
              <a:ahLst/>
              <a:cxnLst>
                <a:cxn ang="0">
                  <a:pos x="T0" y="T1"/>
                </a:cxn>
                <a:cxn ang="0">
                  <a:pos x="T2" y="T3"/>
                </a:cxn>
                <a:cxn ang="0">
                  <a:pos x="T4" y="T5"/>
                </a:cxn>
                <a:cxn ang="0">
                  <a:pos x="T6" y="T7"/>
                </a:cxn>
                <a:cxn ang="0">
                  <a:pos x="T8" y="T9"/>
                </a:cxn>
              </a:cxnLst>
              <a:rect l="0" t="0" r="r" b="b"/>
              <a:pathLst>
                <a:path w="546" h="545">
                  <a:moveTo>
                    <a:pt x="546" y="545"/>
                  </a:moveTo>
                  <a:lnTo>
                    <a:pt x="0" y="227"/>
                  </a:lnTo>
                  <a:lnTo>
                    <a:pt x="0" y="0"/>
                  </a:lnTo>
                  <a:lnTo>
                    <a:pt x="545" y="318"/>
                  </a:lnTo>
                  <a:lnTo>
                    <a:pt x="546" y="545"/>
                  </a:lnTo>
                  <a:close/>
                </a:path>
              </a:pathLst>
            </a:custGeom>
            <a:solidFill>
              <a:schemeClr val="accent3">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a:p>
          </p:txBody>
        </p:sp>
        <p:sp>
          <p:nvSpPr>
            <p:cNvPr id="12" name="Freeform 10"/>
            <p:cNvSpPr>
              <a:spLocks/>
            </p:cNvSpPr>
            <p:nvPr/>
          </p:nvSpPr>
          <p:spPr bwMode="auto">
            <a:xfrm>
              <a:off x="4792" y="2612"/>
              <a:ext cx="1140" cy="661"/>
            </a:xfrm>
            <a:custGeom>
              <a:avLst/>
              <a:gdLst>
                <a:gd name="T0" fmla="*/ 545 w 1140"/>
                <a:gd name="T1" fmla="*/ 661 h 661"/>
                <a:gd name="T2" fmla="*/ 0 w 1140"/>
                <a:gd name="T3" fmla="*/ 343 h 661"/>
                <a:gd name="T4" fmla="*/ 593 w 1140"/>
                <a:gd name="T5" fmla="*/ 0 h 661"/>
                <a:gd name="T6" fmla="*/ 1140 w 1140"/>
                <a:gd name="T7" fmla="*/ 318 h 661"/>
                <a:gd name="T8" fmla="*/ 545 w 1140"/>
                <a:gd name="T9" fmla="*/ 661 h 661"/>
              </a:gdLst>
              <a:ahLst/>
              <a:cxnLst>
                <a:cxn ang="0">
                  <a:pos x="T0" y="T1"/>
                </a:cxn>
                <a:cxn ang="0">
                  <a:pos x="T2" y="T3"/>
                </a:cxn>
                <a:cxn ang="0">
                  <a:pos x="T4" y="T5"/>
                </a:cxn>
                <a:cxn ang="0">
                  <a:pos x="T6" y="T7"/>
                </a:cxn>
                <a:cxn ang="0">
                  <a:pos x="T8" y="T9"/>
                </a:cxn>
              </a:cxnLst>
              <a:rect l="0" t="0" r="r" b="b"/>
              <a:pathLst>
                <a:path w="1140" h="661">
                  <a:moveTo>
                    <a:pt x="545" y="661"/>
                  </a:moveTo>
                  <a:lnTo>
                    <a:pt x="0" y="343"/>
                  </a:lnTo>
                  <a:lnTo>
                    <a:pt x="593" y="0"/>
                  </a:lnTo>
                  <a:lnTo>
                    <a:pt x="1140" y="318"/>
                  </a:lnTo>
                  <a:lnTo>
                    <a:pt x="545" y="661"/>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a:p>
          </p:txBody>
        </p:sp>
        <p:sp>
          <p:nvSpPr>
            <p:cNvPr id="13" name="Freeform 11"/>
            <p:cNvSpPr>
              <a:spLocks/>
            </p:cNvSpPr>
            <p:nvPr/>
          </p:nvSpPr>
          <p:spPr bwMode="auto">
            <a:xfrm>
              <a:off x="4198" y="3525"/>
              <a:ext cx="547" cy="555"/>
            </a:xfrm>
            <a:custGeom>
              <a:avLst/>
              <a:gdLst>
                <a:gd name="T0" fmla="*/ 547 w 547"/>
                <a:gd name="T1" fmla="*/ 555 h 555"/>
                <a:gd name="T2" fmla="*/ 1 w 547"/>
                <a:gd name="T3" fmla="*/ 237 h 555"/>
                <a:gd name="T4" fmla="*/ 0 w 547"/>
                <a:gd name="T5" fmla="*/ 0 h 555"/>
                <a:gd name="T6" fmla="*/ 547 w 547"/>
                <a:gd name="T7" fmla="*/ 318 h 555"/>
                <a:gd name="T8" fmla="*/ 547 w 547"/>
                <a:gd name="T9" fmla="*/ 555 h 555"/>
              </a:gdLst>
              <a:ahLst/>
              <a:cxnLst>
                <a:cxn ang="0">
                  <a:pos x="T0" y="T1"/>
                </a:cxn>
                <a:cxn ang="0">
                  <a:pos x="T2" y="T3"/>
                </a:cxn>
                <a:cxn ang="0">
                  <a:pos x="T4" y="T5"/>
                </a:cxn>
                <a:cxn ang="0">
                  <a:pos x="T6" y="T7"/>
                </a:cxn>
                <a:cxn ang="0">
                  <a:pos x="T8" y="T9"/>
                </a:cxn>
              </a:cxnLst>
              <a:rect l="0" t="0" r="r" b="b"/>
              <a:pathLst>
                <a:path w="547" h="555">
                  <a:moveTo>
                    <a:pt x="547" y="555"/>
                  </a:moveTo>
                  <a:lnTo>
                    <a:pt x="1" y="237"/>
                  </a:lnTo>
                  <a:lnTo>
                    <a:pt x="0" y="0"/>
                  </a:lnTo>
                  <a:lnTo>
                    <a:pt x="547" y="318"/>
                  </a:lnTo>
                  <a:lnTo>
                    <a:pt x="547" y="555"/>
                  </a:lnTo>
                  <a:close/>
                </a:path>
              </a:pathLst>
            </a:custGeom>
            <a:solidFill>
              <a:schemeClr val="accent4">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a:p>
          </p:txBody>
        </p:sp>
        <p:sp>
          <p:nvSpPr>
            <p:cNvPr id="143393" name="Freeform 12"/>
            <p:cNvSpPr>
              <a:spLocks/>
            </p:cNvSpPr>
            <p:nvPr/>
          </p:nvSpPr>
          <p:spPr bwMode="auto">
            <a:xfrm>
              <a:off x="4745" y="1603"/>
              <a:ext cx="2429" cy="2477"/>
            </a:xfrm>
            <a:custGeom>
              <a:avLst/>
              <a:gdLst>
                <a:gd name="T0" fmla="*/ 2428 w 2429"/>
                <a:gd name="T1" fmla="*/ 0 h 2477"/>
                <a:gd name="T2" fmla="*/ 2429 w 2429"/>
                <a:gd name="T3" fmla="*/ 218 h 2477"/>
                <a:gd name="T4" fmla="*/ 1834 w 2429"/>
                <a:gd name="T5" fmla="*/ 561 h 2477"/>
                <a:gd name="T6" fmla="*/ 1835 w 2429"/>
                <a:gd name="T7" fmla="*/ 788 h 2477"/>
                <a:gd name="T8" fmla="*/ 1241 w 2429"/>
                <a:gd name="T9" fmla="*/ 1130 h 2477"/>
                <a:gd name="T10" fmla="*/ 1242 w 2429"/>
                <a:gd name="T11" fmla="*/ 1358 h 2477"/>
                <a:gd name="T12" fmla="*/ 648 w 2429"/>
                <a:gd name="T13" fmla="*/ 1701 h 2477"/>
                <a:gd name="T14" fmla="*/ 648 w 2429"/>
                <a:gd name="T15" fmla="*/ 1928 h 2477"/>
                <a:gd name="T16" fmla="*/ 55 w 2429"/>
                <a:gd name="T17" fmla="*/ 2271 h 2477"/>
                <a:gd name="T18" fmla="*/ 55 w 2429"/>
                <a:gd name="T19" fmla="*/ 2445 h 2477"/>
                <a:gd name="T20" fmla="*/ 0 w 2429"/>
                <a:gd name="T21" fmla="*/ 2477 h 2477"/>
                <a:gd name="T22" fmla="*/ 0 w 2429"/>
                <a:gd name="T23" fmla="*/ 2240 h 2477"/>
                <a:gd name="T24" fmla="*/ 593 w 2429"/>
                <a:gd name="T25" fmla="*/ 1897 h 2477"/>
                <a:gd name="T26" fmla="*/ 592 w 2429"/>
                <a:gd name="T27" fmla="*/ 1670 h 2477"/>
                <a:gd name="T28" fmla="*/ 1187 w 2429"/>
                <a:gd name="T29" fmla="*/ 1327 h 2477"/>
                <a:gd name="T30" fmla="*/ 1186 w 2429"/>
                <a:gd name="T31" fmla="*/ 1100 h 2477"/>
                <a:gd name="T32" fmla="*/ 1780 w 2429"/>
                <a:gd name="T33" fmla="*/ 757 h 2477"/>
                <a:gd name="T34" fmla="*/ 1779 w 2429"/>
                <a:gd name="T35" fmla="*/ 529 h 2477"/>
                <a:gd name="T36" fmla="*/ 2373 w 2429"/>
                <a:gd name="T37" fmla="*/ 186 h 2477"/>
                <a:gd name="T38" fmla="*/ 2373 w 2429"/>
                <a:gd name="T39" fmla="*/ 31 h 2477"/>
                <a:gd name="T40" fmla="*/ 2428 w 2429"/>
                <a:gd name="T41" fmla="*/ 0 h 247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29" h="2477">
                  <a:moveTo>
                    <a:pt x="2428" y="0"/>
                  </a:moveTo>
                  <a:lnTo>
                    <a:pt x="2429" y="218"/>
                  </a:lnTo>
                  <a:lnTo>
                    <a:pt x="1834" y="561"/>
                  </a:lnTo>
                  <a:lnTo>
                    <a:pt x="1835" y="788"/>
                  </a:lnTo>
                  <a:lnTo>
                    <a:pt x="1241" y="1130"/>
                  </a:lnTo>
                  <a:lnTo>
                    <a:pt x="1242" y="1358"/>
                  </a:lnTo>
                  <a:lnTo>
                    <a:pt x="648" y="1701"/>
                  </a:lnTo>
                  <a:lnTo>
                    <a:pt x="648" y="1928"/>
                  </a:lnTo>
                  <a:lnTo>
                    <a:pt x="55" y="2271"/>
                  </a:lnTo>
                  <a:lnTo>
                    <a:pt x="55" y="2445"/>
                  </a:lnTo>
                  <a:lnTo>
                    <a:pt x="0" y="2477"/>
                  </a:lnTo>
                  <a:lnTo>
                    <a:pt x="0" y="2240"/>
                  </a:lnTo>
                  <a:lnTo>
                    <a:pt x="593" y="1897"/>
                  </a:lnTo>
                  <a:lnTo>
                    <a:pt x="592" y="1670"/>
                  </a:lnTo>
                  <a:lnTo>
                    <a:pt x="1187" y="1327"/>
                  </a:lnTo>
                  <a:lnTo>
                    <a:pt x="1186" y="1100"/>
                  </a:lnTo>
                  <a:lnTo>
                    <a:pt x="1780" y="757"/>
                  </a:lnTo>
                  <a:lnTo>
                    <a:pt x="1779" y="529"/>
                  </a:lnTo>
                  <a:lnTo>
                    <a:pt x="2373" y="186"/>
                  </a:lnTo>
                  <a:lnTo>
                    <a:pt x="2373" y="31"/>
                  </a:lnTo>
                  <a:lnTo>
                    <a:pt x="2428"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E" sz="1350"/>
            </a:p>
          </p:txBody>
        </p:sp>
        <p:sp>
          <p:nvSpPr>
            <p:cNvPr id="15" name="Freeform 13"/>
            <p:cNvSpPr>
              <a:spLocks/>
            </p:cNvSpPr>
            <p:nvPr/>
          </p:nvSpPr>
          <p:spPr bwMode="auto">
            <a:xfrm>
              <a:off x="4198" y="3182"/>
              <a:ext cx="1140" cy="661"/>
            </a:xfrm>
            <a:custGeom>
              <a:avLst/>
              <a:gdLst>
                <a:gd name="T0" fmla="*/ 547 w 1140"/>
                <a:gd name="T1" fmla="*/ 661 h 661"/>
                <a:gd name="T2" fmla="*/ 0 w 1140"/>
                <a:gd name="T3" fmla="*/ 343 h 661"/>
                <a:gd name="T4" fmla="*/ 594 w 1140"/>
                <a:gd name="T5" fmla="*/ 0 h 661"/>
                <a:gd name="T6" fmla="*/ 1140 w 1140"/>
                <a:gd name="T7" fmla="*/ 318 h 661"/>
                <a:gd name="T8" fmla="*/ 547 w 1140"/>
                <a:gd name="T9" fmla="*/ 661 h 661"/>
              </a:gdLst>
              <a:ahLst/>
              <a:cxnLst>
                <a:cxn ang="0">
                  <a:pos x="T0" y="T1"/>
                </a:cxn>
                <a:cxn ang="0">
                  <a:pos x="T2" y="T3"/>
                </a:cxn>
                <a:cxn ang="0">
                  <a:pos x="T4" y="T5"/>
                </a:cxn>
                <a:cxn ang="0">
                  <a:pos x="T6" y="T7"/>
                </a:cxn>
                <a:cxn ang="0">
                  <a:pos x="T8" y="T9"/>
                </a:cxn>
              </a:cxnLst>
              <a:rect l="0" t="0" r="r" b="b"/>
              <a:pathLst>
                <a:path w="1140" h="661">
                  <a:moveTo>
                    <a:pt x="547" y="661"/>
                  </a:moveTo>
                  <a:lnTo>
                    <a:pt x="0" y="343"/>
                  </a:lnTo>
                  <a:lnTo>
                    <a:pt x="594" y="0"/>
                  </a:lnTo>
                  <a:lnTo>
                    <a:pt x="1140" y="318"/>
                  </a:lnTo>
                  <a:lnTo>
                    <a:pt x="547" y="661"/>
                  </a:ln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a:p>
          </p:txBody>
        </p:sp>
        <p:sp>
          <p:nvSpPr>
            <p:cNvPr id="143395" name="Freeform 14"/>
            <p:cNvSpPr>
              <a:spLocks/>
            </p:cNvSpPr>
            <p:nvPr/>
          </p:nvSpPr>
          <p:spPr bwMode="auto">
            <a:xfrm>
              <a:off x="6848" y="934"/>
              <a:ext cx="499" cy="806"/>
            </a:xfrm>
            <a:custGeom>
              <a:avLst/>
              <a:gdLst>
                <a:gd name="T0" fmla="*/ 50 w 499"/>
                <a:gd name="T1" fmla="*/ 0 h 806"/>
                <a:gd name="T2" fmla="*/ 0 w 499"/>
                <a:gd name="T3" fmla="*/ 30 h 806"/>
                <a:gd name="T4" fmla="*/ 448 w 499"/>
                <a:gd name="T5" fmla="*/ 806 h 806"/>
                <a:gd name="T6" fmla="*/ 499 w 499"/>
                <a:gd name="T7" fmla="*/ 777 h 806"/>
                <a:gd name="T8" fmla="*/ 50 w 499"/>
                <a:gd name="T9" fmla="*/ 0 h 8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9" h="806">
                  <a:moveTo>
                    <a:pt x="50" y="0"/>
                  </a:moveTo>
                  <a:lnTo>
                    <a:pt x="0" y="30"/>
                  </a:lnTo>
                  <a:lnTo>
                    <a:pt x="448" y="806"/>
                  </a:lnTo>
                  <a:lnTo>
                    <a:pt x="499" y="777"/>
                  </a:lnTo>
                  <a:lnTo>
                    <a:pt x="50" y="0"/>
                  </a:lnTo>
                  <a:close/>
                </a:path>
              </a:pathLst>
            </a:custGeom>
            <a:solidFill>
              <a:srgbClr val="D1D3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PE" sz="1350"/>
            </a:p>
          </p:txBody>
        </p:sp>
        <p:sp>
          <p:nvSpPr>
            <p:cNvPr id="17" name="Freeform 15"/>
            <p:cNvSpPr>
              <a:spLocks/>
            </p:cNvSpPr>
            <p:nvPr/>
          </p:nvSpPr>
          <p:spPr bwMode="auto">
            <a:xfrm>
              <a:off x="6396" y="964"/>
              <a:ext cx="900" cy="825"/>
            </a:xfrm>
            <a:custGeom>
              <a:avLst/>
              <a:gdLst>
                <a:gd name="T0" fmla="*/ 900 w 900"/>
                <a:gd name="T1" fmla="*/ 776 h 825"/>
                <a:gd name="T2" fmla="*/ 452 w 900"/>
                <a:gd name="T3" fmla="*/ 0 h 825"/>
                <a:gd name="T4" fmla="*/ 0 w 900"/>
                <a:gd name="T5" fmla="*/ 257 h 825"/>
                <a:gd name="T6" fmla="*/ 175 w 900"/>
                <a:gd name="T7" fmla="*/ 358 h 825"/>
                <a:gd name="T8" fmla="*/ 176 w 900"/>
                <a:gd name="T9" fmla="*/ 508 h 825"/>
                <a:gd name="T10" fmla="*/ 722 w 900"/>
                <a:gd name="T11" fmla="*/ 825 h 825"/>
                <a:gd name="T12" fmla="*/ 722 w 900"/>
                <a:gd name="T13" fmla="*/ 673 h 825"/>
                <a:gd name="T14" fmla="*/ 900 w 900"/>
                <a:gd name="T15" fmla="*/ 776 h 8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0" h="825">
                  <a:moveTo>
                    <a:pt x="900" y="776"/>
                  </a:moveTo>
                  <a:lnTo>
                    <a:pt x="452" y="0"/>
                  </a:lnTo>
                  <a:lnTo>
                    <a:pt x="0" y="257"/>
                  </a:lnTo>
                  <a:lnTo>
                    <a:pt x="175" y="358"/>
                  </a:lnTo>
                  <a:lnTo>
                    <a:pt x="176" y="508"/>
                  </a:lnTo>
                  <a:lnTo>
                    <a:pt x="722" y="825"/>
                  </a:lnTo>
                  <a:lnTo>
                    <a:pt x="722" y="673"/>
                  </a:lnTo>
                  <a:lnTo>
                    <a:pt x="900" y="776"/>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sz="1350"/>
            </a:p>
          </p:txBody>
        </p:sp>
      </p:grpSp>
      <p:sp>
        <p:nvSpPr>
          <p:cNvPr id="50" name="Donut 49"/>
          <p:cNvSpPr/>
          <p:nvPr/>
        </p:nvSpPr>
        <p:spPr bwMode="auto">
          <a:xfrm>
            <a:off x="759814" y="5836359"/>
            <a:ext cx="854522" cy="832471"/>
          </a:xfrm>
          <a:prstGeom prst="donut">
            <a:avLst/>
          </a:prstGeom>
          <a:solidFill>
            <a:srgbClr val="D8DA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b="1" dirty="0">
              <a:solidFill>
                <a:schemeClr val="tx1"/>
              </a:solidFill>
              <a:latin typeface="Source Sans Pro" panose="020B0503030403020204" pitchFamily="34" charset="0"/>
            </a:endParaRPr>
          </a:p>
        </p:txBody>
      </p:sp>
      <p:sp>
        <p:nvSpPr>
          <p:cNvPr id="51" name="Block Arc 50"/>
          <p:cNvSpPr/>
          <p:nvPr/>
        </p:nvSpPr>
        <p:spPr bwMode="auto">
          <a:xfrm>
            <a:off x="759814" y="5847217"/>
            <a:ext cx="854522" cy="830661"/>
          </a:xfrm>
          <a:prstGeom prst="blockArc">
            <a:avLst>
              <a:gd name="adj1" fmla="val 15313566"/>
              <a:gd name="adj2" fmla="val 15253673"/>
              <a:gd name="adj3" fmla="val 263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b="1">
              <a:solidFill>
                <a:schemeClr val="tx1"/>
              </a:solidFill>
              <a:latin typeface="Source Sans Pro" panose="020B0503030403020204" pitchFamily="34" charset="0"/>
            </a:endParaRPr>
          </a:p>
        </p:txBody>
      </p:sp>
      <p:sp>
        <p:nvSpPr>
          <p:cNvPr id="52" name="Text Placeholder 33"/>
          <p:cNvSpPr txBox="1">
            <a:spLocks/>
          </p:cNvSpPr>
          <p:nvPr/>
        </p:nvSpPr>
        <p:spPr bwMode="auto">
          <a:xfrm flipH="1">
            <a:off x="1746242" y="6011901"/>
            <a:ext cx="542919" cy="29860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AU" sz="1200" b="1" dirty="0" smtClean="0">
                <a:solidFill>
                  <a:schemeClr val="accent4"/>
                </a:solidFill>
                <a:latin typeface="Source Sans Pro" panose="020B0503030403020204" pitchFamily="34" charset="0"/>
                <a:ea typeface="Roboto Black" panose="02000000000000000000" pitchFamily="2" charset="0"/>
                <a:cs typeface="Roboto Black" panose="02000000000000000000" pitchFamily="2" charset="0"/>
              </a:rPr>
              <a:t>100%</a:t>
            </a:r>
            <a:endParaRPr lang="en-AU" sz="1200" b="1" dirty="0">
              <a:solidFill>
                <a:schemeClr val="accent4"/>
              </a:solidFill>
              <a:latin typeface="Source Sans Pro" panose="020B0503030403020204" pitchFamily="34" charset="0"/>
              <a:ea typeface="Roboto Black" panose="02000000000000000000" pitchFamily="2" charset="0"/>
              <a:cs typeface="Roboto Black" panose="02000000000000000000" pitchFamily="2" charset="0"/>
            </a:endParaRPr>
          </a:p>
        </p:txBody>
      </p:sp>
      <p:sp>
        <p:nvSpPr>
          <p:cNvPr id="143371" name="Text Placeholder 32"/>
          <p:cNvSpPr txBox="1">
            <a:spLocks/>
          </p:cNvSpPr>
          <p:nvPr/>
        </p:nvSpPr>
        <p:spPr bwMode="auto">
          <a:xfrm flipH="1">
            <a:off x="1746818" y="6324021"/>
            <a:ext cx="716845" cy="30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ts val="563"/>
              </a:spcBef>
              <a:buNone/>
            </a:pPr>
            <a:r>
              <a:rPr lang="en-US" altLang="es-PE" sz="1600" b="1" dirty="0" smtClean="0">
                <a:latin typeface="Source Sans Pro" pitchFamily="34" charset="0"/>
                <a:cs typeface="Open Sans" pitchFamily="34" charset="0"/>
              </a:rPr>
              <a:t>ETAPA 1</a:t>
            </a:r>
            <a:endParaRPr lang="en-US" altLang="es-PE" sz="1600" b="1" dirty="0">
              <a:latin typeface="Source Sans Pro" pitchFamily="34" charset="0"/>
              <a:cs typeface="Open Sans" pitchFamily="34" charset="0"/>
            </a:endParaRPr>
          </a:p>
        </p:txBody>
      </p:sp>
      <p:grpSp>
        <p:nvGrpSpPr>
          <p:cNvPr id="143372" name="Group 53"/>
          <p:cNvGrpSpPr>
            <a:grpSpLocks/>
          </p:cNvGrpSpPr>
          <p:nvPr/>
        </p:nvGrpSpPr>
        <p:grpSpPr bwMode="auto">
          <a:xfrm>
            <a:off x="6964799" y="5837299"/>
            <a:ext cx="852611" cy="832470"/>
            <a:chOff x="6815964" y="4544337"/>
            <a:chExt cx="801263" cy="778903"/>
          </a:xfrm>
        </p:grpSpPr>
        <p:sp>
          <p:nvSpPr>
            <p:cNvPr id="66" name="Donut 65"/>
            <p:cNvSpPr/>
            <p:nvPr/>
          </p:nvSpPr>
          <p:spPr>
            <a:xfrm>
              <a:off x="6815964" y="4544337"/>
              <a:ext cx="801263" cy="778903"/>
            </a:xfrm>
            <a:prstGeom prst="donut">
              <a:avLst/>
            </a:prstGeom>
            <a:solidFill>
              <a:srgbClr val="D8DA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b="1" dirty="0">
                <a:solidFill>
                  <a:schemeClr val="tx1"/>
                </a:solidFill>
                <a:latin typeface="Source Sans Pro" panose="020B0503030403020204" pitchFamily="34" charset="0"/>
              </a:endParaRPr>
            </a:p>
          </p:txBody>
        </p:sp>
        <p:sp>
          <p:nvSpPr>
            <p:cNvPr id="67" name="Block Arc 66"/>
            <p:cNvSpPr/>
            <p:nvPr/>
          </p:nvSpPr>
          <p:spPr>
            <a:xfrm>
              <a:off x="6815964" y="4544337"/>
              <a:ext cx="801263" cy="778903"/>
            </a:xfrm>
            <a:prstGeom prst="blockArc">
              <a:avLst>
                <a:gd name="adj1" fmla="val 16263629"/>
                <a:gd name="adj2" fmla="val 12330951"/>
                <a:gd name="adj3" fmla="val 276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b="1">
                <a:solidFill>
                  <a:schemeClr val="tx1"/>
                </a:solidFill>
                <a:latin typeface="Source Sans Pro" panose="020B0503030403020204" pitchFamily="34" charset="0"/>
              </a:endParaRPr>
            </a:p>
          </p:txBody>
        </p:sp>
      </p:grpSp>
      <p:sp>
        <p:nvSpPr>
          <p:cNvPr id="143373" name="Text Placeholder 33"/>
          <p:cNvSpPr txBox="1">
            <a:spLocks/>
          </p:cNvSpPr>
          <p:nvPr/>
        </p:nvSpPr>
        <p:spPr bwMode="auto">
          <a:xfrm flipH="1">
            <a:off x="7913165" y="5996170"/>
            <a:ext cx="542342" cy="29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ts val="563"/>
              </a:spcBef>
              <a:buNone/>
            </a:pPr>
            <a:r>
              <a:rPr lang="en-AU" altLang="es-PE" sz="1200" b="1" dirty="0" smtClean="0">
                <a:solidFill>
                  <a:schemeClr val="accent1"/>
                </a:solidFill>
                <a:latin typeface="Source Sans Pro" pitchFamily="34" charset="0"/>
                <a:cs typeface="Roboto Black" pitchFamily="2" charset="0"/>
              </a:rPr>
              <a:t>80</a:t>
            </a:r>
            <a:r>
              <a:rPr lang="en-AU" altLang="es-PE" sz="1200" b="1" dirty="0">
                <a:solidFill>
                  <a:schemeClr val="accent1"/>
                </a:solidFill>
                <a:latin typeface="Source Sans Pro" pitchFamily="34" charset="0"/>
                <a:cs typeface="Roboto Black" pitchFamily="2" charset="0"/>
              </a:rPr>
              <a:t>%</a:t>
            </a:r>
          </a:p>
        </p:txBody>
      </p:sp>
      <p:grpSp>
        <p:nvGrpSpPr>
          <p:cNvPr id="143375" name="Group 56"/>
          <p:cNvGrpSpPr>
            <a:grpSpLocks/>
          </p:cNvGrpSpPr>
          <p:nvPr/>
        </p:nvGrpSpPr>
        <p:grpSpPr bwMode="auto">
          <a:xfrm>
            <a:off x="4926395" y="5846782"/>
            <a:ext cx="854522" cy="832471"/>
            <a:chOff x="6815146" y="4545018"/>
            <a:chExt cx="803059" cy="778903"/>
          </a:xfrm>
        </p:grpSpPr>
        <p:sp>
          <p:nvSpPr>
            <p:cNvPr id="64" name="Donut 63"/>
            <p:cNvSpPr/>
            <p:nvPr/>
          </p:nvSpPr>
          <p:spPr>
            <a:xfrm>
              <a:off x="6815146" y="4545018"/>
              <a:ext cx="803059" cy="778903"/>
            </a:xfrm>
            <a:prstGeom prst="donut">
              <a:avLst/>
            </a:prstGeom>
            <a:solidFill>
              <a:srgbClr val="D8DA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b="1" dirty="0">
                <a:solidFill>
                  <a:schemeClr val="tx1"/>
                </a:solidFill>
                <a:latin typeface="Source Sans Pro" panose="020B0503030403020204" pitchFamily="34" charset="0"/>
              </a:endParaRPr>
            </a:p>
          </p:txBody>
        </p:sp>
        <p:sp>
          <p:nvSpPr>
            <p:cNvPr id="65" name="Block Arc 64"/>
            <p:cNvSpPr/>
            <p:nvPr/>
          </p:nvSpPr>
          <p:spPr>
            <a:xfrm>
              <a:off x="6815146" y="4545018"/>
              <a:ext cx="803059" cy="778903"/>
            </a:xfrm>
            <a:prstGeom prst="blockArc">
              <a:avLst>
                <a:gd name="adj1" fmla="val 16263629"/>
                <a:gd name="adj2" fmla="val 15233449"/>
                <a:gd name="adj3" fmla="val 25255"/>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b="1">
                <a:solidFill>
                  <a:schemeClr val="tx1"/>
                </a:solidFill>
                <a:latin typeface="Source Sans Pro" panose="020B0503030403020204" pitchFamily="34" charset="0"/>
              </a:endParaRPr>
            </a:p>
          </p:txBody>
        </p:sp>
      </p:grpSp>
      <p:sp>
        <p:nvSpPr>
          <p:cNvPr id="143376" name="Text Placeholder 33"/>
          <p:cNvSpPr txBox="1">
            <a:spLocks/>
          </p:cNvSpPr>
          <p:nvPr/>
        </p:nvSpPr>
        <p:spPr bwMode="auto">
          <a:xfrm flipH="1">
            <a:off x="5893742" y="6005590"/>
            <a:ext cx="542342" cy="29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ts val="563"/>
              </a:spcBef>
              <a:buNone/>
            </a:pPr>
            <a:r>
              <a:rPr lang="en-AU" altLang="es-PE" sz="1200" b="1" dirty="0" smtClean="0">
                <a:solidFill>
                  <a:schemeClr val="accent2"/>
                </a:solidFill>
                <a:latin typeface="Source Sans Pro" pitchFamily="34" charset="0"/>
                <a:cs typeface="Roboto Black" pitchFamily="2" charset="0"/>
              </a:rPr>
              <a:t>90</a:t>
            </a:r>
            <a:r>
              <a:rPr lang="en-AU" altLang="es-PE" sz="1200" b="1" dirty="0">
                <a:solidFill>
                  <a:schemeClr val="accent2"/>
                </a:solidFill>
                <a:latin typeface="Source Sans Pro" pitchFamily="34" charset="0"/>
                <a:cs typeface="Roboto Black" pitchFamily="2" charset="0"/>
              </a:rPr>
              <a:t>%</a:t>
            </a:r>
          </a:p>
        </p:txBody>
      </p:sp>
      <p:sp>
        <p:nvSpPr>
          <p:cNvPr id="143377" name="Text Placeholder 32"/>
          <p:cNvSpPr txBox="1">
            <a:spLocks/>
          </p:cNvSpPr>
          <p:nvPr/>
        </p:nvSpPr>
        <p:spPr bwMode="auto">
          <a:xfrm flipH="1">
            <a:off x="5893743" y="6317034"/>
            <a:ext cx="716845" cy="30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ts val="563"/>
              </a:spcBef>
              <a:buNone/>
            </a:pPr>
            <a:r>
              <a:rPr lang="en-US" altLang="es-PE" sz="1600" b="1" dirty="0" smtClean="0">
                <a:latin typeface="Source Sans Pro" pitchFamily="34" charset="0"/>
                <a:cs typeface="Open Sans" pitchFamily="34" charset="0"/>
              </a:rPr>
              <a:t>ETAPA 3</a:t>
            </a:r>
            <a:endParaRPr lang="en-US" altLang="es-PE" sz="1600" b="1" dirty="0">
              <a:latin typeface="Source Sans Pro" pitchFamily="34" charset="0"/>
              <a:cs typeface="Open Sans" pitchFamily="34" charset="0"/>
            </a:endParaRPr>
          </a:p>
        </p:txBody>
      </p:sp>
      <p:sp>
        <p:nvSpPr>
          <p:cNvPr id="60" name="Donut 59"/>
          <p:cNvSpPr/>
          <p:nvPr/>
        </p:nvSpPr>
        <p:spPr bwMode="auto">
          <a:xfrm>
            <a:off x="2962584" y="5864584"/>
            <a:ext cx="852611" cy="832471"/>
          </a:xfrm>
          <a:prstGeom prst="donut">
            <a:avLst/>
          </a:prstGeom>
          <a:solidFill>
            <a:srgbClr val="D8DAD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b="1" dirty="0">
              <a:solidFill>
                <a:schemeClr val="tx1"/>
              </a:solidFill>
              <a:latin typeface="Source Sans Pro" panose="020B0503030403020204" pitchFamily="34" charset="0"/>
            </a:endParaRPr>
          </a:p>
        </p:txBody>
      </p:sp>
      <p:sp>
        <p:nvSpPr>
          <p:cNvPr id="61" name="Block Arc 60"/>
          <p:cNvSpPr/>
          <p:nvPr/>
        </p:nvSpPr>
        <p:spPr bwMode="auto">
          <a:xfrm>
            <a:off x="2962584" y="5864584"/>
            <a:ext cx="852611" cy="832471"/>
          </a:xfrm>
          <a:prstGeom prst="blockArc">
            <a:avLst>
              <a:gd name="adj1" fmla="val 15313566"/>
              <a:gd name="adj2" fmla="val 15289432"/>
              <a:gd name="adj3" fmla="val 25358"/>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d-ID" sz="1350" b="1">
              <a:solidFill>
                <a:schemeClr val="tx1"/>
              </a:solidFill>
              <a:latin typeface="Source Sans Pro" panose="020B0503030403020204" pitchFamily="34" charset="0"/>
            </a:endParaRPr>
          </a:p>
        </p:txBody>
      </p:sp>
      <p:sp>
        <p:nvSpPr>
          <p:cNvPr id="62" name="Text Placeholder 33"/>
          <p:cNvSpPr txBox="1">
            <a:spLocks/>
          </p:cNvSpPr>
          <p:nvPr/>
        </p:nvSpPr>
        <p:spPr bwMode="auto">
          <a:xfrm flipH="1">
            <a:off x="3910780" y="6022029"/>
            <a:ext cx="542919" cy="298604"/>
          </a:xfrm>
          <a:prstGeom prst="rect">
            <a:avLst/>
          </a:prstGeom>
        </p:spPr>
        <p:txBody>
          <a:bodyPr lIns="0" tIns="0" rIns="0" bIns="0"/>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anose="000003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anose="000003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anose="000003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anose="000003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defRPr/>
            </a:pPr>
            <a:r>
              <a:rPr lang="en-AU" sz="1200" b="1" dirty="0" smtClean="0">
                <a:solidFill>
                  <a:schemeClr val="accent3"/>
                </a:solidFill>
                <a:latin typeface="Source Sans Pro" panose="020B0503030403020204" pitchFamily="34" charset="0"/>
                <a:ea typeface="Roboto Black" panose="02000000000000000000" pitchFamily="2" charset="0"/>
                <a:cs typeface="Roboto Black" panose="02000000000000000000" pitchFamily="2" charset="0"/>
              </a:rPr>
              <a:t>100</a:t>
            </a:r>
            <a:r>
              <a:rPr lang="en-AU" sz="1200" b="1" dirty="0">
                <a:solidFill>
                  <a:schemeClr val="accent3"/>
                </a:solidFill>
                <a:latin typeface="Source Sans Pro" panose="020B0503030403020204" pitchFamily="34" charset="0"/>
                <a:ea typeface="Roboto Black" panose="02000000000000000000" pitchFamily="2" charset="0"/>
                <a:cs typeface="Roboto Black" panose="02000000000000000000" pitchFamily="2" charset="0"/>
              </a:rPr>
              <a:t>%</a:t>
            </a:r>
          </a:p>
        </p:txBody>
      </p:sp>
      <p:sp>
        <p:nvSpPr>
          <p:cNvPr id="143381" name="Text Placeholder 32"/>
          <p:cNvSpPr txBox="1">
            <a:spLocks/>
          </p:cNvSpPr>
          <p:nvPr/>
        </p:nvSpPr>
        <p:spPr bwMode="auto">
          <a:xfrm flipH="1">
            <a:off x="3910687" y="6334172"/>
            <a:ext cx="716845" cy="30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ts val="563"/>
              </a:spcBef>
              <a:buNone/>
            </a:pPr>
            <a:r>
              <a:rPr lang="en-US" altLang="es-PE" sz="1600" b="1" dirty="0" smtClean="0">
                <a:latin typeface="Source Sans Pro" pitchFamily="34" charset="0"/>
                <a:cs typeface="Open Sans" pitchFamily="34" charset="0"/>
              </a:rPr>
              <a:t>ETAPA 2</a:t>
            </a:r>
            <a:endParaRPr lang="en-US" altLang="es-PE" sz="1600" b="1" dirty="0">
              <a:latin typeface="Source Sans Pro" pitchFamily="34" charset="0"/>
              <a:cs typeface="Open Sans" pitchFamily="34" charset="0"/>
            </a:endParaRPr>
          </a:p>
        </p:txBody>
      </p:sp>
      <p:sp>
        <p:nvSpPr>
          <p:cNvPr id="37" name="Rectangle 36"/>
          <p:cNvSpPr>
            <a:spLocks noChangeArrowheads="1"/>
          </p:cNvSpPr>
          <p:nvPr/>
        </p:nvSpPr>
        <p:spPr bwMode="auto">
          <a:xfrm>
            <a:off x="362920" y="317500"/>
            <a:ext cx="832388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ct val="0"/>
              </a:spcBef>
              <a:buNone/>
            </a:pPr>
            <a:r>
              <a:rPr lang="es-PE" altLang="es-PE" sz="2000" dirty="0">
                <a:latin typeface="+mn-lt"/>
              </a:rPr>
              <a:t>Tanto el Estado como el proveedor de servicios deberían reconocer que el logro de un SMS eficaz </a:t>
            </a:r>
            <a:r>
              <a:rPr lang="es-PE" altLang="es-PE" sz="2000" dirty="0" smtClean="0">
                <a:latin typeface="+mn-lt"/>
              </a:rPr>
              <a:t>puede insumir </a:t>
            </a:r>
            <a:r>
              <a:rPr lang="es-PE" altLang="es-PE" sz="2000" dirty="0">
                <a:latin typeface="+mn-lt"/>
              </a:rPr>
              <a:t>varios años. Los proveedores de servicios deberían consultar con su Estado puesto que </a:t>
            </a:r>
            <a:r>
              <a:rPr lang="es-PE" altLang="es-PE" sz="2000" b="1" dirty="0">
                <a:solidFill>
                  <a:srgbClr val="C00000"/>
                </a:solidFill>
                <a:latin typeface="+mn-lt"/>
              </a:rPr>
              <a:t>puede ser </a:t>
            </a:r>
            <a:r>
              <a:rPr lang="es-PE" altLang="es-PE" sz="2000" b="1" dirty="0" smtClean="0">
                <a:solidFill>
                  <a:srgbClr val="C00000"/>
                </a:solidFill>
                <a:latin typeface="+mn-lt"/>
              </a:rPr>
              <a:t>necesario aplicar </a:t>
            </a:r>
            <a:r>
              <a:rPr lang="es-PE" altLang="es-PE" sz="2000" b="1" dirty="0">
                <a:solidFill>
                  <a:srgbClr val="C00000"/>
                </a:solidFill>
                <a:latin typeface="+mn-lt"/>
              </a:rPr>
              <a:t>un enfoque por etapas</a:t>
            </a:r>
            <a:r>
              <a:rPr lang="es-PE" altLang="es-PE" sz="2000" dirty="0">
                <a:latin typeface="+mn-lt"/>
              </a:rPr>
              <a:t> para la implantación del SMS.</a:t>
            </a:r>
            <a:endParaRPr lang="en-US" altLang="es-PE" sz="2000" dirty="0">
              <a:latin typeface="+mn-lt"/>
            </a:endParaRPr>
          </a:p>
        </p:txBody>
      </p:sp>
      <p:sp>
        <p:nvSpPr>
          <p:cNvPr id="38" name="Text Placeholder 32"/>
          <p:cNvSpPr txBox="1">
            <a:spLocks/>
          </p:cNvSpPr>
          <p:nvPr/>
        </p:nvSpPr>
        <p:spPr bwMode="auto">
          <a:xfrm flipH="1">
            <a:off x="7969956" y="6310505"/>
            <a:ext cx="716845" cy="301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defTabSz="6858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514350" indent="-171450" defTabSz="6858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857250" indent="-171450" defTabSz="6858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2001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1543050" indent="-171450" defTabSz="6858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0002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4574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29146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371850" indent="-171450" defTabSz="6858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spcBef>
                <a:spcPts val="563"/>
              </a:spcBef>
              <a:buNone/>
            </a:pPr>
            <a:r>
              <a:rPr lang="en-US" altLang="es-PE" sz="1600" b="1" dirty="0" smtClean="0">
                <a:latin typeface="Source Sans Pro" pitchFamily="34" charset="0"/>
                <a:cs typeface="Open Sans" pitchFamily="34" charset="0"/>
              </a:rPr>
              <a:t>ETAPA 4</a:t>
            </a:r>
            <a:endParaRPr lang="en-US" altLang="es-PE" sz="1600" b="1" dirty="0">
              <a:latin typeface="Source Sans Pro" pitchFamily="34" charset="0"/>
              <a:cs typeface="Open Sans" pitchFamily="34" charset="0"/>
            </a:endParaRPr>
          </a:p>
        </p:txBody>
      </p:sp>
    </p:spTree>
    <p:extLst>
      <p:ext uri="{BB962C8B-B14F-4D97-AF65-F5344CB8AC3E}">
        <p14:creationId xmlns:p14="http://schemas.microsoft.com/office/powerpoint/2010/main" val="3156539202"/>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500"/>
                                        <p:tgtEl>
                                          <p:spTgt spid="5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fade">
                                      <p:cBhvr>
                                        <p:cTn id="16" dur="500"/>
                                        <p:tgtEl>
                                          <p:spTgt spid="5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3371"/>
                                        </p:tgtEl>
                                        <p:attrNameLst>
                                          <p:attrName>style.visibility</p:attrName>
                                        </p:attrNameLst>
                                      </p:cBhvr>
                                      <p:to>
                                        <p:strVal val="visible"/>
                                      </p:to>
                                    </p:set>
                                    <p:animEffect transition="in" filter="fade">
                                      <p:cBhvr>
                                        <p:cTn id="22" dur="500"/>
                                        <p:tgtEl>
                                          <p:spTgt spid="143371"/>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Effect transition="in" filter="fade">
                                      <p:cBhvr>
                                        <p:cTn id="29" dur="500"/>
                                        <p:tgtEl>
                                          <p:spTgt spid="6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fade">
                                      <p:cBhvr>
                                        <p:cTn id="32" dur="500"/>
                                        <p:tgtEl>
                                          <p:spTgt spid="6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43381"/>
                                        </p:tgtEl>
                                        <p:attrNameLst>
                                          <p:attrName>style.visibility</p:attrName>
                                        </p:attrNameLst>
                                      </p:cBhvr>
                                      <p:to>
                                        <p:strVal val="visible"/>
                                      </p:to>
                                    </p:set>
                                    <p:animEffect transition="in" filter="fade">
                                      <p:cBhvr>
                                        <p:cTn id="35" dur="500"/>
                                        <p:tgtEl>
                                          <p:spTgt spid="143381"/>
                                        </p:tgtEl>
                                      </p:cBhvr>
                                    </p:animEffect>
                                  </p:childTnLst>
                                </p:cTn>
                              </p:par>
                            </p:childTnLst>
                          </p:cTn>
                        </p:par>
                        <p:par>
                          <p:cTn id="36" fill="hold">
                            <p:stCondLst>
                              <p:cond delay="1000"/>
                            </p:stCondLst>
                            <p:childTnLst>
                              <p:par>
                                <p:cTn id="37" presetID="10" presetClass="entr" presetSubtype="0" fill="hold" nodeType="afterEffect">
                                  <p:stCondLst>
                                    <p:cond delay="0"/>
                                  </p:stCondLst>
                                  <p:childTnLst>
                                    <p:set>
                                      <p:cBhvr>
                                        <p:cTn id="38" dur="1" fill="hold">
                                          <p:stCondLst>
                                            <p:cond delay="0"/>
                                          </p:stCondLst>
                                        </p:cTn>
                                        <p:tgtEl>
                                          <p:spTgt spid="143375"/>
                                        </p:tgtEl>
                                        <p:attrNameLst>
                                          <p:attrName>style.visibility</p:attrName>
                                        </p:attrNameLst>
                                      </p:cBhvr>
                                      <p:to>
                                        <p:strVal val="visible"/>
                                      </p:to>
                                    </p:set>
                                    <p:animEffect transition="in" filter="fade">
                                      <p:cBhvr>
                                        <p:cTn id="39" dur="500"/>
                                        <p:tgtEl>
                                          <p:spTgt spid="14337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43376"/>
                                        </p:tgtEl>
                                        <p:attrNameLst>
                                          <p:attrName>style.visibility</p:attrName>
                                        </p:attrNameLst>
                                      </p:cBhvr>
                                      <p:to>
                                        <p:strVal val="visible"/>
                                      </p:to>
                                    </p:set>
                                    <p:animEffect transition="in" filter="fade">
                                      <p:cBhvr>
                                        <p:cTn id="42" dur="500"/>
                                        <p:tgtEl>
                                          <p:spTgt spid="14337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3377"/>
                                        </p:tgtEl>
                                        <p:attrNameLst>
                                          <p:attrName>style.visibility</p:attrName>
                                        </p:attrNameLst>
                                      </p:cBhvr>
                                      <p:to>
                                        <p:strVal val="visible"/>
                                      </p:to>
                                    </p:set>
                                    <p:animEffect transition="in" filter="fade">
                                      <p:cBhvr>
                                        <p:cTn id="45" dur="500"/>
                                        <p:tgtEl>
                                          <p:spTgt spid="143377"/>
                                        </p:tgtEl>
                                      </p:cBhvr>
                                    </p:animEffect>
                                  </p:childTnLst>
                                </p:cTn>
                              </p:par>
                            </p:childTnLst>
                          </p:cTn>
                        </p:par>
                        <p:par>
                          <p:cTn id="46" fill="hold">
                            <p:stCondLst>
                              <p:cond delay="1500"/>
                            </p:stCondLst>
                            <p:childTnLst>
                              <p:par>
                                <p:cTn id="47" presetID="10" presetClass="entr" presetSubtype="0" fill="hold" nodeType="afterEffect">
                                  <p:stCondLst>
                                    <p:cond delay="0"/>
                                  </p:stCondLst>
                                  <p:childTnLst>
                                    <p:set>
                                      <p:cBhvr>
                                        <p:cTn id="48" dur="1" fill="hold">
                                          <p:stCondLst>
                                            <p:cond delay="0"/>
                                          </p:stCondLst>
                                        </p:cTn>
                                        <p:tgtEl>
                                          <p:spTgt spid="143372"/>
                                        </p:tgtEl>
                                        <p:attrNameLst>
                                          <p:attrName>style.visibility</p:attrName>
                                        </p:attrNameLst>
                                      </p:cBhvr>
                                      <p:to>
                                        <p:strVal val="visible"/>
                                      </p:to>
                                    </p:set>
                                    <p:animEffect transition="in" filter="fade">
                                      <p:cBhvr>
                                        <p:cTn id="49" dur="500"/>
                                        <p:tgtEl>
                                          <p:spTgt spid="14337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3373"/>
                                        </p:tgtEl>
                                        <p:attrNameLst>
                                          <p:attrName>style.visibility</p:attrName>
                                        </p:attrNameLst>
                                      </p:cBhvr>
                                      <p:to>
                                        <p:strVal val="visible"/>
                                      </p:to>
                                    </p:set>
                                    <p:animEffect transition="in" filter="fade">
                                      <p:cBhvr>
                                        <p:cTn id="52" dur="500"/>
                                        <p:tgtEl>
                                          <p:spTgt spid="14337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p:bldP spid="143371" grpId="0"/>
      <p:bldP spid="143373" grpId="0"/>
      <p:bldP spid="143376" grpId="0"/>
      <p:bldP spid="143377" grpId="0"/>
      <p:bldP spid="60" grpId="0" animBg="1"/>
      <p:bldP spid="61" grpId="0" animBg="1"/>
      <p:bldP spid="62" grpId="0"/>
      <p:bldP spid="143381" grpId="0"/>
      <p:bldP spid="3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38" y="0"/>
            <a:ext cx="8145861" cy="660400"/>
          </a:xfrm>
        </p:spPr>
        <p:txBody>
          <a:bodyPr/>
          <a:lstStyle/>
          <a:p>
            <a:pPr algn="ctr"/>
            <a:r>
              <a:rPr lang="es-PE" b="1" dirty="0" smtClean="0"/>
              <a:t>Proceso de implementación</a:t>
            </a:r>
            <a:endParaRPr lang="es-PE" b="1" dirty="0"/>
          </a:p>
        </p:txBody>
      </p:sp>
      <p:sp>
        <p:nvSpPr>
          <p:cNvPr id="4" name="Text Placeholder 3"/>
          <p:cNvSpPr>
            <a:spLocks noGrp="1"/>
          </p:cNvSpPr>
          <p:nvPr>
            <p:ph type="body" sz="half" idx="2"/>
          </p:nvPr>
        </p:nvSpPr>
        <p:spPr>
          <a:xfrm>
            <a:off x="629838" y="1122067"/>
            <a:ext cx="4331629" cy="5221582"/>
          </a:xfrm>
        </p:spPr>
        <p:txBody>
          <a:bodyPr>
            <a:noAutofit/>
          </a:bodyPr>
          <a:lstStyle/>
          <a:p>
            <a:pPr algn="just">
              <a:lnSpc>
                <a:spcPct val="100000"/>
              </a:lnSpc>
              <a:spcBef>
                <a:spcPts val="600"/>
              </a:spcBef>
              <a:spcAft>
                <a:spcPts val="600"/>
              </a:spcAft>
            </a:pPr>
            <a:r>
              <a:rPr lang="es-PE" sz="2400" dirty="0"/>
              <a:t>Para permitir a la organización de mantenimiento y a la AAC verificar el avance de los diferentes elementos que soportan la implementación del SMS, y por la </a:t>
            </a:r>
            <a:r>
              <a:rPr lang="es-PE" sz="2400" b="1" dirty="0">
                <a:solidFill>
                  <a:srgbClr val="C00000"/>
                </a:solidFill>
              </a:rPr>
              <a:t>conveniencia de establecer un orden y control</a:t>
            </a:r>
            <a:r>
              <a:rPr lang="es-PE" sz="2400" dirty="0"/>
              <a:t>, se continuarán utilizando únicamente los elementos y la secuencia de desarrollo de las cuatro (4) etapas (fases) de implementación propuestas en la Tercera edición del Doc. 9859, </a:t>
            </a:r>
            <a:r>
              <a:rPr lang="es-PE" sz="2400" b="1" dirty="0">
                <a:solidFill>
                  <a:srgbClr val="C00000"/>
                </a:solidFill>
              </a:rPr>
              <a:t>excepto los plazos propuestos</a:t>
            </a:r>
            <a:r>
              <a:rPr lang="es-PE" sz="2400" dirty="0"/>
              <a:t>.</a:t>
            </a:r>
          </a:p>
          <a:p>
            <a:pPr algn="just">
              <a:lnSpc>
                <a:spcPct val="100000"/>
              </a:lnSpc>
              <a:spcBef>
                <a:spcPts val="600"/>
              </a:spcBef>
              <a:spcAft>
                <a:spcPts val="600"/>
              </a:spcAft>
            </a:pPr>
            <a:endParaRPr lang="es-PE" sz="2400" dirty="0"/>
          </a:p>
        </p:txBody>
      </p:sp>
      <p:grpSp>
        <p:nvGrpSpPr>
          <p:cNvPr id="7" name="Group 6">
            <a:extLst>
              <a:ext uri="{FF2B5EF4-FFF2-40B4-BE49-F238E27FC236}">
                <a16:creationId xmlns:a16="http://schemas.microsoft.com/office/drawing/2014/main" id="{84C49A42-5863-4E24-A233-238F5C28A061}"/>
              </a:ext>
            </a:extLst>
          </p:cNvPr>
          <p:cNvGrpSpPr/>
          <p:nvPr/>
        </p:nvGrpSpPr>
        <p:grpSpPr>
          <a:xfrm>
            <a:off x="4366976" y="660400"/>
            <a:ext cx="479036" cy="86210"/>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9" name="Oval 8">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0" name="Oval 9">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1" name="Oval 10">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2" name="Oval 11">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grpSp>
      <p:pic>
        <p:nvPicPr>
          <p:cNvPr id="5" name="Content Placeholder 4"/>
          <p:cNvPicPr>
            <a:picLocks noGrp="1" noChangeAspect="1"/>
          </p:cNvPicPr>
          <p:nvPr>
            <p:ph idx="1"/>
          </p:nvPr>
        </p:nvPicPr>
        <p:blipFill>
          <a:blip r:embed="rId3"/>
          <a:stretch>
            <a:fillRect/>
          </a:stretch>
        </p:blipFill>
        <p:spPr>
          <a:xfrm>
            <a:off x="5194300" y="1560311"/>
            <a:ext cx="3763963" cy="4296179"/>
          </a:xfrm>
          <a:prstGeom prst="rect">
            <a:avLst/>
          </a:prstGeom>
        </p:spPr>
      </p:pic>
    </p:spTree>
    <p:extLst>
      <p:ext uri="{BB962C8B-B14F-4D97-AF65-F5344CB8AC3E}">
        <p14:creationId xmlns:p14="http://schemas.microsoft.com/office/powerpoint/2010/main" val="3283435599"/>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9" name="Text Placeholder 8"/>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sp>
        <p:nvSpPr>
          <p:cNvPr id="8" name="Text Placeholder 7"/>
          <p:cNvSpPr>
            <a:spLocks noGrp="1"/>
          </p:cNvSpPr>
          <p:nvPr>
            <p:ph type="body" sz="quarter" idx="19"/>
          </p:nvPr>
        </p:nvSpPr>
        <p:spPr/>
        <p:txBody>
          <a:bodyPr/>
          <a:lstStyle/>
          <a:p>
            <a:endParaRPr lang="es-PE"/>
          </a:p>
        </p:txBody>
      </p:sp>
      <p:sp>
        <p:nvSpPr>
          <p:cNvPr id="11" name="Text Placeholder 10"/>
          <p:cNvSpPr>
            <a:spLocks noGrp="1"/>
          </p:cNvSpPr>
          <p:nvPr>
            <p:ph type="body" sz="quarter" idx="19"/>
          </p:nvPr>
        </p:nvSpPr>
        <p:spPr/>
        <p:txBody>
          <a:bodyPr/>
          <a:lstStyle/>
          <a:p>
            <a:endParaRPr lang="es-PE"/>
          </a:p>
        </p:txBody>
      </p:sp>
      <p:sp>
        <p:nvSpPr>
          <p:cNvPr id="12" name="Text Placeholder 11"/>
          <p:cNvSpPr>
            <a:spLocks noGrp="1"/>
          </p:cNvSpPr>
          <p:nvPr>
            <p:ph type="body" sz="quarter" idx="19"/>
          </p:nvPr>
        </p:nvSpPr>
        <p:spPr/>
        <p:txBody>
          <a:bodyPr/>
          <a:lstStyle/>
          <a:p>
            <a:endParaRPr lang="es-PE"/>
          </a:p>
        </p:txBody>
      </p:sp>
      <p:pic>
        <p:nvPicPr>
          <p:cNvPr id="3" name="Picture Placeholder 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3402" b="3402"/>
          <a:stretch>
            <a:fillRect/>
          </a:stretch>
        </p:blipFill>
        <p:spPr>
          <a:xfrm>
            <a:off x="-3175" y="-6350"/>
            <a:ext cx="9147175" cy="5683250"/>
          </a:xfrm>
        </p:spPr>
      </p:pic>
      <p:sp>
        <p:nvSpPr>
          <p:cNvPr id="13" name="Text Placeholder 12"/>
          <p:cNvSpPr>
            <a:spLocks noGrp="1"/>
          </p:cNvSpPr>
          <p:nvPr>
            <p:ph type="body" sz="quarter" idx="19"/>
          </p:nvPr>
        </p:nvSpPr>
        <p:spPr/>
        <p:txBody>
          <a:bodyPr/>
          <a:lstStyle/>
          <a:p>
            <a:endParaRPr lang="es-PE"/>
          </a:p>
        </p:txBody>
      </p:sp>
      <p:sp>
        <p:nvSpPr>
          <p:cNvPr id="16" name="Text Placeholder 9"/>
          <p:cNvSpPr>
            <a:spLocks noGrp="1"/>
          </p:cNvSpPr>
          <p:nvPr>
            <p:ph type="body" sz="quarter" idx="19"/>
          </p:nvPr>
        </p:nvSpPr>
        <p:spPr>
          <a:xfrm>
            <a:off x="2997200" y="4608922"/>
            <a:ext cx="5975727" cy="2069468"/>
          </a:xfrm>
          <a:solidFill>
            <a:schemeClr val="accent6"/>
          </a:solidFill>
        </p:spPr>
        <p:txBody>
          <a:bodyPr anchor="ctr">
            <a:normAutofit/>
          </a:bodyPr>
          <a:lstStyle/>
          <a:p>
            <a:pPr marL="228600" lvl="1" algn="just">
              <a:lnSpc>
                <a:spcPct val="110000"/>
              </a:lnSpc>
              <a:spcBef>
                <a:spcPts val="0"/>
              </a:spcBef>
            </a:pPr>
            <a:r>
              <a:rPr lang="es-PE" sz="2400" i="1" dirty="0" smtClean="0">
                <a:solidFill>
                  <a:srgbClr val="FFFFFF"/>
                </a:solidFill>
                <a:latin typeface="Georgia"/>
                <a:cs typeface="Georgia"/>
              </a:rPr>
              <a:t>Lo primero es establecer cuál es la condición en que se encuentra la organización en relación al desarrollo de los requisitos de aceptación del SMS.</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31076063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691"/>
            <a:ext cx="7886700" cy="857556"/>
          </a:xfrm>
        </p:spPr>
        <p:txBody>
          <a:bodyPr/>
          <a:lstStyle/>
          <a:p>
            <a:pPr>
              <a:lnSpc>
                <a:spcPct val="100000"/>
              </a:lnSpc>
              <a:spcBef>
                <a:spcPts val="600"/>
              </a:spcBef>
              <a:spcAft>
                <a:spcPts val="600"/>
              </a:spcAft>
            </a:pPr>
            <a:r>
              <a:rPr lang="es-PE" b="1" dirty="0" smtClean="0"/>
              <a:t>¿Que debemos de considerar?</a:t>
            </a:r>
            <a:endParaRPr lang="es-PE" b="1" dirty="0"/>
          </a:p>
        </p:txBody>
      </p:sp>
      <p:grpSp>
        <p:nvGrpSpPr>
          <p:cNvPr id="4" name="Group 3"/>
          <p:cNvGrpSpPr/>
          <p:nvPr/>
        </p:nvGrpSpPr>
        <p:grpSpPr>
          <a:xfrm>
            <a:off x="576170" y="1022608"/>
            <a:ext cx="884057" cy="715395"/>
            <a:chOff x="8438368" y="202797"/>
            <a:chExt cx="402431" cy="325654"/>
          </a:xfrm>
        </p:grpSpPr>
        <p:sp>
          <p:nvSpPr>
            <p:cNvPr id="5" name="Chevron 4"/>
            <p:cNvSpPr/>
            <p:nvPr userDrawn="1"/>
          </p:nvSpPr>
          <p:spPr>
            <a:xfrm>
              <a:off x="8438368" y="202797"/>
              <a:ext cx="402431" cy="325652"/>
            </a:xfrm>
            <a:prstGeom prst="chevron">
              <a:avLst>
                <a:gd name="adj" fmla="val 2429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endParaRPr lang="es-PE" dirty="0">
                <a:solidFill>
                  <a:schemeClr val="tx1"/>
                </a:solidFill>
              </a:endParaRPr>
            </a:p>
          </p:txBody>
        </p:sp>
        <p:sp>
          <p:nvSpPr>
            <p:cNvPr id="6" name="Freeform 5"/>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1">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endParaRPr lang="es-PE" dirty="0">
                <a:solidFill>
                  <a:schemeClr val="tx1"/>
                </a:solidFill>
              </a:endParaRPr>
            </a:p>
          </p:txBody>
        </p:sp>
      </p:grpSp>
      <p:grpSp>
        <p:nvGrpSpPr>
          <p:cNvPr id="29" name="Group 28"/>
          <p:cNvGrpSpPr/>
          <p:nvPr/>
        </p:nvGrpSpPr>
        <p:grpSpPr>
          <a:xfrm>
            <a:off x="1289471" y="2134537"/>
            <a:ext cx="884057" cy="715395"/>
            <a:chOff x="8438368" y="202797"/>
            <a:chExt cx="402431" cy="325654"/>
          </a:xfrm>
        </p:grpSpPr>
        <p:sp>
          <p:nvSpPr>
            <p:cNvPr id="30" name="Chevron 29"/>
            <p:cNvSpPr/>
            <p:nvPr userDrawn="1"/>
          </p:nvSpPr>
          <p:spPr>
            <a:xfrm>
              <a:off x="8438368" y="202797"/>
              <a:ext cx="402431" cy="325652"/>
            </a:xfrm>
            <a:prstGeom prst="chevron">
              <a:avLst>
                <a:gd name="adj" fmla="val 242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endParaRPr lang="es-PE" dirty="0">
                <a:solidFill>
                  <a:schemeClr val="tx1"/>
                </a:solidFill>
              </a:endParaRPr>
            </a:p>
          </p:txBody>
        </p:sp>
        <p:sp>
          <p:nvSpPr>
            <p:cNvPr id="31" name="Freeform 3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2">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endParaRPr lang="es-PE" dirty="0">
                <a:solidFill>
                  <a:schemeClr val="tx1"/>
                </a:solidFill>
              </a:endParaRPr>
            </a:p>
          </p:txBody>
        </p:sp>
      </p:grpSp>
      <p:grpSp>
        <p:nvGrpSpPr>
          <p:cNvPr id="39" name="Group 38"/>
          <p:cNvGrpSpPr/>
          <p:nvPr/>
        </p:nvGrpSpPr>
        <p:grpSpPr>
          <a:xfrm>
            <a:off x="2003487" y="3266544"/>
            <a:ext cx="884057" cy="715395"/>
            <a:chOff x="8438368" y="202797"/>
            <a:chExt cx="402431" cy="325654"/>
          </a:xfrm>
        </p:grpSpPr>
        <p:sp>
          <p:nvSpPr>
            <p:cNvPr id="40" name="Chevron 39"/>
            <p:cNvSpPr/>
            <p:nvPr userDrawn="1"/>
          </p:nvSpPr>
          <p:spPr>
            <a:xfrm>
              <a:off x="8438368" y="202797"/>
              <a:ext cx="402431" cy="325652"/>
            </a:xfrm>
            <a:prstGeom prst="chevron">
              <a:avLst>
                <a:gd name="adj" fmla="val 2429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endParaRPr lang="es-PE" dirty="0">
                <a:solidFill>
                  <a:schemeClr val="tx1"/>
                </a:solidFill>
              </a:endParaRPr>
            </a:p>
          </p:txBody>
        </p:sp>
        <p:sp>
          <p:nvSpPr>
            <p:cNvPr id="41" name="Freeform 40"/>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3">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endParaRPr lang="es-PE" dirty="0">
                <a:solidFill>
                  <a:schemeClr val="tx1"/>
                </a:solidFill>
              </a:endParaRPr>
            </a:p>
          </p:txBody>
        </p:sp>
      </p:grpSp>
      <p:grpSp>
        <p:nvGrpSpPr>
          <p:cNvPr id="48" name="Group 47"/>
          <p:cNvGrpSpPr/>
          <p:nvPr/>
        </p:nvGrpSpPr>
        <p:grpSpPr>
          <a:xfrm>
            <a:off x="2731197" y="4878146"/>
            <a:ext cx="884057" cy="715395"/>
            <a:chOff x="8438368" y="202797"/>
            <a:chExt cx="402431" cy="325654"/>
          </a:xfrm>
        </p:grpSpPr>
        <p:sp>
          <p:nvSpPr>
            <p:cNvPr id="49" name="Chevron 48"/>
            <p:cNvSpPr/>
            <p:nvPr userDrawn="1"/>
          </p:nvSpPr>
          <p:spPr>
            <a:xfrm>
              <a:off x="8438368" y="202797"/>
              <a:ext cx="402431" cy="325652"/>
            </a:xfrm>
            <a:prstGeom prst="chevron">
              <a:avLst>
                <a:gd name="adj" fmla="val 24299"/>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endParaRPr lang="es-PE" dirty="0">
                <a:solidFill>
                  <a:schemeClr val="tx1"/>
                </a:solidFill>
              </a:endParaRPr>
            </a:p>
          </p:txBody>
        </p:sp>
        <p:sp>
          <p:nvSpPr>
            <p:cNvPr id="50" name="Freeform 49"/>
            <p:cNvSpPr/>
            <p:nvPr userDrawn="1"/>
          </p:nvSpPr>
          <p:spPr>
            <a:xfrm>
              <a:off x="8439168" y="368907"/>
              <a:ext cx="400835" cy="159544"/>
            </a:xfrm>
            <a:custGeom>
              <a:avLst/>
              <a:gdLst>
                <a:gd name="connsiteX0" fmla="*/ 77535 w 400836"/>
                <a:gd name="connsiteY0" fmla="*/ 0 h 159544"/>
                <a:gd name="connsiteX1" fmla="*/ 400836 w 400836"/>
                <a:gd name="connsiteY1" fmla="*/ 0 h 159544"/>
                <a:gd name="connsiteX2" fmla="*/ 323301 w 400836"/>
                <a:gd name="connsiteY2" fmla="*/ 159544 h 159544"/>
                <a:gd name="connsiteX3" fmla="*/ 0 w 400836"/>
                <a:gd name="connsiteY3" fmla="*/ 159544 h 159544"/>
              </a:gdLst>
              <a:ahLst/>
              <a:cxnLst>
                <a:cxn ang="0">
                  <a:pos x="connsiteX0" y="connsiteY0"/>
                </a:cxn>
                <a:cxn ang="0">
                  <a:pos x="connsiteX1" y="connsiteY1"/>
                </a:cxn>
                <a:cxn ang="0">
                  <a:pos x="connsiteX2" y="connsiteY2"/>
                </a:cxn>
                <a:cxn ang="0">
                  <a:pos x="connsiteX3" y="connsiteY3"/>
                </a:cxn>
              </a:cxnLst>
              <a:rect l="l" t="t" r="r" b="b"/>
              <a:pathLst>
                <a:path w="400836" h="159544">
                  <a:moveTo>
                    <a:pt x="77535" y="0"/>
                  </a:moveTo>
                  <a:lnTo>
                    <a:pt x="400836" y="0"/>
                  </a:lnTo>
                  <a:lnTo>
                    <a:pt x="323301" y="159544"/>
                  </a:lnTo>
                  <a:lnTo>
                    <a:pt x="0" y="159544"/>
                  </a:lnTo>
                  <a:close/>
                </a:path>
              </a:pathLst>
            </a:custGeom>
            <a:solidFill>
              <a:schemeClr val="accent4">
                <a:lumMod val="75000"/>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spcAft>
                  <a:spcPts val="600"/>
                </a:spcAft>
              </a:pPr>
              <a:endParaRPr lang="es-PE" dirty="0">
                <a:solidFill>
                  <a:schemeClr val="tx1"/>
                </a:solidFill>
              </a:endParaRPr>
            </a:p>
          </p:txBody>
        </p:sp>
      </p:grpSp>
      <p:sp>
        <p:nvSpPr>
          <p:cNvPr id="51" name="Rectangle 50"/>
          <p:cNvSpPr/>
          <p:nvPr/>
        </p:nvSpPr>
        <p:spPr>
          <a:xfrm>
            <a:off x="1502259" y="972608"/>
            <a:ext cx="4898819" cy="923330"/>
          </a:xfrm>
          <a:prstGeom prst="rect">
            <a:avLst/>
          </a:prstGeom>
        </p:spPr>
        <p:txBody>
          <a:bodyPr wrap="square">
            <a:spAutoFit/>
          </a:bodyPr>
          <a:lstStyle/>
          <a:p>
            <a:pPr algn="just">
              <a:spcBef>
                <a:spcPts val="600"/>
              </a:spcBef>
              <a:spcAft>
                <a:spcPts val="600"/>
              </a:spcAft>
            </a:pPr>
            <a:r>
              <a:rPr lang="es-PE" dirty="0"/>
              <a:t>Cada organización es única. Por lo tanto,</a:t>
            </a:r>
            <a:r>
              <a:rPr lang="es-PE" b="1" dirty="0">
                <a:solidFill>
                  <a:srgbClr val="C00000"/>
                </a:solidFill>
              </a:rPr>
              <a:t> no existe </a:t>
            </a:r>
            <a:r>
              <a:rPr lang="es-PE" dirty="0"/>
              <a:t>un método genérico o universal para la implantación del SMS.</a:t>
            </a:r>
          </a:p>
        </p:txBody>
      </p:sp>
      <p:sp>
        <p:nvSpPr>
          <p:cNvPr id="52" name="Rectangle 51"/>
          <p:cNvSpPr/>
          <p:nvPr/>
        </p:nvSpPr>
        <p:spPr>
          <a:xfrm>
            <a:off x="2171779" y="2128139"/>
            <a:ext cx="4898819" cy="646331"/>
          </a:xfrm>
          <a:prstGeom prst="rect">
            <a:avLst/>
          </a:prstGeom>
        </p:spPr>
        <p:txBody>
          <a:bodyPr wrap="square">
            <a:spAutoFit/>
          </a:bodyPr>
          <a:lstStyle/>
          <a:p>
            <a:pPr algn="just">
              <a:spcBef>
                <a:spcPts val="600"/>
              </a:spcBef>
              <a:spcAft>
                <a:spcPts val="600"/>
              </a:spcAft>
            </a:pPr>
            <a:r>
              <a:rPr lang="es-PE" dirty="0"/>
              <a:t>Cada organización definirá la forma en que </a:t>
            </a:r>
            <a:r>
              <a:rPr lang="es-PE" b="1" dirty="0">
                <a:solidFill>
                  <a:srgbClr val="C00000"/>
                </a:solidFill>
              </a:rPr>
              <a:t>cumplirá los requisitos </a:t>
            </a:r>
            <a:r>
              <a:rPr lang="es-PE" dirty="0"/>
              <a:t>reglamentarios.</a:t>
            </a:r>
          </a:p>
        </p:txBody>
      </p:sp>
      <p:sp>
        <p:nvSpPr>
          <p:cNvPr id="53" name="Rectangle 52"/>
          <p:cNvSpPr/>
          <p:nvPr/>
        </p:nvSpPr>
        <p:spPr>
          <a:xfrm>
            <a:off x="2904972" y="3153972"/>
            <a:ext cx="4898819" cy="1477328"/>
          </a:xfrm>
          <a:prstGeom prst="rect">
            <a:avLst/>
          </a:prstGeom>
        </p:spPr>
        <p:txBody>
          <a:bodyPr wrap="square">
            <a:spAutoFit/>
          </a:bodyPr>
          <a:lstStyle/>
          <a:p>
            <a:pPr algn="just">
              <a:spcBef>
                <a:spcPts val="600"/>
              </a:spcBef>
              <a:spcAft>
                <a:spcPts val="600"/>
              </a:spcAft>
            </a:pPr>
            <a:r>
              <a:rPr lang="es-PE" dirty="0"/>
              <a:t>Debe prepararse una descripción del Sistema que identifique sus </a:t>
            </a:r>
            <a:r>
              <a:rPr lang="es-PE" b="1" dirty="0">
                <a:solidFill>
                  <a:srgbClr val="C00000"/>
                </a:solidFill>
              </a:rPr>
              <a:t>estructuras, procesos y arreglos empresariales institucionales </a:t>
            </a:r>
            <a:r>
              <a:rPr lang="es-PE" dirty="0"/>
              <a:t>que considere importantes para las funciones de gestión de la seguridad operacional.</a:t>
            </a:r>
          </a:p>
        </p:txBody>
      </p:sp>
      <p:sp>
        <p:nvSpPr>
          <p:cNvPr id="54" name="Rectangle 53"/>
          <p:cNvSpPr/>
          <p:nvPr/>
        </p:nvSpPr>
        <p:spPr>
          <a:xfrm>
            <a:off x="3625620" y="4746596"/>
            <a:ext cx="4898819" cy="1477328"/>
          </a:xfrm>
          <a:prstGeom prst="rect">
            <a:avLst/>
          </a:prstGeom>
        </p:spPr>
        <p:txBody>
          <a:bodyPr wrap="square">
            <a:spAutoFit/>
          </a:bodyPr>
          <a:lstStyle/>
          <a:p>
            <a:pPr algn="just">
              <a:spcBef>
                <a:spcPts val="600"/>
              </a:spcBef>
              <a:spcAft>
                <a:spcPts val="600"/>
              </a:spcAft>
            </a:pPr>
            <a:r>
              <a:rPr lang="es-PE" dirty="0" smtClean="0"/>
              <a:t>Sobre la base de esta descripción del sistema, la organización debería </a:t>
            </a:r>
            <a:r>
              <a:rPr lang="es-PE" b="1" dirty="0" smtClean="0">
                <a:solidFill>
                  <a:srgbClr val="C00000"/>
                </a:solidFill>
              </a:rPr>
              <a:t>identificar o elaborar políticas, procesos y procedimientos </a:t>
            </a:r>
            <a:r>
              <a:rPr lang="es-PE" dirty="0" smtClean="0"/>
              <a:t>que establezcan sus propios requisitos en materia de gestión de la seguridad operacional</a:t>
            </a:r>
            <a:endParaRPr lang="es-PE" dirty="0"/>
          </a:p>
        </p:txBody>
      </p:sp>
      <p:grpSp>
        <p:nvGrpSpPr>
          <p:cNvPr id="59" name="Group 58"/>
          <p:cNvGrpSpPr/>
          <p:nvPr/>
        </p:nvGrpSpPr>
        <p:grpSpPr>
          <a:xfrm>
            <a:off x="915686" y="1227568"/>
            <a:ext cx="323803" cy="305475"/>
            <a:chOff x="3498850" y="1541463"/>
            <a:chExt cx="504825" cy="476250"/>
          </a:xfrm>
          <a:solidFill>
            <a:schemeClr val="bg2"/>
          </a:solidFill>
        </p:grpSpPr>
        <p:sp>
          <p:nvSpPr>
            <p:cNvPr id="60" name="Oval 5"/>
            <p:cNvSpPr>
              <a:spLocks noChangeArrowheads="1"/>
            </p:cNvSpPr>
            <p:nvPr/>
          </p:nvSpPr>
          <p:spPr bwMode="auto">
            <a:xfrm>
              <a:off x="3743325" y="1801813"/>
              <a:ext cx="61913" cy="6191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spcBef>
                  <a:spcPts val="600"/>
                </a:spcBef>
                <a:spcAft>
                  <a:spcPts val="600"/>
                </a:spcAft>
              </a:pPr>
              <a:endParaRPr lang="es-PE" dirty="0"/>
            </a:p>
          </p:txBody>
        </p:sp>
        <p:sp>
          <p:nvSpPr>
            <p:cNvPr id="61" name="Freeform 6"/>
            <p:cNvSpPr>
              <a:spLocks noEditPoints="1"/>
            </p:cNvSpPr>
            <p:nvPr/>
          </p:nvSpPr>
          <p:spPr bwMode="auto">
            <a:xfrm>
              <a:off x="3498850" y="1541463"/>
              <a:ext cx="504825" cy="476250"/>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3 w 132"/>
                <a:gd name="T67" fmla="*/ 88 h 124"/>
                <a:gd name="T68" fmla="*/ 60 w 132"/>
                <a:gd name="T69" fmla="*/ 76 h 124"/>
                <a:gd name="T70" fmla="*/ 108 w 132"/>
                <a:gd name="T71" fmla="*/ 64 h 124"/>
                <a:gd name="T72" fmla="*/ 115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5"/>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4"/>
                    <a:pt x="10" y="124"/>
                    <a:pt x="22" y="124"/>
                  </a:cubicBezTo>
                  <a:cubicBezTo>
                    <a:pt x="94" y="124"/>
                    <a:pt x="94" y="124"/>
                    <a:pt x="94" y="124"/>
                  </a:cubicBezTo>
                  <a:cubicBezTo>
                    <a:pt x="106" y="124"/>
                    <a:pt x="116" y="114"/>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6" y="8"/>
                    <a:pt x="108" y="10"/>
                    <a:pt x="108" y="12"/>
                  </a:cubicBezTo>
                  <a:cubicBezTo>
                    <a:pt x="108" y="22"/>
                    <a:pt x="108" y="22"/>
                    <a:pt x="108" y="22"/>
                  </a:cubicBezTo>
                  <a:cubicBezTo>
                    <a:pt x="108" y="24"/>
                    <a:pt x="108" y="24"/>
                    <a:pt x="108" y="24"/>
                  </a:cubicBezTo>
                  <a:cubicBezTo>
                    <a:pt x="108" y="37"/>
                    <a:pt x="108" y="37"/>
                    <a:pt x="108" y="37"/>
                  </a:cubicBezTo>
                  <a:cubicBezTo>
                    <a:pt x="107" y="36"/>
                    <a:pt x="105"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2"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29"/>
                    <a:pt x="8" y="26"/>
                    <a:pt x="8" y="22"/>
                  </a:cubicBezTo>
                  <a:cubicBezTo>
                    <a:pt x="8" y="14"/>
                    <a:pt x="14"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5"/>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4" y="116"/>
                    <a:pt x="8" y="110"/>
                    <a:pt x="8" y="102"/>
                  </a:cubicBezTo>
                  <a:cubicBezTo>
                    <a:pt x="8" y="39"/>
                    <a:pt x="8" y="39"/>
                    <a:pt x="8" y="39"/>
                  </a:cubicBezTo>
                  <a:cubicBezTo>
                    <a:pt x="12" y="42"/>
                    <a:pt x="17" y="44"/>
                    <a:pt x="22" y="44"/>
                  </a:cubicBezTo>
                  <a:cubicBezTo>
                    <a:pt x="88" y="44"/>
                    <a:pt x="88" y="44"/>
                    <a:pt x="88" y="44"/>
                  </a:cubicBezTo>
                  <a:cubicBezTo>
                    <a:pt x="104" y="44"/>
                    <a:pt x="104" y="44"/>
                    <a:pt x="104" y="44"/>
                  </a:cubicBezTo>
                  <a:cubicBezTo>
                    <a:pt x="106"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3" y="88"/>
                  </a:moveTo>
                  <a:cubicBezTo>
                    <a:pt x="72" y="88"/>
                    <a:pt x="72" y="88"/>
                    <a:pt x="72" y="88"/>
                  </a:cubicBezTo>
                  <a:cubicBezTo>
                    <a:pt x="65" y="88"/>
                    <a:pt x="60" y="83"/>
                    <a:pt x="60" y="76"/>
                  </a:cubicBezTo>
                  <a:cubicBezTo>
                    <a:pt x="60" y="69"/>
                    <a:pt x="65" y="64"/>
                    <a:pt x="72" y="64"/>
                  </a:cubicBezTo>
                  <a:cubicBezTo>
                    <a:pt x="108" y="64"/>
                    <a:pt x="108" y="64"/>
                    <a:pt x="108" y="64"/>
                  </a:cubicBezTo>
                  <a:cubicBezTo>
                    <a:pt x="110" y="64"/>
                    <a:pt x="113" y="63"/>
                    <a:pt x="114" y="61"/>
                  </a:cubicBezTo>
                  <a:cubicBezTo>
                    <a:pt x="115" y="60"/>
                    <a:pt x="115" y="60"/>
                    <a:pt x="115" y="59"/>
                  </a:cubicBezTo>
                  <a:cubicBezTo>
                    <a:pt x="115" y="59"/>
                    <a:pt x="116" y="59"/>
                    <a:pt x="116" y="59"/>
                  </a:cubicBezTo>
                  <a:cubicBezTo>
                    <a:pt x="118" y="62"/>
                    <a:pt x="120" y="67"/>
                    <a:pt x="120" y="72"/>
                  </a:cubicBezTo>
                  <a:cubicBezTo>
                    <a:pt x="120" y="78"/>
                    <a:pt x="118" y="84"/>
                    <a:pt x="113" y="8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spcBef>
                  <a:spcPts val="600"/>
                </a:spcBef>
                <a:spcAft>
                  <a:spcPts val="600"/>
                </a:spcAft>
              </a:pPr>
              <a:endParaRPr lang="es-PE" dirty="0"/>
            </a:p>
          </p:txBody>
        </p:sp>
      </p:grpSp>
      <p:grpSp>
        <p:nvGrpSpPr>
          <p:cNvPr id="62" name="Group 61"/>
          <p:cNvGrpSpPr/>
          <p:nvPr/>
        </p:nvGrpSpPr>
        <p:grpSpPr>
          <a:xfrm>
            <a:off x="3064293" y="5084741"/>
            <a:ext cx="303206" cy="302205"/>
            <a:chOff x="2437300" y="1144829"/>
            <a:chExt cx="400024" cy="398703"/>
          </a:xfrm>
          <a:solidFill>
            <a:schemeClr val="bg2"/>
          </a:solidFill>
        </p:grpSpPr>
        <p:sp>
          <p:nvSpPr>
            <p:cNvPr id="63" name="Freeform 129"/>
            <p:cNvSpPr>
              <a:spLocks noEditPoints="1"/>
            </p:cNvSpPr>
            <p:nvPr/>
          </p:nvSpPr>
          <p:spPr bwMode="auto">
            <a:xfrm>
              <a:off x="2437300" y="1144829"/>
              <a:ext cx="400024" cy="398703"/>
            </a:xfrm>
            <a:custGeom>
              <a:avLst/>
              <a:gdLst>
                <a:gd name="T0" fmla="*/ 88 w 128"/>
                <a:gd name="T1" fmla="*/ 0 h 128"/>
                <a:gd name="T2" fmla="*/ 48 w 128"/>
                <a:gd name="T3" fmla="*/ 40 h 128"/>
                <a:gd name="T4" fmla="*/ 51 w 128"/>
                <a:gd name="T5" fmla="*/ 55 h 128"/>
                <a:gd name="T6" fmla="*/ 2 w 128"/>
                <a:gd name="T7" fmla="*/ 103 h 128"/>
                <a:gd name="T8" fmla="*/ 0 w 128"/>
                <a:gd name="T9" fmla="*/ 108 h 128"/>
                <a:gd name="T10" fmla="*/ 0 w 128"/>
                <a:gd name="T11" fmla="*/ 120 h 128"/>
                <a:gd name="T12" fmla="*/ 8 w 128"/>
                <a:gd name="T13" fmla="*/ 128 h 128"/>
                <a:gd name="T14" fmla="*/ 20 w 128"/>
                <a:gd name="T15" fmla="*/ 128 h 128"/>
                <a:gd name="T16" fmla="*/ 25 w 128"/>
                <a:gd name="T17" fmla="*/ 126 h 128"/>
                <a:gd name="T18" fmla="*/ 31 w 128"/>
                <a:gd name="T19" fmla="*/ 120 h 128"/>
                <a:gd name="T20" fmla="*/ 40 w 128"/>
                <a:gd name="T21" fmla="*/ 120 h 128"/>
                <a:gd name="T22" fmla="*/ 48 w 128"/>
                <a:gd name="T23" fmla="*/ 112 h 128"/>
                <a:gd name="T24" fmla="*/ 48 w 128"/>
                <a:gd name="T25" fmla="*/ 104 h 128"/>
                <a:gd name="T26" fmla="*/ 56 w 128"/>
                <a:gd name="T27" fmla="*/ 104 h 128"/>
                <a:gd name="T28" fmla="*/ 64 w 128"/>
                <a:gd name="T29" fmla="*/ 96 h 128"/>
                <a:gd name="T30" fmla="*/ 64 w 128"/>
                <a:gd name="T31" fmla="*/ 87 h 128"/>
                <a:gd name="T32" fmla="*/ 73 w 128"/>
                <a:gd name="T33" fmla="*/ 77 h 128"/>
                <a:gd name="T34" fmla="*/ 88 w 128"/>
                <a:gd name="T35" fmla="*/ 80 h 128"/>
                <a:gd name="T36" fmla="*/ 128 w 128"/>
                <a:gd name="T37" fmla="*/ 40 h 128"/>
                <a:gd name="T38" fmla="*/ 88 w 128"/>
                <a:gd name="T39" fmla="*/ 0 h 128"/>
                <a:gd name="T40" fmla="*/ 88 w 128"/>
                <a:gd name="T41" fmla="*/ 72 h 128"/>
                <a:gd name="T42" fmla="*/ 72 w 128"/>
                <a:gd name="T43" fmla="*/ 67 h 128"/>
                <a:gd name="T44" fmla="*/ 70 w 128"/>
                <a:gd name="T45" fmla="*/ 69 h 128"/>
                <a:gd name="T46" fmla="*/ 66 w 128"/>
                <a:gd name="T47" fmla="*/ 73 h 128"/>
                <a:gd name="T48" fmla="*/ 58 w 128"/>
                <a:gd name="T49" fmla="*/ 81 h 128"/>
                <a:gd name="T50" fmla="*/ 56 w 128"/>
                <a:gd name="T51" fmla="*/ 87 h 128"/>
                <a:gd name="T52" fmla="*/ 56 w 128"/>
                <a:gd name="T53" fmla="*/ 96 h 128"/>
                <a:gd name="T54" fmla="*/ 48 w 128"/>
                <a:gd name="T55" fmla="*/ 96 h 128"/>
                <a:gd name="T56" fmla="*/ 40 w 128"/>
                <a:gd name="T57" fmla="*/ 104 h 128"/>
                <a:gd name="T58" fmla="*/ 40 w 128"/>
                <a:gd name="T59" fmla="*/ 112 h 128"/>
                <a:gd name="T60" fmla="*/ 31 w 128"/>
                <a:gd name="T61" fmla="*/ 112 h 128"/>
                <a:gd name="T62" fmla="*/ 25 w 128"/>
                <a:gd name="T63" fmla="*/ 114 h 128"/>
                <a:gd name="T64" fmla="*/ 19 w 128"/>
                <a:gd name="T65" fmla="*/ 120 h 128"/>
                <a:gd name="T66" fmla="*/ 8 w 128"/>
                <a:gd name="T67" fmla="*/ 120 h 128"/>
                <a:gd name="T68" fmla="*/ 8 w 128"/>
                <a:gd name="T69" fmla="*/ 109 h 128"/>
                <a:gd name="T70" fmla="*/ 55 w 128"/>
                <a:gd name="T71" fmla="*/ 62 h 128"/>
                <a:gd name="T72" fmla="*/ 55 w 128"/>
                <a:gd name="T73" fmla="*/ 62 h 128"/>
                <a:gd name="T74" fmla="*/ 61 w 128"/>
                <a:gd name="T75" fmla="*/ 56 h 128"/>
                <a:gd name="T76" fmla="*/ 56 w 128"/>
                <a:gd name="T77" fmla="*/ 40 h 128"/>
                <a:gd name="T78" fmla="*/ 88 w 128"/>
                <a:gd name="T79" fmla="*/ 8 h 128"/>
                <a:gd name="T80" fmla="*/ 120 w 128"/>
                <a:gd name="T81" fmla="*/ 40 h 128"/>
                <a:gd name="T82" fmla="*/ 88 w 128"/>
                <a:gd name="T83"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8" h="128">
                  <a:moveTo>
                    <a:pt x="88" y="0"/>
                  </a:moveTo>
                  <a:cubicBezTo>
                    <a:pt x="66" y="0"/>
                    <a:pt x="48" y="18"/>
                    <a:pt x="48" y="40"/>
                  </a:cubicBezTo>
                  <a:cubicBezTo>
                    <a:pt x="48" y="45"/>
                    <a:pt x="49" y="50"/>
                    <a:pt x="51" y="55"/>
                  </a:cubicBezTo>
                  <a:cubicBezTo>
                    <a:pt x="2" y="103"/>
                    <a:pt x="2" y="103"/>
                    <a:pt x="2" y="103"/>
                  </a:cubicBezTo>
                  <a:cubicBezTo>
                    <a:pt x="1" y="105"/>
                    <a:pt x="0" y="106"/>
                    <a:pt x="0" y="108"/>
                  </a:cubicBezTo>
                  <a:cubicBezTo>
                    <a:pt x="0" y="120"/>
                    <a:pt x="0" y="120"/>
                    <a:pt x="0" y="120"/>
                  </a:cubicBezTo>
                  <a:cubicBezTo>
                    <a:pt x="0" y="124"/>
                    <a:pt x="4" y="128"/>
                    <a:pt x="8" y="128"/>
                  </a:cubicBezTo>
                  <a:cubicBezTo>
                    <a:pt x="20" y="128"/>
                    <a:pt x="20" y="128"/>
                    <a:pt x="20" y="128"/>
                  </a:cubicBezTo>
                  <a:cubicBezTo>
                    <a:pt x="22" y="128"/>
                    <a:pt x="23" y="127"/>
                    <a:pt x="25" y="126"/>
                  </a:cubicBezTo>
                  <a:cubicBezTo>
                    <a:pt x="31" y="120"/>
                    <a:pt x="31" y="120"/>
                    <a:pt x="31" y="120"/>
                  </a:cubicBezTo>
                  <a:cubicBezTo>
                    <a:pt x="40" y="120"/>
                    <a:pt x="40" y="120"/>
                    <a:pt x="40" y="120"/>
                  </a:cubicBezTo>
                  <a:cubicBezTo>
                    <a:pt x="44" y="120"/>
                    <a:pt x="48" y="116"/>
                    <a:pt x="48" y="112"/>
                  </a:cubicBezTo>
                  <a:cubicBezTo>
                    <a:pt x="48" y="104"/>
                    <a:pt x="48" y="104"/>
                    <a:pt x="48" y="104"/>
                  </a:cubicBezTo>
                  <a:cubicBezTo>
                    <a:pt x="56" y="104"/>
                    <a:pt x="56" y="104"/>
                    <a:pt x="56" y="104"/>
                  </a:cubicBezTo>
                  <a:cubicBezTo>
                    <a:pt x="60" y="104"/>
                    <a:pt x="64" y="100"/>
                    <a:pt x="64" y="96"/>
                  </a:cubicBezTo>
                  <a:cubicBezTo>
                    <a:pt x="64" y="87"/>
                    <a:pt x="64" y="87"/>
                    <a:pt x="64" y="87"/>
                  </a:cubicBezTo>
                  <a:cubicBezTo>
                    <a:pt x="73" y="77"/>
                    <a:pt x="73" y="77"/>
                    <a:pt x="73" y="77"/>
                  </a:cubicBezTo>
                  <a:cubicBezTo>
                    <a:pt x="78" y="79"/>
                    <a:pt x="83" y="80"/>
                    <a:pt x="88" y="80"/>
                  </a:cubicBezTo>
                  <a:cubicBezTo>
                    <a:pt x="110" y="80"/>
                    <a:pt x="128" y="62"/>
                    <a:pt x="128" y="40"/>
                  </a:cubicBezTo>
                  <a:cubicBezTo>
                    <a:pt x="128" y="18"/>
                    <a:pt x="110" y="0"/>
                    <a:pt x="88" y="0"/>
                  </a:cubicBezTo>
                  <a:close/>
                  <a:moveTo>
                    <a:pt x="88" y="72"/>
                  </a:moveTo>
                  <a:cubicBezTo>
                    <a:pt x="82" y="72"/>
                    <a:pt x="77" y="70"/>
                    <a:pt x="72" y="67"/>
                  </a:cubicBezTo>
                  <a:cubicBezTo>
                    <a:pt x="70" y="69"/>
                    <a:pt x="70" y="69"/>
                    <a:pt x="70" y="69"/>
                  </a:cubicBezTo>
                  <a:cubicBezTo>
                    <a:pt x="66" y="73"/>
                    <a:pt x="66" y="73"/>
                    <a:pt x="66" y="73"/>
                  </a:cubicBezTo>
                  <a:cubicBezTo>
                    <a:pt x="58" y="81"/>
                    <a:pt x="58" y="81"/>
                    <a:pt x="58" y="81"/>
                  </a:cubicBezTo>
                  <a:cubicBezTo>
                    <a:pt x="57" y="82"/>
                    <a:pt x="56" y="85"/>
                    <a:pt x="56" y="87"/>
                  </a:cubicBezTo>
                  <a:cubicBezTo>
                    <a:pt x="56" y="96"/>
                    <a:pt x="56" y="96"/>
                    <a:pt x="56" y="96"/>
                  </a:cubicBezTo>
                  <a:cubicBezTo>
                    <a:pt x="48" y="96"/>
                    <a:pt x="48" y="96"/>
                    <a:pt x="48" y="96"/>
                  </a:cubicBezTo>
                  <a:cubicBezTo>
                    <a:pt x="44" y="96"/>
                    <a:pt x="40" y="100"/>
                    <a:pt x="40" y="104"/>
                  </a:cubicBezTo>
                  <a:cubicBezTo>
                    <a:pt x="40" y="112"/>
                    <a:pt x="40" y="112"/>
                    <a:pt x="40" y="112"/>
                  </a:cubicBezTo>
                  <a:cubicBezTo>
                    <a:pt x="31" y="112"/>
                    <a:pt x="31" y="112"/>
                    <a:pt x="31" y="112"/>
                  </a:cubicBezTo>
                  <a:cubicBezTo>
                    <a:pt x="29" y="112"/>
                    <a:pt x="26" y="113"/>
                    <a:pt x="25" y="114"/>
                  </a:cubicBezTo>
                  <a:cubicBezTo>
                    <a:pt x="19" y="120"/>
                    <a:pt x="19" y="120"/>
                    <a:pt x="19" y="120"/>
                  </a:cubicBezTo>
                  <a:cubicBezTo>
                    <a:pt x="8" y="120"/>
                    <a:pt x="8" y="120"/>
                    <a:pt x="8" y="120"/>
                  </a:cubicBezTo>
                  <a:cubicBezTo>
                    <a:pt x="8" y="109"/>
                    <a:pt x="8" y="109"/>
                    <a:pt x="8" y="109"/>
                  </a:cubicBezTo>
                  <a:cubicBezTo>
                    <a:pt x="55" y="62"/>
                    <a:pt x="55" y="62"/>
                    <a:pt x="55" y="62"/>
                  </a:cubicBezTo>
                  <a:cubicBezTo>
                    <a:pt x="55" y="62"/>
                    <a:pt x="55" y="62"/>
                    <a:pt x="55" y="62"/>
                  </a:cubicBezTo>
                  <a:cubicBezTo>
                    <a:pt x="61" y="56"/>
                    <a:pt x="61" y="56"/>
                    <a:pt x="61" y="56"/>
                  </a:cubicBezTo>
                  <a:cubicBezTo>
                    <a:pt x="58" y="51"/>
                    <a:pt x="56" y="46"/>
                    <a:pt x="56" y="40"/>
                  </a:cubicBezTo>
                  <a:cubicBezTo>
                    <a:pt x="56" y="22"/>
                    <a:pt x="70" y="8"/>
                    <a:pt x="88" y="8"/>
                  </a:cubicBezTo>
                  <a:cubicBezTo>
                    <a:pt x="106" y="8"/>
                    <a:pt x="120" y="22"/>
                    <a:pt x="120" y="40"/>
                  </a:cubicBezTo>
                  <a:cubicBezTo>
                    <a:pt x="120" y="58"/>
                    <a:pt x="106" y="72"/>
                    <a:pt x="88" y="72"/>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spcBef>
                  <a:spcPts val="600"/>
                </a:spcBef>
                <a:spcAft>
                  <a:spcPts val="600"/>
                </a:spcAft>
              </a:pPr>
              <a:endParaRPr lang="es-PE" dirty="0"/>
            </a:p>
          </p:txBody>
        </p:sp>
        <p:sp>
          <p:nvSpPr>
            <p:cNvPr id="64" name="Freeform 130"/>
            <p:cNvSpPr>
              <a:spLocks noEditPoints="1"/>
            </p:cNvSpPr>
            <p:nvPr/>
          </p:nvSpPr>
          <p:spPr bwMode="auto">
            <a:xfrm>
              <a:off x="2686820" y="1193678"/>
              <a:ext cx="100336" cy="100336"/>
            </a:xfrm>
            <a:custGeom>
              <a:avLst/>
              <a:gdLst>
                <a:gd name="T0" fmla="*/ 31 w 32"/>
                <a:gd name="T1" fmla="*/ 17 h 32"/>
                <a:gd name="T2" fmla="*/ 15 w 32"/>
                <a:gd name="T3" fmla="*/ 1 h 32"/>
                <a:gd name="T4" fmla="*/ 12 w 32"/>
                <a:gd name="T5" fmla="*/ 0 h 32"/>
                <a:gd name="T6" fmla="*/ 0 w 32"/>
                <a:gd name="T7" fmla="*/ 12 h 32"/>
                <a:gd name="T8" fmla="*/ 0 w 32"/>
                <a:gd name="T9" fmla="*/ 13 h 32"/>
                <a:gd name="T10" fmla="*/ 1 w 32"/>
                <a:gd name="T11" fmla="*/ 15 h 32"/>
                <a:gd name="T12" fmla="*/ 17 w 32"/>
                <a:gd name="T13" fmla="*/ 31 h 32"/>
                <a:gd name="T14" fmla="*/ 20 w 32"/>
                <a:gd name="T15" fmla="*/ 32 h 32"/>
                <a:gd name="T16" fmla="*/ 32 w 32"/>
                <a:gd name="T17" fmla="*/ 20 h 32"/>
                <a:gd name="T18" fmla="*/ 32 w 32"/>
                <a:gd name="T19" fmla="*/ 19 h 32"/>
                <a:gd name="T20" fmla="*/ 31 w 32"/>
                <a:gd name="T21" fmla="*/ 17 h 32"/>
                <a:gd name="T22" fmla="*/ 19 w 32"/>
                <a:gd name="T23" fmla="*/ 28 h 32"/>
                <a:gd name="T24" fmla="*/ 4 w 32"/>
                <a:gd name="T25" fmla="*/ 13 h 32"/>
                <a:gd name="T26" fmla="*/ 13 w 32"/>
                <a:gd name="T27" fmla="*/ 4 h 32"/>
                <a:gd name="T28" fmla="*/ 28 w 32"/>
                <a:gd name="T29" fmla="*/ 19 h 32"/>
                <a:gd name="T30" fmla="*/ 19 w 32"/>
                <a:gd name="T31"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2" h="32">
                  <a:moveTo>
                    <a:pt x="31" y="17"/>
                  </a:moveTo>
                  <a:cubicBezTo>
                    <a:pt x="27" y="11"/>
                    <a:pt x="21" y="5"/>
                    <a:pt x="15" y="1"/>
                  </a:cubicBezTo>
                  <a:cubicBezTo>
                    <a:pt x="14" y="0"/>
                    <a:pt x="13" y="0"/>
                    <a:pt x="12" y="0"/>
                  </a:cubicBezTo>
                  <a:cubicBezTo>
                    <a:pt x="6" y="2"/>
                    <a:pt x="2" y="6"/>
                    <a:pt x="0" y="12"/>
                  </a:cubicBezTo>
                  <a:cubicBezTo>
                    <a:pt x="0" y="12"/>
                    <a:pt x="0" y="12"/>
                    <a:pt x="0" y="13"/>
                  </a:cubicBezTo>
                  <a:cubicBezTo>
                    <a:pt x="0" y="14"/>
                    <a:pt x="0" y="14"/>
                    <a:pt x="1" y="15"/>
                  </a:cubicBezTo>
                  <a:cubicBezTo>
                    <a:pt x="5" y="21"/>
                    <a:pt x="11" y="27"/>
                    <a:pt x="17" y="31"/>
                  </a:cubicBezTo>
                  <a:cubicBezTo>
                    <a:pt x="18" y="32"/>
                    <a:pt x="19" y="32"/>
                    <a:pt x="20" y="32"/>
                  </a:cubicBezTo>
                  <a:cubicBezTo>
                    <a:pt x="26" y="30"/>
                    <a:pt x="30" y="26"/>
                    <a:pt x="32" y="20"/>
                  </a:cubicBezTo>
                  <a:cubicBezTo>
                    <a:pt x="32" y="20"/>
                    <a:pt x="32" y="20"/>
                    <a:pt x="32" y="19"/>
                  </a:cubicBezTo>
                  <a:cubicBezTo>
                    <a:pt x="32" y="18"/>
                    <a:pt x="32" y="18"/>
                    <a:pt x="31" y="17"/>
                  </a:cubicBezTo>
                  <a:close/>
                  <a:moveTo>
                    <a:pt x="19" y="28"/>
                  </a:moveTo>
                  <a:cubicBezTo>
                    <a:pt x="13" y="24"/>
                    <a:pt x="8" y="19"/>
                    <a:pt x="4" y="13"/>
                  </a:cubicBezTo>
                  <a:cubicBezTo>
                    <a:pt x="6" y="8"/>
                    <a:pt x="8" y="6"/>
                    <a:pt x="13" y="4"/>
                  </a:cubicBezTo>
                  <a:cubicBezTo>
                    <a:pt x="19" y="8"/>
                    <a:pt x="24" y="13"/>
                    <a:pt x="28" y="19"/>
                  </a:cubicBezTo>
                  <a:cubicBezTo>
                    <a:pt x="26" y="24"/>
                    <a:pt x="24" y="26"/>
                    <a:pt x="19" y="28"/>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spcBef>
                  <a:spcPts val="600"/>
                </a:spcBef>
                <a:spcAft>
                  <a:spcPts val="600"/>
                </a:spcAft>
              </a:pPr>
              <a:endParaRPr lang="es-PE" dirty="0"/>
            </a:p>
          </p:txBody>
        </p:sp>
      </p:grpSp>
      <p:sp>
        <p:nvSpPr>
          <p:cNvPr id="65" name="Freeform 60"/>
          <p:cNvSpPr>
            <a:spLocks noEditPoints="1"/>
          </p:cNvSpPr>
          <p:nvPr/>
        </p:nvSpPr>
        <p:spPr bwMode="auto">
          <a:xfrm>
            <a:off x="1610375" y="2340630"/>
            <a:ext cx="303206" cy="303206"/>
          </a:xfrm>
          <a:custGeom>
            <a:avLst/>
            <a:gdLst>
              <a:gd name="T0" fmla="*/ 126 w 128"/>
              <a:gd name="T1" fmla="*/ 1 h 128"/>
              <a:gd name="T2" fmla="*/ 124 w 128"/>
              <a:gd name="T3" fmla="*/ 0 h 128"/>
              <a:gd name="T4" fmla="*/ 122 w 128"/>
              <a:gd name="T5" fmla="*/ 1 h 128"/>
              <a:gd name="T6" fmla="*/ 2 w 128"/>
              <a:gd name="T7" fmla="*/ 81 h 128"/>
              <a:gd name="T8" fmla="*/ 0 w 128"/>
              <a:gd name="T9" fmla="*/ 84 h 128"/>
              <a:gd name="T10" fmla="*/ 3 w 128"/>
              <a:gd name="T11" fmla="*/ 88 h 128"/>
              <a:gd name="T12" fmla="*/ 34 w 128"/>
              <a:gd name="T13" fmla="*/ 100 h 128"/>
              <a:gd name="T14" fmla="*/ 49 w 128"/>
              <a:gd name="T15" fmla="*/ 126 h 128"/>
              <a:gd name="T16" fmla="*/ 52 w 128"/>
              <a:gd name="T17" fmla="*/ 128 h 128"/>
              <a:gd name="T18" fmla="*/ 52 w 128"/>
              <a:gd name="T19" fmla="*/ 128 h 128"/>
              <a:gd name="T20" fmla="*/ 55 w 128"/>
              <a:gd name="T21" fmla="*/ 126 h 128"/>
              <a:gd name="T22" fmla="*/ 64 w 128"/>
              <a:gd name="T23" fmla="*/ 112 h 128"/>
              <a:gd name="T24" fmla="*/ 103 w 128"/>
              <a:gd name="T25" fmla="*/ 128 h 128"/>
              <a:gd name="T26" fmla="*/ 104 w 128"/>
              <a:gd name="T27" fmla="*/ 128 h 128"/>
              <a:gd name="T28" fmla="*/ 106 w 128"/>
              <a:gd name="T29" fmla="*/ 127 h 128"/>
              <a:gd name="T30" fmla="*/ 108 w 128"/>
              <a:gd name="T31" fmla="*/ 125 h 128"/>
              <a:gd name="T32" fmla="*/ 128 w 128"/>
              <a:gd name="T33" fmla="*/ 5 h 128"/>
              <a:gd name="T34" fmla="*/ 126 w 128"/>
              <a:gd name="T35" fmla="*/ 1 h 128"/>
              <a:gd name="T36" fmla="*/ 13 w 128"/>
              <a:gd name="T37" fmla="*/ 83 h 128"/>
              <a:gd name="T38" fmla="*/ 105 w 128"/>
              <a:gd name="T39" fmla="*/ 21 h 128"/>
              <a:gd name="T40" fmla="*/ 38 w 128"/>
              <a:gd name="T41" fmla="*/ 93 h 128"/>
              <a:gd name="T42" fmla="*/ 37 w 128"/>
              <a:gd name="T43" fmla="*/ 93 h 128"/>
              <a:gd name="T44" fmla="*/ 13 w 128"/>
              <a:gd name="T45" fmla="*/ 83 h 128"/>
              <a:gd name="T46" fmla="*/ 41 w 128"/>
              <a:gd name="T47" fmla="*/ 96 h 128"/>
              <a:gd name="T48" fmla="*/ 41 w 128"/>
              <a:gd name="T49" fmla="*/ 96 h 128"/>
              <a:gd name="T50" fmla="*/ 117 w 128"/>
              <a:gd name="T51" fmla="*/ 15 h 128"/>
              <a:gd name="T52" fmla="*/ 52 w 128"/>
              <a:gd name="T53" fmla="*/ 116 h 128"/>
              <a:gd name="T54" fmla="*/ 41 w 128"/>
              <a:gd name="T55" fmla="*/ 96 h 128"/>
              <a:gd name="T56" fmla="*/ 101 w 128"/>
              <a:gd name="T57" fmla="*/ 118 h 128"/>
              <a:gd name="T58" fmla="*/ 67 w 128"/>
              <a:gd name="T59" fmla="*/ 105 h 128"/>
              <a:gd name="T60" fmla="*/ 64 w 128"/>
              <a:gd name="T61" fmla="*/ 104 h 128"/>
              <a:gd name="T62" fmla="*/ 117 w 128"/>
              <a:gd name="T63" fmla="*/ 23 h 128"/>
              <a:gd name="T64" fmla="*/ 101 w 128"/>
              <a:gd name="T65" fmla="*/ 11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28">
                <a:moveTo>
                  <a:pt x="126" y="1"/>
                </a:moveTo>
                <a:cubicBezTo>
                  <a:pt x="126" y="0"/>
                  <a:pt x="125" y="0"/>
                  <a:pt x="124" y="0"/>
                </a:cubicBezTo>
                <a:cubicBezTo>
                  <a:pt x="123" y="0"/>
                  <a:pt x="122" y="0"/>
                  <a:pt x="122" y="1"/>
                </a:cubicBezTo>
                <a:cubicBezTo>
                  <a:pt x="2" y="81"/>
                  <a:pt x="2" y="81"/>
                  <a:pt x="2" y="81"/>
                </a:cubicBezTo>
                <a:cubicBezTo>
                  <a:pt x="1" y="81"/>
                  <a:pt x="0" y="83"/>
                  <a:pt x="0" y="84"/>
                </a:cubicBezTo>
                <a:cubicBezTo>
                  <a:pt x="0" y="86"/>
                  <a:pt x="1" y="87"/>
                  <a:pt x="3" y="88"/>
                </a:cubicBezTo>
                <a:cubicBezTo>
                  <a:pt x="34" y="100"/>
                  <a:pt x="34" y="100"/>
                  <a:pt x="34" y="100"/>
                </a:cubicBezTo>
                <a:cubicBezTo>
                  <a:pt x="49" y="126"/>
                  <a:pt x="49" y="126"/>
                  <a:pt x="49" y="126"/>
                </a:cubicBezTo>
                <a:cubicBezTo>
                  <a:pt x="49" y="127"/>
                  <a:pt x="51" y="128"/>
                  <a:pt x="52" y="128"/>
                </a:cubicBezTo>
                <a:cubicBezTo>
                  <a:pt x="52" y="128"/>
                  <a:pt x="52" y="128"/>
                  <a:pt x="52" y="128"/>
                </a:cubicBezTo>
                <a:cubicBezTo>
                  <a:pt x="53" y="128"/>
                  <a:pt x="55" y="127"/>
                  <a:pt x="55" y="126"/>
                </a:cubicBezTo>
                <a:cubicBezTo>
                  <a:pt x="64" y="112"/>
                  <a:pt x="64" y="112"/>
                  <a:pt x="64" y="112"/>
                </a:cubicBezTo>
                <a:cubicBezTo>
                  <a:pt x="103" y="128"/>
                  <a:pt x="103" y="128"/>
                  <a:pt x="103" y="128"/>
                </a:cubicBezTo>
                <a:cubicBezTo>
                  <a:pt x="103" y="128"/>
                  <a:pt x="103" y="128"/>
                  <a:pt x="104" y="128"/>
                </a:cubicBezTo>
                <a:cubicBezTo>
                  <a:pt x="105" y="128"/>
                  <a:pt x="105" y="128"/>
                  <a:pt x="106" y="127"/>
                </a:cubicBezTo>
                <a:cubicBezTo>
                  <a:pt x="107" y="127"/>
                  <a:pt x="108" y="126"/>
                  <a:pt x="108" y="125"/>
                </a:cubicBezTo>
                <a:cubicBezTo>
                  <a:pt x="128" y="5"/>
                  <a:pt x="128" y="5"/>
                  <a:pt x="128" y="5"/>
                </a:cubicBezTo>
                <a:cubicBezTo>
                  <a:pt x="128" y="3"/>
                  <a:pt x="128" y="2"/>
                  <a:pt x="126" y="1"/>
                </a:cubicBezTo>
                <a:close/>
                <a:moveTo>
                  <a:pt x="13" y="83"/>
                </a:moveTo>
                <a:cubicBezTo>
                  <a:pt x="105" y="21"/>
                  <a:pt x="105" y="21"/>
                  <a:pt x="105" y="21"/>
                </a:cubicBezTo>
                <a:cubicBezTo>
                  <a:pt x="38" y="93"/>
                  <a:pt x="38" y="93"/>
                  <a:pt x="38" y="93"/>
                </a:cubicBezTo>
                <a:cubicBezTo>
                  <a:pt x="37" y="93"/>
                  <a:pt x="37" y="93"/>
                  <a:pt x="37" y="93"/>
                </a:cubicBezTo>
                <a:lnTo>
                  <a:pt x="13" y="83"/>
                </a:lnTo>
                <a:close/>
                <a:moveTo>
                  <a:pt x="41" y="96"/>
                </a:moveTo>
                <a:cubicBezTo>
                  <a:pt x="41" y="96"/>
                  <a:pt x="41" y="96"/>
                  <a:pt x="41" y="96"/>
                </a:cubicBezTo>
                <a:cubicBezTo>
                  <a:pt x="117" y="15"/>
                  <a:pt x="117" y="15"/>
                  <a:pt x="117" y="15"/>
                </a:cubicBezTo>
                <a:cubicBezTo>
                  <a:pt x="52" y="116"/>
                  <a:pt x="52" y="116"/>
                  <a:pt x="52" y="116"/>
                </a:cubicBezTo>
                <a:lnTo>
                  <a:pt x="41" y="96"/>
                </a:lnTo>
                <a:close/>
                <a:moveTo>
                  <a:pt x="101" y="118"/>
                </a:moveTo>
                <a:cubicBezTo>
                  <a:pt x="67" y="105"/>
                  <a:pt x="67" y="105"/>
                  <a:pt x="67" y="105"/>
                </a:cubicBezTo>
                <a:cubicBezTo>
                  <a:pt x="66" y="104"/>
                  <a:pt x="65" y="104"/>
                  <a:pt x="64" y="104"/>
                </a:cubicBezTo>
                <a:cubicBezTo>
                  <a:pt x="117" y="23"/>
                  <a:pt x="117" y="23"/>
                  <a:pt x="117" y="23"/>
                </a:cubicBezTo>
                <a:lnTo>
                  <a:pt x="101" y="118"/>
                </a:lnTo>
                <a:close/>
              </a:path>
            </a:pathLst>
          </a:custGeom>
          <a:solidFill>
            <a:schemeClr val="bg2"/>
          </a:solidFill>
          <a:ln>
            <a:noFill/>
          </a:ln>
          <a:extLst/>
        </p:spPr>
        <p:txBody>
          <a:bodyPr vert="horz" wrap="square" lIns="91440" tIns="45720" rIns="91440" bIns="45720" numCol="1" anchor="t" anchorCtr="0" compatLnSpc="1">
            <a:prstTxWarp prst="textNoShape">
              <a:avLst/>
            </a:prstTxWarp>
          </a:bodyPr>
          <a:lstStyle/>
          <a:p>
            <a:pPr>
              <a:spcBef>
                <a:spcPts val="600"/>
              </a:spcBef>
              <a:spcAft>
                <a:spcPts val="600"/>
              </a:spcAft>
            </a:pPr>
            <a:endParaRPr lang="es-PE" dirty="0"/>
          </a:p>
        </p:txBody>
      </p:sp>
      <p:grpSp>
        <p:nvGrpSpPr>
          <p:cNvPr id="66" name="Group 65"/>
          <p:cNvGrpSpPr/>
          <p:nvPr/>
        </p:nvGrpSpPr>
        <p:grpSpPr>
          <a:xfrm>
            <a:off x="2336584" y="3492150"/>
            <a:ext cx="303207" cy="264180"/>
            <a:chOff x="837205" y="5167510"/>
            <a:chExt cx="400024" cy="348536"/>
          </a:xfrm>
          <a:solidFill>
            <a:schemeClr val="bg2"/>
          </a:solidFill>
        </p:grpSpPr>
        <p:sp>
          <p:nvSpPr>
            <p:cNvPr id="67" name="Freeform 44"/>
            <p:cNvSpPr>
              <a:spLocks noEditPoints="1"/>
            </p:cNvSpPr>
            <p:nvPr/>
          </p:nvSpPr>
          <p:spPr bwMode="auto">
            <a:xfrm>
              <a:off x="837205" y="5167510"/>
              <a:ext cx="400024" cy="286486"/>
            </a:xfrm>
            <a:custGeom>
              <a:avLst/>
              <a:gdLst>
                <a:gd name="T0" fmla="*/ 128 w 128"/>
                <a:gd name="T1" fmla="*/ 24 h 92"/>
                <a:gd name="T2" fmla="*/ 119 w 128"/>
                <a:gd name="T3" fmla="*/ 12 h 92"/>
                <a:gd name="T4" fmla="*/ 67 w 128"/>
                <a:gd name="T5" fmla="*/ 0 h 92"/>
                <a:gd name="T6" fmla="*/ 64 w 128"/>
                <a:gd name="T7" fmla="*/ 0 h 92"/>
                <a:gd name="T8" fmla="*/ 61 w 128"/>
                <a:gd name="T9" fmla="*/ 0 h 92"/>
                <a:gd name="T10" fmla="*/ 9 w 128"/>
                <a:gd name="T11" fmla="*/ 12 h 92"/>
                <a:gd name="T12" fmla="*/ 0 w 128"/>
                <a:gd name="T13" fmla="*/ 24 h 92"/>
                <a:gd name="T14" fmla="*/ 9 w 128"/>
                <a:gd name="T15" fmla="*/ 36 h 92"/>
                <a:gd name="T16" fmla="*/ 20 w 128"/>
                <a:gd name="T17" fmla="*/ 38 h 92"/>
                <a:gd name="T18" fmla="*/ 20 w 128"/>
                <a:gd name="T19" fmla="*/ 72 h 92"/>
                <a:gd name="T20" fmla="*/ 64 w 128"/>
                <a:gd name="T21" fmla="*/ 92 h 92"/>
                <a:gd name="T22" fmla="*/ 108 w 128"/>
                <a:gd name="T23" fmla="*/ 72 h 92"/>
                <a:gd name="T24" fmla="*/ 108 w 128"/>
                <a:gd name="T25" fmla="*/ 38 h 92"/>
                <a:gd name="T26" fmla="*/ 119 w 128"/>
                <a:gd name="T27" fmla="*/ 36 h 92"/>
                <a:gd name="T28" fmla="*/ 128 w 128"/>
                <a:gd name="T29" fmla="*/ 24 h 92"/>
                <a:gd name="T30" fmla="*/ 100 w 128"/>
                <a:gd name="T31" fmla="*/ 72 h 92"/>
                <a:gd name="T32" fmla="*/ 64 w 128"/>
                <a:gd name="T33" fmla="*/ 84 h 92"/>
                <a:gd name="T34" fmla="*/ 28 w 128"/>
                <a:gd name="T35" fmla="*/ 72 h 92"/>
                <a:gd name="T36" fmla="*/ 28 w 128"/>
                <a:gd name="T37" fmla="*/ 40 h 92"/>
                <a:gd name="T38" fmla="*/ 61 w 128"/>
                <a:gd name="T39" fmla="*/ 48 h 92"/>
                <a:gd name="T40" fmla="*/ 64 w 128"/>
                <a:gd name="T41" fmla="*/ 48 h 92"/>
                <a:gd name="T42" fmla="*/ 67 w 128"/>
                <a:gd name="T43" fmla="*/ 48 h 92"/>
                <a:gd name="T44" fmla="*/ 100 w 128"/>
                <a:gd name="T45" fmla="*/ 40 h 92"/>
                <a:gd name="T46" fmla="*/ 100 w 128"/>
                <a:gd name="T47" fmla="*/ 72 h 92"/>
                <a:gd name="T48" fmla="*/ 65 w 128"/>
                <a:gd name="T49" fmla="*/ 40 h 92"/>
                <a:gd name="T50" fmla="*/ 64 w 128"/>
                <a:gd name="T51" fmla="*/ 40 h 92"/>
                <a:gd name="T52" fmla="*/ 63 w 128"/>
                <a:gd name="T53" fmla="*/ 40 h 92"/>
                <a:gd name="T54" fmla="*/ 11 w 128"/>
                <a:gd name="T55" fmla="*/ 28 h 92"/>
                <a:gd name="T56" fmla="*/ 8 w 128"/>
                <a:gd name="T57" fmla="*/ 24 h 92"/>
                <a:gd name="T58" fmla="*/ 11 w 128"/>
                <a:gd name="T59" fmla="*/ 20 h 92"/>
                <a:gd name="T60" fmla="*/ 63 w 128"/>
                <a:gd name="T61" fmla="*/ 8 h 92"/>
                <a:gd name="T62" fmla="*/ 64 w 128"/>
                <a:gd name="T63" fmla="*/ 8 h 92"/>
                <a:gd name="T64" fmla="*/ 65 w 128"/>
                <a:gd name="T65" fmla="*/ 8 h 92"/>
                <a:gd name="T66" fmla="*/ 117 w 128"/>
                <a:gd name="T67" fmla="*/ 20 h 92"/>
                <a:gd name="T68" fmla="*/ 120 w 128"/>
                <a:gd name="T69" fmla="*/ 24 h 92"/>
                <a:gd name="T70" fmla="*/ 117 w 128"/>
                <a:gd name="T71" fmla="*/ 28 h 92"/>
                <a:gd name="T72" fmla="*/ 65 w 128"/>
                <a:gd name="T73" fmla="*/ 4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8" h="92">
                  <a:moveTo>
                    <a:pt x="128" y="24"/>
                  </a:moveTo>
                  <a:cubicBezTo>
                    <a:pt x="128" y="18"/>
                    <a:pt x="124" y="14"/>
                    <a:pt x="119" y="12"/>
                  </a:cubicBezTo>
                  <a:cubicBezTo>
                    <a:pt x="67" y="0"/>
                    <a:pt x="67" y="0"/>
                    <a:pt x="67" y="0"/>
                  </a:cubicBezTo>
                  <a:cubicBezTo>
                    <a:pt x="66" y="0"/>
                    <a:pt x="65" y="0"/>
                    <a:pt x="64" y="0"/>
                  </a:cubicBezTo>
                  <a:cubicBezTo>
                    <a:pt x="63" y="0"/>
                    <a:pt x="62" y="0"/>
                    <a:pt x="61" y="0"/>
                  </a:cubicBezTo>
                  <a:cubicBezTo>
                    <a:pt x="9" y="12"/>
                    <a:pt x="9" y="12"/>
                    <a:pt x="9" y="12"/>
                  </a:cubicBezTo>
                  <a:cubicBezTo>
                    <a:pt x="4" y="14"/>
                    <a:pt x="0" y="18"/>
                    <a:pt x="0" y="24"/>
                  </a:cubicBezTo>
                  <a:cubicBezTo>
                    <a:pt x="0" y="30"/>
                    <a:pt x="4" y="34"/>
                    <a:pt x="9" y="36"/>
                  </a:cubicBezTo>
                  <a:cubicBezTo>
                    <a:pt x="20" y="38"/>
                    <a:pt x="20" y="38"/>
                    <a:pt x="20" y="38"/>
                  </a:cubicBezTo>
                  <a:cubicBezTo>
                    <a:pt x="20" y="72"/>
                    <a:pt x="20" y="72"/>
                    <a:pt x="20" y="72"/>
                  </a:cubicBezTo>
                  <a:cubicBezTo>
                    <a:pt x="20" y="83"/>
                    <a:pt x="32" y="92"/>
                    <a:pt x="64" y="92"/>
                  </a:cubicBezTo>
                  <a:cubicBezTo>
                    <a:pt x="96" y="92"/>
                    <a:pt x="108" y="83"/>
                    <a:pt x="108" y="72"/>
                  </a:cubicBezTo>
                  <a:cubicBezTo>
                    <a:pt x="108" y="38"/>
                    <a:pt x="108" y="38"/>
                    <a:pt x="108" y="38"/>
                  </a:cubicBezTo>
                  <a:cubicBezTo>
                    <a:pt x="119" y="36"/>
                    <a:pt x="119" y="36"/>
                    <a:pt x="119" y="36"/>
                  </a:cubicBezTo>
                  <a:cubicBezTo>
                    <a:pt x="124" y="34"/>
                    <a:pt x="128" y="30"/>
                    <a:pt x="128" y="24"/>
                  </a:cubicBezTo>
                  <a:close/>
                  <a:moveTo>
                    <a:pt x="100" y="72"/>
                  </a:moveTo>
                  <a:cubicBezTo>
                    <a:pt x="100" y="76"/>
                    <a:pt x="88" y="84"/>
                    <a:pt x="64" y="84"/>
                  </a:cubicBezTo>
                  <a:cubicBezTo>
                    <a:pt x="40" y="84"/>
                    <a:pt x="28" y="76"/>
                    <a:pt x="28" y="72"/>
                  </a:cubicBezTo>
                  <a:cubicBezTo>
                    <a:pt x="28" y="40"/>
                    <a:pt x="28" y="40"/>
                    <a:pt x="28" y="40"/>
                  </a:cubicBezTo>
                  <a:cubicBezTo>
                    <a:pt x="61" y="48"/>
                    <a:pt x="61" y="48"/>
                    <a:pt x="61" y="48"/>
                  </a:cubicBezTo>
                  <a:cubicBezTo>
                    <a:pt x="62" y="48"/>
                    <a:pt x="63" y="48"/>
                    <a:pt x="64" y="48"/>
                  </a:cubicBezTo>
                  <a:cubicBezTo>
                    <a:pt x="65" y="48"/>
                    <a:pt x="66" y="48"/>
                    <a:pt x="67" y="48"/>
                  </a:cubicBezTo>
                  <a:cubicBezTo>
                    <a:pt x="100" y="40"/>
                    <a:pt x="100" y="40"/>
                    <a:pt x="100" y="40"/>
                  </a:cubicBezTo>
                  <a:lnTo>
                    <a:pt x="100" y="72"/>
                  </a:lnTo>
                  <a:close/>
                  <a:moveTo>
                    <a:pt x="65" y="40"/>
                  </a:moveTo>
                  <a:cubicBezTo>
                    <a:pt x="65" y="40"/>
                    <a:pt x="64" y="40"/>
                    <a:pt x="64" y="40"/>
                  </a:cubicBezTo>
                  <a:cubicBezTo>
                    <a:pt x="64" y="40"/>
                    <a:pt x="63" y="40"/>
                    <a:pt x="63" y="40"/>
                  </a:cubicBezTo>
                  <a:cubicBezTo>
                    <a:pt x="11" y="28"/>
                    <a:pt x="11" y="28"/>
                    <a:pt x="11" y="28"/>
                  </a:cubicBezTo>
                  <a:cubicBezTo>
                    <a:pt x="9" y="27"/>
                    <a:pt x="8" y="26"/>
                    <a:pt x="8" y="24"/>
                  </a:cubicBezTo>
                  <a:cubicBezTo>
                    <a:pt x="8" y="22"/>
                    <a:pt x="9" y="21"/>
                    <a:pt x="11" y="20"/>
                  </a:cubicBezTo>
                  <a:cubicBezTo>
                    <a:pt x="63" y="8"/>
                    <a:pt x="63" y="8"/>
                    <a:pt x="63" y="8"/>
                  </a:cubicBezTo>
                  <a:cubicBezTo>
                    <a:pt x="63" y="8"/>
                    <a:pt x="64" y="8"/>
                    <a:pt x="64" y="8"/>
                  </a:cubicBezTo>
                  <a:cubicBezTo>
                    <a:pt x="64" y="8"/>
                    <a:pt x="65" y="8"/>
                    <a:pt x="65" y="8"/>
                  </a:cubicBezTo>
                  <a:cubicBezTo>
                    <a:pt x="117" y="20"/>
                    <a:pt x="117" y="20"/>
                    <a:pt x="117" y="20"/>
                  </a:cubicBezTo>
                  <a:cubicBezTo>
                    <a:pt x="119" y="21"/>
                    <a:pt x="120" y="22"/>
                    <a:pt x="120" y="24"/>
                  </a:cubicBezTo>
                  <a:cubicBezTo>
                    <a:pt x="120" y="26"/>
                    <a:pt x="119" y="27"/>
                    <a:pt x="117" y="28"/>
                  </a:cubicBezTo>
                  <a:lnTo>
                    <a:pt x="65" y="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spcBef>
                  <a:spcPts val="600"/>
                </a:spcBef>
                <a:spcAft>
                  <a:spcPts val="600"/>
                </a:spcAft>
              </a:pPr>
              <a:endParaRPr lang="es-PE" dirty="0"/>
            </a:p>
          </p:txBody>
        </p:sp>
        <p:sp>
          <p:nvSpPr>
            <p:cNvPr id="68" name="Freeform 45"/>
            <p:cNvSpPr>
              <a:spLocks/>
            </p:cNvSpPr>
            <p:nvPr/>
          </p:nvSpPr>
          <p:spPr bwMode="auto">
            <a:xfrm>
              <a:off x="1200263" y="5291610"/>
              <a:ext cx="23764" cy="137302"/>
            </a:xfrm>
            <a:custGeom>
              <a:avLst/>
              <a:gdLst>
                <a:gd name="T0" fmla="*/ 0 w 8"/>
                <a:gd name="T1" fmla="*/ 4 h 44"/>
                <a:gd name="T2" fmla="*/ 0 w 8"/>
                <a:gd name="T3" fmla="*/ 40 h 44"/>
                <a:gd name="T4" fmla="*/ 4 w 8"/>
                <a:gd name="T5" fmla="*/ 44 h 44"/>
                <a:gd name="T6" fmla="*/ 8 w 8"/>
                <a:gd name="T7" fmla="*/ 40 h 44"/>
                <a:gd name="T8" fmla="*/ 8 w 8"/>
                <a:gd name="T9" fmla="*/ 4 h 44"/>
                <a:gd name="T10" fmla="*/ 4 w 8"/>
                <a:gd name="T11" fmla="*/ 0 h 44"/>
                <a:gd name="T12" fmla="*/ 0 w 8"/>
                <a:gd name="T13" fmla="*/ 4 h 44"/>
              </a:gdLst>
              <a:ahLst/>
              <a:cxnLst>
                <a:cxn ang="0">
                  <a:pos x="T0" y="T1"/>
                </a:cxn>
                <a:cxn ang="0">
                  <a:pos x="T2" y="T3"/>
                </a:cxn>
                <a:cxn ang="0">
                  <a:pos x="T4" y="T5"/>
                </a:cxn>
                <a:cxn ang="0">
                  <a:pos x="T6" y="T7"/>
                </a:cxn>
                <a:cxn ang="0">
                  <a:pos x="T8" y="T9"/>
                </a:cxn>
                <a:cxn ang="0">
                  <a:pos x="T10" y="T11"/>
                </a:cxn>
                <a:cxn ang="0">
                  <a:pos x="T12" y="T13"/>
                </a:cxn>
              </a:cxnLst>
              <a:rect l="0" t="0" r="r" b="b"/>
              <a:pathLst>
                <a:path w="8" h="44">
                  <a:moveTo>
                    <a:pt x="0" y="4"/>
                  </a:moveTo>
                  <a:cubicBezTo>
                    <a:pt x="0" y="40"/>
                    <a:pt x="0" y="40"/>
                    <a:pt x="0" y="40"/>
                  </a:cubicBezTo>
                  <a:cubicBezTo>
                    <a:pt x="0" y="42"/>
                    <a:pt x="2" y="44"/>
                    <a:pt x="4" y="44"/>
                  </a:cubicBezTo>
                  <a:cubicBezTo>
                    <a:pt x="6" y="44"/>
                    <a:pt x="8" y="42"/>
                    <a:pt x="8" y="40"/>
                  </a:cubicBezTo>
                  <a:cubicBezTo>
                    <a:pt x="8" y="4"/>
                    <a:pt x="8" y="4"/>
                    <a:pt x="8" y="4"/>
                  </a:cubicBezTo>
                  <a:cubicBezTo>
                    <a:pt x="8" y="2"/>
                    <a:pt x="6" y="0"/>
                    <a:pt x="4" y="0"/>
                  </a:cubicBezTo>
                  <a:cubicBezTo>
                    <a:pt x="2" y="0"/>
                    <a:pt x="0" y="2"/>
                    <a:pt x="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spcBef>
                  <a:spcPts val="600"/>
                </a:spcBef>
                <a:spcAft>
                  <a:spcPts val="600"/>
                </a:spcAft>
              </a:pPr>
              <a:endParaRPr lang="es-PE" dirty="0"/>
            </a:p>
          </p:txBody>
        </p:sp>
        <p:sp>
          <p:nvSpPr>
            <p:cNvPr id="69" name="Oval 46"/>
            <p:cNvSpPr>
              <a:spLocks noChangeArrowheads="1"/>
            </p:cNvSpPr>
            <p:nvPr/>
          </p:nvSpPr>
          <p:spPr bwMode="auto">
            <a:xfrm>
              <a:off x="1187061" y="5442114"/>
              <a:ext cx="50168" cy="73932"/>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spcBef>
                  <a:spcPts val="600"/>
                </a:spcBef>
                <a:spcAft>
                  <a:spcPts val="600"/>
                </a:spcAft>
              </a:pPr>
              <a:endParaRPr lang="es-PE" dirty="0"/>
            </a:p>
          </p:txBody>
        </p:sp>
      </p:grpSp>
      <p:sp>
        <p:nvSpPr>
          <p:cNvPr id="70" name="TextBox 69"/>
          <p:cNvSpPr txBox="1"/>
          <p:nvPr/>
        </p:nvSpPr>
        <p:spPr>
          <a:xfrm>
            <a:off x="-204119" y="1106502"/>
            <a:ext cx="857035" cy="523220"/>
          </a:xfrm>
          <a:prstGeom prst="rect">
            <a:avLst/>
          </a:prstGeom>
          <a:noFill/>
        </p:spPr>
        <p:txBody>
          <a:bodyPr wrap="square" rtlCol="0">
            <a:spAutoFit/>
          </a:bodyPr>
          <a:lstStyle/>
          <a:p>
            <a:pPr algn="r">
              <a:spcBef>
                <a:spcPts val="600"/>
              </a:spcBef>
              <a:spcAft>
                <a:spcPts val="600"/>
              </a:spcAft>
            </a:pPr>
            <a:r>
              <a:rPr lang="es-PE" sz="2800" dirty="0" smtClean="0">
                <a:solidFill>
                  <a:schemeClr val="accent1"/>
                </a:solidFill>
                <a:latin typeface="Bebas" pitchFamily="2" charset="0"/>
              </a:rPr>
              <a:t>01</a:t>
            </a:r>
            <a:endParaRPr lang="es-PE" sz="2800" dirty="0">
              <a:solidFill>
                <a:schemeClr val="accent1"/>
              </a:solidFill>
              <a:latin typeface="Bebas" pitchFamily="2" charset="0"/>
            </a:endParaRPr>
          </a:p>
        </p:txBody>
      </p:sp>
      <p:sp>
        <p:nvSpPr>
          <p:cNvPr id="71" name="TextBox 70"/>
          <p:cNvSpPr txBox="1"/>
          <p:nvPr/>
        </p:nvSpPr>
        <p:spPr>
          <a:xfrm>
            <a:off x="493264" y="2218431"/>
            <a:ext cx="857035" cy="523220"/>
          </a:xfrm>
          <a:prstGeom prst="rect">
            <a:avLst/>
          </a:prstGeom>
          <a:noFill/>
        </p:spPr>
        <p:txBody>
          <a:bodyPr wrap="square" rtlCol="0">
            <a:spAutoFit/>
          </a:bodyPr>
          <a:lstStyle/>
          <a:p>
            <a:pPr algn="r">
              <a:spcBef>
                <a:spcPts val="600"/>
              </a:spcBef>
              <a:spcAft>
                <a:spcPts val="600"/>
              </a:spcAft>
            </a:pPr>
            <a:r>
              <a:rPr lang="es-PE" sz="2800" dirty="0" smtClean="0">
                <a:solidFill>
                  <a:schemeClr val="accent2"/>
                </a:solidFill>
                <a:latin typeface="Bebas" pitchFamily="2" charset="0"/>
              </a:rPr>
              <a:t>02</a:t>
            </a:r>
            <a:endParaRPr lang="es-PE" sz="2800" dirty="0">
              <a:solidFill>
                <a:schemeClr val="accent2"/>
              </a:solidFill>
              <a:latin typeface="Bebas" pitchFamily="2" charset="0"/>
            </a:endParaRPr>
          </a:p>
        </p:txBody>
      </p:sp>
      <p:sp>
        <p:nvSpPr>
          <p:cNvPr id="72" name="TextBox 71"/>
          <p:cNvSpPr txBox="1"/>
          <p:nvPr/>
        </p:nvSpPr>
        <p:spPr>
          <a:xfrm>
            <a:off x="1251755" y="3350438"/>
            <a:ext cx="857035" cy="523220"/>
          </a:xfrm>
          <a:prstGeom prst="rect">
            <a:avLst/>
          </a:prstGeom>
          <a:noFill/>
        </p:spPr>
        <p:txBody>
          <a:bodyPr wrap="square" rtlCol="0">
            <a:spAutoFit/>
          </a:bodyPr>
          <a:lstStyle/>
          <a:p>
            <a:pPr algn="r">
              <a:spcBef>
                <a:spcPts val="600"/>
              </a:spcBef>
              <a:spcAft>
                <a:spcPts val="600"/>
              </a:spcAft>
            </a:pPr>
            <a:r>
              <a:rPr lang="es-PE" sz="2800" dirty="0" smtClean="0">
                <a:solidFill>
                  <a:schemeClr val="accent3"/>
                </a:solidFill>
                <a:latin typeface="Bebas" pitchFamily="2" charset="0"/>
              </a:rPr>
              <a:t>03</a:t>
            </a:r>
            <a:endParaRPr lang="es-PE" sz="2800" dirty="0">
              <a:solidFill>
                <a:schemeClr val="accent3"/>
              </a:solidFill>
              <a:latin typeface="Bebas" pitchFamily="2" charset="0"/>
            </a:endParaRPr>
          </a:p>
        </p:txBody>
      </p:sp>
      <p:sp>
        <p:nvSpPr>
          <p:cNvPr id="73" name="TextBox 72"/>
          <p:cNvSpPr txBox="1"/>
          <p:nvPr/>
        </p:nvSpPr>
        <p:spPr>
          <a:xfrm>
            <a:off x="1949137" y="4962040"/>
            <a:ext cx="857035" cy="523220"/>
          </a:xfrm>
          <a:prstGeom prst="rect">
            <a:avLst/>
          </a:prstGeom>
          <a:noFill/>
        </p:spPr>
        <p:txBody>
          <a:bodyPr wrap="square" rtlCol="0">
            <a:spAutoFit/>
          </a:bodyPr>
          <a:lstStyle/>
          <a:p>
            <a:pPr algn="r">
              <a:spcBef>
                <a:spcPts val="600"/>
              </a:spcBef>
              <a:spcAft>
                <a:spcPts val="600"/>
              </a:spcAft>
            </a:pPr>
            <a:r>
              <a:rPr lang="es-PE" sz="2800" dirty="0" smtClean="0">
                <a:solidFill>
                  <a:schemeClr val="accent4"/>
                </a:solidFill>
                <a:latin typeface="Bebas" pitchFamily="2" charset="0"/>
              </a:rPr>
              <a:t>04</a:t>
            </a:r>
            <a:endParaRPr lang="es-PE" sz="2800" dirty="0">
              <a:solidFill>
                <a:schemeClr val="accent4"/>
              </a:solidFill>
              <a:latin typeface="Bebas" pitchFamily="2" charset="0"/>
            </a:endParaRPr>
          </a:p>
        </p:txBody>
      </p:sp>
    </p:spTree>
    <p:extLst>
      <p:ext uri="{BB962C8B-B14F-4D97-AF65-F5344CB8AC3E}">
        <p14:creationId xmlns:p14="http://schemas.microsoft.com/office/powerpoint/2010/main" val="78116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12" presetClass="entr" presetSubtype="8"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p:tgtEl>
                                          <p:spTgt spid="29"/>
                                        </p:tgtEl>
                                        <p:attrNameLst>
                                          <p:attrName>ppt_x</p:attrName>
                                        </p:attrNameLst>
                                      </p:cBhvr>
                                      <p:tavLst>
                                        <p:tav tm="0">
                                          <p:val>
                                            <p:strVal val="#ppt_x-#ppt_w*1.125000"/>
                                          </p:val>
                                        </p:tav>
                                        <p:tav tm="100000">
                                          <p:val>
                                            <p:strVal val="#ppt_x"/>
                                          </p:val>
                                        </p:tav>
                                      </p:tavLst>
                                    </p:anim>
                                    <p:animEffect transition="in" filter="wipe(right)">
                                      <p:cBhvr>
                                        <p:cTn id="13" dur="500"/>
                                        <p:tgtEl>
                                          <p:spTgt spid="29"/>
                                        </p:tgtEl>
                                      </p:cBhvr>
                                    </p:animEffect>
                                  </p:childTnLst>
                                </p:cTn>
                              </p:par>
                            </p:childTnLst>
                          </p:cTn>
                        </p:par>
                        <p:par>
                          <p:cTn id="14" fill="hold">
                            <p:stCondLst>
                              <p:cond delay="1000"/>
                            </p:stCondLst>
                            <p:childTnLst>
                              <p:par>
                                <p:cTn id="15" presetID="12" presetClass="entr" presetSubtype="8" fill="hold" nodeType="after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additive="base">
                                        <p:cTn id="17" dur="500"/>
                                        <p:tgtEl>
                                          <p:spTgt spid="39"/>
                                        </p:tgtEl>
                                        <p:attrNameLst>
                                          <p:attrName>ppt_x</p:attrName>
                                        </p:attrNameLst>
                                      </p:cBhvr>
                                      <p:tavLst>
                                        <p:tav tm="0">
                                          <p:val>
                                            <p:strVal val="#ppt_x-#ppt_w*1.125000"/>
                                          </p:val>
                                        </p:tav>
                                        <p:tav tm="100000">
                                          <p:val>
                                            <p:strVal val="#ppt_x"/>
                                          </p:val>
                                        </p:tav>
                                      </p:tavLst>
                                    </p:anim>
                                    <p:animEffect transition="in" filter="wipe(right)">
                                      <p:cBhvr>
                                        <p:cTn id="18" dur="500"/>
                                        <p:tgtEl>
                                          <p:spTgt spid="39"/>
                                        </p:tgtEl>
                                      </p:cBhvr>
                                    </p:animEffect>
                                  </p:childTnLst>
                                </p:cTn>
                              </p:par>
                            </p:childTnLst>
                          </p:cTn>
                        </p:par>
                        <p:par>
                          <p:cTn id="19" fill="hold">
                            <p:stCondLst>
                              <p:cond delay="1500"/>
                            </p:stCondLst>
                            <p:childTnLst>
                              <p:par>
                                <p:cTn id="20" presetID="12" presetClass="entr" presetSubtype="8" fill="hold" nodeType="afterEffect">
                                  <p:stCondLst>
                                    <p:cond delay="0"/>
                                  </p:stCondLst>
                                  <p:childTnLst>
                                    <p:set>
                                      <p:cBhvr>
                                        <p:cTn id="21" dur="1" fill="hold">
                                          <p:stCondLst>
                                            <p:cond delay="0"/>
                                          </p:stCondLst>
                                        </p:cTn>
                                        <p:tgtEl>
                                          <p:spTgt spid="48"/>
                                        </p:tgtEl>
                                        <p:attrNameLst>
                                          <p:attrName>style.visibility</p:attrName>
                                        </p:attrNameLst>
                                      </p:cBhvr>
                                      <p:to>
                                        <p:strVal val="visible"/>
                                      </p:to>
                                    </p:set>
                                    <p:anim calcmode="lin" valueType="num">
                                      <p:cBhvr additive="base">
                                        <p:cTn id="22" dur="500"/>
                                        <p:tgtEl>
                                          <p:spTgt spid="48"/>
                                        </p:tgtEl>
                                        <p:attrNameLst>
                                          <p:attrName>ppt_x</p:attrName>
                                        </p:attrNameLst>
                                      </p:cBhvr>
                                      <p:tavLst>
                                        <p:tav tm="0">
                                          <p:val>
                                            <p:strVal val="#ppt_x-#ppt_w*1.125000"/>
                                          </p:val>
                                        </p:tav>
                                        <p:tav tm="100000">
                                          <p:val>
                                            <p:strVal val="#ppt_x"/>
                                          </p:val>
                                        </p:tav>
                                      </p:tavLst>
                                    </p:anim>
                                    <p:animEffect transition="in" filter="wipe(right)">
                                      <p:cBhvr>
                                        <p:cTn id="23" dur="500"/>
                                        <p:tgtEl>
                                          <p:spTgt spid="48"/>
                                        </p:tgtEl>
                                      </p:cBhvr>
                                    </p:animEffect>
                                  </p:childTnLst>
                                </p:cTn>
                              </p:par>
                            </p:childTnLst>
                          </p:cTn>
                        </p:par>
                        <p:par>
                          <p:cTn id="24" fill="hold">
                            <p:stCondLst>
                              <p:cond delay="2000"/>
                            </p:stCondLst>
                            <p:childTnLst>
                              <p:par>
                                <p:cTn id="25" presetID="22" presetClass="entr" presetSubtype="2" fill="hold" grpId="0" nodeType="afterEffect">
                                  <p:stCondLst>
                                    <p:cond delay="0"/>
                                  </p:stCondLst>
                                  <p:childTnLst>
                                    <p:set>
                                      <p:cBhvr>
                                        <p:cTn id="26" dur="1" fill="hold">
                                          <p:stCondLst>
                                            <p:cond delay="0"/>
                                          </p:stCondLst>
                                        </p:cTn>
                                        <p:tgtEl>
                                          <p:spTgt spid="70"/>
                                        </p:tgtEl>
                                        <p:attrNameLst>
                                          <p:attrName>style.visibility</p:attrName>
                                        </p:attrNameLst>
                                      </p:cBhvr>
                                      <p:to>
                                        <p:strVal val="visible"/>
                                      </p:to>
                                    </p:set>
                                    <p:animEffect transition="in" filter="wipe(right)">
                                      <p:cBhvr>
                                        <p:cTn id="27" dur="500"/>
                                        <p:tgtEl>
                                          <p:spTgt spid="70"/>
                                        </p:tgtEl>
                                      </p:cBhvr>
                                    </p:animEffect>
                                  </p:childTnLst>
                                </p:cTn>
                              </p:par>
                            </p:childTnLst>
                          </p:cTn>
                        </p:par>
                        <p:par>
                          <p:cTn id="28" fill="hold">
                            <p:stCondLst>
                              <p:cond delay="2500"/>
                            </p:stCondLst>
                            <p:childTnLst>
                              <p:par>
                                <p:cTn id="29" presetID="22" presetClass="entr" presetSubtype="2" fill="hold" grpId="0" nodeType="afterEffect">
                                  <p:stCondLst>
                                    <p:cond delay="0"/>
                                  </p:stCondLst>
                                  <p:childTnLst>
                                    <p:set>
                                      <p:cBhvr>
                                        <p:cTn id="30" dur="1" fill="hold">
                                          <p:stCondLst>
                                            <p:cond delay="0"/>
                                          </p:stCondLst>
                                        </p:cTn>
                                        <p:tgtEl>
                                          <p:spTgt spid="71"/>
                                        </p:tgtEl>
                                        <p:attrNameLst>
                                          <p:attrName>style.visibility</p:attrName>
                                        </p:attrNameLst>
                                      </p:cBhvr>
                                      <p:to>
                                        <p:strVal val="visible"/>
                                      </p:to>
                                    </p:set>
                                    <p:animEffect transition="in" filter="wipe(right)">
                                      <p:cBhvr>
                                        <p:cTn id="31" dur="500"/>
                                        <p:tgtEl>
                                          <p:spTgt spid="71"/>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72"/>
                                        </p:tgtEl>
                                        <p:attrNameLst>
                                          <p:attrName>style.visibility</p:attrName>
                                        </p:attrNameLst>
                                      </p:cBhvr>
                                      <p:to>
                                        <p:strVal val="visible"/>
                                      </p:to>
                                    </p:set>
                                    <p:animEffect transition="in" filter="wipe(right)">
                                      <p:cBhvr>
                                        <p:cTn id="35" dur="500"/>
                                        <p:tgtEl>
                                          <p:spTgt spid="72"/>
                                        </p:tgtEl>
                                      </p:cBhvr>
                                    </p:animEffect>
                                  </p:childTnLst>
                                </p:cTn>
                              </p:par>
                            </p:childTnLst>
                          </p:cTn>
                        </p:par>
                        <p:par>
                          <p:cTn id="36" fill="hold">
                            <p:stCondLst>
                              <p:cond delay="3500"/>
                            </p:stCondLst>
                            <p:childTnLst>
                              <p:par>
                                <p:cTn id="37" presetID="22" presetClass="entr" presetSubtype="2" fill="hold" grpId="0" nodeType="after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right)">
                                      <p:cBhvr>
                                        <p:cTn id="39" dur="500"/>
                                        <p:tgtEl>
                                          <p:spTgt spid="73"/>
                                        </p:tgtEl>
                                      </p:cBhvr>
                                    </p:animEffect>
                                  </p:childTnLst>
                                </p:cTn>
                              </p:par>
                            </p:childTnLst>
                          </p:cTn>
                        </p:par>
                        <p:par>
                          <p:cTn id="40" fill="hold">
                            <p:stCondLst>
                              <p:cond delay="4000"/>
                            </p:stCondLst>
                            <p:childTnLst>
                              <p:par>
                                <p:cTn id="41" presetID="10" presetClass="entr" presetSubtype="0" fill="hold" nodeType="after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500"/>
                                        <p:tgtEl>
                                          <p:spTgt spid="59"/>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65"/>
                                        </p:tgtEl>
                                        <p:attrNameLst>
                                          <p:attrName>style.visibility</p:attrName>
                                        </p:attrNameLst>
                                      </p:cBhvr>
                                      <p:to>
                                        <p:strVal val="visible"/>
                                      </p:to>
                                    </p:set>
                                    <p:animEffect transition="in" filter="fade">
                                      <p:cBhvr>
                                        <p:cTn id="47" dur="500"/>
                                        <p:tgtEl>
                                          <p:spTgt spid="65"/>
                                        </p:tgtEl>
                                      </p:cBhvr>
                                    </p:animEffect>
                                  </p:childTnLst>
                                </p:cTn>
                              </p:par>
                            </p:childTnLst>
                          </p:cTn>
                        </p:par>
                        <p:par>
                          <p:cTn id="48" fill="hold">
                            <p:stCondLst>
                              <p:cond delay="5000"/>
                            </p:stCondLst>
                            <p:childTnLst>
                              <p:par>
                                <p:cTn id="49" presetID="10" presetClass="entr" presetSubtype="0" fill="hold" nodeType="after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fade">
                                      <p:cBhvr>
                                        <p:cTn id="51" dur="500"/>
                                        <p:tgtEl>
                                          <p:spTgt spid="66"/>
                                        </p:tgtEl>
                                      </p:cBhvr>
                                    </p:animEffect>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62"/>
                                        </p:tgtEl>
                                        <p:attrNameLst>
                                          <p:attrName>style.visibility</p:attrName>
                                        </p:attrNameLst>
                                      </p:cBhvr>
                                      <p:to>
                                        <p:strVal val="visible"/>
                                      </p:to>
                                    </p:set>
                                    <p:animEffect transition="in" filter="fade">
                                      <p:cBhvr>
                                        <p:cTn id="55" dur="500"/>
                                        <p:tgtEl>
                                          <p:spTgt spid="62"/>
                                        </p:tgtEl>
                                      </p:cBhvr>
                                    </p:animEffect>
                                  </p:childTnLst>
                                </p:cTn>
                              </p:par>
                            </p:childTnLst>
                          </p:cTn>
                        </p:par>
                        <p:par>
                          <p:cTn id="56" fill="hold">
                            <p:stCondLst>
                              <p:cond delay="6000"/>
                            </p:stCondLst>
                            <p:childTnLst>
                              <p:par>
                                <p:cTn id="57" presetID="22" presetClass="entr" presetSubtype="8" fill="hold" grpId="0" nodeType="afterEffect">
                                  <p:stCondLst>
                                    <p:cond delay="0"/>
                                  </p:stCondLst>
                                  <p:childTnLst>
                                    <p:set>
                                      <p:cBhvr>
                                        <p:cTn id="58" dur="1" fill="hold">
                                          <p:stCondLst>
                                            <p:cond delay="0"/>
                                          </p:stCondLst>
                                        </p:cTn>
                                        <p:tgtEl>
                                          <p:spTgt spid="51"/>
                                        </p:tgtEl>
                                        <p:attrNameLst>
                                          <p:attrName>style.visibility</p:attrName>
                                        </p:attrNameLst>
                                      </p:cBhvr>
                                      <p:to>
                                        <p:strVal val="visible"/>
                                      </p:to>
                                    </p:set>
                                    <p:animEffect transition="in" filter="wipe(left)">
                                      <p:cBhvr>
                                        <p:cTn id="59" dur="500"/>
                                        <p:tgtEl>
                                          <p:spTgt spid="51"/>
                                        </p:tgtEl>
                                      </p:cBhvr>
                                    </p:animEffect>
                                  </p:childTnLst>
                                </p:cTn>
                              </p:par>
                            </p:childTnLst>
                          </p:cTn>
                        </p:par>
                        <p:par>
                          <p:cTn id="60" fill="hold">
                            <p:stCondLst>
                              <p:cond delay="6500"/>
                            </p:stCondLst>
                            <p:childTnLst>
                              <p:par>
                                <p:cTn id="61" presetID="22" presetClass="entr" presetSubtype="8" fill="hold" grpId="0" nodeType="afterEffect">
                                  <p:stCondLst>
                                    <p:cond delay="0"/>
                                  </p:stCondLst>
                                  <p:childTnLst>
                                    <p:set>
                                      <p:cBhvr>
                                        <p:cTn id="62" dur="1" fill="hold">
                                          <p:stCondLst>
                                            <p:cond delay="0"/>
                                          </p:stCondLst>
                                        </p:cTn>
                                        <p:tgtEl>
                                          <p:spTgt spid="52"/>
                                        </p:tgtEl>
                                        <p:attrNameLst>
                                          <p:attrName>style.visibility</p:attrName>
                                        </p:attrNameLst>
                                      </p:cBhvr>
                                      <p:to>
                                        <p:strVal val="visible"/>
                                      </p:to>
                                    </p:set>
                                    <p:animEffect transition="in" filter="wipe(left)">
                                      <p:cBhvr>
                                        <p:cTn id="63" dur="500"/>
                                        <p:tgtEl>
                                          <p:spTgt spid="52"/>
                                        </p:tgtEl>
                                      </p:cBhvr>
                                    </p:animEffect>
                                  </p:childTnLst>
                                </p:cTn>
                              </p:par>
                            </p:childTnLst>
                          </p:cTn>
                        </p:par>
                        <p:par>
                          <p:cTn id="64" fill="hold">
                            <p:stCondLst>
                              <p:cond delay="7000"/>
                            </p:stCondLst>
                            <p:childTnLst>
                              <p:par>
                                <p:cTn id="65" presetID="22" presetClass="entr" presetSubtype="8" fill="hold" grpId="0" nodeType="after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wipe(left)">
                                      <p:cBhvr>
                                        <p:cTn id="67" dur="500"/>
                                        <p:tgtEl>
                                          <p:spTgt spid="53"/>
                                        </p:tgtEl>
                                      </p:cBhvr>
                                    </p:animEffect>
                                  </p:childTnLst>
                                </p:cTn>
                              </p:par>
                            </p:childTnLst>
                          </p:cTn>
                        </p:par>
                        <p:par>
                          <p:cTn id="68" fill="hold">
                            <p:stCondLst>
                              <p:cond delay="7500"/>
                            </p:stCondLst>
                            <p:childTnLst>
                              <p:par>
                                <p:cTn id="69" presetID="22" presetClass="entr" presetSubtype="8"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left)">
                                      <p:cBhvr>
                                        <p:cTn id="71"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4" grpId="0"/>
      <p:bldP spid="65" grpId="0" animBg="1"/>
      <p:bldP spid="70" grpId="0"/>
      <p:bldP spid="71" grpId="0"/>
      <p:bldP spid="72" grpId="0"/>
      <p:bldP spid="7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79103"/>
            <a:ext cx="7708616" cy="948333"/>
          </a:xfrm>
        </p:spPr>
        <p:txBody>
          <a:bodyPr anchor="ctr"/>
          <a:lstStyle/>
          <a:p>
            <a:pPr algn="ctr">
              <a:defRPr/>
            </a:pPr>
            <a:r>
              <a:rPr lang="en-US" sz="3000" b="1" dirty="0" err="1">
                <a:solidFill>
                  <a:schemeClr val="bg2">
                    <a:lumMod val="10000"/>
                  </a:schemeClr>
                </a:solidFill>
              </a:rPr>
              <a:t>Descripción</a:t>
            </a:r>
            <a:r>
              <a:rPr lang="en-US" sz="3000" b="1" dirty="0">
                <a:solidFill>
                  <a:schemeClr val="bg2">
                    <a:lumMod val="10000"/>
                  </a:schemeClr>
                </a:solidFill>
              </a:rPr>
              <a:t> del </a:t>
            </a:r>
            <a:r>
              <a:rPr lang="en-US" sz="3000" b="1" dirty="0" err="1">
                <a:solidFill>
                  <a:schemeClr val="bg2">
                    <a:lumMod val="10000"/>
                  </a:schemeClr>
                </a:solidFill>
              </a:rPr>
              <a:t>sistema</a:t>
            </a:r>
            <a:endParaRPr lang="es-PE" sz="3000" b="1" dirty="0">
              <a:solidFill>
                <a:schemeClr val="bg2">
                  <a:lumMod val="10000"/>
                </a:schemeClr>
              </a:solidFill>
            </a:endParaRPr>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15695" r="15695"/>
          <a:stretch>
            <a:fillRect/>
          </a:stretch>
        </p:blipFill>
        <p:spPr>
          <a:xfrm>
            <a:off x="5334000" y="1724026"/>
            <a:ext cx="3611166" cy="3945731"/>
          </a:xfrm>
        </p:spPr>
      </p:pic>
      <p:sp>
        <p:nvSpPr>
          <p:cNvPr id="4" name="Text Placeholder 3"/>
          <p:cNvSpPr>
            <a:spLocks noGrp="1"/>
          </p:cNvSpPr>
          <p:nvPr>
            <p:ph type="body" sz="half" idx="2"/>
          </p:nvPr>
        </p:nvSpPr>
        <p:spPr>
          <a:xfrm>
            <a:off x="629841" y="1262744"/>
            <a:ext cx="4330303" cy="5399314"/>
          </a:xfrm>
        </p:spPr>
        <p:txBody>
          <a:bodyPr>
            <a:normAutofit/>
          </a:bodyPr>
          <a:lstStyle/>
          <a:p>
            <a:pPr marL="214313" indent="-214313" algn="just">
              <a:lnSpc>
                <a:spcPct val="100000"/>
              </a:lnSpc>
              <a:spcBef>
                <a:spcPts val="600"/>
              </a:spcBef>
              <a:spcAft>
                <a:spcPts val="600"/>
              </a:spcAft>
              <a:buFont typeface="Arial" panose="020B0604020202020204" pitchFamily="34" charset="0"/>
              <a:buChar char="•"/>
              <a:defRPr/>
            </a:pPr>
            <a:r>
              <a:rPr lang="es-PE" sz="2400" dirty="0">
                <a:solidFill>
                  <a:schemeClr val="bg2">
                    <a:lumMod val="10000"/>
                  </a:schemeClr>
                </a:solidFill>
              </a:rPr>
              <a:t>Cada organización debe desarrollar una descripción detallada del sistema.</a:t>
            </a:r>
          </a:p>
          <a:p>
            <a:pPr marL="214313" indent="-214313" algn="just">
              <a:lnSpc>
                <a:spcPct val="100000"/>
              </a:lnSpc>
              <a:spcBef>
                <a:spcPts val="600"/>
              </a:spcBef>
              <a:spcAft>
                <a:spcPts val="600"/>
              </a:spcAft>
              <a:buFont typeface="Arial" panose="020B0604020202020204" pitchFamily="34" charset="0"/>
              <a:buChar char="•"/>
              <a:defRPr/>
            </a:pPr>
            <a:r>
              <a:rPr lang="es-PE" sz="2400" dirty="0">
                <a:solidFill>
                  <a:schemeClr val="bg2">
                    <a:lumMod val="10000"/>
                  </a:schemeClr>
                </a:solidFill>
              </a:rPr>
              <a:t>Una descripción del sistema es un </a:t>
            </a:r>
            <a:r>
              <a:rPr lang="es-PE" sz="2400" b="1" dirty="0">
                <a:solidFill>
                  <a:srgbClr val="C00000"/>
                </a:solidFill>
              </a:rPr>
              <a:t>resumen de los procesos y actividades </a:t>
            </a:r>
            <a:r>
              <a:rPr lang="es-PE" sz="2400" dirty="0">
                <a:solidFill>
                  <a:schemeClr val="bg2">
                    <a:lumMod val="10000"/>
                  </a:schemeClr>
                </a:solidFill>
              </a:rPr>
              <a:t>de la organización cubiertos por el </a:t>
            </a:r>
            <a:r>
              <a:rPr lang="es-PE" sz="2400" dirty="0" smtClean="0">
                <a:solidFill>
                  <a:schemeClr val="bg2">
                    <a:lumMod val="10000"/>
                  </a:schemeClr>
                </a:solidFill>
              </a:rPr>
              <a:t>SMS </a:t>
            </a:r>
            <a:r>
              <a:rPr lang="es-PE" sz="2400" dirty="0">
                <a:solidFill>
                  <a:schemeClr val="bg2">
                    <a:lumMod val="10000"/>
                  </a:schemeClr>
                </a:solidFill>
              </a:rPr>
              <a:t>de la organización.</a:t>
            </a:r>
          </a:p>
          <a:p>
            <a:pPr marL="214313" indent="-214313" algn="just">
              <a:lnSpc>
                <a:spcPct val="100000"/>
              </a:lnSpc>
              <a:spcBef>
                <a:spcPts val="600"/>
              </a:spcBef>
              <a:spcAft>
                <a:spcPts val="600"/>
              </a:spcAft>
              <a:buFont typeface="Arial" panose="020B0604020202020204" pitchFamily="34" charset="0"/>
              <a:buChar char="•"/>
              <a:defRPr/>
            </a:pPr>
            <a:r>
              <a:rPr lang="es-PE" sz="2400" dirty="0">
                <a:solidFill>
                  <a:schemeClr val="bg2">
                    <a:lumMod val="10000"/>
                  </a:schemeClr>
                </a:solidFill>
              </a:rPr>
              <a:t>Incluye interfaces </a:t>
            </a:r>
            <a:r>
              <a:rPr lang="es-PE" sz="2400" b="1" dirty="0">
                <a:solidFill>
                  <a:srgbClr val="C00000"/>
                </a:solidFill>
              </a:rPr>
              <a:t>dentro de la organización</a:t>
            </a:r>
            <a:r>
              <a:rPr lang="es-PE" sz="2400" dirty="0">
                <a:solidFill>
                  <a:schemeClr val="bg2">
                    <a:lumMod val="10000"/>
                  </a:schemeClr>
                </a:solidFill>
              </a:rPr>
              <a:t>, así como interfaces </a:t>
            </a:r>
            <a:r>
              <a:rPr lang="es-PE" sz="2400" b="1" dirty="0">
                <a:solidFill>
                  <a:srgbClr val="C00000"/>
                </a:solidFill>
              </a:rPr>
              <a:t>con organizaciones externas </a:t>
            </a:r>
            <a:r>
              <a:rPr lang="es-PE" sz="2400" dirty="0">
                <a:solidFill>
                  <a:schemeClr val="bg2">
                    <a:lumMod val="10000"/>
                  </a:schemeClr>
                </a:solidFill>
              </a:rPr>
              <a:t>que contribuyen a la prestación de servicios.</a:t>
            </a:r>
          </a:p>
        </p:txBody>
      </p:sp>
      <p:sp>
        <p:nvSpPr>
          <p:cNvPr id="6" name="Rectangle 5"/>
          <p:cNvSpPr/>
          <p:nvPr/>
        </p:nvSpPr>
        <p:spPr>
          <a:xfrm>
            <a:off x="730892" y="1809113"/>
            <a:ext cx="7780734" cy="3416320"/>
          </a:xfrm>
          <a:prstGeom prst="rect">
            <a:avLst/>
          </a:prstGeom>
          <a:noFill/>
        </p:spPr>
        <p:txBody>
          <a:bodyPr>
            <a:spAutoFit/>
          </a:bodyPr>
          <a:lstStyle/>
          <a:p>
            <a:pPr algn="ctr">
              <a:defRPr/>
            </a:pPr>
            <a:r>
              <a:rPr lang="es-PE" sz="5400" b="1" dirty="0">
                <a:ln w="0"/>
                <a:solidFill>
                  <a:srgbClr val="C00000"/>
                </a:solidFill>
                <a:effectLst>
                  <a:outerShdw blurRad="38100" dist="19050" dir="2700000" algn="tl" rotWithShape="0">
                    <a:schemeClr val="dk1">
                      <a:alpha val="40000"/>
                    </a:schemeClr>
                  </a:outerShdw>
                </a:effectLst>
              </a:rPr>
              <a:t>Cada organización debe considerar cómo administrar de la mejor </a:t>
            </a:r>
            <a:r>
              <a:rPr lang="es-PE" sz="5400" b="1" dirty="0" smtClean="0">
                <a:ln w="0"/>
                <a:solidFill>
                  <a:srgbClr val="C00000"/>
                </a:solidFill>
                <a:effectLst>
                  <a:outerShdw blurRad="38100" dist="19050" dir="2700000" algn="tl" rotWithShape="0">
                    <a:schemeClr val="dk1">
                      <a:alpha val="40000"/>
                    </a:schemeClr>
                  </a:outerShdw>
                </a:effectLst>
              </a:rPr>
              <a:t>manera </a:t>
            </a:r>
            <a:r>
              <a:rPr lang="es-PE" sz="5400" b="1" dirty="0">
                <a:ln w="0"/>
                <a:solidFill>
                  <a:srgbClr val="C00000"/>
                </a:solidFill>
                <a:effectLst>
                  <a:outerShdw blurRad="38100" dist="19050" dir="2700000" algn="tl" rotWithShape="0">
                    <a:schemeClr val="dk1">
                      <a:alpha val="40000"/>
                    </a:schemeClr>
                  </a:outerShdw>
                </a:effectLst>
              </a:rPr>
              <a:t>sus interfaces</a:t>
            </a:r>
            <a:endParaRPr lang="en-US" sz="5400" b="1" dirty="0">
              <a:ln w="0"/>
              <a:solidFill>
                <a:srgbClr val="C00000"/>
              </a:solidFill>
              <a:effectLst>
                <a:outerShdw blurRad="38100" dist="19050" dir="2700000" algn="tl" rotWithShape="0">
                  <a:schemeClr val="dk1">
                    <a:alpha val="40000"/>
                  </a:schemeClr>
                </a:outerShdw>
              </a:effectLst>
            </a:endParaRPr>
          </a:p>
        </p:txBody>
      </p:sp>
      <p:grpSp>
        <p:nvGrpSpPr>
          <p:cNvPr id="7" name="Group 6">
            <a:extLst>
              <a:ext uri="{FF2B5EF4-FFF2-40B4-BE49-F238E27FC236}">
                <a16:creationId xmlns:a16="http://schemas.microsoft.com/office/drawing/2014/main" id="{84C49A42-5863-4E24-A233-238F5C28A061}"/>
              </a:ext>
            </a:extLst>
          </p:cNvPr>
          <p:cNvGrpSpPr/>
          <p:nvPr/>
        </p:nvGrpSpPr>
        <p:grpSpPr>
          <a:xfrm>
            <a:off x="4449759" y="889167"/>
            <a:ext cx="479036" cy="86210"/>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9" name="Oval 8">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0" name="Oval 9">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1" name="Oval 10">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2" name="Oval 11">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grpSp>
    </p:spTree>
    <p:extLst>
      <p:ext uri="{BB962C8B-B14F-4D97-AF65-F5344CB8AC3E}">
        <p14:creationId xmlns:p14="http://schemas.microsoft.com/office/powerpoint/2010/main" val="238968461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1" nodeType="clickEffect">
                                  <p:stCondLst>
                                    <p:cond delay="0"/>
                                  </p:stCondLst>
                                  <p:childTnLst>
                                    <p:animEffect transition="out" filter="fade">
                                      <p:cBhvr>
                                        <p:cTn id="24" dur="500"/>
                                        <p:tgtEl>
                                          <p:spTgt spid="4">
                                            <p:txEl>
                                              <p:pRg st="0" end="0"/>
                                            </p:txEl>
                                          </p:spTgt>
                                        </p:tgtEl>
                                      </p:cBhvr>
                                    </p:animEffect>
                                    <p:set>
                                      <p:cBhvr>
                                        <p:cTn id="25" dur="1" fill="hold">
                                          <p:stCondLst>
                                            <p:cond delay="499"/>
                                          </p:stCondLst>
                                        </p:cTn>
                                        <p:tgtEl>
                                          <p:spTgt spid="4">
                                            <p:txEl>
                                              <p:pRg st="0" end="0"/>
                                            </p:txEl>
                                          </p:spTgt>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4">
                                            <p:txEl>
                                              <p:pRg st="1" end="1"/>
                                            </p:txEl>
                                          </p:spTgt>
                                        </p:tgtEl>
                                      </p:cBhvr>
                                    </p:animEffect>
                                    <p:set>
                                      <p:cBhvr>
                                        <p:cTn id="28" dur="1" fill="hold">
                                          <p:stCondLst>
                                            <p:cond delay="499"/>
                                          </p:stCondLst>
                                        </p:cTn>
                                        <p:tgtEl>
                                          <p:spTgt spid="4">
                                            <p:txEl>
                                              <p:pRg st="1" end="1"/>
                                            </p:txEl>
                                          </p:spTgt>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4">
                                            <p:txEl>
                                              <p:pRg st="2" end="2"/>
                                            </p:txEl>
                                          </p:spTgt>
                                        </p:tgtEl>
                                      </p:cBhvr>
                                    </p:animEffect>
                                    <p:set>
                                      <p:cBhvr>
                                        <p:cTn id="31" dur="1" fill="hold">
                                          <p:stCondLst>
                                            <p:cond delay="499"/>
                                          </p:stCondLst>
                                        </p:cTn>
                                        <p:tgtEl>
                                          <p:spTgt spid="4">
                                            <p:txEl>
                                              <p:pRg st="2" end="2"/>
                                            </p:txEl>
                                          </p:spTgt>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par>
                          <p:cTn id="35" fill="hold" nodeType="afterGroup">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uiExpand="1" build="p"/>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5237" y="0"/>
            <a:ext cx="6961584" cy="725091"/>
          </a:xfrm>
        </p:spPr>
        <p:txBody>
          <a:bodyPr/>
          <a:lstStyle/>
          <a:p>
            <a:pPr algn="ctr">
              <a:defRPr/>
            </a:pPr>
            <a:r>
              <a:rPr lang="es-PE" sz="3000" b="1" dirty="0">
                <a:solidFill>
                  <a:schemeClr val="bg2">
                    <a:lumMod val="10000"/>
                  </a:schemeClr>
                </a:solidFill>
              </a:rPr>
              <a:t>Interfaces de gestión de seguridad</a:t>
            </a:r>
          </a:p>
        </p:txBody>
      </p:sp>
      <p:sp>
        <p:nvSpPr>
          <p:cNvPr id="4" name="Text Placeholder 3"/>
          <p:cNvSpPr>
            <a:spLocks noGrp="1"/>
          </p:cNvSpPr>
          <p:nvPr>
            <p:ph type="body" sz="half" idx="2"/>
          </p:nvPr>
        </p:nvSpPr>
        <p:spPr>
          <a:xfrm>
            <a:off x="477441" y="1435894"/>
            <a:ext cx="3972318" cy="4964906"/>
          </a:xfrm>
        </p:spPr>
        <p:txBody>
          <a:bodyPr>
            <a:noAutofit/>
          </a:bodyPr>
          <a:lstStyle/>
          <a:p>
            <a:pPr marL="214313" indent="-214313" algn="just">
              <a:buFont typeface="Arial" panose="020B0604020202020204" pitchFamily="34" charset="0"/>
              <a:buChar char="•"/>
              <a:defRPr/>
            </a:pPr>
            <a:r>
              <a:rPr lang="es-PE" sz="2400" dirty="0">
                <a:solidFill>
                  <a:schemeClr val="bg2">
                    <a:lumMod val="10000"/>
                  </a:schemeClr>
                </a:solidFill>
              </a:rPr>
              <a:t>Al implementar la gestión de seguridad es importante </a:t>
            </a:r>
            <a:r>
              <a:rPr lang="es-PE" sz="2400" b="1" dirty="0">
                <a:solidFill>
                  <a:srgbClr val="C00000"/>
                </a:solidFill>
              </a:rPr>
              <a:t>tener en cuenta los riesgos de seguridad inducidos por las interfaces</a:t>
            </a:r>
            <a:r>
              <a:rPr lang="es-PE" sz="2400" dirty="0">
                <a:solidFill>
                  <a:schemeClr val="bg2">
                    <a:lumMod val="10000"/>
                  </a:schemeClr>
                </a:solidFill>
              </a:rPr>
              <a:t> de la organización.</a:t>
            </a:r>
          </a:p>
          <a:p>
            <a:pPr marL="214313" indent="-214313" algn="just">
              <a:buFont typeface="Arial" panose="020B0604020202020204" pitchFamily="34" charset="0"/>
              <a:buChar char="•"/>
              <a:defRPr/>
            </a:pPr>
            <a:r>
              <a:rPr lang="es-PE" sz="2400" dirty="0">
                <a:solidFill>
                  <a:schemeClr val="bg2">
                    <a:lumMod val="10000"/>
                  </a:schemeClr>
                </a:solidFill>
              </a:rPr>
              <a:t>Las interfaces pueden ser </a:t>
            </a:r>
            <a:r>
              <a:rPr lang="es-PE" sz="2400" b="1" dirty="0">
                <a:solidFill>
                  <a:srgbClr val="C00000"/>
                </a:solidFill>
              </a:rPr>
              <a:t>internas o externas</a:t>
            </a:r>
            <a:r>
              <a:rPr lang="es-PE" sz="2400" dirty="0">
                <a:solidFill>
                  <a:schemeClr val="bg2">
                    <a:lumMod val="10000"/>
                  </a:schemeClr>
                </a:solidFill>
              </a:rPr>
              <a:t>.</a:t>
            </a:r>
          </a:p>
          <a:p>
            <a:pPr marL="214313" indent="-214313" algn="just">
              <a:buFont typeface="Arial" panose="020B0604020202020204" pitchFamily="34" charset="0"/>
              <a:buChar char="•"/>
              <a:defRPr/>
            </a:pPr>
            <a:r>
              <a:rPr lang="es-PE" sz="2400" dirty="0">
                <a:solidFill>
                  <a:schemeClr val="bg2">
                    <a:lumMod val="10000"/>
                  </a:schemeClr>
                </a:solidFill>
              </a:rPr>
              <a:t>Las interfaces deben </a:t>
            </a:r>
            <a:r>
              <a:rPr lang="es-PE" sz="2400" b="1" dirty="0">
                <a:solidFill>
                  <a:srgbClr val="C00000"/>
                </a:solidFill>
              </a:rPr>
              <a:t>definirse como parte de la descripción del sistema</a:t>
            </a:r>
            <a:r>
              <a:rPr lang="es-PE" sz="2400" dirty="0">
                <a:solidFill>
                  <a:schemeClr val="bg2">
                    <a:lumMod val="10000"/>
                  </a:schemeClr>
                </a:solidFill>
              </a:rPr>
              <a:t>.</a:t>
            </a:r>
          </a:p>
        </p:txBody>
      </p:sp>
      <p:pic>
        <p:nvPicPr>
          <p:cNvPr id="106500" name="Picture Placeholder 7"/>
          <p:cNvPicPr>
            <a:picLocks noGrp="1" noChangeAspect="1"/>
          </p:cNvPicPr>
          <p:nvPr>
            <p:ph type="pic" idx="1"/>
          </p:nvPr>
        </p:nvPicPr>
        <p:blipFill>
          <a:blip r:embed="rId3">
            <a:extLst>
              <a:ext uri="{28A0092B-C50C-407E-A947-70E740481C1C}">
                <a14:useLocalDpi xmlns:a14="http://schemas.microsoft.com/office/drawing/2010/main" val="0"/>
              </a:ext>
            </a:extLst>
          </a:blip>
          <a:srcRect l="16162" r="16162" b="7951"/>
          <a:stretch>
            <a:fillRect/>
          </a:stretch>
        </p:blipFill>
        <p:spPr>
          <a:xfrm>
            <a:off x="4621259" y="1435894"/>
            <a:ext cx="4248315" cy="3854563"/>
          </a:xfrm>
        </p:spPr>
      </p:pic>
      <p:grpSp>
        <p:nvGrpSpPr>
          <p:cNvPr id="5" name="Group 4">
            <a:extLst>
              <a:ext uri="{FF2B5EF4-FFF2-40B4-BE49-F238E27FC236}">
                <a16:creationId xmlns:a16="http://schemas.microsoft.com/office/drawing/2014/main" id="{84C49A42-5863-4E24-A233-238F5C28A061}"/>
              </a:ext>
            </a:extLst>
          </p:cNvPr>
          <p:cNvGrpSpPr/>
          <p:nvPr/>
        </p:nvGrpSpPr>
        <p:grpSpPr>
          <a:xfrm>
            <a:off x="4449759" y="889167"/>
            <a:ext cx="479036" cy="86210"/>
            <a:chOff x="5843941" y="1171696"/>
            <a:chExt cx="641369" cy="86452"/>
          </a:xfrm>
        </p:grpSpPr>
        <p:sp>
          <p:nvSpPr>
            <p:cNvPr id="6" name="Oval 5">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7" name="Oval 6">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8" name="Oval 7">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9" name="Oval 8">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0" name="Oval 9">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grpSp>
    </p:spTree>
    <p:extLst>
      <p:ext uri="{BB962C8B-B14F-4D97-AF65-F5344CB8AC3E}">
        <p14:creationId xmlns:p14="http://schemas.microsoft.com/office/powerpoint/2010/main" val="25000240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par>
                          <p:cTn id="18" fill="hold" nodeType="afterGroup">
                            <p:stCondLst>
                              <p:cond delay="500"/>
                            </p:stCondLst>
                            <p:childTnLst>
                              <p:par>
                                <p:cTn id="19" presetID="10" presetClass="entr" presetSubtype="0" fill="hold" nodeType="afterEffect">
                                  <p:stCondLst>
                                    <p:cond delay="0"/>
                                  </p:stCondLst>
                                  <p:childTnLst>
                                    <p:set>
                                      <p:cBhvr>
                                        <p:cTn id="20" dur="1" fill="hold">
                                          <p:stCondLst>
                                            <p:cond delay="0"/>
                                          </p:stCondLst>
                                        </p:cTn>
                                        <p:tgtEl>
                                          <p:spTgt spid="106500"/>
                                        </p:tgtEl>
                                        <p:attrNameLst>
                                          <p:attrName>style.visibility</p:attrName>
                                        </p:attrNameLst>
                                      </p:cBhvr>
                                      <p:to>
                                        <p:strVal val="visible"/>
                                      </p:to>
                                    </p:set>
                                    <p:animEffect transition="in" filter="fade">
                                      <p:cBhvr>
                                        <p:cTn id="21" dur="500"/>
                                        <p:tgtEl>
                                          <p:spTgt spid="1065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598" y="273860"/>
            <a:ext cx="7886700" cy="815164"/>
          </a:xfrm>
        </p:spPr>
        <p:txBody>
          <a:bodyPr/>
          <a:lstStyle/>
          <a:p>
            <a:r>
              <a:rPr lang="es-PE" b="1" dirty="0" smtClean="0"/>
              <a:t>Implementación del SMS</a:t>
            </a:r>
            <a:endParaRPr lang="es-PE" b="1" dirty="0"/>
          </a:p>
        </p:txBody>
      </p:sp>
      <p:sp>
        <p:nvSpPr>
          <p:cNvPr id="3" name="Freeform 2"/>
          <p:cNvSpPr>
            <a:spLocks/>
          </p:cNvSpPr>
          <p:nvPr/>
        </p:nvSpPr>
        <p:spPr bwMode="auto">
          <a:xfrm>
            <a:off x="5449575" y="5086563"/>
            <a:ext cx="348040" cy="488647"/>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4" name="Freeform 3"/>
          <p:cNvSpPr>
            <a:spLocks/>
          </p:cNvSpPr>
          <p:nvPr/>
        </p:nvSpPr>
        <p:spPr bwMode="auto">
          <a:xfrm>
            <a:off x="5449575" y="3198084"/>
            <a:ext cx="348040" cy="487210"/>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 name="Freeform 5"/>
          <p:cNvSpPr>
            <a:spLocks/>
          </p:cNvSpPr>
          <p:nvPr/>
        </p:nvSpPr>
        <p:spPr bwMode="auto">
          <a:xfrm>
            <a:off x="3787043" y="5086563"/>
            <a:ext cx="348040" cy="488647"/>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6" name="Freeform 6"/>
          <p:cNvSpPr>
            <a:spLocks/>
          </p:cNvSpPr>
          <p:nvPr/>
        </p:nvSpPr>
        <p:spPr bwMode="auto">
          <a:xfrm>
            <a:off x="3787043" y="3198084"/>
            <a:ext cx="348040" cy="487210"/>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7" name="Freeform 5"/>
          <p:cNvSpPr>
            <a:spLocks/>
          </p:cNvSpPr>
          <p:nvPr/>
        </p:nvSpPr>
        <p:spPr bwMode="auto">
          <a:xfrm>
            <a:off x="2109726" y="5093749"/>
            <a:ext cx="348040" cy="488647"/>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8" name="Freeform 6"/>
          <p:cNvSpPr>
            <a:spLocks/>
          </p:cNvSpPr>
          <p:nvPr/>
        </p:nvSpPr>
        <p:spPr bwMode="auto">
          <a:xfrm>
            <a:off x="2109726" y="3205271"/>
            <a:ext cx="348040" cy="487210"/>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9" name="Freeform 5"/>
          <p:cNvSpPr>
            <a:spLocks/>
          </p:cNvSpPr>
          <p:nvPr/>
        </p:nvSpPr>
        <p:spPr bwMode="auto">
          <a:xfrm>
            <a:off x="404000" y="5086562"/>
            <a:ext cx="348040" cy="488647"/>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0" name="Freeform 6"/>
          <p:cNvSpPr>
            <a:spLocks/>
          </p:cNvSpPr>
          <p:nvPr/>
        </p:nvSpPr>
        <p:spPr bwMode="auto">
          <a:xfrm>
            <a:off x="404000" y="3198084"/>
            <a:ext cx="348040" cy="487210"/>
          </a:xfrm>
          <a:custGeom>
            <a:avLst/>
            <a:gdLst>
              <a:gd name="T0" fmla="*/ 140 w 140"/>
              <a:gd name="T1" fmla="*/ 97 h 135"/>
              <a:gd name="T2" fmla="*/ 102 w 140"/>
              <a:gd name="T3" fmla="*/ 135 h 135"/>
              <a:gd name="T4" fmla="*/ 39 w 140"/>
              <a:gd name="T5" fmla="*/ 135 h 135"/>
              <a:gd name="T6" fmla="*/ 0 w 140"/>
              <a:gd name="T7" fmla="*/ 97 h 135"/>
              <a:gd name="T8" fmla="*/ 0 w 140"/>
              <a:gd name="T9" fmla="*/ 39 h 135"/>
              <a:gd name="T10" fmla="*/ 39 w 140"/>
              <a:gd name="T11" fmla="*/ 0 h 135"/>
              <a:gd name="T12" fmla="*/ 102 w 140"/>
              <a:gd name="T13" fmla="*/ 0 h 135"/>
              <a:gd name="T14" fmla="*/ 140 w 140"/>
              <a:gd name="T15" fmla="*/ 39 h 135"/>
              <a:gd name="T16" fmla="*/ 140 w 140"/>
              <a:gd name="T17" fmla="*/ 9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0" h="135">
                <a:moveTo>
                  <a:pt x="140" y="97"/>
                </a:moveTo>
                <a:cubicBezTo>
                  <a:pt x="140" y="118"/>
                  <a:pt x="123" y="135"/>
                  <a:pt x="102" y="135"/>
                </a:cubicBezTo>
                <a:cubicBezTo>
                  <a:pt x="39" y="135"/>
                  <a:pt x="39" y="135"/>
                  <a:pt x="39" y="135"/>
                </a:cubicBezTo>
                <a:cubicBezTo>
                  <a:pt x="17" y="135"/>
                  <a:pt x="0" y="118"/>
                  <a:pt x="0" y="97"/>
                </a:cubicBezTo>
                <a:cubicBezTo>
                  <a:pt x="0" y="39"/>
                  <a:pt x="0" y="39"/>
                  <a:pt x="0" y="39"/>
                </a:cubicBezTo>
                <a:cubicBezTo>
                  <a:pt x="0" y="17"/>
                  <a:pt x="17" y="0"/>
                  <a:pt x="39" y="0"/>
                </a:cubicBezTo>
                <a:cubicBezTo>
                  <a:pt x="102" y="0"/>
                  <a:pt x="102" y="0"/>
                  <a:pt x="102" y="0"/>
                </a:cubicBezTo>
                <a:cubicBezTo>
                  <a:pt x="123" y="0"/>
                  <a:pt x="140" y="17"/>
                  <a:pt x="140" y="39"/>
                </a:cubicBezTo>
                <a:lnTo>
                  <a:pt x="140" y="9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1" name="Freeform 19"/>
          <p:cNvSpPr>
            <a:spLocks/>
          </p:cNvSpPr>
          <p:nvPr/>
        </p:nvSpPr>
        <p:spPr bwMode="auto">
          <a:xfrm>
            <a:off x="0" y="2680695"/>
            <a:ext cx="9009089" cy="3353320"/>
          </a:xfrm>
          <a:custGeom>
            <a:avLst/>
            <a:gdLst>
              <a:gd name="T0" fmla="*/ 5248 w 5248"/>
              <a:gd name="T1" fmla="*/ 623 h 1244"/>
              <a:gd name="T2" fmla="*/ 4451 w 5248"/>
              <a:gd name="T3" fmla="*/ 0 h 1244"/>
              <a:gd name="T4" fmla="*/ 4451 w 5248"/>
              <a:gd name="T5" fmla="*/ 271 h 1244"/>
              <a:gd name="T6" fmla="*/ 0 w 5248"/>
              <a:gd name="T7" fmla="*/ 271 h 1244"/>
              <a:gd name="T8" fmla="*/ 0 w 5248"/>
              <a:gd name="T9" fmla="*/ 965 h 1244"/>
              <a:gd name="T10" fmla="*/ 4451 w 5248"/>
              <a:gd name="T11" fmla="*/ 965 h 1244"/>
              <a:gd name="T12" fmla="*/ 4451 w 5248"/>
              <a:gd name="T13" fmla="*/ 1244 h 1244"/>
              <a:gd name="T14" fmla="*/ 5248 w 5248"/>
              <a:gd name="T15" fmla="*/ 623 h 12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248" h="1244">
                <a:moveTo>
                  <a:pt x="5248" y="623"/>
                </a:moveTo>
                <a:lnTo>
                  <a:pt x="4451" y="0"/>
                </a:lnTo>
                <a:lnTo>
                  <a:pt x="4451" y="271"/>
                </a:lnTo>
                <a:lnTo>
                  <a:pt x="0" y="271"/>
                </a:lnTo>
                <a:lnTo>
                  <a:pt x="0" y="965"/>
                </a:lnTo>
                <a:lnTo>
                  <a:pt x="4451" y="965"/>
                </a:lnTo>
                <a:lnTo>
                  <a:pt x="4451" y="1244"/>
                </a:lnTo>
                <a:lnTo>
                  <a:pt x="5248" y="623"/>
                </a:ln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2" name="TextBox 11"/>
          <p:cNvSpPr txBox="1"/>
          <p:nvPr/>
        </p:nvSpPr>
        <p:spPr>
          <a:xfrm>
            <a:off x="7381757" y="4058997"/>
            <a:ext cx="1140844" cy="584775"/>
          </a:xfrm>
          <a:prstGeom prst="rect">
            <a:avLst/>
          </a:prstGeom>
          <a:noFill/>
        </p:spPr>
        <p:txBody>
          <a:bodyPr wrap="square" rtlCol="0">
            <a:spAutoFit/>
          </a:bodyPr>
          <a:lstStyle/>
          <a:p>
            <a:pPr algn="ctr"/>
            <a:r>
              <a:rPr lang="es-PE" sz="3200" b="1" dirty="0" smtClean="0">
                <a:solidFill>
                  <a:schemeClr val="bg1"/>
                </a:solidFill>
                <a:latin typeface="+mj-lt"/>
                <a:ea typeface="Raleway" panose="020B0003030101060003" pitchFamily="2" charset="0"/>
              </a:rPr>
              <a:t>SMS</a:t>
            </a:r>
            <a:endParaRPr lang="es-PE" sz="3200" b="1" dirty="0">
              <a:solidFill>
                <a:schemeClr val="bg1"/>
              </a:solidFill>
              <a:latin typeface="+mj-lt"/>
              <a:ea typeface="Raleway" panose="020B0003030101060003" pitchFamily="2" charset="0"/>
            </a:endParaRPr>
          </a:p>
        </p:txBody>
      </p:sp>
      <p:sp>
        <p:nvSpPr>
          <p:cNvPr id="13" name="Freeform 7"/>
          <p:cNvSpPr>
            <a:spLocks/>
          </p:cNvSpPr>
          <p:nvPr/>
        </p:nvSpPr>
        <p:spPr bwMode="auto">
          <a:xfrm>
            <a:off x="5488428" y="3190900"/>
            <a:ext cx="1680828" cy="2384311"/>
          </a:xfrm>
          <a:custGeom>
            <a:avLst/>
            <a:gdLst>
              <a:gd name="T0" fmla="*/ 418 w 422"/>
              <a:gd name="T1" fmla="*/ 152 h 660"/>
              <a:gd name="T2" fmla="*/ 363 w 422"/>
              <a:gd name="T3" fmla="*/ 0 h 660"/>
              <a:gd name="T4" fmla="*/ 0 w 422"/>
              <a:gd name="T5" fmla="*/ 0 h 660"/>
              <a:gd name="T6" fmla="*/ 65 w 422"/>
              <a:gd name="T7" fmla="*/ 132 h 660"/>
              <a:gd name="T8" fmla="*/ 65 w 422"/>
              <a:gd name="T9" fmla="*/ 343 h 660"/>
              <a:gd name="T10" fmla="*/ 64 w 422"/>
              <a:gd name="T11" fmla="*/ 528 h 660"/>
              <a:gd name="T12" fmla="*/ 0 w 422"/>
              <a:gd name="T13" fmla="*/ 660 h 660"/>
              <a:gd name="T14" fmla="*/ 363 w 422"/>
              <a:gd name="T15" fmla="*/ 660 h 660"/>
              <a:gd name="T16" fmla="*/ 418 w 422"/>
              <a:gd name="T17" fmla="*/ 507 h 660"/>
              <a:gd name="T18" fmla="*/ 420 w 422"/>
              <a:gd name="T19" fmla="*/ 329 h 660"/>
              <a:gd name="T20" fmla="*/ 418 w 422"/>
              <a:gd name="T21" fmla="*/ 15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2" h="660">
                <a:moveTo>
                  <a:pt x="418" y="152"/>
                </a:moveTo>
                <a:cubicBezTo>
                  <a:pt x="415" y="67"/>
                  <a:pt x="422" y="0"/>
                  <a:pt x="363" y="0"/>
                </a:cubicBezTo>
                <a:cubicBezTo>
                  <a:pt x="0" y="0"/>
                  <a:pt x="0" y="0"/>
                  <a:pt x="0" y="0"/>
                </a:cubicBezTo>
                <a:cubicBezTo>
                  <a:pt x="71" y="0"/>
                  <a:pt x="64" y="83"/>
                  <a:pt x="65" y="132"/>
                </a:cubicBezTo>
                <a:cubicBezTo>
                  <a:pt x="65" y="135"/>
                  <a:pt x="65" y="251"/>
                  <a:pt x="65" y="343"/>
                </a:cubicBezTo>
                <a:cubicBezTo>
                  <a:pt x="65" y="426"/>
                  <a:pt x="65" y="525"/>
                  <a:pt x="64" y="528"/>
                </a:cubicBezTo>
                <a:cubicBezTo>
                  <a:pt x="64" y="577"/>
                  <a:pt x="71" y="660"/>
                  <a:pt x="0" y="660"/>
                </a:cubicBezTo>
                <a:cubicBezTo>
                  <a:pt x="363" y="660"/>
                  <a:pt x="363" y="660"/>
                  <a:pt x="363" y="660"/>
                </a:cubicBezTo>
                <a:cubicBezTo>
                  <a:pt x="422" y="660"/>
                  <a:pt x="415" y="592"/>
                  <a:pt x="418" y="507"/>
                </a:cubicBezTo>
                <a:cubicBezTo>
                  <a:pt x="420" y="460"/>
                  <a:pt x="420" y="393"/>
                  <a:pt x="420" y="329"/>
                </a:cubicBezTo>
                <a:cubicBezTo>
                  <a:pt x="420" y="266"/>
                  <a:pt x="420" y="199"/>
                  <a:pt x="418" y="152"/>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4" name="Freeform 7"/>
          <p:cNvSpPr>
            <a:spLocks/>
          </p:cNvSpPr>
          <p:nvPr/>
        </p:nvSpPr>
        <p:spPr bwMode="auto">
          <a:xfrm>
            <a:off x="3825897" y="3190900"/>
            <a:ext cx="1680828" cy="2384311"/>
          </a:xfrm>
          <a:custGeom>
            <a:avLst/>
            <a:gdLst>
              <a:gd name="T0" fmla="*/ 418 w 422"/>
              <a:gd name="T1" fmla="*/ 152 h 660"/>
              <a:gd name="T2" fmla="*/ 363 w 422"/>
              <a:gd name="T3" fmla="*/ 0 h 660"/>
              <a:gd name="T4" fmla="*/ 0 w 422"/>
              <a:gd name="T5" fmla="*/ 0 h 660"/>
              <a:gd name="T6" fmla="*/ 65 w 422"/>
              <a:gd name="T7" fmla="*/ 132 h 660"/>
              <a:gd name="T8" fmla="*/ 65 w 422"/>
              <a:gd name="T9" fmla="*/ 343 h 660"/>
              <a:gd name="T10" fmla="*/ 64 w 422"/>
              <a:gd name="T11" fmla="*/ 528 h 660"/>
              <a:gd name="T12" fmla="*/ 0 w 422"/>
              <a:gd name="T13" fmla="*/ 660 h 660"/>
              <a:gd name="T14" fmla="*/ 363 w 422"/>
              <a:gd name="T15" fmla="*/ 660 h 660"/>
              <a:gd name="T16" fmla="*/ 418 w 422"/>
              <a:gd name="T17" fmla="*/ 507 h 660"/>
              <a:gd name="T18" fmla="*/ 420 w 422"/>
              <a:gd name="T19" fmla="*/ 329 h 660"/>
              <a:gd name="T20" fmla="*/ 418 w 422"/>
              <a:gd name="T21" fmla="*/ 15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2" h="660">
                <a:moveTo>
                  <a:pt x="418" y="152"/>
                </a:moveTo>
                <a:cubicBezTo>
                  <a:pt x="415" y="67"/>
                  <a:pt x="422" y="0"/>
                  <a:pt x="363" y="0"/>
                </a:cubicBezTo>
                <a:cubicBezTo>
                  <a:pt x="0" y="0"/>
                  <a:pt x="0" y="0"/>
                  <a:pt x="0" y="0"/>
                </a:cubicBezTo>
                <a:cubicBezTo>
                  <a:pt x="71" y="0"/>
                  <a:pt x="64" y="83"/>
                  <a:pt x="65" y="132"/>
                </a:cubicBezTo>
                <a:cubicBezTo>
                  <a:pt x="65" y="135"/>
                  <a:pt x="65" y="251"/>
                  <a:pt x="65" y="343"/>
                </a:cubicBezTo>
                <a:cubicBezTo>
                  <a:pt x="65" y="426"/>
                  <a:pt x="65" y="525"/>
                  <a:pt x="64" y="528"/>
                </a:cubicBezTo>
                <a:cubicBezTo>
                  <a:pt x="64" y="577"/>
                  <a:pt x="71" y="660"/>
                  <a:pt x="0" y="660"/>
                </a:cubicBezTo>
                <a:cubicBezTo>
                  <a:pt x="363" y="660"/>
                  <a:pt x="363" y="660"/>
                  <a:pt x="363" y="660"/>
                </a:cubicBezTo>
                <a:cubicBezTo>
                  <a:pt x="422" y="660"/>
                  <a:pt x="415" y="592"/>
                  <a:pt x="418" y="507"/>
                </a:cubicBezTo>
                <a:cubicBezTo>
                  <a:pt x="420" y="460"/>
                  <a:pt x="420" y="393"/>
                  <a:pt x="420" y="329"/>
                </a:cubicBezTo>
                <a:cubicBezTo>
                  <a:pt x="420" y="266"/>
                  <a:pt x="420" y="199"/>
                  <a:pt x="418" y="152"/>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5" name="Freeform 7"/>
          <p:cNvSpPr>
            <a:spLocks/>
          </p:cNvSpPr>
          <p:nvPr/>
        </p:nvSpPr>
        <p:spPr bwMode="auto">
          <a:xfrm>
            <a:off x="2148578" y="3198084"/>
            <a:ext cx="1680828" cy="2384311"/>
          </a:xfrm>
          <a:custGeom>
            <a:avLst/>
            <a:gdLst>
              <a:gd name="T0" fmla="*/ 418 w 422"/>
              <a:gd name="T1" fmla="*/ 152 h 660"/>
              <a:gd name="T2" fmla="*/ 363 w 422"/>
              <a:gd name="T3" fmla="*/ 0 h 660"/>
              <a:gd name="T4" fmla="*/ 0 w 422"/>
              <a:gd name="T5" fmla="*/ 0 h 660"/>
              <a:gd name="T6" fmla="*/ 65 w 422"/>
              <a:gd name="T7" fmla="*/ 132 h 660"/>
              <a:gd name="T8" fmla="*/ 65 w 422"/>
              <a:gd name="T9" fmla="*/ 343 h 660"/>
              <a:gd name="T10" fmla="*/ 64 w 422"/>
              <a:gd name="T11" fmla="*/ 528 h 660"/>
              <a:gd name="T12" fmla="*/ 0 w 422"/>
              <a:gd name="T13" fmla="*/ 660 h 660"/>
              <a:gd name="T14" fmla="*/ 363 w 422"/>
              <a:gd name="T15" fmla="*/ 660 h 660"/>
              <a:gd name="T16" fmla="*/ 418 w 422"/>
              <a:gd name="T17" fmla="*/ 507 h 660"/>
              <a:gd name="T18" fmla="*/ 420 w 422"/>
              <a:gd name="T19" fmla="*/ 329 h 660"/>
              <a:gd name="T20" fmla="*/ 418 w 422"/>
              <a:gd name="T21" fmla="*/ 15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2" h="660">
                <a:moveTo>
                  <a:pt x="418" y="152"/>
                </a:moveTo>
                <a:cubicBezTo>
                  <a:pt x="415" y="67"/>
                  <a:pt x="422" y="0"/>
                  <a:pt x="363" y="0"/>
                </a:cubicBezTo>
                <a:cubicBezTo>
                  <a:pt x="0" y="0"/>
                  <a:pt x="0" y="0"/>
                  <a:pt x="0" y="0"/>
                </a:cubicBezTo>
                <a:cubicBezTo>
                  <a:pt x="71" y="0"/>
                  <a:pt x="64" y="83"/>
                  <a:pt x="65" y="132"/>
                </a:cubicBezTo>
                <a:cubicBezTo>
                  <a:pt x="65" y="135"/>
                  <a:pt x="65" y="251"/>
                  <a:pt x="65" y="343"/>
                </a:cubicBezTo>
                <a:cubicBezTo>
                  <a:pt x="65" y="426"/>
                  <a:pt x="65" y="525"/>
                  <a:pt x="64" y="528"/>
                </a:cubicBezTo>
                <a:cubicBezTo>
                  <a:pt x="64" y="577"/>
                  <a:pt x="71" y="660"/>
                  <a:pt x="0" y="660"/>
                </a:cubicBezTo>
                <a:cubicBezTo>
                  <a:pt x="363" y="660"/>
                  <a:pt x="363" y="660"/>
                  <a:pt x="363" y="660"/>
                </a:cubicBezTo>
                <a:cubicBezTo>
                  <a:pt x="422" y="660"/>
                  <a:pt x="415" y="592"/>
                  <a:pt x="418" y="507"/>
                </a:cubicBezTo>
                <a:cubicBezTo>
                  <a:pt x="420" y="460"/>
                  <a:pt x="420" y="393"/>
                  <a:pt x="420" y="329"/>
                </a:cubicBezTo>
                <a:cubicBezTo>
                  <a:pt x="420" y="266"/>
                  <a:pt x="420" y="199"/>
                  <a:pt x="418" y="152"/>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6" name="Freeform 7"/>
          <p:cNvSpPr>
            <a:spLocks/>
          </p:cNvSpPr>
          <p:nvPr/>
        </p:nvSpPr>
        <p:spPr bwMode="auto">
          <a:xfrm>
            <a:off x="442853" y="3190898"/>
            <a:ext cx="1680828" cy="2384311"/>
          </a:xfrm>
          <a:custGeom>
            <a:avLst/>
            <a:gdLst>
              <a:gd name="T0" fmla="*/ 418 w 422"/>
              <a:gd name="T1" fmla="*/ 152 h 660"/>
              <a:gd name="T2" fmla="*/ 363 w 422"/>
              <a:gd name="T3" fmla="*/ 0 h 660"/>
              <a:gd name="T4" fmla="*/ 0 w 422"/>
              <a:gd name="T5" fmla="*/ 0 h 660"/>
              <a:gd name="T6" fmla="*/ 65 w 422"/>
              <a:gd name="T7" fmla="*/ 132 h 660"/>
              <a:gd name="T8" fmla="*/ 65 w 422"/>
              <a:gd name="T9" fmla="*/ 343 h 660"/>
              <a:gd name="T10" fmla="*/ 64 w 422"/>
              <a:gd name="T11" fmla="*/ 528 h 660"/>
              <a:gd name="T12" fmla="*/ 0 w 422"/>
              <a:gd name="T13" fmla="*/ 660 h 660"/>
              <a:gd name="T14" fmla="*/ 363 w 422"/>
              <a:gd name="T15" fmla="*/ 660 h 660"/>
              <a:gd name="T16" fmla="*/ 418 w 422"/>
              <a:gd name="T17" fmla="*/ 507 h 660"/>
              <a:gd name="T18" fmla="*/ 420 w 422"/>
              <a:gd name="T19" fmla="*/ 329 h 660"/>
              <a:gd name="T20" fmla="*/ 418 w 422"/>
              <a:gd name="T21" fmla="*/ 152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2" h="660">
                <a:moveTo>
                  <a:pt x="418" y="152"/>
                </a:moveTo>
                <a:cubicBezTo>
                  <a:pt x="415" y="67"/>
                  <a:pt x="422" y="0"/>
                  <a:pt x="363" y="0"/>
                </a:cubicBezTo>
                <a:cubicBezTo>
                  <a:pt x="0" y="0"/>
                  <a:pt x="0" y="0"/>
                  <a:pt x="0" y="0"/>
                </a:cubicBezTo>
                <a:cubicBezTo>
                  <a:pt x="71" y="0"/>
                  <a:pt x="64" y="83"/>
                  <a:pt x="65" y="132"/>
                </a:cubicBezTo>
                <a:cubicBezTo>
                  <a:pt x="65" y="135"/>
                  <a:pt x="65" y="251"/>
                  <a:pt x="65" y="343"/>
                </a:cubicBezTo>
                <a:cubicBezTo>
                  <a:pt x="65" y="426"/>
                  <a:pt x="65" y="525"/>
                  <a:pt x="64" y="528"/>
                </a:cubicBezTo>
                <a:cubicBezTo>
                  <a:pt x="64" y="577"/>
                  <a:pt x="71" y="660"/>
                  <a:pt x="0" y="660"/>
                </a:cubicBezTo>
                <a:cubicBezTo>
                  <a:pt x="363" y="660"/>
                  <a:pt x="363" y="660"/>
                  <a:pt x="363" y="660"/>
                </a:cubicBezTo>
                <a:cubicBezTo>
                  <a:pt x="422" y="660"/>
                  <a:pt x="415" y="592"/>
                  <a:pt x="418" y="507"/>
                </a:cubicBezTo>
                <a:cubicBezTo>
                  <a:pt x="420" y="460"/>
                  <a:pt x="420" y="393"/>
                  <a:pt x="420" y="329"/>
                </a:cubicBezTo>
                <a:cubicBezTo>
                  <a:pt x="420" y="266"/>
                  <a:pt x="420" y="199"/>
                  <a:pt x="418" y="152"/>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7" name="TextBox 16"/>
          <p:cNvSpPr txBox="1"/>
          <p:nvPr/>
        </p:nvSpPr>
        <p:spPr>
          <a:xfrm>
            <a:off x="659219" y="4157045"/>
            <a:ext cx="1450507" cy="1323439"/>
          </a:xfrm>
          <a:prstGeom prst="rect">
            <a:avLst/>
          </a:prstGeom>
          <a:noFill/>
        </p:spPr>
        <p:txBody>
          <a:bodyPr wrap="square" rtlCol="0">
            <a:spAutoFit/>
          </a:bodyPr>
          <a:lstStyle/>
          <a:p>
            <a:pPr algn="ctr"/>
            <a:r>
              <a:rPr lang="es-PE" sz="1600" dirty="0" smtClean="0">
                <a:solidFill>
                  <a:schemeClr val="bg1"/>
                </a:solidFill>
              </a:rPr>
              <a:t>145.205 </a:t>
            </a:r>
            <a:r>
              <a:rPr lang="es-PE" sz="1600" dirty="0">
                <a:solidFill>
                  <a:schemeClr val="bg1"/>
                </a:solidFill>
              </a:rPr>
              <a:t>Política y objetivos de seguridad operacional</a:t>
            </a:r>
            <a:endParaRPr lang="es-PE" sz="1600" dirty="0">
              <a:solidFill>
                <a:schemeClr val="bg1"/>
              </a:solidFill>
              <a:latin typeface="+mj-lt"/>
              <a:ea typeface="Raleway" panose="020B0003030101060003" pitchFamily="2" charset="0"/>
            </a:endParaRPr>
          </a:p>
        </p:txBody>
      </p:sp>
      <p:sp>
        <p:nvSpPr>
          <p:cNvPr id="19" name="TextBox 18"/>
          <p:cNvSpPr txBox="1"/>
          <p:nvPr/>
        </p:nvSpPr>
        <p:spPr>
          <a:xfrm>
            <a:off x="2382881" y="4157045"/>
            <a:ext cx="1428230" cy="1323439"/>
          </a:xfrm>
          <a:prstGeom prst="rect">
            <a:avLst/>
          </a:prstGeom>
          <a:noFill/>
        </p:spPr>
        <p:txBody>
          <a:bodyPr wrap="square" rtlCol="0">
            <a:spAutoFit/>
          </a:bodyPr>
          <a:lstStyle/>
          <a:p>
            <a:pPr algn="ctr"/>
            <a:r>
              <a:rPr lang="es-PE" sz="1600" dirty="0" smtClean="0">
                <a:solidFill>
                  <a:schemeClr val="bg1"/>
                </a:solidFill>
              </a:rPr>
              <a:t>145.210 </a:t>
            </a:r>
            <a:r>
              <a:rPr lang="es-PE" sz="1600" dirty="0">
                <a:solidFill>
                  <a:schemeClr val="bg1"/>
                </a:solidFill>
              </a:rPr>
              <a:t>Gestión de riesgos de seguridad operacional</a:t>
            </a:r>
            <a:endParaRPr lang="es-PE" sz="1600" dirty="0">
              <a:solidFill>
                <a:schemeClr val="bg1"/>
              </a:solidFill>
              <a:latin typeface="+mj-lt"/>
              <a:ea typeface="Raleway" panose="020B0003030101060003" pitchFamily="2" charset="0"/>
            </a:endParaRPr>
          </a:p>
        </p:txBody>
      </p:sp>
      <p:sp>
        <p:nvSpPr>
          <p:cNvPr id="21" name="TextBox 20"/>
          <p:cNvSpPr txBox="1"/>
          <p:nvPr/>
        </p:nvSpPr>
        <p:spPr>
          <a:xfrm>
            <a:off x="4045414" y="4157046"/>
            <a:ext cx="1493831" cy="1077218"/>
          </a:xfrm>
          <a:prstGeom prst="rect">
            <a:avLst/>
          </a:prstGeom>
          <a:noFill/>
        </p:spPr>
        <p:txBody>
          <a:bodyPr wrap="square" rtlCol="0">
            <a:spAutoFit/>
          </a:bodyPr>
          <a:lstStyle/>
          <a:p>
            <a:pPr algn="ctr"/>
            <a:r>
              <a:rPr lang="es-PE" sz="1600" dirty="0">
                <a:solidFill>
                  <a:schemeClr val="bg1"/>
                </a:solidFill>
              </a:rPr>
              <a:t>145.215 </a:t>
            </a:r>
            <a:r>
              <a:rPr lang="es-PE" sz="1600" dirty="0" smtClean="0">
                <a:solidFill>
                  <a:schemeClr val="bg1"/>
                </a:solidFill>
              </a:rPr>
              <a:t>Aseguramiento </a:t>
            </a:r>
            <a:r>
              <a:rPr lang="es-PE" sz="1600" dirty="0">
                <a:solidFill>
                  <a:schemeClr val="bg1"/>
                </a:solidFill>
              </a:rPr>
              <a:t>de la seguridad operacional</a:t>
            </a:r>
            <a:endParaRPr lang="es-PE" sz="1600" dirty="0">
              <a:solidFill>
                <a:schemeClr val="bg1"/>
              </a:solidFill>
              <a:latin typeface="+mj-lt"/>
              <a:ea typeface="Raleway" panose="020B0003030101060003" pitchFamily="2" charset="0"/>
            </a:endParaRPr>
          </a:p>
        </p:txBody>
      </p:sp>
      <p:sp>
        <p:nvSpPr>
          <p:cNvPr id="23" name="TextBox 22"/>
          <p:cNvSpPr txBox="1"/>
          <p:nvPr/>
        </p:nvSpPr>
        <p:spPr>
          <a:xfrm>
            <a:off x="5755254" y="4157046"/>
            <a:ext cx="1410494" cy="1077218"/>
          </a:xfrm>
          <a:prstGeom prst="rect">
            <a:avLst/>
          </a:prstGeom>
          <a:noFill/>
        </p:spPr>
        <p:txBody>
          <a:bodyPr wrap="square" rtlCol="0">
            <a:spAutoFit/>
          </a:bodyPr>
          <a:lstStyle/>
          <a:p>
            <a:pPr algn="ctr"/>
            <a:r>
              <a:rPr lang="es-PE" sz="1600" dirty="0">
                <a:solidFill>
                  <a:schemeClr val="bg1"/>
                </a:solidFill>
              </a:rPr>
              <a:t>145.220 - Promoción de la seguridad </a:t>
            </a:r>
            <a:r>
              <a:rPr lang="es-PE" sz="1600" dirty="0" smtClean="0">
                <a:solidFill>
                  <a:schemeClr val="bg1"/>
                </a:solidFill>
              </a:rPr>
              <a:t>operacional</a:t>
            </a:r>
            <a:endParaRPr lang="es-PE" sz="1600" dirty="0">
              <a:solidFill>
                <a:schemeClr val="bg1"/>
              </a:solidFill>
              <a:latin typeface="+mj-lt"/>
              <a:ea typeface="Raleway" panose="020B0003030101060003" pitchFamily="2" charset="0"/>
            </a:endParaRPr>
          </a:p>
        </p:txBody>
      </p:sp>
      <p:sp>
        <p:nvSpPr>
          <p:cNvPr id="36" name="TextBox 35"/>
          <p:cNvSpPr txBox="1"/>
          <p:nvPr/>
        </p:nvSpPr>
        <p:spPr>
          <a:xfrm>
            <a:off x="442853" y="1153728"/>
            <a:ext cx="8303632" cy="1569660"/>
          </a:xfrm>
          <a:prstGeom prst="rect">
            <a:avLst/>
          </a:prstGeom>
          <a:noFill/>
        </p:spPr>
        <p:txBody>
          <a:bodyPr wrap="square" rtlCol="0">
            <a:spAutoFit/>
          </a:bodyPr>
          <a:lstStyle/>
          <a:p>
            <a:pPr algn="just"/>
            <a:r>
              <a:rPr lang="es-PE" sz="2400" dirty="0" smtClean="0"/>
              <a:t>Independientemente del tamaño y la complejidad de la OMA, deben aplicarse todos los elementos y componentes del marco del SMS. La implementación debe adaptarse a la organización y sus actividades</a:t>
            </a:r>
            <a:endParaRPr lang="es-PE" sz="2400" dirty="0"/>
          </a:p>
        </p:txBody>
      </p:sp>
      <p:grpSp>
        <p:nvGrpSpPr>
          <p:cNvPr id="39" name="Group 38"/>
          <p:cNvGrpSpPr/>
          <p:nvPr/>
        </p:nvGrpSpPr>
        <p:grpSpPr>
          <a:xfrm>
            <a:off x="1208150" y="3475409"/>
            <a:ext cx="317500" cy="508000"/>
            <a:chOff x="5929313" y="2216151"/>
            <a:chExt cx="317500" cy="381000"/>
          </a:xfrm>
          <a:solidFill>
            <a:schemeClr val="bg1">
              <a:lumMod val="85000"/>
            </a:schemeClr>
          </a:solidFill>
        </p:grpSpPr>
        <p:sp>
          <p:nvSpPr>
            <p:cNvPr id="40" name="Freeform 352"/>
            <p:cNvSpPr>
              <a:spLocks noEditPoints="1"/>
            </p:cNvSpPr>
            <p:nvPr/>
          </p:nvSpPr>
          <p:spPr bwMode="auto">
            <a:xfrm>
              <a:off x="5929313" y="2216151"/>
              <a:ext cx="317500" cy="381000"/>
            </a:xfrm>
            <a:custGeom>
              <a:avLst/>
              <a:gdLst/>
              <a:ahLst/>
              <a:cxnLst>
                <a:cxn ang="0">
                  <a:pos x="21" y="10"/>
                </a:cxn>
                <a:cxn ang="0">
                  <a:pos x="17" y="12"/>
                </a:cxn>
                <a:cxn ang="0">
                  <a:pos x="13" y="15"/>
                </a:cxn>
                <a:cxn ang="0">
                  <a:pos x="10" y="19"/>
                </a:cxn>
                <a:cxn ang="0">
                  <a:pos x="9" y="24"/>
                </a:cxn>
                <a:cxn ang="0">
                  <a:pos x="10" y="219"/>
                </a:cxn>
                <a:cxn ang="0">
                  <a:pos x="11" y="223"/>
                </a:cxn>
                <a:cxn ang="0">
                  <a:pos x="15" y="227"/>
                </a:cxn>
                <a:cxn ang="0">
                  <a:pos x="19" y="230"/>
                </a:cxn>
                <a:cxn ang="0">
                  <a:pos x="24" y="230"/>
                </a:cxn>
                <a:cxn ang="0">
                  <a:pos x="179" y="230"/>
                </a:cxn>
                <a:cxn ang="0">
                  <a:pos x="183" y="228"/>
                </a:cxn>
                <a:cxn ang="0">
                  <a:pos x="187" y="225"/>
                </a:cxn>
                <a:cxn ang="0">
                  <a:pos x="189" y="221"/>
                </a:cxn>
                <a:cxn ang="0">
                  <a:pos x="190" y="216"/>
                </a:cxn>
                <a:cxn ang="0">
                  <a:pos x="190" y="22"/>
                </a:cxn>
                <a:cxn ang="0">
                  <a:pos x="188" y="17"/>
                </a:cxn>
                <a:cxn ang="0">
                  <a:pos x="185" y="13"/>
                </a:cxn>
                <a:cxn ang="0">
                  <a:pos x="181" y="11"/>
                </a:cxn>
                <a:cxn ang="0">
                  <a:pos x="176" y="10"/>
                </a:cxn>
                <a:cxn ang="0">
                  <a:pos x="24" y="0"/>
                </a:cxn>
                <a:cxn ang="0">
                  <a:pos x="179" y="0"/>
                </a:cxn>
                <a:cxn ang="0">
                  <a:pos x="185" y="2"/>
                </a:cxn>
                <a:cxn ang="0">
                  <a:pos x="191" y="5"/>
                </a:cxn>
                <a:cxn ang="0">
                  <a:pos x="195" y="10"/>
                </a:cxn>
                <a:cxn ang="0">
                  <a:pos x="198" y="15"/>
                </a:cxn>
                <a:cxn ang="0">
                  <a:pos x="200" y="21"/>
                </a:cxn>
                <a:cxn ang="0">
                  <a:pos x="200" y="216"/>
                </a:cxn>
                <a:cxn ang="0">
                  <a:pos x="199" y="222"/>
                </a:cxn>
                <a:cxn ang="0">
                  <a:pos x="197" y="228"/>
                </a:cxn>
                <a:cxn ang="0">
                  <a:pos x="193" y="233"/>
                </a:cxn>
                <a:cxn ang="0">
                  <a:pos x="188" y="237"/>
                </a:cxn>
                <a:cxn ang="0">
                  <a:pos x="182" y="239"/>
                </a:cxn>
                <a:cxn ang="0">
                  <a:pos x="176" y="240"/>
                </a:cxn>
                <a:cxn ang="0">
                  <a:pos x="21" y="240"/>
                </a:cxn>
                <a:cxn ang="0">
                  <a:pos x="15" y="238"/>
                </a:cxn>
                <a:cxn ang="0">
                  <a:pos x="9" y="235"/>
                </a:cxn>
                <a:cxn ang="0">
                  <a:pos x="5" y="231"/>
                </a:cxn>
                <a:cxn ang="0">
                  <a:pos x="2" y="225"/>
                </a:cxn>
                <a:cxn ang="0">
                  <a:pos x="0" y="219"/>
                </a:cxn>
                <a:cxn ang="0">
                  <a:pos x="0" y="24"/>
                </a:cxn>
                <a:cxn ang="0">
                  <a:pos x="1" y="18"/>
                </a:cxn>
                <a:cxn ang="0">
                  <a:pos x="3" y="12"/>
                </a:cxn>
                <a:cxn ang="0">
                  <a:pos x="7" y="7"/>
                </a:cxn>
                <a:cxn ang="0">
                  <a:pos x="12" y="4"/>
                </a:cxn>
                <a:cxn ang="0">
                  <a:pos x="17" y="1"/>
                </a:cxn>
                <a:cxn ang="0">
                  <a:pos x="24" y="0"/>
                </a:cxn>
              </a:cxnLst>
              <a:rect l="0" t="0" r="r" b="b"/>
              <a:pathLst>
                <a:path w="200" h="240">
                  <a:moveTo>
                    <a:pt x="24" y="10"/>
                  </a:moveTo>
                  <a:lnTo>
                    <a:pt x="21" y="10"/>
                  </a:lnTo>
                  <a:lnTo>
                    <a:pt x="19" y="11"/>
                  </a:lnTo>
                  <a:lnTo>
                    <a:pt x="17" y="12"/>
                  </a:lnTo>
                  <a:lnTo>
                    <a:pt x="15" y="13"/>
                  </a:lnTo>
                  <a:lnTo>
                    <a:pt x="13" y="15"/>
                  </a:lnTo>
                  <a:lnTo>
                    <a:pt x="11" y="17"/>
                  </a:lnTo>
                  <a:lnTo>
                    <a:pt x="10" y="19"/>
                  </a:lnTo>
                  <a:lnTo>
                    <a:pt x="10" y="22"/>
                  </a:lnTo>
                  <a:lnTo>
                    <a:pt x="9" y="24"/>
                  </a:lnTo>
                  <a:lnTo>
                    <a:pt x="9" y="216"/>
                  </a:lnTo>
                  <a:lnTo>
                    <a:pt x="10" y="219"/>
                  </a:lnTo>
                  <a:lnTo>
                    <a:pt x="10" y="221"/>
                  </a:lnTo>
                  <a:lnTo>
                    <a:pt x="11" y="223"/>
                  </a:lnTo>
                  <a:lnTo>
                    <a:pt x="13" y="225"/>
                  </a:lnTo>
                  <a:lnTo>
                    <a:pt x="15" y="227"/>
                  </a:lnTo>
                  <a:lnTo>
                    <a:pt x="17" y="228"/>
                  </a:lnTo>
                  <a:lnTo>
                    <a:pt x="19" y="230"/>
                  </a:lnTo>
                  <a:lnTo>
                    <a:pt x="21" y="230"/>
                  </a:lnTo>
                  <a:lnTo>
                    <a:pt x="24" y="230"/>
                  </a:lnTo>
                  <a:lnTo>
                    <a:pt x="176" y="230"/>
                  </a:lnTo>
                  <a:lnTo>
                    <a:pt x="179" y="230"/>
                  </a:lnTo>
                  <a:lnTo>
                    <a:pt x="181" y="230"/>
                  </a:lnTo>
                  <a:lnTo>
                    <a:pt x="183" y="228"/>
                  </a:lnTo>
                  <a:lnTo>
                    <a:pt x="185" y="227"/>
                  </a:lnTo>
                  <a:lnTo>
                    <a:pt x="187" y="225"/>
                  </a:lnTo>
                  <a:lnTo>
                    <a:pt x="188" y="223"/>
                  </a:lnTo>
                  <a:lnTo>
                    <a:pt x="189" y="221"/>
                  </a:lnTo>
                  <a:lnTo>
                    <a:pt x="190" y="219"/>
                  </a:lnTo>
                  <a:lnTo>
                    <a:pt x="190" y="216"/>
                  </a:lnTo>
                  <a:lnTo>
                    <a:pt x="190" y="24"/>
                  </a:lnTo>
                  <a:lnTo>
                    <a:pt x="190" y="22"/>
                  </a:lnTo>
                  <a:lnTo>
                    <a:pt x="189" y="19"/>
                  </a:lnTo>
                  <a:lnTo>
                    <a:pt x="188" y="17"/>
                  </a:lnTo>
                  <a:lnTo>
                    <a:pt x="187" y="15"/>
                  </a:lnTo>
                  <a:lnTo>
                    <a:pt x="185" y="13"/>
                  </a:lnTo>
                  <a:lnTo>
                    <a:pt x="183" y="12"/>
                  </a:lnTo>
                  <a:lnTo>
                    <a:pt x="181" y="11"/>
                  </a:lnTo>
                  <a:lnTo>
                    <a:pt x="179" y="10"/>
                  </a:lnTo>
                  <a:lnTo>
                    <a:pt x="176" y="10"/>
                  </a:lnTo>
                  <a:lnTo>
                    <a:pt x="24" y="10"/>
                  </a:lnTo>
                  <a:close/>
                  <a:moveTo>
                    <a:pt x="24" y="0"/>
                  </a:moveTo>
                  <a:lnTo>
                    <a:pt x="176" y="0"/>
                  </a:lnTo>
                  <a:lnTo>
                    <a:pt x="179" y="0"/>
                  </a:lnTo>
                  <a:lnTo>
                    <a:pt x="182" y="1"/>
                  </a:lnTo>
                  <a:lnTo>
                    <a:pt x="185" y="2"/>
                  </a:lnTo>
                  <a:lnTo>
                    <a:pt x="188" y="4"/>
                  </a:lnTo>
                  <a:lnTo>
                    <a:pt x="191" y="5"/>
                  </a:lnTo>
                  <a:lnTo>
                    <a:pt x="193" y="7"/>
                  </a:lnTo>
                  <a:lnTo>
                    <a:pt x="195" y="10"/>
                  </a:lnTo>
                  <a:lnTo>
                    <a:pt x="197" y="12"/>
                  </a:lnTo>
                  <a:lnTo>
                    <a:pt x="198" y="15"/>
                  </a:lnTo>
                  <a:lnTo>
                    <a:pt x="199" y="18"/>
                  </a:lnTo>
                  <a:lnTo>
                    <a:pt x="200" y="21"/>
                  </a:lnTo>
                  <a:lnTo>
                    <a:pt x="200" y="24"/>
                  </a:lnTo>
                  <a:lnTo>
                    <a:pt x="200" y="216"/>
                  </a:lnTo>
                  <a:lnTo>
                    <a:pt x="200" y="219"/>
                  </a:lnTo>
                  <a:lnTo>
                    <a:pt x="199" y="222"/>
                  </a:lnTo>
                  <a:lnTo>
                    <a:pt x="198" y="225"/>
                  </a:lnTo>
                  <a:lnTo>
                    <a:pt x="197" y="228"/>
                  </a:lnTo>
                  <a:lnTo>
                    <a:pt x="195" y="231"/>
                  </a:lnTo>
                  <a:lnTo>
                    <a:pt x="193" y="233"/>
                  </a:lnTo>
                  <a:lnTo>
                    <a:pt x="191" y="235"/>
                  </a:lnTo>
                  <a:lnTo>
                    <a:pt x="188" y="237"/>
                  </a:lnTo>
                  <a:lnTo>
                    <a:pt x="185" y="238"/>
                  </a:lnTo>
                  <a:lnTo>
                    <a:pt x="182" y="239"/>
                  </a:lnTo>
                  <a:lnTo>
                    <a:pt x="179" y="240"/>
                  </a:lnTo>
                  <a:lnTo>
                    <a:pt x="176" y="240"/>
                  </a:lnTo>
                  <a:lnTo>
                    <a:pt x="24" y="240"/>
                  </a:lnTo>
                  <a:lnTo>
                    <a:pt x="21" y="240"/>
                  </a:lnTo>
                  <a:lnTo>
                    <a:pt x="17" y="239"/>
                  </a:lnTo>
                  <a:lnTo>
                    <a:pt x="15" y="238"/>
                  </a:lnTo>
                  <a:lnTo>
                    <a:pt x="12" y="237"/>
                  </a:lnTo>
                  <a:lnTo>
                    <a:pt x="9" y="235"/>
                  </a:lnTo>
                  <a:lnTo>
                    <a:pt x="7" y="233"/>
                  </a:lnTo>
                  <a:lnTo>
                    <a:pt x="5" y="231"/>
                  </a:lnTo>
                  <a:lnTo>
                    <a:pt x="3" y="228"/>
                  </a:lnTo>
                  <a:lnTo>
                    <a:pt x="2" y="225"/>
                  </a:lnTo>
                  <a:lnTo>
                    <a:pt x="1" y="222"/>
                  </a:lnTo>
                  <a:lnTo>
                    <a:pt x="0" y="219"/>
                  </a:lnTo>
                  <a:lnTo>
                    <a:pt x="0" y="216"/>
                  </a:lnTo>
                  <a:lnTo>
                    <a:pt x="0" y="24"/>
                  </a:lnTo>
                  <a:lnTo>
                    <a:pt x="0" y="21"/>
                  </a:lnTo>
                  <a:lnTo>
                    <a:pt x="1" y="18"/>
                  </a:lnTo>
                  <a:lnTo>
                    <a:pt x="2" y="15"/>
                  </a:lnTo>
                  <a:lnTo>
                    <a:pt x="3" y="12"/>
                  </a:lnTo>
                  <a:lnTo>
                    <a:pt x="5" y="10"/>
                  </a:lnTo>
                  <a:lnTo>
                    <a:pt x="7" y="7"/>
                  </a:lnTo>
                  <a:lnTo>
                    <a:pt x="9" y="5"/>
                  </a:lnTo>
                  <a:lnTo>
                    <a:pt x="12" y="4"/>
                  </a:lnTo>
                  <a:lnTo>
                    <a:pt x="15" y="2"/>
                  </a:lnTo>
                  <a:lnTo>
                    <a:pt x="17" y="1"/>
                  </a:lnTo>
                  <a:lnTo>
                    <a:pt x="21"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1" name="Freeform 353"/>
            <p:cNvSpPr>
              <a:spLocks/>
            </p:cNvSpPr>
            <p:nvPr/>
          </p:nvSpPr>
          <p:spPr bwMode="auto">
            <a:xfrm>
              <a:off x="5989638" y="2289176"/>
              <a:ext cx="173038" cy="14288"/>
            </a:xfrm>
            <a:custGeom>
              <a:avLst/>
              <a:gdLst/>
              <a:ahLst/>
              <a:cxnLst>
                <a:cxn ang="0">
                  <a:pos x="4" y="0"/>
                </a:cxn>
                <a:cxn ang="0">
                  <a:pos x="105" y="0"/>
                </a:cxn>
                <a:cxn ang="0">
                  <a:pos x="106" y="0"/>
                </a:cxn>
                <a:cxn ang="0">
                  <a:pos x="107" y="1"/>
                </a:cxn>
                <a:cxn ang="0">
                  <a:pos x="108" y="2"/>
                </a:cxn>
                <a:cxn ang="0">
                  <a:pos x="109" y="3"/>
                </a:cxn>
                <a:cxn ang="0">
                  <a:pos x="109" y="4"/>
                </a:cxn>
                <a:cxn ang="0">
                  <a:pos x="109" y="6"/>
                </a:cxn>
                <a:cxn ang="0">
                  <a:pos x="108" y="7"/>
                </a:cxn>
                <a:cxn ang="0">
                  <a:pos x="107" y="8"/>
                </a:cxn>
                <a:cxn ang="0">
                  <a:pos x="106" y="8"/>
                </a:cxn>
                <a:cxn ang="0">
                  <a:pos x="105" y="9"/>
                </a:cxn>
                <a:cxn ang="0">
                  <a:pos x="4" y="9"/>
                </a:cxn>
                <a:cxn ang="0">
                  <a:pos x="3" y="8"/>
                </a:cxn>
                <a:cxn ang="0">
                  <a:pos x="2" y="8"/>
                </a:cxn>
                <a:cxn ang="0">
                  <a:pos x="1" y="7"/>
                </a:cxn>
                <a:cxn ang="0">
                  <a:pos x="0" y="6"/>
                </a:cxn>
                <a:cxn ang="0">
                  <a:pos x="0" y="4"/>
                </a:cxn>
                <a:cxn ang="0">
                  <a:pos x="0" y="3"/>
                </a:cxn>
                <a:cxn ang="0">
                  <a:pos x="1" y="2"/>
                </a:cxn>
                <a:cxn ang="0">
                  <a:pos x="2" y="1"/>
                </a:cxn>
                <a:cxn ang="0">
                  <a:pos x="3" y="0"/>
                </a:cxn>
                <a:cxn ang="0">
                  <a:pos x="4" y="0"/>
                </a:cxn>
              </a:cxnLst>
              <a:rect l="0" t="0" r="r" b="b"/>
              <a:pathLst>
                <a:path w="109" h="9">
                  <a:moveTo>
                    <a:pt x="4" y="0"/>
                  </a:moveTo>
                  <a:lnTo>
                    <a:pt x="105" y="0"/>
                  </a:lnTo>
                  <a:lnTo>
                    <a:pt x="106" y="0"/>
                  </a:lnTo>
                  <a:lnTo>
                    <a:pt x="107" y="1"/>
                  </a:lnTo>
                  <a:lnTo>
                    <a:pt x="108" y="2"/>
                  </a:lnTo>
                  <a:lnTo>
                    <a:pt x="109" y="3"/>
                  </a:lnTo>
                  <a:lnTo>
                    <a:pt x="109" y="4"/>
                  </a:lnTo>
                  <a:lnTo>
                    <a:pt x="109" y="6"/>
                  </a:lnTo>
                  <a:lnTo>
                    <a:pt x="108" y="7"/>
                  </a:lnTo>
                  <a:lnTo>
                    <a:pt x="107" y="8"/>
                  </a:lnTo>
                  <a:lnTo>
                    <a:pt x="106" y="8"/>
                  </a:lnTo>
                  <a:lnTo>
                    <a:pt x="105" y="9"/>
                  </a:lnTo>
                  <a:lnTo>
                    <a:pt x="4" y="9"/>
                  </a:lnTo>
                  <a:lnTo>
                    <a:pt x="3" y="8"/>
                  </a:lnTo>
                  <a:lnTo>
                    <a:pt x="2" y="8"/>
                  </a:lnTo>
                  <a:lnTo>
                    <a:pt x="1" y="7"/>
                  </a:lnTo>
                  <a:lnTo>
                    <a:pt x="0" y="6"/>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2" name="Freeform 354"/>
            <p:cNvSpPr>
              <a:spLocks/>
            </p:cNvSpPr>
            <p:nvPr/>
          </p:nvSpPr>
          <p:spPr bwMode="auto">
            <a:xfrm>
              <a:off x="5989638" y="2320926"/>
              <a:ext cx="173038" cy="14288"/>
            </a:xfrm>
            <a:custGeom>
              <a:avLst/>
              <a:gdLst/>
              <a:ahLst/>
              <a:cxnLst>
                <a:cxn ang="0">
                  <a:pos x="4" y="0"/>
                </a:cxn>
                <a:cxn ang="0">
                  <a:pos x="105" y="0"/>
                </a:cxn>
                <a:cxn ang="0">
                  <a:pos x="106" y="0"/>
                </a:cxn>
                <a:cxn ang="0">
                  <a:pos x="107" y="1"/>
                </a:cxn>
                <a:cxn ang="0">
                  <a:pos x="108" y="2"/>
                </a:cxn>
                <a:cxn ang="0">
                  <a:pos x="109" y="3"/>
                </a:cxn>
                <a:cxn ang="0">
                  <a:pos x="109" y="4"/>
                </a:cxn>
                <a:cxn ang="0">
                  <a:pos x="109" y="6"/>
                </a:cxn>
                <a:cxn ang="0">
                  <a:pos x="108" y="7"/>
                </a:cxn>
                <a:cxn ang="0">
                  <a:pos x="107" y="8"/>
                </a:cxn>
                <a:cxn ang="0">
                  <a:pos x="106" y="8"/>
                </a:cxn>
                <a:cxn ang="0">
                  <a:pos x="105" y="9"/>
                </a:cxn>
                <a:cxn ang="0">
                  <a:pos x="4" y="9"/>
                </a:cxn>
                <a:cxn ang="0">
                  <a:pos x="3" y="8"/>
                </a:cxn>
                <a:cxn ang="0">
                  <a:pos x="2" y="8"/>
                </a:cxn>
                <a:cxn ang="0">
                  <a:pos x="1" y="7"/>
                </a:cxn>
                <a:cxn ang="0">
                  <a:pos x="0" y="6"/>
                </a:cxn>
                <a:cxn ang="0">
                  <a:pos x="0" y="4"/>
                </a:cxn>
                <a:cxn ang="0">
                  <a:pos x="0" y="3"/>
                </a:cxn>
                <a:cxn ang="0">
                  <a:pos x="1" y="2"/>
                </a:cxn>
                <a:cxn ang="0">
                  <a:pos x="2" y="1"/>
                </a:cxn>
                <a:cxn ang="0">
                  <a:pos x="3" y="0"/>
                </a:cxn>
                <a:cxn ang="0">
                  <a:pos x="4" y="0"/>
                </a:cxn>
              </a:cxnLst>
              <a:rect l="0" t="0" r="r" b="b"/>
              <a:pathLst>
                <a:path w="109" h="9">
                  <a:moveTo>
                    <a:pt x="4" y="0"/>
                  </a:moveTo>
                  <a:lnTo>
                    <a:pt x="105" y="0"/>
                  </a:lnTo>
                  <a:lnTo>
                    <a:pt x="106" y="0"/>
                  </a:lnTo>
                  <a:lnTo>
                    <a:pt x="107" y="1"/>
                  </a:lnTo>
                  <a:lnTo>
                    <a:pt x="108" y="2"/>
                  </a:lnTo>
                  <a:lnTo>
                    <a:pt x="109" y="3"/>
                  </a:lnTo>
                  <a:lnTo>
                    <a:pt x="109" y="4"/>
                  </a:lnTo>
                  <a:lnTo>
                    <a:pt x="109" y="6"/>
                  </a:lnTo>
                  <a:lnTo>
                    <a:pt x="108" y="7"/>
                  </a:lnTo>
                  <a:lnTo>
                    <a:pt x="107" y="8"/>
                  </a:lnTo>
                  <a:lnTo>
                    <a:pt x="106" y="8"/>
                  </a:lnTo>
                  <a:lnTo>
                    <a:pt x="105" y="9"/>
                  </a:lnTo>
                  <a:lnTo>
                    <a:pt x="4" y="9"/>
                  </a:lnTo>
                  <a:lnTo>
                    <a:pt x="3" y="8"/>
                  </a:lnTo>
                  <a:lnTo>
                    <a:pt x="2" y="8"/>
                  </a:lnTo>
                  <a:lnTo>
                    <a:pt x="1" y="7"/>
                  </a:lnTo>
                  <a:lnTo>
                    <a:pt x="0" y="6"/>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3" name="Freeform 355"/>
            <p:cNvSpPr>
              <a:spLocks/>
            </p:cNvSpPr>
            <p:nvPr/>
          </p:nvSpPr>
          <p:spPr bwMode="auto">
            <a:xfrm>
              <a:off x="5989638" y="2352676"/>
              <a:ext cx="173038" cy="14288"/>
            </a:xfrm>
            <a:custGeom>
              <a:avLst/>
              <a:gdLst/>
              <a:ahLst/>
              <a:cxnLst>
                <a:cxn ang="0">
                  <a:pos x="4" y="0"/>
                </a:cxn>
                <a:cxn ang="0">
                  <a:pos x="105" y="0"/>
                </a:cxn>
                <a:cxn ang="0">
                  <a:pos x="106" y="0"/>
                </a:cxn>
                <a:cxn ang="0">
                  <a:pos x="107" y="1"/>
                </a:cxn>
                <a:cxn ang="0">
                  <a:pos x="108" y="2"/>
                </a:cxn>
                <a:cxn ang="0">
                  <a:pos x="109" y="3"/>
                </a:cxn>
                <a:cxn ang="0">
                  <a:pos x="109" y="4"/>
                </a:cxn>
                <a:cxn ang="0">
                  <a:pos x="109" y="6"/>
                </a:cxn>
                <a:cxn ang="0">
                  <a:pos x="108" y="7"/>
                </a:cxn>
                <a:cxn ang="0">
                  <a:pos x="107" y="8"/>
                </a:cxn>
                <a:cxn ang="0">
                  <a:pos x="106" y="8"/>
                </a:cxn>
                <a:cxn ang="0">
                  <a:pos x="105" y="9"/>
                </a:cxn>
                <a:cxn ang="0">
                  <a:pos x="4" y="9"/>
                </a:cxn>
                <a:cxn ang="0">
                  <a:pos x="3" y="8"/>
                </a:cxn>
                <a:cxn ang="0">
                  <a:pos x="2" y="8"/>
                </a:cxn>
                <a:cxn ang="0">
                  <a:pos x="1" y="7"/>
                </a:cxn>
                <a:cxn ang="0">
                  <a:pos x="0" y="6"/>
                </a:cxn>
                <a:cxn ang="0">
                  <a:pos x="0" y="4"/>
                </a:cxn>
                <a:cxn ang="0">
                  <a:pos x="0" y="3"/>
                </a:cxn>
                <a:cxn ang="0">
                  <a:pos x="1" y="2"/>
                </a:cxn>
                <a:cxn ang="0">
                  <a:pos x="2" y="1"/>
                </a:cxn>
                <a:cxn ang="0">
                  <a:pos x="3" y="0"/>
                </a:cxn>
                <a:cxn ang="0">
                  <a:pos x="4" y="0"/>
                </a:cxn>
              </a:cxnLst>
              <a:rect l="0" t="0" r="r" b="b"/>
              <a:pathLst>
                <a:path w="109" h="9">
                  <a:moveTo>
                    <a:pt x="4" y="0"/>
                  </a:moveTo>
                  <a:lnTo>
                    <a:pt x="105" y="0"/>
                  </a:lnTo>
                  <a:lnTo>
                    <a:pt x="106" y="0"/>
                  </a:lnTo>
                  <a:lnTo>
                    <a:pt x="107" y="1"/>
                  </a:lnTo>
                  <a:lnTo>
                    <a:pt x="108" y="2"/>
                  </a:lnTo>
                  <a:lnTo>
                    <a:pt x="109" y="3"/>
                  </a:lnTo>
                  <a:lnTo>
                    <a:pt x="109" y="4"/>
                  </a:lnTo>
                  <a:lnTo>
                    <a:pt x="109" y="6"/>
                  </a:lnTo>
                  <a:lnTo>
                    <a:pt x="108" y="7"/>
                  </a:lnTo>
                  <a:lnTo>
                    <a:pt x="107" y="8"/>
                  </a:lnTo>
                  <a:lnTo>
                    <a:pt x="106" y="8"/>
                  </a:lnTo>
                  <a:lnTo>
                    <a:pt x="105" y="9"/>
                  </a:lnTo>
                  <a:lnTo>
                    <a:pt x="4" y="9"/>
                  </a:lnTo>
                  <a:lnTo>
                    <a:pt x="3" y="8"/>
                  </a:lnTo>
                  <a:lnTo>
                    <a:pt x="2" y="8"/>
                  </a:lnTo>
                  <a:lnTo>
                    <a:pt x="1" y="7"/>
                  </a:lnTo>
                  <a:lnTo>
                    <a:pt x="0" y="6"/>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4" name="Freeform 356"/>
            <p:cNvSpPr>
              <a:spLocks/>
            </p:cNvSpPr>
            <p:nvPr/>
          </p:nvSpPr>
          <p:spPr bwMode="auto">
            <a:xfrm>
              <a:off x="5989638" y="2384426"/>
              <a:ext cx="93663" cy="14288"/>
            </a:xfrm>
            <a:custGeom>
              <a:avLst/>
              <a:gdLst/>
              <a:ahLst/>
              <a:cxnLst>
                <a:cxn ang="0">
                  <a:pos x="4" y="0"/>
                </a:cxn>
                <a:cxn ang="0">
                  <a:pos x="55" y="0"/>
                </a:cxn>
                <a:cxn ang="0">
                  <a:pos x="56" y="0"/>
                </a:cxn>
                <a:cxn ang="0">
                  <a:pos x="57" y="1"/>
                </a:cxn>
                <a:cxn ang="0">
                  <a:pos x="58" y="2"/>
                </a:cxn>
                <a:cxn ang="0">
                  <a:pos x="59" y="3"/>
                </a:cxn>
                <a:cxn ang="0">
                  <a:pos x="59" y="4"/>
                </a:cxn>
                <a:cxn ang="0">
                  <a:pos x="59" y="6"/>
                </a:cxn>
                <a:cxn ang="0">
                  <a:pos x="58" y="7"/>
                </a:cxn>
                <a:cxn ang="0">
                  <a:pos x="57" y="8"/>
                </a:cxn>
                <a:cxn ang="0">
                  <a:pos x="56" y="9"/>
                </a:cxn>
                <a:cxn ang="0">
                  <a:pos x="55" y="9"/>
                </a:cxn>
                <a:cxn ang="0">
                  <a:pos x="4" y="9"/>
                </a:cxn>
                <a:cxn ang="0">
                  <a:pos x="3" y="9"/>
                </a:cxn>
                <a:cxn ang="0">
                  <a:pos x="2" y="8"/>
                </a:cxn>
                <a:cxn ang="0">
                  <a:pos x="1" y="7"/>
                </a:cxn>
                <a:cxn ang="0">
                  <a:pos x="0" y="6"/>
                </a:cxn>
                <a:cxn ang="0">
                  <a:pos x="0" y="4"/>
                </a:cxn>
                <a:cxn ang="0">
                  <a:pos x="0" y="3"/>
                </a:cxn>
                <a:cxn ang="0">
                  <a:pos x="1" y="2"/>
                </a:cxn>
                <a:cxn ang="0">
                  <a:pos x="2" y="1"/>
                </a:cxn>
                <a:cxn ang="0">
                  <a:pos x="3" y="0"/>
                </a:cxn>
                <a:cxn ang="0">
                  <a:pos x="4" y="0"/>
                </a:cxn>
              </a:cxnLst>
              <a:rect l="0" t="0" r="r" b="b"/>
              <a:pathLst>
                <a:path w="59" h="9">
                  <a:moveTo>
                    <a:pt x="4" y="0"/>
                  </a:moveTo>
                  <a:lnTo>
                    <a:pt x="55" y="0"/>
                  </a:lnTo>
                  <a:lnTo>
                    <a:pt x="56" y="0"/>
                  </a:lnTo>
                  <a:lnTo>
                    <a:pt x="57" y="1"/>
                  </a:lnTo>
                  <a:lnTo>
                    <a:pt x="58" y="2"/>
                  </a:lnTo>
                  <a:lnTo>
                    <a:pt x="59" y="3"/>
                  </a:lnTo>
                  <a:lnTo>
                    <a:pt x="59" y="4"/>
                  </a:lnTo>
                  <a:lnTo>
                    <a:pt x="59" y="6"/>
                  </a:lnTo>
                  <a:lnTo>
                    <a:pt x="58" y="7"/>
                  </a:lnTo>
                  <a:lnTo>
                    <a:pt x="57" y="8"/>
                  </a:lnTo>
                  <a:lnTo>
                    <a:pt x="56" y="9"/>
                  </a:lnTo>
                  <a:lnTo>
                    <a:pt x="55" y="9"/>
                  </a:lnTo>
                  <a:lnTo>
                    <a:pt x="4" y="9"/>
                  </a:lnTo>
                  <a:lnTo>
                    <a:pt x="3" y="9"/>
                  </a:lnTo>
                  <a:lnTo>
                    <a:pt x="2" y="8"/>
                  </a:lnTo>
                  <a:lnTo>
                    <a:pt x="1" y="7"/>
                  </a:lnTo>
                  <a:lnTo>
                    <a:pt x="0" y="6"/>
                  </a:lnTo>
                  <a:lnTo>
                    <a:pt x="0" y="4"/>
                  </a:lnTo>
                  <a:lnTo>
                    <a:pt x="0" y="3"/>
                  </a:lnTo>
                  <a:lnTo>
                    <a:pt x="1" y="2"/>
                  </a:lnTo>
                  <a:lnTo>
                    <a:pt x="2" y="1"/>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5" name="Freeform 357"/>
            <p:cNvSpPr>
              <a:spLocks/>
            </p:cNvSpPr>
            <p:nvPr/>
          </p:nvSpPr>
          <p:spPr bwMode="auto">
            <a:xfrm>
              <a:off x="5989638" y="2447926"/>
              <a:ext cx="69850" cy="12700"/>
            </a:xfrm>
            <a:custGeom>
              <a:avLst/>
              <a:gdLst/>
              <a:ahLst/>
              <a:cxnLst>
                <a:cxn ang="0">
                  <a:pos x="4" y="0"/>
                </a:cxn>
                <a:cxn ang="0">
                  <a:pos x="39" y="0"/>
                </a:cxn>
                <a:cxn ang="0">
                  <a:pos x="41" y="0"/>
                </a:cxn>
                <a:cxn ang="0">
                  <a:pos x="42" y="0"/>
                </a:cxn>
                <a:cxn ang="0">
                  <a:pos x="43" y="1"/>
                </a:cxn>
                <a:cxn ang="0">
                  <a:pos x="44" y="3"/>
                </a:cxn>
                <a:cxn ang="0">
                  <a:pos x="44" y="4"/>
                </a:cxn>
                <a:cxn ang="0">
                  <a:pos x="44" y="5"/>
                </a:cxn>
                <a:cxn ang="0">
                  <a:pos x="43" y="7"/>
                </a:cxn>
                <a:cxn ang="0">
                  <a:pos x="42" y="8"/>
                </a:cxn>
                <a:cxn ang="0">
                  <a:pos x="41" y="8"/>
                </a:cxn>
                <a:cxn ang="0">
                  <a:pos x="39" y="8"/>
                </a:cxn>
                <a:cxn ang="0">
                  <a:pos x="4" y="8"/>
                </a:cxn>
                <a:cxn ang="0">
                  <a:pos x="3" y="8"/>
                </a:cxn>
                <a:cxn ang="0">
                  <a:pos x="2" y="8"/>
                </a:cxn>
                <a:cxn ang="0">
                  <a:pos x="1" y="7"/>
                </a:cxn>
                <a:cxn ang="0">
                  <a:pos x="0" y="5"/>
                </a:cxn>
                <a:cxn ang="0">
                  <a:pos x="0" y="4"/>
                </a:cxn>
                <a:cxn ang="0">
                  <a:pos x="0" y="3"/>
                </a:cxn>
                <a:cxn ang="0">
                  <a:pos x="1" y="1"/>
                </a:cxn>
                <a:cxn ang="0">
                  <a:pos x="2" y="0"/>
                </a:cxn>
                <a:cxn ang="0">
                  <a:pos x="3" y="0"/>
                </a:cxn>
                <a:cxn ang="0">
                  <a:pos x="4" y="0"/>
                </a:cxn>
              </a:cxnLst>
              <a:rect l="0" t="0" r="r" b="b"/>
              <a:pathLst>
                <a:path w="44" h="8">
                  <a:moveTo>
                    <a:pt x="4" y="0"/>
                  </a:moveTo>
                  <a:lnTo>
                    <a:pt x="39" y="0"/>
                  </a:lnTo>
                  <a:lnTo>
                    <a:pt x="41" y="0"/>
                  </a:lnTo>
                  <a:lnTo>
                    <a:pt x="42" y="0"/>
                  </a:lnTo>
                  <a:lnTo>
                    <a:pt x="43" y="1"/>
                  </a:lnTo>
                  <a:lnTo>
                    <a:pt x="44" y="3"/>
                  </a:lnTo>
                  <a:lnTo>
                    <a:pt x="44" y="4"/>
                  </a:lnTo>
                  <a:lnTo>
                    <a:pt x="44" y="5"/>
                  </a:lnTo>
                  <a:lnTo>
                    <a:pt x="43" y="7"/>
                  </a:lnTo>
                  <a:lnTo>
                    <a:pt x="42" y="8"/>
                  </a:lnTo>
                  <a:lnTo>
                    <a:pt x="41" y="8"/>
                  </a:lnTo>
                  <a:lnTo>
                    <a:pt x="39" y="8"/>
                  </a:lnTo>
                  <a:lnTo>
                    <a:pt x="4" y="8"/>
                  </a:lnTo>
                  <a:lnTo>
                    <a:pt x="3" y="8"/>
                  </a:lnTo>
                  <a:lnTo>
                    <a:pt x="2" y="8"/>
                  </a:lnTo>
                  <a:lnTo>
                    <a:pt x="1" y="7"/>
                  </a:lnTo>
                  <a:lnTo>
                    <a:pt x="0" y="5"/>
                  </a:lnTo>
                  <a:lnTo>
                    <a:pt x="0" y="4"/>
                  </a:lnTo>
                  <a:lnTo>
                    <a:pt x="0" y="3"/>
                  </a:lnTo>
                  <a:lnTo>
                    <a:pt x="1" y="1"/>
                  </a:lnTo>
                  <a:lnTo>
                    <a:pt x="2" y="0"/>
                  </a:lnTo>
                  <a:lnTo>
                    <a:pt x="3" y="0"/>
                  </a:lnTo>
                  <a:lnTo>
                    <a:pt x="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6" name="Freeform 358"/>
            <p:cNvSpPr>
              <a:spLocks noEditPoints="1"/>
            </p:cNvSpPr>
            <p:nvPr/>
          </p:nvSpPr>
          <p:spPr bwMode="auto">
            <a:xfrm>
              <a:off x="6089651" y="2393951"/>
              <a:ext cx="131763" cy="141288"/>
            </a:xfrm>
            <a:custGeom>
              <a:avLst/>
              <a:gdLst/>
              <a:ahLst/>
              <a:cxnLst>
                <a:cxn ang="0">
                  <a:pos x="11" y="60"/>
                </a:cxn>
                <a:cxn ang="0">
                  <a:pos x="6" y="78"/>
                </a:cxn>
                <a:cxn ang="0">
                  <a:pos x="11" y="83"/>
                </a:cxn>
                <a:cxn ang="0">
                  <a:pos x="28" y="76"/>
                </a:cxn>
                <a:cxn ang="0">
                  <a:pos x="27" y="74"/>
                </a:cxn>
                <a:cxn ang="0">
                  <a:pos x="12" y="60"/>
                </a:cxn>
                <a:cxn ang="0">
                  <a:pos x="11" y="60"/>
                </a:cxn>
                <a:cxn ang="0">
                  <a:pos x="58" y="8"/>
                </a:cxn>
                <a:cxn ang="0">
                  <a:pos x="54" y="13"/>
                </a:cxn>
                <a:cxn ang="0">
                  <a:pos x="71" y="29"/>
                </a:cxn>
                <a:cxn ang="0">
                  <a:pos x="76" y="25"/>
                </a:cxn>
                <a:cxn ang="0">
                  <a:pos x="58" y="8"/>
                </a:cxn>
                <a:cxn ang="0">
                  <a:pos x="68" y="0"/>
                </a:cxn>
                <a:cxn ang="0">
                  <a:pos x="70" y="0"/>
                </a:cxn>
                <a:cxn ang="0">
                  <a:pos x="72" y="1"/>
                </a:cxn>
                <a:cxn ang="0">
                  <a:pos x="74" y="2"/>
                </a:cxn>
                <a:cxn ang="0">
                  <a:pos x="76" y="3"/>
                </a:cxn>
                <a:cxn ang="0">
                  <a:pos x="78" y="4"/>
                </a:cxn>
                <a:cxn ang="0">
                  <a:pos x="80" y="6"/>
                </a:cxn>
                <a:cxn ang="0">
                  <a:pos x="81" y="8"/>
                </a:cxn>
                <a:cxn ang="0">
                  <a:pos x="82" y="10"/>
                </a:cxn>
                <a:cxn ang="0">
                  <a:pos x="82" y="12"/>
                </a:cxn>
                <a:cxn ang="0">
                  <a:pos x="83" y="14"/>
                </a:cxn>
                <a:cxn ang="0">
                  <a:pos x="83" y="16"/>
                </a:cxn>
                <a:cxn ang="0">
                  <a:pos x="82" y="19"/>
                </a:cxn>
                <a:cxn ang="0">
                  <a:pos x="81" y="21"/>
                </a:cxn>
                <a:cxn ang="0">
                  <a:pos x="80" y="23"/>
                </a:cxn>
                <a:cxn ang="0">
                  <a:pos x="79" y="25"/>
                </a:cxn>
                <a:cxn ang="0">
                  <a:pos x="73" y="31"/>
                </a:cxn>
                <a:cxn ang="0">
                  <a:pos x="70" y="35"/>
                </a:cxn>
                <a:cxn ang="0">
                  <a:pos x="31" y="77"/>
                </a:cxn>
                <a:cxn ang="0">
                  <a:pos x="12" y="84"/>
                </a:cxn>
                <a:cxn ang="0">
                  <a:pos x="0" y="89"/>
                </a:cxn>
                <a:cxn ang="0">
                  <a:pos x="4" y="76"/>
                </a:cxn>
                <a:cxn ang="0">
                  <a:pos x="9" y="58"/>
                </a:cxn>
                <a:cxn ang="0">
                  <a:pos x="48" y="15"/>
                </a:cxn>
                <a:cxn ang="0">
                  <a:pos x="52" y="11"/>
                </a:cxn>
                <a:cxn ang="0">
                  <a:pos x="58" y="5"/>
                </a:cxn>
                <a:cxn ang="0">
                  <a:pos x="59" y="3"/>
                </a:cxn>
                <a:cxn ang="0">
                  <a:pos x="61" y="2"/>
                </a:cxn>
                <a:cxn ang="0">
                  <a:pos x="63" y="1"/>
                </a:cxn>
                <a:cxn ang="0">
                  <a:pos x="65" y="1"/>
                </a:cxn>
                <a:cxn ang="0">
                  <a:pos x="68" y="0"/>
                </a:cxn>
              </a:cxnLst>
              <a:rect l="0" t="0" r="r" b="b"/>
              <a:pathLst>
                <a:path w="83" h="89">
                  <a:moveTo>
                    <a:pt x="11" y="60"/>
                  </a:moveTo>
                  <a:lnTo>
                    <a:pt x="6" y="78"/>
                  </a:lnTo>
                  <a:lnTo>
                    <a:pt x="11" y="83"/>
                  </a:lnTo>
                  <a:lnTo>
                    <a:pt x="28" y="76"/>
                  </a:lnTo>
                  <a:lnTo>
                    <a:pt x="27" y="74"/>
                  </a:lnTo>
                  <a:lnTo>
                    <a:pt x="12" y="60"/>
                  </a:lnTo>
                  <a:lnTo>
                    <a:pt x="11" y="60"/>
                  </a:lnTo>
                  <a:close/>
                  <a:moveTo>
                    <a:pt x="58" y="8"/>
                  </a:moveTo>
                  <a:lnTo>
                    <a:pt x="54" y="13"/>
                  </a:lnTo>
                  <a:lnTo>
                    <a:pt x="71" y="29"/>
                  </a:lnTo>
                  <a:lnTo>
                    <a:pt x="76" y="25"/>
                  </a:lnTo>
                  <a:lnTo>
                    <a:pt x="58" y="8"/>
                  </a:lnTo>
                  <a:close/>
                  <a:moveTo>
                    <a:pt x="68" y="0"/>
                  </a:moveTo>
                  <a:lnTo>
                    <a:pt x="70" y="0"/>
                  </a:lnTo>
                  <a:lnTo>
                    <a:pt x="72" y="1"/>
                  </a:lnTo>
                  <a:lnTo>
                    <a:pt x="74" y="2"/>
                  </a:lnTo>
                  <a:lnTo>
                    <a:pt x="76" y="3"/>
                  </a:lnTo>
                  <a:lnTo>
                    <a:pt x="78" y="4"/>
                  </a:lnTo>
                  <a:lnTo>
                    <a:pt x="80" y="6"/>
                  </a:lnTo>
                  <a:lnTo>
                    <a:pt x="81" y="8"/>
                  </a:lnTo>
                  <a:lnTo>
                    <a:pt x="82" y="10"/>
                  </a:lnTo>
                  <a:lnTo>
                    <a:pt x="82" y="12"/>
                  </a:lnTo>
                  <a:lnTo>
                    <a:pt x="83" y="14"/>
                  </a:lnTo>
                  <a:lnTo>
                    <a:pt x="83" y="16"/>
                  </a:lnTo>
                  <a:lnTo>
                    <a:pt x="82" y="19"/>
                  </a:lnTo>
                  <a:lnTo>
                    <a:pt x="81" y="21"/>
                  </a:lnTo>
                  <a:lnTo>
                    <a:pt x="80" y="23"/>
                  </a:lnTo>
                  <a:lnTo>
                    <a:pt x="79" y="25"/>
                  </a:lnTo>
                  <a:lnTo>
                    <a:pt x="73" y="31"/>
                  </a:lnTo>
                  <a:lnTo>
                    <a:pt x="70" y="35"/>
                  </a:lnTo>
                  <a:lnTo>
                    <a:pt x="31" y="77"/>
                  </a:lnTo>
                  <a:lnTo>
                    <a:pt x="12" y="84"/>
                  </a:lnTo>
                  <a:lnTo>
                    <a:pt x="0" y="89"/>
                  </a:lnTo>
                  <a:lnTo>
                    <a:pt x="4" y="76"/>
                  </a:lnTo>
                  <a:lnTo>
                    <a:pt x="9" y="58"/>
                  </a:lnTo>
                  <a:lnTo>
                    <a:pt x="48" y="15"/>
                  </a:lnTo>
                  <a:lnTo>
                    <a:pt x="52" y="11"/>
                  </a:lnTo>
                  <a:lnTo>
                    <a:pt x="58" y="5"/>
                  </a:lnTo>
                  <a:lnTo>
                    <a:pt x="59" y="3"/>
                  </a:lnTo>
                  <a:lnTo>
                    <a:pt x="61" y="2"/>
                  </a:lnTo>
                  <a:lnTo>
                    <a:pt x="63" y="1"/>
                  </a:lnTo>
                  <a:lnTo>
                    <a:pt x="65" y="1"/>
                  </a:lnTo>
                  <a:lnTo>
                    <a:pt x="6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grpSp>
        <p:nvGrpSpPr>
          <p:cNvPr id="47" name="Group 46"/>
          <p:cNvGrpSpPr/>
          <p:nvPr/>
        </p:nvGrpSpPr>
        <p:grpSpPr>
          <a:xfrm>
            <a:off x="2900756" y="3520347"/>
            <a:ext cx="284060" cy="454496"/>
            <a:chOff x="4429125" y="1573213"/>
            <a:chExt cx="317500" cy="381000"/>
          </a:xfrm>
          <a:solidFill>
            <a:schemeClr val="bg1">
              <a:lumMod val="85000"/>
            </a:schemeClr>
          </a:solidFill>
        </p:grpSpPr>
        <p:sp>
          <p:nvSpPr>
            <p:cNvPr id="48" name="Freeform 277"/>
            <p:cNvSpPr>
              <a:spLocks/>
            </p:cNvSpPr>
            <p:nvPr/>
          </p:nvSpPr>
          <p:spPr bwMode="auto">
            <a:xfrm>
              <a:off x="4435475" y="1844675"/>
              <a:ext cx="101600" cy="109538"/>
            </a:xfrm>
            <a:custGeom>
              <a:avLst/>
              <a:gdLst/>
              <a:ahLst/>
              <a:cxnLst>
                <a:cxn ang="0">
                  <a:pos x="35" y="0"/>
                </a:cxn>
                <a:cxn ang="0">
                  <a:pos x="40" y="2"/>
                </a:cxn>
                <a:cxn ang="0">
                  <a:pos x="44" y="5"/>
                </a:cxn>
                <a:cxn ang="0">
                  <a:pos x="47"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8"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1" y="54"/>
                </a:cxn>
                <a:cxn ang="0">
                  <a:pos x="4" y="49"/>
                </a:cxn>
                <a:cxn ang="0">
                  <a:pos x="9" y="44"/>
                </a:cxn>
                <a:cxn ang="0">
                  <a:pos x="14" y="40"/>
                </a:cxn>
                <a:cxn ang="0">
                  <a:pos x="20"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7" y="9"/>
                  </a:lnTo>
                  <a:lnTo>
                    <a:pt x="49" y="12"/>
                  </a:lnTo>
                  <a:lnTo>
                    <a:pt x="49" y="15"/>
                  </a:lnTo>
                  <a:lnTo>
                    <a:pt x="49"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8"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8" y="68"/>
                  </a:lnTo>
                  <a:lnTo>
                    <a:pt x="15" y="68"/>
                  </a:lnTo>
                  <a:lnTo>
                    <a:pt x="12" y="68"/>
                  </a:lnTo>
                  <a:lnTo>
                    <a:pt x="10" y="67"/>
                  </a:lnTo>
                  <a:lnTo>
                    <a:pt x="7" y="66"/>
                  </a:lnTo>
                  <a:lnTo>
                    <a:pt x="5" y="66"/>
                  </a:lnTo>
                  <a:lnTo>
                    <a:pt x="3" y="65"/>
                  </a:lnTo>
                  <a:lnTo>
                    <a:pt x="2" y="64"/>
                  </a:lnTo>
                  <a:lnTo>
                    <a:pt x="1" y="63"/>
                  </a:lnTo>
                  <a:lnTo>
                    <a:pt x="0" y="62"/>
                  </a:lnTo>
                  <a:lnTo>
                    <a:pt x="0" y="61"/>
                  </a:lnTo>
                  <a:lnTo>
                    <a:pt x="0" y="59"/>
                  </a:lnTo>
                  <a:lnTo>
                    <a:pt x="0" y="56"/>
                  </a:lnTo>
                  <a:lnTo>
                    <a:pt x="1" y="54"/>
                  </a:lnTo>
                  <a:lnTo>
                    <a:pt x="3" y="51"/>
                  </a:lnTo>
                  <a:lnTo>
                    <a:pt x="4" y="49"/>
                  </a:lnTo>
                  <a:lnTo>
                    <a:pt x="7" y="47"/>
                  </a:lnTo>
                  <a:lnTo>
                    <a:pt x="9" y="44"/>
                  </a:lnTo>
                  <a:lnTo>
                    <a:pt x="11" y="42"/>
                  </a:lnTo>
                  <a:lnTo>
                    <a:pt x="14" y="40"/>
                  </a:lnTo>
                  <a:lnTo>
                    <a:pt x="17" y="39"/>
                  </a:lnTo>
                  <a:lnTo>
                    <a:pt x="20"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7"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49" name="Freeform 278"/>
            <p:cNvSpPr>
              <a:spLocks/>
            </p:cNvSpPr>
            <p:nvPr/>
          </p:nvSpPr>
          <p:spPr bwMode="auto">
            <a:xfrm>
              <a:off x="4537075" y="1844675"/>
              <a:ext cx="101600" cy="109538"/>
            </a:xfrm>
            <a:custGeom>
              <a:avLst/>
              <a:gdLst/>
              <a:ahLst/>
              <a:cxnLst>
                <a:cxn ang="0">
                  <a:pos x="35" y="0"/>
                </a:cxn>
                <a:cxn ang="0">
                  <a:pos x="40" y="2"/>
                </a:cxn>
                <a:cxn ang="0">
                  <a:pos x="44" y="5"/>
                </a:cxn>
                <a:cxn ang="0">
                  <a:pos x="48" y="9"/>
                </a:cxn>
                <a:cxn ang="0">
                  <a:pos x="49" y="15"/>
                </a:cxn>
                <a:cxn ang="0">
                  <a:pos x="49" y="20"/>
                </a:cxn>
                <a:cxn ang="0">
                  <a:pos x="48" y="26"/>
                </a:cxn>
                <a:cxn ang="0">
                  <a:pos x="45" y="31"/>
                </a:cxn>
                <a:cxn ang="0">
                  <a:pos x="42" y="35"/>
                </a:cxn>
                <a:cxn ang="0">
                  <a:pos x="43" y="37"/>
                </a:cxn>
                <a:cxn ang="0">
                  <a:pos x="49" y="40"/>
                </a:cxn>
                <a:cxn ang="0">
                  <a:pos x="55" y="44"/>
                </a:cxn>
                <a:cxn ang="0">
                  <a:pos x="59" y="49"/>
                </a:cxn>
                <a:cxn ang="0">
                  <a:pos x="62" y="54"/>
                </a:cxn>
                <a:cxn ang="0">
                  <a:pos x="64" y="59"/>
                </a:cxn>
                <a:cxn ang="0">
                  <a:pos x="64" y="62"/>
                </a:cxn>
                <a:cxn ang="0">
                  <a:pos x="62" y="64"/>
                </a:cxn>
                <a:cxn ang="0">
                  <a:pos x="59" y="66"/>
                </a:cxn>
                <a:cxn ang="0">
                  <a:pos x="54" y="67"/>
                </a:cxn>
                <a:cxn ang="0">
                  <a:pos x="48" y="68"/>
                </a:cxn>
                <a:cxn ang="0">
                  <a:pos x="42" y="69"/>
                </a:cxn>
                <a:cxn ang="0">
                  <a:pos x="35" y="69"/>
                </a:cxn>
                <a:cxn ang="0">
                  <a:pos x="28" y="69"/>
                </a:cxn>
                <a:cxn ang="0">
                  <a:pos x="22" y="69"/>
                </a:cxn>
                <a:cxn ang="0">
                  <a:pos x="15" y="68"/>
                </a:cxn>
                <a:cxn ang="0">
                  <a:pos x="10" y="67"/>
                </a:cxn>
                <a:cxn ang="0">
                  <a:pos x="5" y="66"/>
                </a:cxn>
                <a:cxn ang="0">
                  <a:pos x="2" y="64"/>
                </a:cxn>
                <a:cxn ang="0">
                  <a:pos x="0" y="62"/>
                </a:cxn>
                <a:cxn ang="0">
                  <a:pos x="0" y="59"/>
                </a:cxn>
                <a:cxn ang="0">
                  <a:pos x="2" y="54"/>
                </a:cxn>
                <a:cxn ang="0">
                  <a:pos x="5" y="49"/>
                </a:cxn>
                <a:cxn ang="0">
                  <a:pos x="9" y="44"/>
                </a:cxn>
                <a:cxn ang="0">
                  <a:pos x="14" y="40"/>
                </a:cxn>
                <a:cxn ang="0">
                  <a:pos x="21" y="37"/>
                </a:cxn>
                <a:cxn ang="0">
                  <a:pos x="22" y="35"/>
                </a:cxn>
                <a:cxn ang="0">
                  <a:pos x="18" y="31"/>
                </a:cxn>
                <a:cxn ang="0">
                  <a:pos x="16" y="26"/>
                </a:cxn>
                <a:cxn ang="0">
                  <a:pos x="14" y="20"/>
                </a:cxn>
                <a:cxn ang="0">
                  <a:pos x="14" y="15"/>
                </a:cxn>
                <a:cxn ang="0">
                  <a:pos x="16" y="9"/>
                </a:cxn>
                <a:cxn ang="0">
                  <a:pos x="19" y="5"/>
                </a:cxn>
                <a:cxn ang="0">
                  <a:pos x="24" y="2"/>
                </a:cxn>
                <a:cxn ang="0">
                  <a:pos x="29" y="0"/>
                </a:cxn>
              </a:cxnLst>
              <a:rect l="0" t="0" r="r" b="b"/>
              <a:pathLst>
                <a:path w="64" h="69">
                  <a:moveTo>
                    <a:pt x="32" y="0"/>
                  </a:moveTo>
                  <a:lnTo>
                    <a:pt x="35" y="0"/>
                  </a:lnTo>
                  <a:lnTo>
                    <a:pt x="37" y="1"/>
                  </a:lnTo>
                  <a:lnTo>
                    <a:pt x="40" y="2"/>
                  </a:lnTo>
                  <a:lnTo>
                    <a:pt x="42" y="3"/>
                  </a:lnTo>
                  <a:lnTo>
                    <a:pt x="44" y="5"/>
                  </a:lnTo>
                  <a:lnTo>
                    <a:pt x="46" y="7"/>
                  </a:lnTo>
                  <a:lnTo>
                    <a:pt x="48" y="9"/>
                  </a:lnTo>
                  <a:lnTo>
                    <a:pt x="49" y="12"/>
                  </a:lnTo>
                  <a:lnTo>
                    <a:pt x="49" y="15"/>
                  </a:lnTo>
                  <a:lnTo>
                    <a:pt x="50" y="18"/>
                  </a:lnTo>
                  <a:lnTo>
                    <a:pt x="49" y="20"/>
                  </a:lnTo>
                  <a:lnTo>
                    <a:pt x="49" y="23"/>
                  </a:lnTo>
                  <a:lnTo>
                    <a:pt x="48" y="26"/>
                  </a:lnTo>
                  <a:lnTo>
                    <a:pt x="47" y="28"/>
                  </a:lnTo>
                  <a:lnTo>
                    <a:pt x="45" y="31"/>
                  </a:lnTo>
                  <a:lnTo>
                    <a:pt x="44" y="33"/>
                  </a:lnTo>
                  <a:lnTo>
                    <a:pt x="42" y="35"/>
                  </a:lnTo>
                  <a:lnTo>
                    <a:pt x="40" y="36"/>
                  </a:lnTo>
                  <a:lnTo>
                    <a:pt x="43" y="37"/>
                  </a:lnTo>
                  <a:lnTo>
                    <a:pt x="46" y="39"/>
                  </a:lnTo>
                  <a:lnTo>
                    <a:pt x="49"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0" y="65"/>
                  </a:lnTo>
                  <a:lnTo>
                    <a:pt x="59" y="66"/>
                  </a:lnTo>
                  <a:lnTo>
                    <a:pt x="56" y="66"/>
                  </a:lnTo>
                  <a:lnTo>
                    <a:pt x="54" y="67"/>
                  </a:lnTo>
                  <a:lnTo>
                    <a:pt x="51" y="68"/>
                  </a:lnTo>
                  <a:lnTo>
                    <a:pt x="48" y="68"/>
                  </a:lnTo>
                  <a:lnTo>
                    <a:pt x="45" y="68"/>
                  </a:lnTo>
                  <a:lnTo>
                    <a:pt x="42" y="69"/>
                  </a:lnTo>
                  <a:lnTo>
                    <a:pt x="39" y="69"/>
                  </a:lnTo>
                  <a:lnTo>
                    <a:pt x="35" y="69"/>
                  </a:lnTo>
                  <a:lnTo>
                    <a:pt x="32" y="69"/>
                  </a:lnTo>
                  <a:lnTo>
                    <a:pt x="28" y="69"/>
                  </a:lnTo>
                  <a:lnTo>
                    <a:pt x="25" y="69"/>
                  </a:lnTo>
                  <a:lnTo>
                    <a:pt x="22" y="69"/>
                  </a:lnTo>
                  <a:lnTo>
                    <a:pt x="19" y="68"/>
                  </a:lnTo>
                  <a:lnTo>
                    <a:pt x="15" y="68"/>
                  </a:lnTo>
                  <a:lnTo>
                    <a:pt x="13" y="68"/>
                  </a:lnTo>
                  <a:lnTo>
                    <a:pt x="10" y="67"/>
                  </a:lnTo>
                  <a:lnTo>
                    <a:pt x="7" y="66"/>
                  </a:lnTo>
                  <a:lnTo>
                    <a:pt x="5" y="66"/>
                  </a:lnTo>
                  <a:lnTo>
                    <a:pt x="3"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4" y="40"/>
                  </a:lnTo>
                  <a:lnTo>
                    <a:pt x="17" y="39"/>
                  </a:lnTo>
                  <a:lnTo>
                    <a:pt x="21" y="37"/>
                  </a:lnTo>
                  <a:lnTo>
                    <a:pt x="24" y="36"/>
                  </a:lnTo>
                  <a:lnTo>
                    <a:pt x="22" y="35"/>
                  </a:lnTo>
                  <a:lnTo>
                    <a:pt x="20" y="33"/>
                  </a:lnTo>
                  <a:lnTo>
                    <a:pt x="18" y="31"/>
                  </a:lnTo>
                  <a:lnTo>
                    <a:pt x="17" y="28"/>
                  </a:lnTo>
                  <a:lnTo>
                    <a:pt x="16" y="26"/>
                  </a:lnTo>
                  <a:lnTo>
                    <a:pt x="15" y="23"/>
                  </a:lnTo>
                  <a:lnTo>
                    <a:pt x="14" y="20"/>
                  </a:lnTo>
                  <a:lnTo>
                    <a:pt x="14" y="18"/>
                  </a:lnTo>
                  <a:lnTo>
                    <a:pt x="14" y="15"/>
                  </a:lnTo>
                  <a:lnTo>
                    <a:pt x="15" y="12"/>
                  </a:lnTo>
                  <a:lnTo>
                    <a:pt x="16" y="9"/>
                  </a:lnTo>
                  <a:lnTo>
                    <a:pt x="18" y="7"/>
                  </a:lnTo>
                  <a:lnTo>
                    <a:pt x="19" y="5"/>
                  </a:lnTo>
                  <a:lnTo>
                    <a:pt x="21"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0" name="Freeform 279"/>
            <p:cNvSpPr>
              <a:spLocks/>
            </p:cNvSpPr>
            <p:nvPr/>
          </p:nvSpPr>
          <p:spPr bwMode="auto">
            <a:xfrm>
              <a:off x="4638675" y="1844675"/>
              <a:ext cx="101600" cy="109538"/>
            </a:xfrm>
            <a:custGeom>
              <a:avLst/>
              <a:gdLst/>
              <a:ahLst/>
              <a:cxnLst>
                <a:cxn ang="0">
                  <a:pos x="35" y="0"/>
                </a:cxn>
                <a:cxn ang="0">
                  <a:pos x="40" y="2"/>
                </a:cxn>
                <a:cxn ang="0">
                  <a:pos x="45" y="5"/>
                </a:cxn>
                <a:cxn ang="0">
                  <a:pos x="48" y="9"/>
                </a:cxn>
                <a:cxn ang="0">
                  <a:pos x="50" y="15"/>
                </a:cxn>
                <a:cxn ang="0">
                  <a:pos x="50" y="20"/>
                </a:cxn>
                <a:cxn ang="0">
                  <a:pos x="48" y="26"/>
                </a:cxn>
                <a:cxn ang="0">
                  <a:pos x="46" y="31"/>
                </a:cxn>
                <a:cxn ang="0">
                  <a:pos x="42" y="35"/>
                </a:cxn>
                <a:cxn ang="0">
                  <a:pos x="43" y="37"/>
                </a:cxn>
                <a:cxn ang="0">
                  <a:pos x="50" y="40"/>
                </a:cxn>
                <a:cxn ang="0">
                  <a:pos x="55" y="44"/>
                </a:cxn>
                <a:cxn ang="0">
                  <a:pos x="59" y="49"/>
                </a:cxn>
                <a:cxn ang="0">
                  <a:pos x="62" y="54"/>
                </a:cxn>
                <a:cxn ang="0">
                  <a:pos x="64" y="59"/>
                </a:cxn>
                <a:cxn ang="0">
                  <a:pos x="64" y="62"/>
                </a:cxn>
                <a:cxn ang="0">
                  <a:pos x="62" y="64"/>
                </a:cxn>
                <a:cxn ang="0">
                  <a:pos x="59" y="66"/>
                </a:cxn>
                <a:cxn ang="0">
                  <a:pos x="54" y="67"/>
                </a:cxn>
                <a:cxn ang="0">
                  <a:pos x="49" y="68"/>
                </a:cxn>
                <a:cxn ang="0">
                  <a:pos x="42" y="69"/>
                </a:cxn>
                <a:cxn ang="0">
                  <a:pos x="35" y="69"/>
                </a:cxn>
                <a:cxn ang="0">
                  <a:pos x="29" y="69"/>
                </a:cxn>
                <a:cxn ang="0">
                  <a:pos x="22" y="69"/>
                </a:cxn>
                <a:cxn ang="0">
                  <a:pos x="16" y="68"/>
                </a:cxn>
                <a:cxn ang="0">
                  <a:pos x="10" y="67"/>
                </a:cxn>
                <a:cxn ang="0">
                  <a:pos x="5" y="66"/>
                </a:cxn>
                <a:cxn ang="0">
                  <a:pos x="2" y="64"/>
                </a:cxn>
                <a:cxn ang="0">
                  <a:pos x="0" y="62"/>
                </a:cxn>
                <a:cxn ang="0">
                  <a:pos x="0" y="59"/>
                </a:cxn>
                <a:cxn ang="0">
                  <a:pos x="2" y="54"/>
                </a:cxn>
                <a:cxn ang="0">
                  <a:pos x="5" y="49"/>
                </a:cxn>
                <a:cxn ang="0">
                  <a:pos x="9" y="44"/>
                </a:cxn>
                <a:cxn ang="0">
                  <a:pos x="15" y="40"/>
                </a:cxn>
                <a:cxn ang="0">
                  <a:pos x="21" y="37"/>
                </a:cxn>
                <a:cxn ang="0">
                  <a:pos x="22" y="35"/>
                </a:cxn>
                <a:cxn ang="0">
                  <a:pos x="18" y="31"/>
                </a:cxn>
                <a:cxn ang="0">
                  <a:pos x="16" y="26"/>
                </a:cxn>
                <a:cxn ang="0">
                  <a:pos x="15" y="20"/>
                </a:cxn>
                <a:cxn ang="0">
                  <a:pos x="15" y="15"/>
                </a:cxn>
                <a:cxn ang="0">
                  <a:pos x="16" y="9"/>
                </a:cxn>
                <a:cxn ang="0">
                  <a:pos x="20" y="5"/>
                </a:cxn>
                <a:cxn ang="0">
                  <a:pos x="24" y="2"/>
                </a:cxn>
                <a:cxn ang="0">
                  <a:pos x="29" y="0"/>
                </a:cxn>
              </a:cxnLst>
              <a:rect l="0" t="0" r="r" b="b"/>
              <a:pathLst>
                <a:path w="64" h="69">
                  <a:moveTo>
                    <a:pt x="32" y="0"/>
                  </a:moveTo>
                  <a:lnTo>
                    <a:pt x="35" y="0"/>
                  </a:lnTo>
                  <a:lnTo>
                    <a:pt x="38" y="1"/>
                  </a:lnTo>
                  <a:lnTo>
                    <a:pt x="40" y="2"/>
                  </a:lnTo>
                  <a:lnTo>
                    <a:pt x="42" y="3"/>
                  </a:lnTo>
                  <a:lnTo>
                    <a:pt x="45" y="5"/>
                  </a:lnTo>
                  <a:lnTo>
                    <a:pt x="46" y="7"/>
                  </a:lnTo>
                  <a:lnTo>
                    <a:pt x="48" y="9"/>
                  </a:lnTo>
                  <a:lnTo>
                    <a:pt x="49" y="12"/>
                  </a:lnTo>
                  <a:lnTo>
                    <a:pt x="50" y="15"/>
                  </a:lnTo>
                  <a:lnTo>
                    <a:pt x="50" y="18"/>
                  </a:lnTo>
                  <a:lnTo>
                    <a:pt x="50" y="20"/>
                  </a:lnTo>
                  <a:lnTo>
                    <a:pt x="49" y="23"/>
                  </a:lnTo>
                  <a:lnTo>
                    <a:pt x="48" y="26"/>
                  </a:lnTo>
                  <a:lnTo>
                    <a:pt x="47" y="28"/>
                  </a:lnTo>
                  <a:lnTo>
                    <a:pt x="46" y="31"/>
                  </a:lnTo>
                  <a:lnTo>
                    <a:pt x="44" y="33"/>
                  </a:lnTo>
                  <a:lnTo>
                    <a:pt x="42" y="35"/>
                  </a:lnTo>
                  <a:lnTo>
                    <a:pt x="40" y="36"/>
                  </a:lnTo>
                  <a:lnTo>
                    <a:pt x="43" y="37"/>
                  </a:lnTo>
                  <a:lnTo>
                    <a:pt x="47" y="39"/>
                  </a:lnTo>
                  <a:lnTo>
                    <a:pt x="50" y="40"/>
                  </a:lnTo>
                  <a:lnTo>
                    <a:pt x="52" y="42"/>
                  </a:lnTo>
                  <a:lnTo>
                    <a:pt x="55" y="44"/>
                  </a:lnTo>
                  <a:lnTo>
                    <a:pt x="57" y="47"/>
                  </a:lnTo>
                  <a:lnTo>
                    <a:pt x="59" y="49"/>
                  </a:lnTo>
                  <a:lnTo>
                    <a:pt x="61" y="51"/>
                  </a:lnTo>
                  <a:lnTo>
                    <a:pt x="62" y="54"/>
                  </a:lnTo>
                  <a:lnTo>
                    <a:pt x="63" y="56"/>
                  </a:lnTo>
                  <a:lnTo>
                    <a:pt x="64" y="59"/>
                  </a:lnTo>
                  <a:lnTo>
                    <a:pt x="64" y="61"/>
                  </a:lnTo>
                  <a:lnTo>
                    <a:pt x="64" y="62"/>
                  </a:lnTo>
                  <a:lnTo>
                    <a:pt x="63" y="63"/>
                  </a:lnTo>
                  <a:lnTo>
                    <a:pt x="62" y="64"/>
                  </a:lnTo>
                  <a:lnTo>
                    <a:pt x="61" y="65"/>
                  </a:lnTo>
                  <a:lnTo>
                    <a:pt x="59" y="66"/>
                  </a:lnTo>
                  <a:lnTo>
                    <a:pt x="57" y="66"/>
                  </a:lnTo>
                  <a:lnTo>
                    <a:pt x="54" y="67"/>
                  </a:lnTo>
                  <a:lnTo>
                    <a:pt x="51" y="68"/>
                  </a:lnTo>
                  <a:lnTo>
                    <a:pt x="49" y="68"/>
                  </a:lnTo>
                  <a:lnTo>
                    <a:pt x="45" y="68"/>
                  </a:lnTo>
                  <a:lnTo>
                    <a:pt x="42" y="69"/>
                  </a:lnTo>
                  <a:lnTo>
                    <a:pt x="39" y="69"/>
                  </a:lnTo>
                  <a:lnTo>
                    <a:pt x="35" y="69"/>
                  </a:lnTo>
                  <a:lnTo>
                    <a:pt x="32" y="69"/>
                  </a:lnTo>
                  <a:lnTo>
                    <a:pt x="29" y="69"/>
                  </a:lnTo>
                  <a:lnTo>
                    <a:pt x="25" y="69"/>
                  </a:lnTo>
                  <a:lnTo>
                    <a:pt x="22" y="69"/>
                  </a:lnTo>
                  <a:lnTo>
                    <a:pt x="19" y="68"/>
                  </a:lnTo>
                  <a:lnTo>
                    <a:pt x="16" y="68"/>
                  </a:lnTo>
                  <a:lnTo>
                    <a:pt x="13" y="68"/>
                  </a:lnTo>
                  <a:lnTo>
                    <a:pt x="10" y="67"/>
                  </a:lnTo>
                  <a:lnTo>
                    <a:pt x="8" y="66"/>
                  </a:lnTo>
                  <a:lnTo>
                    <a:pt x="5" y="66"/>
                  </a:lnTo>
                  <a:lnTo>
                    <a:pt x="4" y="65"/>
                  </a:lnTo>
                  <a:lnTo>
                    <a:pt x="2" y="64"/>
                  </a:lnTo>
                  <a:lnTo>
                    <a:pt x="1" y="63"/>
                  </a:lnTo>
                  <a:lnTo>
                    <a:pt x="0" y="62"/>
                  </a:lnTo>
                  <a:lnTo>
                    <a:pt x="0" y="61"/>
                  </a:lnTo>
                  <a:lnTo>
                    <a:pt x="0" y="59"/>
                  </a:lnTo>
                  <a:lnTo>
                    <a:pt x="1" y="56"/>
                  </a:lnTo>
                  <a:lnTo>
                    <a:pt x="2" y="54"/>
                  </a:lnTo>
                  <a:lnTo>
                    <a:pt x="3" y="51"/>
                  </a:lnTo>
                  <a:lnTo>
                    <a:pt x="5" y="49"/>
                  </a:lnTo>
                  <a:lnTo>
                    <a:pt x="7" y="47"/>
                  </a:lnTo>
                  <a:lnTo>
                    <a:pt x="9" y="44"/>
                  </a:lnTo>
                  <a:lnTo>
                    <a:pt x="12" y="42"/>
                  </a:lnTo>
                  <a:lnTo>
                    <a:pt x="15" y="40"/>
                  </a:lnTo>
                  <a:lnTo>
                    <a:pt x="18" y="39"/>
                  </a:lnTo>
                  <a:lnTo>
                    <a:pt x="21" y="37"/>
                  </a:lnTo>
                  <a:lnTo>
                    <a:pt x="24" y="36"/>
                  </a:lnTo>
                  <a:lnTo>
                    <a:pt x="22" y="35"/>
                  </a:lnTo>
                  <a:lnTo>
                    <a:pt x="20" y="33"/>
                  </a:lnTo>
                  <a:lnTo>
                    <a:pt x="18" y="31"/>
                  </a:lnTo>
                  <a:lnTo>
                    <a:pt x="17" y="28"/>
                  </a:lnTo>
                  <a:lnTo>
                    <a:pt x="16" y="26"/>
                  </a:lnTo>
                  <a:lnTo>
                    <a:pt x="15" y="23"/>
                  </a:lnTo>
                  <a:lnTo>
                    <a:pt x="15" y="20"/>
                  </a:lnTo>
                  <a:lnTo>
                    <a:pt x="14" y="18"/>
                  </a:lnTo>
                  <a:lnTo>
                    <a:pt x="15" y="15"/>
                  </a:lnTo>
                  <a:lnTo>
                    <a:pt x="15" y="12"/>
                  </a:lnTo>
                  <a:lnTo>
                    <a:pt x="16" y="9"/>
                  </a:lnTo>
                  <a:lnTo>
                    <a:pt x="18" y="7"/>
                  </a:lnTo>
                  <a:lnTo>
                    <a:pt x="20" y="5"/>
                  </a:lnTo>
                  <a:lnTo>
                    <a:pt x="22" y="3"/>
                  </a:lnTo>
                  <a:lnTo>
                    <a:pt x="24" y="2"/>
                  </a:lnTo>
                  <a:lnTo>
                    <a:pt x="26" y="1"/>
                  </a:lnTo>
                  <a:lnTo>
                    <a:pt x="29" y="0"/>
                  </a:lnTo>
                  <a:lnTo>
                    <a:pt x="3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1" name="Freeform 280"/>
            <p:cNvSpPr>
              <a:spLocks/>
            </p:cNvSpPr>
            <p:nvPr/>
          </p:nvSpPr>
          <p:spPr bwMode="auto">
            <a:xfrm>
              <a:off x="4429125" y="1573213"/>
              <a:ext cx="317500" cy="215900"/>
            </a:xfrm>
            <a:custGeom>
              <a:avLst/>
              <a:gdLst/>
              <a:ahLst/>
              <a:cxnLst>
                <a:cxn ang="0">
                  <a:pos x="176" y="0"/>
                </a:cxn>
                <a:cxn ang="0">
                  <a:pos x="182" y="1"/>
                </a:cxn>
                <a:cxn ang="0">
                  <a:pos x="188" y="3"/>
                </a:cxn>
                <a:cxn ang="0">
                  <a:pos x="193" y="7"/>
                </a:cxn>
                <a:cxn ang="0">
                  <a:pos x="197" y="12"/>
                </a:cxn>
                <a:cxn ang="0">
                  <a:pos x="199" y="17"/>
                </a:cxn>
                <a:cxn ang="0">
                  <a:pos x="200" y="24"/>
                </a:cxn>
                <a:cxn ang="0">
                  <a:pos x="200" y="115"/>
                </a:cxn>
                <a:cxn ang="0">
                  <a:pos x="198" y="121"/>
                </a:cxn>
                <a:cxn ang="0">
                  <a:pos x="195" y="126"/>
                </a:cxn>
                <a:cxn ang="0">
                  <a:pos x="191" y="131"/>
                </a:cxn>
                <a:cxn ang="0">
                  <a:pos x="185" y="134"/>
                </a:cxn>
                <a:cxn ang="0">
                  <a:pos x="179" y="136"/>
                </a:cxn>
                <a:cxn ang="0">
                  <a:pos x="95" y="136"/>
                </a:cxn>
                <a:cxn ang="0">
                  <a:pos x="176" y="126"/>
                </a:cxn>
                <a:cxn ang="0">
                  <a:pos x="181" y="125"/>
                </a:cxn>
                <a:cxn ang="0">
                  <a:pos x="185" y="123"/>
                </a:cxn>
                <a:cxn ang="0">
                  <a:pos x="188" y="119"/>
                </a:cxn>
                <a:cxn ang="0">
                  <a:pos x="190" y="114"/>
                </a:cxn>
                <a:cxn ang="0">
                  <a:pos x="190" y="24"/>
                </a:cxn>
                <a:cxn ang="0">
                  <a:pos x="189" y="19"/>
                </a:cxn>
                <a:cxn ang="0">
                  <a:pos x="187" y="14"/>
                </a:cxn>
                <a:cxn ang="0">
                  <a:pos x="183" y="11"/>
                </a:cxn>
                <a:cxn ang="0">
                  <a:pos x="179" y="10"/>
                </a:cxn>
                <a:cxn ang="0">
                  <a:pos x="24" y="9"/>
                </a:cxn>
                <a:cxn ang="0">
                  <a:pos x="19" y="10"/>
                </a:cxn>
                <a:cxn ang="0">
                  <a:pos x="15" y="13"/>
                </a:cxn>
                <a:cxn ang="0">
                  <a:pos x="11" y="17"/>
                </a:cxn>
                <a:cxn ang="0">
                  <a:pos x="10" y="21"/>
                </a:cxn>
                <a:cxn ang="0">
                  <a:pos x="9" y="112"/>
                </a:cxn>
                <a:cxn ang="0">
                  <a:pos x="10" y="117"/>
                </a:cxn>
                <a:cxn ang="0">
                  <a:pos x="13" y="121"/>
                </a:cxn>
                <a:cxn ang="0">
                  <a:pos x="17" y="124"/>
                </a:cxn>
                <a:cxn ang="0">
                  <a:pos x="21" y="126"/>
                </a:cxn>
                <a:cxn ang="0">
                  <a:pos x="45" y="126"/>
                </a:cxn>
                <a:cxn ang="0">
                  <a:pos x="24" y="136"/>
                </a:cxn>
                <a:cxn ang="0">
                  <a:pos x="17" y="135"/>
                </a:cxn>
                <a:cxn ang="0">
                  <a:pos x="12" y="132"/>
                </a:cxn>
                <a:cxn ang="0">
                  <a:pos x="7" y="129"/>
                </a:cxn>
                <a:cxn ang="0">
                  <a:pos x="3" y="124"/>
                </a:cxn>
                <a:cxn ang="0">
                  <a:pos x="1" y="118"/>
                </a:cxn>
                <a:cxn ang="0">
                  <a:pos x="0" y="112"/>
                </a:cxn>
                <a:cxn ang="0">
                  <a:pos x="0" y="21"/>
                </a:cxn>
                <a:cxn ang="0">
                  <a:pos x="2" y="14"/>
                </a:cxn>
                <a:cxn ang="0">
                  <a:pos x="5" y="9"/>
                </a:cxn>
                <a:cxn ang="0">
                  <a:pos x="9" y="5"/>
                </a:cxn>
                <a:cxn ang="0">
                  <a:pos x="15" y="2"/>
                </a:cxn>
                <a:cxn ang="0">
                  <a:pos x="21" y="0"/>
                </a:cxn>
              </a:cxnLst>
              <a:rect l="0" t="0" r="r" b="b"/>
              <a:pathLst>
                <a:path w="200" h="136">
                  <a:moveTo>
                    <a:pt x="24" y="0"/>
                  </a:moveTo>
                  <a:lnTo>
                    <a:pt x="176" y="0"/>
                  </a:lnTo>
                  <a:lnTo>
                    <a:pt x="179" y="0"/>
                  </a:lnTo>
                  <a:lnTo>
                    <a:pt x="182" y="1"/>
                  </a:lnTo>
                  <a:lnTo>
                    <a:pt x="185" y="2"/>
                  </a:lnTo>
                  <a:lnTo>
                    <a:pt x="188" y="3"/>
                  </a:lnTo>
                  <a:lnTo>
                    <a:pt x="191" y="5"/>
                  </a:lnTo>
                  <a:lnTo>
                    <a:pt x="193" y="7"/>
                  </a:lnTo>
                  <a:lnTo>
                    <a:pt x="195" y="9"/>
                  </a:lnTo>
                  <a:lnTo>
                    <a:pt x="197" y="12"/>
                  </a:lnTo>
                  <a:lnTo>
                    <a:pt x="198" y="14"/>
                  </a:lnTo>
                  <a:lnTo>
                    <a:pt x="199" y="17"/>
                  </a:lnTo>
                  <a:lnTo>
                    <a:pt x="200" y="21"/>
                  </a:lnTo>
                  <a:lnTo>
                    <a:pt x="200" y="24"/>
                  </a:lnTo>
                  <a:lnTo>
                    <a:pt x="200" y="112"/>
                  </a:lnTo>
                  <a:lnTo>
                    <a:pt x="200" y="115"/>
                  </a:lnTo>
                  <a:lnTo>
                    <a:pt x="199" y="118"/>
                  </a:lnTo>
                  <a:lnTo>
                    <a:pt x="198" y="121"/>
                  </a:lnTo>
                  <a:lnTo>
                    <a:pt x="197" y="124"/>
                  </a:lnTo>
                  <a:lnTo>
                    <a:pt x="195" y="126"/>
                  </a:lnTo>
                  <a:lnTo>
                    <a:pt x="193" y="129"/>
                  </a:lnTo>
                  <a:lnTo>
                    <a:pt x="191" y="131"/>
                  </a:lnTo>
                  <a:lnTo>
                    <a:pt x="188" y="132"/>
                  </a:lnTo>
                  <a:lnTo>
                    <a:pt x="185" y="134"/>
                  </a:lnTo>
                  <a:lnTo>
                    <a:pt x="182" y="135"/>
                  </a:lnTo>
                  <a:lnTo>
                    <a:pt x="179" y="136"/>
                  </a:lnTo>
                  <a:lnTo>
                    <a:pt x="176" y="136"/>
                  </a:lnTo>
                  <a:lnTo>
                    <a:pt x="95" y="136"/>
                  </a:lnTo>
                  <a:lnTo>
                    <a:pt x="94" y="126"/>
                  </a:lnTo>
                  <a:lnTo>
                    <a:pt x="176" y="126"/>
                  </a:lnTo>
                  <a:lnTo>
                    <a:pt x="179" y="126"/>
                  </a:lnTo>
                  <a:lnTo>
                    <a:pt x="181" y="125"/>
                  </a:lnTo>
                  <a:lnTo>
                    <a:pt x="183" y="124"/>
                  </a:lnTo>
                  <a:lnTo>
                    <a:pt x="185" y="123"/>
                  </a:lnTo>
                  <a:lnTo>
                    <a:pt x="187" y="121"/>
                  </a:lnTo>
                  <a:lnTo>
                    <a:pt x="188" y="119"/>
                  </a:lnTo>
                  <a:lnTo>
                    <a:pt x="189" y="117"/>
                  </a:lnTo>
                  <a:lnTo>
                    <a:pt x="190" y="114"/>
                  </a:lnTo>
                  <a:lnTo>
                    <a:pt x="190" y="112"/>
                  </a:lnTo>
                  <a:lnTo>
                    <a:pt x="190" y="24"/>
                  </a:lnTo>
                  <a:lnTo>
                    <a:pt x="190" y="21"/>
                  </a:lnTo>
                  <a:lnTo>
                    <a:pt x="189" y="19"/>
                  </a:lnTo>
                  <a:lnTo>
                    <a:pt x="188" y="17"/>
                  </a:lnTo>
                  <a:lnTo>
                    <a:pt x="187" y="14"/>
                  </a:lnTo>
                  <a:lnTo>
                    <a:pt x="185" y="13"/>
                  </a:lnTo>
                  <a:lnTo>
                    <a:pt x="183" y="11"/>
                  </a:lnTo>
                  <a:lnTo>
                    <a:pt x="181" y="10"/>
                  </a:lnTo>
                  <a:lnTo>
                    <a:pt x="179" y="10"/>
                  </a:lnTo>
                  <a:lnTo>
                    <a:pt x="176" y="9"/>
                  </a:lnTo>
                  <a:lnTo>
                    <a:pt x="24" y="9"/>
                  </a:lnTo>
                  <a:lnTo>
                    <a:pt x="21" y="10"/>
                  </a:lnTo>
                  <a:lnTo>
                    <a:pt x="19" y="10"/>
                  </a:lnTo>
                  <a:lnTo>
                    <a:pt x="17" y="11"/>
                  </a:lnTo>
                  <a:lnTo>
                    <a:pt x="15" y="13"/>
                  </a:lnTo>
                  <a:lnTo>
                    <a:pt x="13" y="14"/>
                  </a:lnTo>
                  <a:lnTo>
                    <a:pt x="11" y="17"/>
                  </a:lnTo>
                  <a:lnTo>
                    <a:pt x="10" y="19"/>
                  </a:lnTo>
                  <a:lnTo>
                    <a:pt x="10" y="21"/>
                  </a:lnTo>
                  <a:lnTo>
                    <a:pt x="9" y="24"/>
                  </a:lnTo>
                  <a:lnTo>
                    <a:pt x="9" y="112"/>
                  </a:lnTo>
                  <a:lnTo>
                    <a:pt x="10" y="114"/>
                  </a:lnTo>
                  <a:lnTo>
                    <a:pt x="10" y="117"/>
                  </a:lnTo>
                  <a:lnTo>
                    <a:pt x="11" y="119"/>
                  </a:lnTo>
                  <a:lnTo>
                    <a:pt x="13" y="121"/>
                  </a:lnTo>
                  <a:lnTo>
                    <a:pt x="15" y="123"/>
                  </a:lnTo>
                  <a:lnTo>
                    <a:pt x="17" y="124"/>
                  </a:lnTo>
                  <a:lnTo>
                    <a:pt x="19" y="125"/>
                  </a:lnTo>
                  <a:lnTo>
                    <a:pt x="21" y="126"/>
                  </a:lnTo>
                  <a:lnTo>
                    <a:pt x="24" y="126"/>
                  </a:lnTo>
                  <a:lnTo>
                    <a:pt x="45" y="126"/>
                  </a:lnTo>
                  <a:lnTo>
                    <a:pt x="45" y="136"/>
                  </a:lnTo>
                  <a:lnTo>
                    <a:pt x="24" y="136"/>
                  </a:lnTo>
                  <a:lnTo>
                    <a:pt x="21" y="136"/>
                  </a:lnTo>
                  <a:lnTo>
                    <a:pt x="17" y="135"/>
                  </a:lnTo>
                  <a:lnTo>
                    <a:pt x="15" y="134"/>
                  </a:lnTo>
                  <a:lnTo>
                    <a:pt x="12" y="132"/>
                  </a:lnTo>
                  <a:lnTo>
                    <a:pt x="9" y="131"/>
                  </a:lnTo>
                  <a:lnTo>
                    <a:pt x="7" y="129"/>
                  </a:lnTo>
                  <a:lnTo>
                    <a:pt x="5" y="126"/>
                  </a:lnTo>
                  <a:lnTo>
                    <a:pt x="3" y="124"/>
                  </a:lnTo>
                  <a:lnTo>
                    <a:pt x="2" y="121"/>
                  </a:lnTo>
                  <a:lnTo>
                    <a:pt x="1" y="118"/>
                  </a:lnTo>
                  <a:lnTo>
                    <a:pt x="0" y="115"/>
                  </a:lnTo>
                  <a:lnTo>
                    <a:pt x="0" y="112"/>
                  </a:lnTo>
                  <a:lnTo>
                    <a:pt x="0" y="24"/>
                  </a:lnTo>
                  <a:lnTo>
                    <a:pt x="0" y="21"/>
                  </a:lnTo>
                  <a:lnTo>
                    <a:pt x="1" y="17"/>
                  </a:lnTo>
                  <a:lnTo>
                    <a:pt x="2" y="14"/>
                  </a:lnTo>
                  <a:lnTo>
                    <a:pt x="3" y="12"/>
                  </a:lnTo>
                  <a:lnTo>
                    <a:pt x="5" y="9"/>
                  </a:lnTo>
                  <a:lnTo>
                    <a:pt x="7" y="7"/>
                  </a:lnTo>
                  <a:lnTo>
                    <a:pt x="9" y="5"/>
                  </a:lnTo>
                  <a:lnTo>
                    <a:pt x="12" y="3"/>
                  </a:lnTo>
                  <a:lnTo>
                    <a:pt x="15" y="2"/>
                  </a:lnTo>
                  <a:lnTo>
                    <a:pt x="17" y="1"/>
                  </a:lnTo>
                  <a:lnTo>
                    <a:pt x="21" y="0"/>
                  </a:lnTo>
                  <a:lnTo>
                    <a:pt x="2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2" name="Freeform 281"/>
            <p:cNvSpPr>
              <a:spLocks/>
            </p:cNvSpPr>
            <p:nvPr/>
          </p:nvSpPr>
          <p:spPr bwMode="auto">
            <a:xfrm>
              <a:off x="4518025" y="1611313"/>
              <a:ext cx="44450" cy="50800"/>
            </a:xfrm>
            <a:custGeom>
              <a:avLst/>
              <a:gdLst/>
              <a:ahLst/>
              <a:cxnLst>
                <a:cxn ang="0">
                  <a:pos x="14" y="0"/>
                </a:cxn>
                <a:cxn ang="0">
                  <a:pos x="16" y="0"/>
                </a:cxn>
                <a:cxn ang="0">
                  <a:pos x="19" y="1"/>
                </a:cxn>
                <a:cxn ang="0">
                  <a:pos x="21" y="2"/>
                </a:cxn>
                <a:cxn ang="0">
                  <a:pos x="23" y="3"/>
                </a:cxn>
                <a:cxn ang="0">
                  <a:pos x="25" y="5"/>
                </a:cxn>
                <a:cxn ang="0">
                  <a:pos x="26" y="7"/>
                </a:cxn>
                <a:cxn ang="0">
                  <a:pos x="27" y="9"/>
                </a:cxn>
                <a:cxn ang="0">
                  <a:pos x="28" y="12"/>
                </a:cxn>
                <a:cxn ang="0">
                  <a:pos x="28" y="15"/>
                </a:cxn>
                <a:cxn ang="0">
                  <a:pos x="28" y="17"/>
                </a:cxn>
                <a:cxn ang="0">
                  <a:pos x="28" y="19"/>
                </a:cxn>
                <a:cxn ang="0">
                  <a:pos x="27" y="21"/>
                </a:cxn>
                <a:cxn ang="0">
                  <a:pos x="26" y="23"/>
                </a:cxn>
                <a:cxn ang="0">
                  <a:pos x="25" y="25"/>
                </a:cxn>
                <a:cxn ang="0">
                  <a:pos x="23" y="27"/>
                </a:cxn>
                <a:cxn ang="0">
                  <a:pos x="22" y="29"/>
                </a:cxn>
                <a:cxn ang="0">
                  <a:pos x="20" y="30"/>
                </a:cxn>
                <a:cxn ang="0">
                  <a:pos x="18" y="31"/>
                </a:cxn>
                <a:cxn ang="0">
                  <a:pos x="16" y="32"/>
                </a:cxn>
                <a:cxn ang="0">
                  <a:pos x="14" y="32"/>
                </a:cxn>
                <a:cxn ang="0">
                  <a:pos x="12" y="32"/>
                </a:cxn>
                <a:cxn ang="0">
                  <a:pos x="10" y="31"/>
                </a:cxn>
                <a:cxn ang="0">
                  <a:pos x="8" y="30"/>
                </a:cxn>
                <a:cxn ang="0">
                  <a:pos x="6" y="29"/>
                </a:cxn>
                <a:cxn ang="0">
                  <a:pos x="4" y="27"/>
                </a:cxn>
                <a:cxn ang="0">
                  <a:pos x="3" y="25"/>
                </a:cxn>
                <a:cxn ang="0">
                  <a:pos x="2" y="23"/>
                </a:cxn>
                <a:cxn ang="0">
                  <a:pos x="1" y="21"/>
                </a:cxn>
                <a:cxn ang="0">
                  <a:pos x="0" y="19"/>
                </a:cxn>
                <a:cxn ang="0">
                  <a:pos x="0" y="17"/>
                </a:cxn>
                <a:cxn ang="0">
                  <a:pos x="0" y="15"/>
                </a:cxn>
                <a:cxn ang="0">
                  <a:pos x="0" y="12"/>
                </a:cxn>
                <a:cxn ang="0">
                  <a:pos x="0" y="9"/>
                </a:cxn>
                <a:cxn ang="0">
                  <a:pos x="1" y="7"/>
                </a:cxn>
                <a:cxn ang="0">
                  <a:pos x="3" y="5"/>
                </a:cxn>
                <a:cxn ang="0">
                  <a:pos x="5" y="3"/>
                </a:cxn>
                <a:cxn ang="0">
                  <a:pos x="7" y="2"/>
                </a:cxn>
                <a:cxn ang="0">
                  <a:pos x="9" y="1"/>
                </a:cxn>
                <a:cxn ang="0">
                  <a:pos x="11" y="0"/>
                </a:cxn>
                <a:cxn ang="0">
                  <a:pos x="14" y="0"/>
                </a:cxn>
              </a:cxnLst>
              <a:rect l="0" t="0" r="r" b="b"/>
              <a:pathLst>
                <a:path w="28" h="32">
                  <a:moveTo>
                    <a:pt x="14" y="0"/>
                  </a:moveTo>
                  <a:lnTo>
                    <a:pt x="16" y="0"/>
                  </a:lnTo>
                  <a:lnTo>
                    <a:pt x="19" y="1"/>
                  </a:lnTo>
                  <a:lnTo>
                    <a:pt x="21" y="2"/>
                  </a:lnTo>
                  <a:lnTo>
                    <a:pt x="23" y="3"/>
                  </a:lnTo>
                  <a:lnTo>
                    <a:pt x="25" y="5"/>
                  </a:lnTo>
                  <a:lnTo>
                    <a:pt x="26" y="7"/>
                  </a:lnTo>
                  <a:lnTo>
                    <a:pt x="27" y="9"/>
                  </a:lnTo>
                  <a:lnTo>
                    <a:pt x="28" y="12"/>
                  </a:lnTo>
                  <a:lnTo>
                    <a:pt x="28" y="15"/>
                  </a:lnTo>
                  <a:lnTo>
                    <a:pt x="28" y="17"/>
                  </a:lnTo>
                  <a:lnTo>
                    <a:pt x="28" y="19"/>
                  </a:lnTo>
                  <a:lnTo>
                    <a:pt x="27" y="21"/>
                  </a:lnTo>
                  <a:lnTo>
                    <a:pt x="26" y="23"/>
                  </a:lnTo>
                  <a:lnTo>
                    <a:pt x="25" y="25"/>
                  </a:lnTo>
                  <a:lnTo>
                    <a:pt x="23" y="27"/>
                  </a:lnTo>
                  <a:lnTo>
                    <a:pt x="22" y="29"/>
                  </a:lnTo>
                  <a:lnTo>
                    <a:pt x="20" y="30"/>
                  </a:lnTo>
                  <a:lnTo>
                    <a:pt x="18" y="31"/>
                  </a:lnTo>
                  <a:lnTo>
                    <a:pt x="16" y="32"/>
                  </a:lnTo>
                  <a:lnTo>
                    <a:pt x="14" y="32"/>
                  </a:lnTo>
                  <a:lnTo>
                    <a:pt x="12" y="32"/>
                  </a:lnTo>
                  <a:lnTo>
                    <a:pt x="10" y="31"/>
                  </a:lnTo>
                  <a:lnTo>
                    <a:pt x="8" y="30"/>
                  </a:lnTo>
                  <a:lnTo>
                    <a:pt x="6" y="29"/>
                  </a:lnTo>
                  <a:lnTo>
                    <a:pt x="4" y="27"/>
                  </a:lnTo>
                  <a:lnTo>
                    <a:pt x="3" y="25"/>
                  </a:lnTo>
                  <a:lnTo>
                    <a:pt x="2" y="23"/>
                  </a:lnTo>
                  <a:lnTo>
                    <a:pt x="1" y="21"/>
                  </a:lnTo>
                  <a:lnTo>
                    <a:pt x="0" y="19"/>
                  </a:lnTo>
                  <a:lnTo>
                    <a:pt x="0" y="17"/>
                  </a:lnTo>
                  <a:lnTo>
                    <a:pt x="0" y="15"/>
                  </a:lnTo>
                  <a:lnTo>
                    <a:pt x="0" y="12"/>
                  </a:lnTo>
                  <a:lnTo>
                    <a:pt x="0" y="9"/>
                  </a:lnTo>
                  <a:lnTo>
                    <a:pt x="1" y="7"/>
                  </a:lnTo>
                  <a:lnTo>
                    <a:pt x="3" y="5"/>
                  </a:lnTo>
                  <a:lnTo>
                    <a:pt x="5" y="3"/>
                  </a:lnTo>
                  <a:lnTo>
                    <a:pt x="7" y="2"/>
                  </a:lnTo>
                  <a:lnTo>
                    <a:pt x="9" y="1"/>
                  </a:lnTo>
                  <a:lnTo>
                    <a:pt x="11" y="0"/>
                  </a:ln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3" name="Freeform 282"/>
            <p:cNvSpPr>
              <a:spLocks/>
            </p:cNvSpPr>
            <p:nvPr/>
          </p:nvSpPr>
          <p:spPr bwMode="auto">
            <a:xfrm>
              <a:off x="4479925" y="1663700"/>
              <a:ext cx="149225" cy="185738"/>
            </a:xfrm>
            <a:custGeom>
              <a:avLst/>
              <a:gdLst/>
              <a:ahLst/>
              <a:cxnLst>
                <a:cxn ang="0">
                  <a:pos x="37" y="3"/>
                </a:cxn>
                <a:cxn ang="0">
                  <a:pos x="42" y="33"/>
                </a:cxn>
                <a:cxn ang="0">
                  <a:pos x="40" y="0"/>
                </a:cxn>
                <a:cxn ang="0">
                  <a:pos x="48" y="1"/>
                </a:cxn>
                <a:cxn ang="0">
                  <a:pos x="55" y="2"/>
                </a:cxn>
                <a:cxn ang="0">
                  <a:pos x="60" y="4"/>
                </a:cxn>
                <a:cxn ang="0">
                  <a:pos x="62" y="5"/>
                </a:cxn>
                <a:cxn ang="0">
                  <a:pos x="92" y="16"/>
                </a:cxn>
                <a:cxn ang="0">
                  <a:pos x="94" y="20"/>
                </a:cxn>
                <a:cxn ang="0">
                  <a:pos x="92" y="24"/>
                </a:cxn>
                <a:cxn ang="0">
                  <a:pos x="88" y="25"/>
                </a:cxn>
                <a:cxn ang="0">
                  <a:pos x="59" y="16"/>
                </a:cxn>
                <a:cxn ang="0">
                  <a:pos x="59" y="16"/>
                </a:cxn>
                <a:cxn ang="0">
                  <a:pos x="57" y="15"/>
                </a:cxn>
                <a:cxn ang="0">
                  <a:pos x="54" y="14"/>
                </a:cxn>
                <a:cxn ang="0">
                  <a:pos x="58" y="111"/>
                </a:cxn>
                <a:cxn ang="0">
                  <a:pos x="56" y="115"/>
                </a:cxn>
                <a:cxn ang="0">
                  <a:pos x="52" y="117"/>
                </a:cxn>
                <a:cxn ang="0">
                  <a:pos x="50" y="117"/>
                </a:cxn>
                <a:cxn ang="0">
                  <a:pos x="46" y="114"/>
                </a:cxn>
                <a:cxn ang="0">
                  <a:pos x="41" y="60"/>
                </a:cxn>
                <a:cxn ang="0">
                  <a:pos x="36" y="60"/>
                </a:cxn>
                <a:cxn ang="0">
                  <a:pos x="31" y="113"/>
                </a:cxn>
                <a:cxn ang="0">
                  <a:pos x="28" y="116"/>
                </a:cxn>
                <a:cxn ang="0">
                  <a:pos x="24" y="117"/>
                </a:cxn>
                <a:cxn ang="0">
                  <a:pos x="21" y="116"/>
                </a:cxn>
                <a:cxn ang="0">
                  <a:pos x="18" y="113"/>
                </a:cxn>
                <a:cxn ang="0">
                  <a:pos x="22" y="53"/>
                </a:cxn>
                <a:cxn ang="0">
                  <a:pos x="20" y="15"/>
                </a:cxn>
                <a:cxn ang="0">
                  <a:pos x="11" y="55"/>
                </a:cxn>
                <a:cxn ang="0">
                  <a:pos x="7" y="57"/>
                </a:cxn>
                <a:cxn ang="0">
                  <a:pos x="3" y="57"/>
                </a:cxn>
                <a:cxn ang="0">
                  <a:pos x="1" y="53"/>
                </a:cxn>
                <a:cxn ang="0">
                  <a:pos x="10" y="9"/>
                </a:cxn>
                <a:cxn ang="0">
                  <a:pos x="10" y="8"/>
                </a:cxn>
                <a:cxn ang="0">
                  <a:pos x="11" y="7"/>
                </a:cxn>
                <a:cxn ang="0">
                  <a:pos x="12" y="5"/>
                </a:cxn>
                <a:cxn ang="0">
                  <a:pos x="13" y="5"/>
                </a:cxn>
                <a:cxn ang="0">
                  <a:pos x="14" y="5"/>
                </a:cxn>
                <a:cxn ang="0">
                  <a:pos x="18" y="3"/>
                </a:cxn>
                <a:cxn ang="0">
                  <a:pos x="24" y="2"/>
                </a:cxn>
                <a:cxn ang="0">
                  <a:pos x="31" y="0"/>
                </a:cxn>
              </a:cxnLst>
              <a:rect l="0" t="0" r="r" b="b"/>
              <a:pathLst>
                <a:path w="94" h="117">
                  <a:moveTo>
                    <a:pt x="36" y="0"/>
                  </a:moveTo>
                  <a:lnTo>
                    <a:pt x="37" y="3"/>
                  </a:lnTo>
                  <a:lnTo>
                    <a:pt x="37" y="3"/>
                  </a:lnTo>
                  <a:lnTo>
                    <a:pt x="33" y="33"/>
                  </a:lnTo>
                  <a:lnTo>
                    <a:pt x="38" y="41"/>
                  </a:lnTo>
                  <a:lnTo>
                    <a:pt x="42" y="33"/>
                  </a:lnTo>
                  <a:lnTo>
                    <a:pt x="39" y="3"/>
                  </a:lnTo>
                  <a:lnTo>
                    <a:pt x="39" y="3"/>
                  </a:lnTo>
                  <a:lnTo>
                    <a:pt x="40" y="0"/>
                  </a:lnTo>
                  <a:lnTo>
                    <a:pt x="43" y="0"/>
                  </a:lnTo>
                  <a:lnTo>
                    <a:pt x="45" y="1"/>
                  </a:lnTo>
                  <a:lnTo>
                    <a:pt x="48" y="1"/>
                  </a:lnTo>
                  <a:lnTo>
                    <a:pt x="50" y="1"/>
                  </a:lnTo>
                  <a:lnTo>
                    <a:pt x="52" y="2"/>
                  </a:lnTo>
                  <a:lnTo>
                    <a:pt x="55" y="2"/>
                  </a:lnTo>
                  <a:lnTo>
                    <a:pt x="57" y="3"/>
                  </a:lnTo>
                  <a:lnTo>
                    <a:pt x="58" y="3"/>
                  </a:lnTo>
                  <a:lnTo>
                    <a:pt x="60" y="4"/>
                  </a:lnTo>
                  <a:lnTo>
                    <a:pt x="61" y="4"/>
                  </a:lnTo>
                  <a:lnTo>
                    <a:pt x="62" y="5"/>
                  </a:lnTo>
                  <a:lnTo>
                    <a:pt x="62" y="5"/>
                  </a:lnTo>
                  <a:lnTo>
                    <a:pt x="90" y="14"/>
                  </a:lnTo>
                  <a:lnTo>
                    <a:pt x="91" y="15"/>
                  </a:lnTo>
                  <a:lnTo>
                    <a:pt x="92" y="16"/>
                  </a:lnTo>
                  <a:lnTo>
                    <a:pt x="93" y="17"/>
                  </a:lnTo>
                  <a:lnTo>
                    <a:pt x="93" y="18"/>
                  </a:lnTo>
                  <a:lnTo>
                    <a:pt x="94" y="20"/>
                  </a:lnTo>
                  <a:lnTo>
                    <a:pt x="93" y="21"/>
                  </a:lnTo>
                  <a:lnTo>
                    <a:pt x="93" y="23"/>
                  </a:lnTo>
                  <a:lnTo>
                    <a:pt x="92" y="24"/>
                  </a:lnTo>
                  <a:lnTo>
                    <a:pt x="91" y="25"/>
                  </a:lnTo>
                  <a:lnTo>
                    <a:pt x="89" y="25"/>
                  </a:lnTo>
                  <a:lnTo>
                    <a:pt x="88" y="25"/>
                  </a:lnTo>
                  <a:lnTo>
                    <a:pt x="87" y="25"/>
                  </a:lnTo>
                  <a:lnTo>
                    <a:pt x="86" y="25"/>
                  </a:lnTo>
                  <a:lnTo>
                    <a:pt x="59" y="16"/>
                  </a:lnTo>
                  <a:lnTo>
                    <a:pt x="59" y="16"/>
                  </a:lnTo>
                  <a:lnTo>
                    <a:pt x="59" y="16"/>
                  </a:lnTo>
                  <a:lnTo>
                    <a:pt x="59" y="16"/>
                  </a:lnTo>
                  <a:lnTo>
                    <a:pt x="59" y="16"/>
                  </a:lnTo>
                  <a:lnTo>
                    <a:pt x="58" y="15"/>
                  </a:lnTo>
                  <a:lnTo>
                    <a:pt x="57" y="15"/>
                  </a:lnTo>
                  <a:lnTo>
                    <a:pt x="56" y="15"/>
                  </a:lnTo>
                  <a:lnTo>
                    <a:pt x="55" y="14"/>
                  </a:lnTo>
                  <a:lnTo>
                    <a:pt x="54" y="14"/>
                  </a:lnTo>
                  <a:lnTo>
                    <a:pt x="54" y="53"/>
                  </a:lnTo>
                  <a:lnTo>
                    <a:pt x="58" y="110"/>
                  </a:lnTo>
                  <a:lnTo>
                    <a:pt x="58" y="111"/>
                  </a:lnTo>
                  <a:lnTo>
                    <a:pt x="58" y="113"/>
                  </a:lnTo>
                  <a:lnTo>
                    <a:pt x="57" y="114"/>
                  </a:lnTo>
                  <a:lnTo>
                    <a:pt x="56" y="115"/>
                  </a:lnTo>
                  <a:lnTo>
                    <a:pt x="55" y="116"/>
                  </a:lnTo>
                  <a:lnTo>
                    <a:pt x="54" y="117"/>
                  </a:lnTo>
                  <a:lnTo>
                    <a:pt x="52" y="117"/>
                  </a:lnTo>
                  <a:lnTo>
                    <a:pt x="52" y="117"/>
                  </a:lnTo>
                  <a:lnTo>
                    <a:pt x="52" y="117"/>
                  </a:lnTo>
                  <a:lnTo>
                    <a:pt x="50" y="117"/>
                  </a:lnTo>
                  <a:lnTo>
                    <a:pt x="48" y="116"/>
                  </a:lnTo>
                  <a:lnTo>
                    <a:pt x="47" y="115"/>
                  </a:lnTo>
                  <a:lnTo>
                    <a:pt x="46" y="114"/>
                  </a:lnTo>
                  <a:lnTo>
                    <a:pt x="45" y="113"/>
                  </a:lnTo>
                  <a:lnTo>
                    <a:pt x="45" y="111"/>
                  </a:lnTo>
                  <a:lnTo>
                    <a:pt x="41" y="60"/>
                  </a:lnTo>
                  <a:lnTo>
                    <a:pt x="39" y="60"/>
                  </a:lnTo>
                  <a:lnTo>
                    <a:pt x="38" y="60"/>
                  </a:lnTo>
                  <a:lnTo>
                    <a:pt x="36" y="60"/>
                  </a:lnTo>
                  <a:lnTo>
                    <a:pt x="35" y="60"/>
                  </a:lnTo>
                  <a:lnTo>
                    <a:pt x="31" y="111"/>
                  </a:lnTo>
                  <a:lnTo>
                    <a:pt x="31" y="113"/>
                  </a:lnTo>
                  <a:lnTo>
                    <a:pt x="30" y="114"/>
                  </a:lnTo>
                  <a:lnTo>
                    <a:pt x="29" y="115"/>
                  </a:lnTo>
                  <a:lnTo>
                    <a:pt x="28" y="116"/>
                  </a:lnTo>
                  <a:lnTo>
                    <a:pt x="26" y="117"/>
                  </a:lnTo>
                  <a:lnTo>
                    <a:pt x="24" y="117"/>
                  </a:lnTo>
                  <a:lnTo>
                    <a:pt x="24" y="117"/>
                  </a:lnTo>
                  <a:lnTo>
                    <a:pt x="24" y="117"/>
                  </a:lnTo>
                  <a:lnTo>
                    <a:pt x="22" y="117"/>
                  </a:lnTo>
                  <a:lnTo>
                    <a:pt x="21" y="116"/>
                  </a:lnTo>
                  <a:lnTo>
                    <a:pt x="20" y="115"/>
                  </a:lnTo>
                  <a:lnTo>
                    <a:pt x="19" y="114"/>
                  </a:lnTo>
                  <a:lnTo>
                    <a:pt x="18" y="113"/>
                  </a:lnTo>
                  <a:lnTo>
                    <a:pt x="18" y="111"/>
                  </a:lnTo>
                  <a:lnTo>
                    <a:pt x="18" y="110"/>
                  </a:lnTo>
                  <a:lnTo>
                    <a:pt x="22" y="53"/>
                  </a:lnTo>
                  <a:lnTo>
                    <a:pt x="22" y="14"/>
                  </a:lnTo>
                  <a:lnTo>
                    <a:pt x="21" y="14"/>
                  </a:lnTo>
                  <a:lnTo>
                    <a:pt x="20" y="15"/>
                  </a:lnTo>
                  <a:lnTo>
                    <a:pt x="12" y="53"/>
                  </a:lnTo>
                  <a:lnTo>
                    <a:pt x="11" y="54"/>
                  </a:lnTo>
                  <a:lnTo>
                    <a:pt x="11" y="55"/>
                  </a:lnTo>
                  <a:lnTo>
                    <a:pt x="10" y="56"/>
                  </a:lnTo>
                  <a:lnTo>
                    <a:pt x="9" y="57"/>
                  </a:lnTo>
                  <a:lnTo>
                    <a:pt x="7" y="57"/>
                  </a:lnTo>
                  <a:lnTo>
                    <a:pt x="6" y="57"/>
                  </a:lnTo>
                  <a:lnTo>
                    <a:pt x="5" y="57"/>
                  </a:lnTo>
                  <a:lnTo>
                    <a:pt x="3" y="57"/>
                  </a:lnTo>
                  <a:lnTo>
                    <a:pt x="2" y="56"/>
                  </a:lnTo>
                  <a:lnTo>
                    <a:pt x="1" y="55"/>
                  </a:lnTo>
                  <a:lnTo>
                    <a:pt x="1" y="53"/>
                  </a:lnTo>
                  <a:lnTo>
                    <a:pt x="0" y="52"/>
                  </a:lnTo>
                  <a:lnTo>
                    <a:pt x="1" y="50"/>
                  </a:lnTo>
                  <a:lnTo>
                    <a:pt x="10" y="9"/>
                  </a:lnTo>
                  <a:lnTo>
                    <a:pt x="10" y="9"/>
                  </a:lnTo>
                  <a:lnTo>
                    <a:pt x="10" y="8"/>
                  </a:lnTo>
                  <a:lnTo>
                    <a:pt x="10" y="8"/>
                  </a:lnTo>
                  <a:lnTo>
                    <a:pt x="10" y="7"/>
                  </a:lnTo>
                  <a:lnTo>
                    <a:pt x="11" y="7"/>
                  </a:lnTo>
                  <a:lnTo>
                    <a:pt x="11" y="7"/>
                  </a:lnTo>
                  <a:lnTo>
                    <a:pt x="11" y="6"/>
                  </a:lnTo>
                  <a:lnTo>
                    <a:pt x="12" y="6"/>
                  </a:lnTo>
                  <a:lnTo>
                    <a:pt x="12" y="5"/>
                  </a:lnTo>
                  <a:lnTo>
                    <a:pt x="13" y="5"/>
                  </a:lnTo>
                  <a:lnTo>
                    <a:pt x="13" y="5"/>
                  </a:lnTo>
                  <a:lnTo>
                    <a:pt x="13" y="5"/>
                  </a:lnTo>
                  <a:lnTo>
                    <a:pt x="13" y="5"/>
                  </a:lnTo>
                  <a:lnTo>
                    <a:pt x="14" y="5"/>
                  </a:lnTo>
                  <a:lnTo>
                    <a:pt x="14" y="5"/>
                  </a:lnTo>
                  <a:lnTo>
                    <a:pt x="15" y="4"/>
                  </a:lnTo>
                  <a:lnTo>
                    <a:pt x="17" y="4"/>
                  </a:lnTo>
                  <a:lnTo>
                    <a:pt x="18" y="3"/>
                  </a:lnTo>
                  <a:lnTo>
                    <a:pt x="20" y="3"/>
                  </a:lnTo>
                  <a:lnTo>
                    <a:pt x="22" y="2"/>
                  </a:lnTo>
                  <a:lnTo>
                    <a:pt x="24" y="2"/>
                  </a:lnTo>
                  <a:lnTo>
                    <a:pt x="26" y="1"/>
                  </a:lnTo>
                  <a:lnTo>
                    <a:pt x="28" y="1"/>
                  </a:lnTo>
                  <a:lnTo>
                    <a:pt x="31" y="0"/>
                  </a:lnTo>
                  <a:lnTo>
                    <a:pt x="33" y="0"/>
                  </a:lnTo>
                  <a:lnTo>
                    <a:pt x="3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4" name="Rectangle 283"/>
            <p:cNvSpPr>
              <a:spLocks noChangeArrowheads="1"/>
            </p:cNvSpPr>
            <p:nvPr/>
          </p:nvSpPr>
          <p:spPr bwMode="auto">
            <a:xfrm>
              <a:off x="4618038" y="1709738"/>
              <a:ext cx="14288" cy="4127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5" name="Rectangle 284"/>
            <p:cNvSpPr>
              <a:spLocks noChangeArrowheads="1"/>
            </p:cNvSpPr>
            <p:nvPr/>
          </p:nvSpPr>
          <p:spPr bwMode="auto">
            <a:xfrm>
              <a:off x="4640263" y="1690688"/>
              <a:ext cx="14288" cy="60325"/>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56" name="Rectangle 285"/>
            <p:cNvSpPr>
              <a:spLocks noChangeArrowheads="1"/>
            </p:cNvSpPr>
            <p:nvPr/>
          </p:nvSpPr>
          <p:spPr bwMode="auto">
            <a:xfrm>
              <a:off x="4662488" y="1666875"/>
              <a:ext cx="14288" cy="84138"/>
            </a:xfrm>
            <a:prstGeom prst="rect">
              <a:avLst/>
            </a:prstGeom>
            <a:grpFill/>
            <a:ln w="0">
              <a:noFill/>
              <a:prstDash val="solid"/>
              <a:miter lim="800000"/>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
        <p:nvSpPr>
          <p:cNvPr id="57" name="Freeform 730"/>
          <p:cNvSpPr>
            <a:spLocks noEditPoints="1"/>
          </p:cNvSpPr>
          <p:nvPr/>
        </p:nvSpPr>
        <p:spPr bwMode="auto">
          <a:xfrm>
            <a:off x="6214618" y="3670419"/>
            <a:ext cx="395288" cy="315384"/>
          </a:xfrm>
          <a:custGeom>
            <a:avLst/>
            <a:gdLst/>
            <a:ahLst/>
            <a:cxnLst>
              <a:cxn ang="0">
                <a:pos x="164" y="129"/>
              </a:cxn>
              <a:cxn ang="0">
                <a:pos x="185" y="90"/>
              </a:cxn>
              <a:cxn ang="0">
                <a:pos x="182" y="84"/>
              </a:cxn>
              <a:cxn ang="0">
                <a:pos x="117" y="62"/>
              </a:cxn>
              <a:cxn ang="0">
                <a:pos x="117" y="62"/>
              </a:cxn>
              <a:cxn ang="0">
                <a:pos x="17" y="61"/>
              </a:cxn>
              <a:cxn ang="0">
                <a:pos x="17" y="68"/>
              </a:cxn>
              <a:cxn ang="0">
                <a:pos x="23" y="74"/>
              </a:cxn>
              <a:cxn ang="0">
                <a:pos x="32" y="77"/>
              </a:cxn>
              <a:cxn ang="0">
                <a:pos x="39" y="75"/>
              </a:cxn>
              <a:cxn ang="0">
                <a:pos x="42" y="69"/>
              </a:cxn>
              <a:cxn ang="0">
                <a:pos x="138" y="48"/>
              </a:cxn>
              <a:cxn ang="0">
                <a:pos x="135" y="22"/>
              </a:cxn>
              <a:cxn ang="0">
                <a:pos x="135" y="22"/>
              </a:cxn>
              <a:cxn ang="0">
                <a:pos x="46" y="70"/>
              </a:cxn>
              <a:cxn ang="0">
                <a:pos x="43" y="77"/>
              </a:cxn>
              <a:cxn ang="0">
                <a:pos x="36" y="80"/>
              </a:cxn>
              <a:cxn ang="0">
                <a:pos x="27" y="79"/>
              </a:cxn>
              <a:cxn ang="0">
                <a:pos x="18" y="73"/>
              </a:cxn>
              <a:cxn ang="0">
                <a:pos x="13" y="66"/>
              </a:cxn>
              <a:cxn ang="0">
                <a:pos x="14" y="58"/>
              </a:cxn>
              <a:cxn ang="0">
                <a:pos x="110" y="7"/>
              </a:cxn>
              <a:cxn ang="0">
                <a:pos x="195" y="3"/>
              </a:cxn>
              <a:cxn ang="0">
                <a:pos x="208" y="12"/>
              </a:cxn>
              <a:cxn ang="0">
                <a:pos x="217" y="26"/>
              </a:cxn>
              <a:cxn ang="0">
                <a:pos x="219" y="43"/>
              </a:cxn>
              <a:cxn ang="0">
                <a:pos x="214" y="59"/>
              </a:cxn>
              <a:cxn ang="0">
                <a:pos x="205" y="73"/>
              </a:cxn>
              <a:cxn ang="0">
                <a:pos x="208" y="82"/>
              </a:cxn>
              <a:cxn ang="0">
                <a:pos x="226" y="92"/>
              </a:cxn>
              <a:cxn ang="0">
                <a:pos x="239" y="106"/>
              </a:cxn>
              <a:cxn ang="0">
                <a:pos x="247" y="121"/>
              </a:cxn>
              <a:cxn ang="0">
                <a:pos x="248" y="133"/>
              </a:cxn>
              <a:cxn ang="0">
                <a:pos x="243" y="139"/>
              </a:cxn>
              <a:cxn ang="0">
                <a:pos x="231" y="144"/>
              </a:cxn>
              <a:cxn ang="0">
                <a:pos x="214" y="147"/>
              </a:cxn>
              <a:cxn ang="0">
                <a:pos x="195" y="148"/>
              </a:cxn>
              <a:cxn ang="0">
                <a:pos x="175" y="148"/>
              </a:cxn>
              <a:cxn ang="0">
                <a:pos x="155" y="147"/>
              </a:cxn>
              <a:cxn ang="0">
                <a:pos x="138" y="145"/>
              </a:cxn>
              <a:cxn ang="0">
                <a:pos x="124" y="140"/>
              </a:cxn>
              <a:cxn ang="0">
                <a:pos x="117" y="135"/>
              </a:cxn>
              <a:cxn ang="0">
                <a:pos x="117" y="124"/>
              </a:cxn>
              <a:cxn ang="0">
                <a:pos x="123" y="110"/>
              </a:cxn>
              <a:cxn ang="0">
                <a:pos x="135" y="96"/>
              </a:cxn>
              <a:cxn ang="0">
                <a:pos x="151" y="84"/>
              </a:cxn>
              <a:cxn ang="0">
                <a:pos x="163" y="76"/>
              </a:cxn>
              <a:cxn ang="0">
                <a:pos x="152" y="63"/>
              </a:cxn>
              <a:cxn ang="0">
                <a:pos x="146" y="47"/>
              </a:cxn>
              <a:cxn ang="0">
                <a:pos x="147" y="30"/>
              </a:cxn>
              <a:cxn ang="0">
                <a:pos x="154" y="15"/>
              </a:cxn>
              <a:cxn ang="0">
                <a:pos x="166" y="4"/>
              </a:cxn>
              <a:cxn ang="0">
                <a:pos x="182" y="0"/>
              </a:cxn>
            </a:cxnLst>
            <a:rect l="0" t="0" r="r" b="b"/>
            <a:pathLst>
              <a:path w="249" h="149">
                <a:moveTo>
                  <a:pt x="173" y="82"/>
                </a:moveTo>
                <a:lnTo>
                  <a:pt x="179" y="90"/>
                </a:lnTo>
                <a:lnTo>
                  <a:pt x="179" y="90"/>
                </a:lnTo>
                <a:lnTo>
                  <a:pt x="164" y="129"/>
                </a:lnTo>
                <a:lnTo>
                  <a:pt x="182" y="149"/>
                </a:lnTo>
                <a:lnTo>
                  <a:pt x="201" y="129"/>
                </a:lnTo>
                <a:lnTo>
                  <a:pt x="185" y="90"/>
                </a:lnTo>
                <a:lnTo>
                  <a:pt x="185" y="90"/>
                </a:lnTo>
                <a:lnTo>
                  <a:pt x="191" y="82"/>
                </a:lnTo>
                <a:lnTo>
                  <a:pt x="188" y="83"/>
                </a:lnTo>
                <a:lnTo>
                  <a:pt x="185" y="84"/>
                </a:lnTo>
                <a:lnTo>
                  <a:pt x="182" y="84"/>
                </a:lnTo>
                <a:lnTo>
                  <a:pt x="179" y="84"/>
                </a:lnTo>
                <a:lnTo>
                  <a:pt x="176" y="83"/>
                </a:lnTo>
                <a:lnTo>
                  <a:pt x="173" y="82"/>
                </a:lnTo>
                <a:close/>
                <a:moveTo>
                  <a:pt x="117" y="62"/>
                </a:moveTo>
                <a:lnTo>
                  <a:pt x="138" y="74"/>
                </a:lnTo>
                <a:lnTo>
                  <a:pt x="135" y="80"/>
                </a:lnTo>
                <a:lnTo>
                  <a:pt x="114" y="67"/>
                </a:lnTo>
                <a:lnTo>
                  <a:pt x="117" y="62"/>
                </a:lnTo>
                <a:close/>
                <a:moveTo>
                  <a:pt x="19" y="58"/>
                </a:moveTo>
                <a:lnTo>
                  <a:pt x="18" y="59"/>
                </a:lnTo>
                <a:lnTo>
                  <a:pt x="17" y="60"/>
                </a:lnTo>
                <a:lnTo>
                  <a:pt x="17" y="61"/>
                </a:lnTo>
                <a:lnTo>
                  <a:pt x="16" y="63"/>
                </a:lnTo>
                <a:lnTo>
                  <a:pt x="16" y="64"/>
                </a:lnTo>
                <a:lnTo>
                  <a:pt x="17" y="66"/>
                </a:lnTo>
                <a:lnTo>
                  <a:pt x="17" y="68"/>
                </a:lnTo>
                <a:lnTo>
                  <a:pt x="19" y="70"/>
                </a:lnTo>
                <a:lnTo>
                  <a:pt x="20" y="71"/>
                </a:lnTo>
                <a:lnTo>
                  <a:pt x="22" y="73"/>
                </a:lnTo>
                <a:lnTo>
                  <a:pt x="23" y="74"/>
                </a:lnTo>
                <a:lnTo>
                  <a:pt x="26" y="75"/>
                </a:lnTo>
                <a:lnTo>
                  <a:pt x="28" y="76"/>
                </a:lnTo>
                <a:lnTo>
                  <a:pt x="30" y="77"/>
                </a:lnTo>
                <a:lnTo>
                  <a:pt x="32" y="77"/>
                </a:lnTo>
                <a:lnTo>
                  <a:pt x="34" y="77"/>
                </a:lnTo>
                <a:lnTo>
                  <a:pt x="36" y="76"/>
                </a:lnTo>
                <a:lnTo>
                  <a:pt x="38" y="76"/>
                </a:lnTo>
                <a:lnTo>
                  <a:pt x="39" y="75"/>
                </a:lnTo>
                <a:lnTo>
                  <a:pt x="40" y="73"/>
                </a:lnTo>
                <a:lnTo>
                  <a:pt x="41" y="72"/>
                </a:lnTo>
                <a:lnTo>
                  <a:pt x="42" y="70"/>
                </a:lnTo>
                <a:lnTo>
                  <a:pt x="42" y="69"/>
                </a:lnTo>
                <a:lnTo>
                  <a:pt x="41" y="67"/>
                </a:lnTo>
                <a:lnTo>
                  <a:pt x="19" y="58"/>
                </a:lnTo>
                <a:close/>
                <a:moveTo>
                  <a:pt x="114" y="48"/>
                </a:moveTo>
                <a:lnTo>
                  <a:pt x="138" y="48"/>
                </a:lnTo>
                <a:lnTo>
                  <a:pt x="138" y="54"/>
                </a:lnTo>
                <a:lnTo>
                  <a:pt x="114" y="54"/>
                </a:lnTo>
                <a:lnTo>
                  <a:pt x="114" y="48"/>
                </a:lnTo>
                <a:close/>
                <a:moveTo>
                  <a:pt x="135" y="22"/>
                </a:moveTo>
                <a:lnTo>
                  <a:pt x="138" y="27"/>
                </a:lnTo>
                <a:lnTo>
                  <a:pt x="117" y="40"/>
                </a:lnTo>
                <a:lnTo>
                  <a:pt x="114" y="35"/>
                </a:lnTo>
                <a:lnTo>
                  <a:pt x="135" y="22"/>
                </a:lnTo>
                <a:close/>
                <a:moveTo>
                  <a:pt x="110" y="7"/>
                </a:moveTo>
                <a:lnTo>
                  <a:pt x="110" y="94"/>
                </a:lnTo>
                <a:lnTo>
                  <a:pt x="46" y="69"/>
                </a:lnTo>
                <a:lnTo>
                  <a:pt x="46" y="70"/>
                </a:lnTo>
                <a:lnTo>
                  <a:pt x="45" y="72"/>
                </a:lnTo>
                <a:lnTo>
                  <a:pt x="45" y="74"/>
                </a:lnTo>
                <a:lnTo>
                  <a:pt x="44" y="75"/>
                </a:lnTo>
                <a:lnTo>
                  <a:pt x="43" y="77"/>
                </a:lnTo>
                <a:lnTo>
                  <a:pt x="42" y="78"/>
                </a:lnTo>
                <a:lnTo>
                  <a:pt x="40" y="79"/>
                </a:lnTo>
                <a:lnTo>
                  <a:pt x="38" y="79"/>
                </a:lnTo>
                <a:lnTo>
                  <a:pt x="36" y="80"/>
                </a:lnTo>
                <a:lnTo>
                  <a:pt x="34" y="80"/>
                </a:lnTo>
                <a:lnTo>
                  <a:pt x="32" y="80"/>
                </a:lnTo>
                <a:lnTo>
                  <a:pt x="29" y="79"/>
                </a:lnTo>
                <a:lnTo>
                  <a:pt x="27" y="79"/>
                </a:lnTo>
                <a:lnTo>
                  <a:pt x="24" y="78"/>
                </a:lnTo>
                <a:lnTo>
                  <a:pt x="22" y="77"/>
                </a:lnTo>
                <a:lnTo>
                  <a:pt x="20" y="75"/>
                </a:lnTo>
                <a:lnTo>
                  <a:pt x="18" y="73"/>
                </a:lnTo>
                <a:lnTo>
                  <a:pt x="16" y="71"/>
                </a:lnTo>
                <a:lnTo>
                  <a:pt x="15" y="70"/>
                </a:lnTo>
                <a:lnTo>
                  <a:pt x="13" y="68"/>
                </a:lnTo>
                <a:lnTo>
                  <a:pt x="13" y="66"/>
                </a:lnTo>
                <a:lnTo>
                  <a:pt x="12" y="63"/>
                </a:lnTo>
                <a:lnTo>
                  <a:pt x="13" y="61"/>
                </a:lnTo>
                <a:lnTo>
                  <a:pt x="13" y="60"/>
                </a:lnTo>
                <a:lnTo>
                  <a:pt x="14" y="58"/>
                </a:lnTo>
                <a:lnTo>
                  <a:pt x="14" y="58"/>
                </a:lnTo>
                <a:lnTo>
                  <a:pt x="15" y="57"/>
                </a:lnTo>
                <a:lnTo>
                  <a:pt x="0" y="51"/>
                </a:lnTo>
                <a:lnTo>
                  <a:pt x="110" y="7"/>
                </a:lnTo>
                <a:close/>
                <a:moveTo>
                  <a:pt x="182" y="0"/>
                </a:moveTo>
                <a:lnTo>
                  <a:pt x="187" y="1"/>
                </a:lnTo>
                <a:lnTo>
                  <a:pt x="191" y="1"/>
                </a:lnTo>
                <a:lnTo>
                  <a:pt x="195" y="3"/>
                </a:lnTo>
                <a:lnTo>
                  <a:pt x="198" y="4"/>
                </a:lnTo>
                <a:lnTo>
                  <a:pt x="202" y="6"/>
                </a:lnTo>
                <a:lnTo>
                  <a:pt x="205" y="9"/>
                </a:lnTo>
                <a:lnTo>
                  <a:pt x="208" y="12"/>
                </a:lnTo>
                <a:lnTo>
                  <a:pt x="211" y="15"/>
                </a:lnTo>
                <a:lnTo>
                  <a:pt x="213" y="18"/>
                </a:lnTo>
                <a:lnTo>
                  <a:pt x="215" y="22"/>
                </a:lnTo>
                <a:lnTo>
                  <a:pt x="217" y="26"/>
                </a:lnTo>
                <a:lnTo>
                  <a:pt x="218" y="30"/>
                </a:lnTo>
                <a:lnTo>
                  <a:pt x="219" y="34"/>
                </a:lnTo>
                <a:lnTo>
                  <a:pt x="219" y="39"/>
                </a:lnTo>
                <a:lnTo>
                  <a:pt x="219" y="43"/>
                </a:lnTo>
                <a:lnTo>
                  <a:pt x="218" y="47"/>
                </a:lnTo>
                <a:lnTo>
                  <a:pt x="217" y="51"/>
                </a:lnTo>
                <a:lnTo>
                  <a:pt x="216" y="55"/>
                </a:lnTo>
                <a:lnTo>
                  <a:pt x="214" y="59"/>
                </a:lnTo>
                <a:lnTo>
                  <a:pt x="212" y="63"/>
                </a:lnTo>
                <a:lnTo>
                  <a:pt x="210" y="67"/>
                </a:lnTo>
                <a:lnTo>
                  <a:pt x="208" y="70"/>
                </a:lnTo>
                <a:lnTo>
                  <a:pt x="205" y="73"/>
                </a:lnTo>
                <a:lnTo>
                  <a:pt x="202" y="76"/>
                </a:lnTo>
                <a:lnTo>
                  <a:pt x="199" y="79"/>
                </a:lnTo>
                <a:lnTo>
                  <a:pt x="204" y="80"/>
                </a:lnTo>
                <a:lnTo>
                  <a:pt x="208" y="82"/>
                </a:lnTo>
                <a:lnTo>
                  <a:pt x="213" y="84"/>
                </a:lnTo>
                <a:lnTo>
                  <a:pt x="218" y="87"/>
                </a:lnTo>
                <a:lnTo>
                  <a:pt x="222" y="89"/>
                </a:lnTo>
                <a:lnTo>
                  <a:pt x="226" y="92"/>
                </a:lnTo>
                <a:lnTo>
                  <a:pt x="229" y="96"/>
                </a:lnTo>
                <a:lnTo>
                  <a:pt x="233" y="99"/>
                </a:lnTo>
                <a:lnTo>
                  <a:pt x="236" y="102"/>
                </a:lnTo>
                <a:lnTo>
                  <a:pt x="239" y="106"/>
                </a:lnTo>
                <a:lnTo>
                  <a:pt x="241" y="110"/>
                </a:lnTo>
                <a:lnTo>
                  <a:pt x="243" y="113"/>
                </a:lnTo>
                <a:lnTo>
                  <a:pt x="245" y="117"/>
                </a:lnTo>
                <a:lnTo>
                  <a:pt x="247" y="121"/>
                </a:lnTo>
                <a:lnTo>
                  <a:pt x="248" y="124"/>
                </a:lnTo>
                <a:lnTo>
                  <a:pt x="248" y="128"/>
                </a:lnTo>
                <a:lnTo>
                  <a:pt x="249" y="131"/>
                </a:lnTo>
                <a:lnTo>
                  <a:pt x="248" y="133"/>
                </a:lnTo>
                <a:lnTo>
                  <a:pt x="248" y="135"/>
                </a:lnTo>
                <a:lnTo>
                  <a:pt x="246" y="136"/>
                </a:lnTo>
                <a:lnTo>
                  <a:pt x="245" y="138"/>
                </a:lnTo>
                <a:lnTo>
                  <a:pt x="243" y="139"/>
                </a:lnTo>
                <a:lnTo>
                  <a:pt x="240" y="140"/>
                </a:lnTo>
                <a:lnTo>
                  <a:pt x="237" y="142"/>
                </a:lnTo>
                <a:lnTo>
                  <a:pt x="234" y="143"/>
                </a:lnTo>
                <a:lnTo>
                  <a:pt x="231" y="144"/>
                </a:lnTo>
                <a:lnTo>
                  <a:pt x="227" y="145"/>
                </a:lnTo>
                <a:lnTo>
                  <a:pt x="223" y="145"/>
                </a:lnTo>
                <a:lnTo>
                  <a:pt x="219" y="146"/>
                </a:lnTo>
                <a:lnTo>
                  <a:pt x="214" y="147"/>
                </a:lnTo>
                <a:lnTo>
                  <a:pt x="210" y="147"/>
                </a:lnTo>
                <a:lnTo>
                  <a:pt x="205" y="148"/>
                </a:lnTo>
                <a:lnTo>
                  <a:pt x="200" y="148"/>
                </a:lnTo>
                <a:lnTo>
                  <a:pt x="195" y="148"/>
                </a:lnTo>
                <a:lnTo>
                  <a:pt x="190" y="148"/>
                </a:lnTo>
                <a:lnTo>
                  <a:pt x="185" y="149"/>
                </a:lnTo>
                <a:lnTo>
                  <a:pt x="180" y="149"/>
                </a:lnTo>
                <a:lnTo>
                  <a:pt x="175" y="148"/>
                </a:lnTo>
                <a:lnTo>
                  <a:pt x="170" y="148"/>
                </a:lnTo>
                <a:lnTo>
                  <a:pt x="165" y="148"/>
                </a:lnTo>
                <a:lnTo>
                  <a:pt x="160" y="148"/>
                </a:lnTo>
                <a:lnTo>
                  <a:pt x="155" y="147"/>
                </a:lnTo>
                <a:lnTo>
                  <a:pt x="150" y="147"/>
                </a:lnTo>
                <a:lnTo>
                  <a:pt x="146" y="146"/>
                </a:lnTo>
                <a:lnTo>
                  <a:pt x="142" y="145"/>
                </a:lnTo>
                <a:lnTo>
                  <a:pt x="138" y="145"/>
                </a:lnTo>
                <a:lnTo>
                  <a:pt x="134" y="144"/>
                </a:lnTo>
                <a:lnTo>
                  <a:pt x="130" y="143"/>
                </a:lnTo>
                <a:lnTo>
                  <a:pt x="127" y="142"/>
                </a:lnTo>
                <a:lnTo>
                  <a:pt x="124" y="140"/>
                </a:lnTo>
                <a:lnTo>
                  <a:pt x="122" y="139"/>
                </a:lnTo>
                <a:lnTo>
                  <a:pt x="120" y="138"/>
                </a:lnTo>
                <a:lnTo>
                  <a:pt x="118" y="136"/>
                </a:lnTo>
                <a:lnTo>
                  <a:pt x="117" y="135"/>
                </a:lnTo>
                <a:lnTo>
                  <a:pt x="116" y="133"/>
                </a:lnTo>
                <a:lnTo>
                  <a:pt x="116" y="131"/>
                </a:lnTo>
                <a:lnTo>
                  <a:pt x="116" y="128"/>
                </a:lnTo>
                <a:lnTo>
                  <a:pt x="117" y="124"/>
                </a:lnTo>
                <a:lnTo>
                  <a:pt x="118" y="121"/>
                </a:lnTo>
                <a:lnTo>
                  <a:pt x="119" y="117"/>
                </a:lnTo>
                <a:lnTo>
                  <a:pt x="121" y="113"/>
                </a:lnTo>
                <a:lnTo>
                  <a:pt x="123" y="110"/>
                </a:lnTo>
                <a:lnTo>
                  <a:pt x="126" y="106"/>
                </a:lnTo>
                <a:lnTo>
                  <a:pt x="128" y="102"/>
                </a:lnTo>
                <a:lnTo>
                  <a:pt x="132" y="99"/>
                </a:lnTo>
                <a:lnTo>
                  <a:pt x="135" y="96"/>
                </a:lnTo>
                <a:lnTo>
                  <a:pt x="139" y="92"/>
                </a:lnTo>
                <a:lnTo>
                  <a:pt x="143" y="89"/>
                </a:lnTo>
                <a:lnTo>
                  <a:pt x="147" y="87"/>
                </a:lnTo>
                <a:lnTo>
                  <a:pt x="151" y="84"/>
                </a:lnTo>
                <a:lnTo>
                  <a:pt x="156" y="82"/>
                </a:lnTo>
                <a:lnTo>
                  <a:pt x="161" y="80"/>
                </a:lnTo>
                <a:lnTo>
                  <a:pt x="166" y="79"/>
                </a:lnTo>
                <a:lnTo>
                  <a:pt x="163" y="76"/>
                </a:lnTo>
                <a:lnTo>
                  <a:pt x="160" y="73"/>
                </a:lnTo>
                <a:lnTo>
                  <a:pt x="157" y="70"/>
                </a:lnTo>
                <a:lnTo>
                  <a:pt x="154" y="67"/>
                </a:lnTo>
                <a:lnTo>
                  <a:pt x="152" y="63"/>
                </a:lnTo>
                <a:lnTo>
                  <a:pt x="150" y="59"/>
                </a:lnTo>
                <a:lnTo>
                  <a:pt x="149" y="55"/>
                </a:lnTo>
                <a:lnTo>
                  <a:pt x="147" y="51"/>
                </a:lnTo>
                <a:lnTo>
                  <a:pt x="146" y="47"/>
                </a:lnTo>
                <a:lnTo>
                  <a:pt x="146" y="43"/>
                </a:lnTo>
                <a:lnTo>
                  <a:pt x="146" y="39"/>
                </a:lnTo>
                <a:lnTo>
                  <a:pt x="146" y="34"/>
                </a:lnTo>
                <a:lnTo>
                  <a:pt x="147" y="30"/>
                </a:lnTo>
                <a:lnTo>
                  <a:pt x="148" y="26"/>
                </a:lnTo>
                <a:lnTo>
                  <a:pt x="149" y="22"/>
                </a:lnTo>
                <a:lnTo>
                  <a:pt x="151" y="18"/>
                </a:lnTo>
                <a:lnTo>
                  <a:pt x="154" y="15"/>
                </a:lnTo>
                <a:lnTo>
                  <a:pt x="156" y="12"/>
                </a:lnTo>
                <a:lnTo>
                  <a:pt x="159" y="9"/>
                </a:lnTo>
                <a:lnTo>
                  <a:pt x="163" y="6"/>
                </a:lnTo>
                <a:lnTo>
                  <a:pt x="166" y="4"/>
                </a:lnTo>
                <a:lnTo>
                  <a:pt x="170" y="3"/>
                </a:lnTo>
                <a:lnTo>
                  <a:pt x="174" y="1"/>
                </a:lnTo>
                <a:lnTo>
                  <a:pt x="178" y="1"/>
                </a:lnTo>
                <a:lnTo>
                  <a:pt x="182" y="0"/>
                </a:lnTo>
                <a:close/>
              </a:path>
            </a:pathLst>
          </a:custGeom>
          <a:solidFill>
            <a:schemeClr val="bg1">
              <a:lumMod val="8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nvGrpSpPr>
          <p:cNvPr id="58" name="Group 57"/>
          <p:cNvGrpSpPr/>
          <p:nvPr/>
        </p:nvGrpSpPr>
        <p:grpSpPr>
          <a:xfrm>
            <a:off x="4538507" y="3541025"/>
            <a:ext cx="425450" cy="376767"/>
            <a:chOff x="7786688" y="1717675"/>
            <a:chExt cx="425450" cy="282575"/>
          </a:xfrm>
          <a:solidFill>
            <a:schemeClr val="bg1">
              <a:lumMod val="85000"/>
            </a:schemeClr>
          </a:solidFill>
        </p:grpSpPr>
        <p:sp>
          <p:nvSpPr>
            <p:cNvPr id="59" name="Freeform 752"/>
            <p:cNvSpPr>
              <a:spLocks noEditPoints="1"/>
            </p:cNvSpPr>
            <p:nvPr/>
          </p:nvSpPr>
          <p:spPr bwMode="auto">
            <a:xfrm>
              <a:off x="7902576" y="1717675"/>
              <a:ext cx="193675" cy="212725"/>
            </a:xfrm>
            <a:custGeom>
              <a:avLst/>
              <a:gdLst/>
              <a:ahLst/>
              <a:cxnLst>
                <a:cxn ang="0">
                  <a:pos x="61" y="134"/>
                </a:cxn>
                <a:cxn ang="0">
                  <a:pos x="65" y="0"/>
                </a:cxn>
                <a:cxn ang="0">
                  <a:pos x="76" y="4"/>
                </a:cxn>
                <a:cxn ang="0">
                  <a:pos x="85" y="10"/>
                </a:cxn>
                <a:cxn ang="0">
                  <a:pos x="91" y="20"/>
                </a:cxn>
                <a:cxn ang="0">
                  <a:pos x="94" y="31"/>
                </a:cxn>
                <a:cxn ang="0">
                  <a:pos x="94" y="43"/>
                </a:cxn>
                <a:cxn ang="0">
                  <a:pos x="90" y="55"/>
                </a:cxn>
                <a:cxn ang="0">
                  <a:pos x="82" y="65"/>
                </a:cxn>
                <a:cxn ang="0">
                  <a:pos x="81" y="72"/>
                </a:cxn>
                <a:cxn ang="0">
                  <a:pos x="94" y="79"/>
                </a:cxn>
                <a:cxn ang="0">
                  <a:pos x="106" y="87"/>
                </a:cxn>
                <a:cxn ang="0">
                  <a:pos x="115" y="97"/>
                </a:cxn>
                <a:cxn ang="0">
                  <a:pos x="120" y="108"/>
                </a:cxn>
                <a:cxn ang="0">
                  <a:pos x="122" y="118"/>
                </a:cxn>
                <a:cxn ang="0">
                  <a:pos x="120" y="123"/>
                </a:cxn>
                <a:cxn ang="0">
                  <a:pos x="114" y="127"/>
                </a:cxn>
                <a:cxn ang="0">
                  <a:pos x="104" y="130"/>
                </a:cxn>
                <a:cxn ang="0">
                  <a:pos x="92" y="132"/>
                </a:cxn>
                <a:cxn ang="0">
                  <a:pos x="78" y="133"/>
                </a:cxn>
                <a:cxn ang="0">
                  <a:pos x="63" y="134"/>
                </a:cxn>
                <a:cxn ang="0">
                  <a:pos x="64" y="81"/>
                </a:cxn>
                <a:cxn ang="0">
                  <a:pos x="67" y="75"/>
                </a:cxn>
                <a:cxn ang="0">
                  <a:pos x="58" y="76"/>
                </a:cxn>
                <a:cxn ang="0">
                  <a:pos x="58" y="81"/>
                </a:cxn>
                <a:cxn ang="0">
                  <a:pos x="61" y="134"/>
                </a:cxn>
                <a:cxn ang="0">
                  <a:pos x="49" y="133"/>
                </a:cxn>
                <a:cxn ang="0">
                  <a:pos x="34" y="132"/>
                </a:cxn>
                <a:cxn ang="0">
                  <a:pos x="22" y="130"/>
                </a:cxn>
                <a:cxn ang="0">
                  <a:pos x="11" y="128"/>
                </a:cxn>
                <a:cxn ang="0">
                  <a:pos x="4" y="124"/>
                </a:cxn>
                <a:cxn ang="0">
                  <a:pos x="0" y="120"/>
                </a:cxn>
                <a:cxn ang="0">
                  <a:pos x="0" y="112"/>
                </a:cxn>
                <a:cxn ang="0">
                  <a:pos x="5" y="101"/>
                </a:cxn>
                <a:cxn ang="0">
                  <a:pos x="13" y="91"/>
                </a:cxn>
                <a:cxn ang="0">
                  <a:pos x="23" y="81"/>
                </a:cxn>
                <a:cxn ang="0">
                  <a:pos x="36" y="74"/>
                </a:cxn>
                <a:cxn ang="0">
                  <a:pos x="42" y="68"/>
                </a:cxn>
                <a:cxn ang="0">
                  <a:pos x="34" y="59"/>
                </a:cxn>
                <a:cxn ang="0">
                  <a:pos x="29" y="47"/>
                </a:cxn>
                <a:cxn ang="0">
                  <a:pos x="27" y="35"/>
                </a:cxn>
                <a:cxn ang="0">
                  <a:pos x="29" y="23"/>
                </a:cxn>
                <a:cxn ang="0">
                  <a:pos x="34" y="13"/>
                </a:cxn>
                <a:cxn ang="0">
                  <a:pos x="43" y="6"/>
                </a:cxn>
                <a:cxn ang="0">
                  <a:pos x="53" y="1"/>
                </a:cxn>
              </a:cxnLst>
              <a:rect l="0" t="0" r="r" b="b"/>
              <a:pathLst>
                <a:path w="122" h="134">
                  <a:moveTo>
                    <a:pt x="61" y="134"/>
                  </a:moveTo>
                  <a:lnTo>
                    <a:pt x="61" y="134"/>
                  </a:lnTo>
                  <a:lnTo>
                    <a:pt x="61" y="134"/>
                  </a:lnTo>
                  <a:lnTo>
                    <a:pt x="61" y="134"/>
                  </a:lnTo>
                  <a:close/>
                  <a:moveTo>
                    <a:pt x="61" y="0"/>
                  </a:moveTo>
                  <a:lnTo>
                    <a:pt x="65" y="0"/>
                  </a:lnTo>
                  <a:lnTo>
                    <a:pt x="69" y="1"/>
                  </a:lnTo>
                  <a:lnTo>
                    <a:pt x="72" y="2"/>
                  </a:lnTo>
                  <a:lnTo>
                    <a:pt x="76" y="4"/>
                  </a:lnTo>
                  <a:lnTo>
                    <a:pt x="79" y="6"/>
                  </a:lnTo>
                  <a:lnTo>
                    <a:pt x="82" y="8"/>
                  </a:lnTo>
                  <a:lnTo>
                    <a:pt x="85" y="10"/>
                  </a:lnTo>
                  <a:lnTo>
                    <a:pt x="87" y="13"/>
                  </a:lnTo>
                  <a:lnTo>
                    <a:pt x="89" y="16"/>
                  </a:lnTo>
                  <a:lnTo>
                    <a:pt x="91" y="20"/>
                  </a:lnTo>
                  <a:lnTo>
                    <a:pt x="93" y="23"/>
                  </a:lnTo>
                  <a:lnTo>
                    <a:pt x="94" y="27"/>
                  </a:lnTo>
                  <a:lnTo>
                    <a:pt x="94" y="31"/>
                  </a:lnTo>
                  <a:lnTo>
                    <a:pt x="95" y="35"/>
                  </a:lnTo>
                  <a:lnTo>
                    <a:pt x="94" y="39"/>
                  </a:lnTo>
                  <a:lnTo>
                    <a:pt x="94" y="43"/>
                  </a:lnTo>
                  <a:lnTo>
                    <a:pt x="93" y="47"/>
                  </a:lnTo>
                  <a:lnTo>
                    <a:pt x="91" y="51"/>
                  </a:lnTo>
                  <a:lnTo>
                    <a:pt x="90" y="55"/>
                  </a:lnTo>
                  <a:lnTo>
                    <a:pt x="87" y="59"/>
                  </a:lnTo>
                  <a:lnTo>
                    <a:pt x="85" y="62"/>
                  </a:lnTo>
                  <a:lnTo>
                    <a:pt x="82" y="65"/>
                  </a:lnTo>
                  <a:lnTo>
                    <a:pt x="79" y="68"/>
                  </a:lnTo>
                  <a:lnTo>
                    <a:pt x="76" y="71"/>
                  </a:lnTo>
                  <a:lnTo>
                    <a:pt x="81" y="72"/>
                  </a:lnTo>
                  <a:lnTo>
                    <a:pt x="86" y="74"/>
                  </a:lnTo>
                  <a:lnTo>
                    <a:pt x="90" y="76"/>
                  </a:lnTo>
                  <a:lnTo>
                    <a:pt x="94" y="79"/>
                  </a:lnTo>
                  <a:lnTo>
                    <a:pt x="98" y="81"/>
                  </a:lnTo>
                  <a:lnTo>
                    <a:pt x="102" y="84"/>
                  </a:lnTo>
                  <a:lnTo>
                    <a:pt x="106" y="87"/>
                  </a:lnTo>
                  <a:lnTo>
                    <a:pt x="109" y="91"/>
                  </a:lnTo>
                  <a:lnTo>
                    <a:pt x="112" y="94"/>
                  </a:lnTo>
                  <a:lnTo>
                    <a:pt x="115" y="97"/>
                  </a:lnTo>
                  <a:lnTo>
                    <a:pt x="117" y="101"/>
                  </a:lnTo>
                  <a:lnTo>
                    <a:pt x="119" y="105"/>
                  </a:lnTo>
                  <a:lnTo>
                    <a:pt x="120" y="108"/>
                  </a:lnTo>
                  <a:lnTo>
                    <a:pt x="121" y="112"/>
                  </a:lnTo>
                  <a:lnTo>
                    <a:pt x="122" y="115"/>
                  </a:lnTo>
                  <a:lnTo>
                    <a:pt x="122" y="118"/>
                  </a:lnTo>
                  <a:lnTo>
                    <a:pt x="122" y="120"/>
                  </a:lnTo>
                  <a:lnTo>
                    <a:pt x="121" y="121"/>
                  </a:lnTo>
                  <a:lnTo>
                    <a:pt x="120" y="123"/>
                  </a:lnTo>
                  <a:lnTo>
                    <a:pt x="118" y="124"/>
                  </a:lnTo>
                  <a:lnTo>
                    <a:pt x="116" y="125"/>
                  </a:lnTo>
                  <a:lnTo>
                    <a:pt x="114" y="127"/>
                  </a:lnTo>
                  <a:lnTo>
                    <a:pt x="111" y="128"/>
                  </a:lnTo>
                  <a:lnTo>
                    <a:pt x="108" y="129"/>
                  </a:lnTo>
                  <a:lnTo>
                    <a:pt x="104" y="130"/>
                  </a:lnTo>
                  <a:lnTo>
                    <a:pt x="100" y="130"/>
                  </a:lnTo>
                  <a:lnTo>
                    <a:pt x="96" y="131"/>
                  </a:lnTo>
                  <a:lnTo>
                    <a:pt x="92" y="132"/>
                  </a:lnTo>
                  <a:lnTo>
                    <a:pt x="87" y="132"/>
                  </a:lnTo>
                  <a:lnTo>
                    <a:pt x="83" y="133"/>
                  </a:lnTo>
                  <a:lnTo>
                    <a:pt x="78" y="133"/>
                  </a:lnTo>
                  <a:lnTo>
                    <a:pt x="73" y="133"/>
                  </a:lnTo>
                  <a:lnTo>
                    <a:pt x="68" y="134"/>
                  </a:lnTo>
                  <a:lnTo>
                    <a:pt x="63" y="134"/>
                  </a:lnTo>
                  <a:lnTo>
                    <a:pt x="61" y="134"/>
                  </a:lnTo>
                  <a:lnTo>
                    <a:pt x="78" y="116"/>
                  </a:lnTo>
                  <a:lnTo>
                    <a:pt x="64" y="81"/>
                  </a:lnTo>
                  <a:lnTo>
                    <a:pt x="64" y="81"/>
                  </a:lnTo>
                  <a:lnTo>
                    <a:pt x="69" y="74"/>
                  </a:lnTo>
                  <a:lnTo>
                    <a:pt x="67" y="75"/>
                  </a:lnTo>
                  <a:lnTo>
                    <a:pt x="64" y="76"/>
                  </a:lnTo>
                  <a:lnTo>
                    <a:pt x="61" y="76"/>
                  </a:lnTo>
                  <a:lnTo>
                    <a:pt x="58" y="76"/>
                  </a:lnTo>
                  <a:lnTo>
                    <a:pt x="55" y="75"/>
                  </a:lnTo>
                  <a:lnTo>
                    <a:pt x="52" y="74"/>
                  </a:lnTo>
                  <a:lnTo>
                    <a:pt x="58" y="81"/>
                  </a:lnTo>
                  <a:lnTo>
                    <a:pt x="58" y="81"/>
                  </a:lnTo>
                  <a:lnTo>
                    <a:pt x="44" y="116"/>
                  </a:lnTo>
                  <a:lnTo>
                    <a:pt x="61" y="134"/>
                  </a:lnTo>
                  <a:lnTo>
                    <a:pt x="58" y="134"/>
                  </a:lnTo>
                  <a:lnTo>
                    <a:pt x="53" y="134"/>
                  </a:lnTo>
                  <a:lnTo>
                    <a:pt x="49" y="133"/>
                  </a:lnTo>
                  <a:lnTo>
                    <a:pt x="44" y="133"/>
                  </a:lnTo>
                  <a:lnTo>
                    <a:pt x="39" y="133"/>
                  </a:lnTo>
                  <a:lnTo>
                    <a:pt x="34" y="132"/>
                  </a:lnTo>
                  <a:lnTo>
                    <a:pt x="30" y="132"/>
                  </a:lnTo>
                  <a:lnTo>
                    <a:pt x="26" y="131"/>
                  </a:lnTo>
                  <a:lnTo>
                    <a:pt x="22" y="130"/>
                  </a:lnTo>
                  <a:lnTo>
                    <a:pt x="18" y="130"/>
                  </a:lnTo>
                  <a:lnTo>
                    <a:pt x="14" y="129"/>
                  </a:lnTo>
                  <a:lnTo>
                    <a:pt x="11" y="128"/>
                  </a:lnTo>
                  <a:lnTo>
                    <a:pt x="8" y="127"/>
                  </a:lnTo>
                  <a:lnTo>
                    <a:pt x="6" y="125"/>
                  </a:lnTo>
                  <a:lnTo>
                    <a:pt x="4" y="124"/>
                  </a:lnTo>
                  <a:lnTo>
                    <a:pt x="2" y="123"/>
                  </a:lnTo>
                  <a:lnTo>
                    <a:pt x="1" y="121"/>
                  </a:lnTo>
                  <a:lnTo>
                    <a:pt x="0" y="120"/>
                  </a:lnTo>
                  <a:lnTo>
                    <a:pt x="0" y="118"/>
                  </a:lnTo>
                  <a:lnTo>
                    <a:pt x="0" y="115"/>
                  </a:lnTo>
                  <a:lnTo>
                    <a:pt x="0" y="112"/>
                  </a:lnTo>
                  <a:lnTo>
                    <a:pt x="1" y="108"/>
                  </a:lnTo>
                  <a:lnTo>
                    <a:pt x="3" y="105"/>
                  </a:lnTo>
                  <a:lnTo>
                    <a:pt x="5" y="101"/>
                  </a:lnTo>
                  <a:lnTo>
                    <a:pt x="7" y="97"/>
                  </a:lnTo>
                  <a:lnTo>
                    <a:pt x="10" y="94"/>
                  </a:lnTo>
                  <a:lnTo>
                    <a:pt x="13" y="91"/>
                  </a:lnTo>
                  <a:lnTo>
                    <a:pt x="16" y="87"/>
                  </a:lnTo>
                  <a:lnTo>
                    <a:pt x="19" y="84"/>
                  </a:lnTo>
                  <a:lnTo>
                    <a:pt x="23" y="81"/>
                  </a:lnTo>
                  <a:lnTo>
                    <a:pt x="27" y="79"/>
                  </a:lnTo>
                  <a:lnTo>
                    <a:pt x="32" y="76"/>
                  </a:lnTo>
                  <a:lnTo>
                    <a:pt x="36" y="74"/>
                  </a:lnTo>
                  <a:lnTo>
                    <a:pt x="41" y="72"/>
                  </a:lnTo>
                  <a:lnTo>
                    <a:pt x="46" y="71"/>
                  </a:lnTo>
                  <a:lnTo>
                    <a:pt x="42" y="68"/>
                  </a:lnTo>
                  <a:lnTo>
                    <a:pt x="40" y="65"/>
                  </a:lnTo>
                  <a:lnTo>
                    <a:pt x="37" y="62"/>
                  </a:lnTo>
                  <a:lnTo>
                    <a:pt x="34" y="59"/>
                  </a:lnTo>
                  <a:lnTo>
                    <a:pt x="32" y="55"/>
                  </a:lnTo>
                  <a:lnTo>
                    <a:pt x="30" y="51"/>
                  </a:lnTo>
                  <a:lnTo>
                    <a:pt x="29" y="47"/>
                  </a:lnTo>
                  <a:lnTo>
                    <a:pt x="28" y="43"/>
                  </a:lnTo>
                  <a:lnTo>
                    <a:pt x="27" y="39"/>
                  </a:lnTo>
                  <a:lnTo>
                    <a:pt x="27" y="35"/>
                  </a:lnTo>
                  <a:lnTo>
                    <a:pt x="27" y="31"/>
                  </a:lnTo>
                  <a:lnTo>
                    <a:pt x="28" y="27"/>
                  </a:lnTo>
                  <a:lnTo>
                    <a:pt x="29" y="23"/>
                  </a:lnTo>
                  <a:lnTo>
                    <a:pt x="30" y="20"/>
                  </a:lnTo>
                  <a:lnTo>
                    <a:pt x="32" y="16"/>
                  </a:lnTo>
                  <a:lnTo>
                    <a:pt x="34" y="13"/>
                  </a:lnTo>
                  <a:lnTo>
                    <a:pt x="37" y="10"/>
                  </a:lnTo>
                  <a:lnTo>
                    <a:pt x="40" y="8"/>
                  </a:lnTo>
                  <a:lnTo>
                    <a:pt x="43" y="6"/>
                  </a:lnTo>
                  <a:lnTo>
                    <a:pt x="46" y="4"/>
                  </a:lnTo>
                  <a:lnTo>
                    <a:pt x="49" y="2"/>
                  </a:lnTo>
                  <a:lnTo>
                    <a:pt x="53" y="1"/>
                  </a:lnTo>
                  <a:lnTo>
                    <a:pt x="57" y="0"/>
                  </a:lnTo>
                  <a:lnTo>
                    <a:pt x="6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0" name="Freeform 753"/>
            <p:cNvSpPr>
              <a:spLocks/>
            </p:cNvSpPr>
            <p:nvPr/>
          </p:nvSpPr>
          <p:spPr bwMode="auto">
            <a:xfrm>
              <a:off x="7786688" y="1930400"/>
              <a:ext cx="425450" cy="69850"/>
            </a:xfrm>
            <a:custGeom>
              <a:avLst/>
              <a:gdLst/>
              <a:ahLst/>
              <a:cxnLst>
                <a:cxn ang="0">
                  <a:pos x="38" y="0"/>
                </a:cxn>
                <a:cxn ang="0">
                  <a:pos x="11" y="25"/>
                </a:cxn>
                <a:cxn ang="0">
                  <a:pos x="257" y="25"/>
                </a:cxn>
                <a:cxn ang="0">
                  <a:pos x="230" y="0"/>
                </a:cxn>
                <a:cxn ang="0">
                  <a:pos x="268" y="25"/>
                </a:cxn>
                <a:cxn ang="0">
                  <a:pos x="268" y="44"/>
                </a:cxn>
                <a:cxn ang="0">
                  <a:pos x="0" y="44"/>
                </a:cxn>
                <a:cxn ang="0">
                  <a:pos x="0" y="25"/>
                </a:cxn>
                <a:cxn ang="0">
                  <a:pos x="38" y="0"/>
                </a:cxn>
              </a:cxnLst>
              <a:rect l="0" t="0" r="r" b="b"/>
              <a:pathLst>
                <a:path w="268" h="44">
                  <a:moveTo>
                    <a:pt x="38" y="0"/>
                  </a:moveTo>
                  <a:lnTo>
                    <a:pt x="11" y="25"/>
                  </a:lnTo>
                  <a:lnTo>
                    <a:pt x="257" y="25"/>
                  </a:lnTo>
                  <a:lnTo>
                    <a:pt x="230" y="0"/>
                  </a:lnTo>
                  <a:lnTo>
                    <a:pt x="268" y="25"/>
                  </a:lnTo>
                  <a:lnTo>
                    <a:pt x="268" y="44"/>
                  </a:lnTo>
                  <a:lnTo>
                    <a:pt x="0" y="44"/>
                  </a:lnTo>
                  <a:lnTo>
                    <a:pt x="0" y="25"/>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sp>
          <p:nvSpPr>
            <p:cNvPr id="61" name="Freeform 754"/>
            <p:cNvSpPr>
              <a:spLocks/>
            </p:cNvSpPr>
            <p:nvPr/>
          </p:nvSpPr>
          <p:spPr bwMode="auto">
            <a:xfrm>
              <a:off x="8086726" y="1935163"/>
              <a:ext cx="71438" cy="23813"/>
            </a:xfrm>
            <a:custGeom>
              <a:avLst/>
              <a:gdLst/>
              <a:ahLst/>
              <a:cxnLst>
                <a:cxn ang="0">
                  <a:pos x="2" y="0"/>
                </a:cxn>
                <a:cxn ang="0">
                  <a:pos x="29" y="0"/>
                </a:cxn>
                <a:cxn ang="0">
                  <a:pos x="45" y="15"/>
                </a:cxn>
                <a:cxn ang="0">
                  <a:pos x="0" y="15"/>
                </a:cxn>
                <a:cxn ang="0">
                  <a:pos x="2" y="0"/>
                </a:cxn>
              </a:cxnLst>
              <a:rect l="0" t="0" r="r" b="b"/>
              <a:pathLst>
                <a:path w="45" h="15">
                  <a:moveTo>
                    <a:pt x="2" y="0"/>
                  </a:moveTo>
                  <a:lnTo>
                    <a:pt x="29" y="0"/>
                  </a:lnTo>
                  <a:lnTo>
                    <a:pt x="45" y="15"/>
                  </a:lnTo>
                  <a:lnTo>
                    <a:pt x="0" y="15"/>
                  </a:lnTo>
                  <a:lnTo>
                    <a:pt x="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pPr defTabSz="914400"/>
              <a:endParaRPr lang="id-ID">
                <a:solidFill>
                  <a:prstClr val="black"/>
                </a:solidFill>
              </a:endParaRPr>
            </a:p>
          </p:txBody>
        </p:sp>
      </p:grpSp>
    </p:spTree>
    <p:extLst>
      <p:ext uri="{BB962C8B-B14F-4D97-AF65-F5344CB8AC3E}">
        <p14:creationId xmlns:p14="http://schemas.microsoft.com/office/powerpoint/2010/main" val="3973393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0-#ppt_w/2"/>
                                          </p:val>
                                        </p:tav>
                                        <p:tav tm="100000">
                                          <p:val>
                                            <p:strVal val="#ppt_x"/>
                                          </p:val>
                                        </p:tav>
                                      </p:tavLst>
                                    </p:anim>
                                    <p:anim calcmode="lin" valueType="num">
                                      <p:cBhvr additive="base">
                                        <p:cTn id="13" dur="5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2" presetClass="entr" presetSubtype="8"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0-#ppt_w/2"/>
                                          </p:val>
                                        </p:tav>
                                        <p:tav tm="100000">
                                          <p:val>
                                            <p:strVal val="#ppt_x"/>
                                          </p:val>
                                        </p:tav>
                                      </p:tavLst>
                                    </p:anim>
                                    <p:anim calcmode="lin" valueType="num">
                                      <p:cBhvr additive="base">
                                        <p:cTn id="18" dur="500" fill="hold"/>
                                        <p:tgtEl>
                                          <p:spTgt spid="9"/>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0-#ppt_w/2"/>
                                          </p:val>
                                        </p:tav>
                                        <p:tav tm="100000">
                                          <p:val>
                                            <p:strVal val="#ppt_x"/>
                                          </p:val>
                                        </p:tav>
                                      </p:tavLst>
                                    </p:anim>
                                    <p:anim calcmode="lin" valueType="num">
                                      <p:cBhvr additive="base">
                                        <p:cTn id="22" dur="50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2" presetClass="entr" presetSubtype="8" fill="hold" grpId="0" nodeType="after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0-#ppt_w/2"/>
                                          </p:val>
                                        </p:tav>
                                        <p:tav tm="100000">
                                          <p:val>
                                            <p:strVal val="#ppt_x"/>
                                          </p:val>
                                        </p:tav>
                                      </p:tavLst>
                                    </p:anim>
                                    <p:anim calcmode="lin" valueType="num">
                                      <p:cBhvr additive="base">
                                        <p:cTn id="27" dur="500" fill="hold"/>
                                        <p:tgtEl>
                                          <p:spTgt spid="16"/>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additive="base">
                                        <p:cTn id="30" dur="500" fill="hold"/>
                                        <p:tgtEl>
                                          <p:spTgt spid="17"/>
                                        </p:tgtEl>
                                        <p:attrNameLst>
                                          <p:attrName>ppt_x</p:attrName>
                                        </p:attrNameLst>
                                      </p:cBhvr>
                                      <p:tavLst>
                                        <p:tav tm="0">
                                          <p:val>
                                            <p:strVal val="0-#ppt_w/2"/>
                                          </p:val>
                                        </p:tav>
                                        <p:tav tm="100000">
                                          <p:val>
                                            <p:strVal val="#ppt_x"/>
                                          </p:val>
                                        </p:tav>
                                      </p:tavLst>
                                    </p:anim>
                                    <p:anim calcmode="lin" valueType="num">
                                      <p:cBhvr additive="base">
                                        <p:cTn id="31" dur="500" fill="hold"/>
                                        <p:tgtEl>
                                          <p:spTgt spid="1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additive="base">
                                        <p:cTn id="34" dur="500" fill="hold"/>
                                        <p:tgtEl>
                                          <p:spTgt spid="39"/>
                                        </p:tgtEl>
                                        <p:attrNameLst>
                                          <p:attrName>ppt_x</p:attrName>
                                        </p:attrNameLst>
                                      </p:cBhvr>
                                      <p:tavLst>
                                        <p:tav tm="0">
                                          <p:val>
                                            <p:strVal val="0-#ppt_w/2"/>
                                          </p:val>
                                        </p:tav>
                                        <p:tav tm="100000">
                                          <p:val>
                                            <p:strVal val="#ppt_x"/>
                                          </p:val>
                                        </p:tav>
                                      </p:tavLst>
                                    </p:anim>
                                    <p:anim calcmode="lin" valueType="num">
                                      <p:cBhvr additive="base">
                                        <p:cTn id="35"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0-#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additive="base">
                                        <p:cTn id="44" dur="500" fill="hold"/>
                                        <p:tgtEl>
                                          <p:spTgt spid="8"/>
                                        </p:tgtEl>
                                        <p:attrNameLst>
                                          <p:attrName>ppt_x</p:attrName>
                                        </p:attrNameLst>
                                      </p:cBhvr>
                                      <p:tavLst>
                                        <p:tav tm="0">
                                          <p:val>
                                            <p:strVal val="0-#ppt_w/2"/>
                                          </p:val>
                                        </p:tav>
                                        <p:tav tm="100000">
                                          <p:val>
                                            <p:strVal val="#ppt_x"/>
                                          </p:val>
                                        </p:tav>
                                      </p:tavLst>
                                    </p:anim>
                                    <p:anim calcmode="lin" valueType="num">
                                      <p:cBhvr additive="base">
                                        <p:cTn id="45" dur="500" fill="hold"/>
                                        <p:tgtEl>
                                          <p:spTgt spid="8"/>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 presetClass="entr" presetSubtype="8"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additive="base">
                                        <p:cTn id="52" dur="500" fill="hold"/>
                                        <p:tgtEl>
                                          <p:spTgt spid="19"/>
                                        </p:tgtEl>
                                        <p:attrNameLst>
                                          <p:attrName>ppt_x</p:attrName>
                                        </p:attrNameLst>
                                      </p:cBhvr>
                                      <p:tavLst>
                                        <p:tav tm="0">
                                          <p:val>
                                            <p:strVal val="0-#ppt_w/2"/>
                                          </p:val>
                                        </p:tav>
                                        <p:tav tm="100000">
                                          <p:val>
                                            <p:strVal val="#ppt_x"/>
                                          </p:val>
                                        </p:tav>
                                      </p:tavLst>
                                    </p:anim>
                                    <p:anim calcmode="lin" valueType="num">
                                      <p:cBhvr additive="base">
                                        <p:cTn id="53" dur="500" fill="hold"/>
                                        <p:tgtEl>
                                          <p:spTgt spid="19"/>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47"/>
                                        </p:tgtEl>
                                        <p:attrNameLst>
                                          <p:attrName>style.visibility</p:attrName>
                                        </p:attrNameLst>
                                      </p:cBhvr>
                                      <p:to>
                                        <p:strVal val="visible"/>
                                      </p:to>
                                    </p:set>
                                    <p:anim calcmode="lin" valueType="num">
                                      <p:cBhvr additive="base">
                                        <p:cTn id="56" dur="500" fill="hold"/>
                                        <p:tgtEl>
                                          <p:spTgt spid="47"/>
                                        </p:tgtEl>
                                        <p:attrNameLst>
                                          <p:attrName>ppt_x</p:attrName>
                                        </p:attrNameLst>
                                      </p:cBhvr>
                                      <p:tavLst>
                                        <p:tav tm="0">
                                          <p:val>
                                            <p:strVal val="0-#ppt_w/2"/>
                                          </p:val>
                                        </p:tav>
                                        <p:tav tm="100000">
                                          <p:val>
                                            <p:strVal val="#ppt_x"/>
                                          </p:val>
                                        </p:tav>
                                      </p:tavLst>
                                    </p:anim>
                                    <p:anim calcmode="lin" valueType="num">
                                      <p:cBhvr additive="base">
                                        <p:cTn id="57"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5"/>
                                        </p:tgtEl>
                                        <p:attrNameLst>
                                          <p:attrName>style.visibility</p:attrName>
                                        </p:attrNameLst>
                                      </p:cBhvr>
                                      <p:to>
                                        <p:strVal val="visible"/>
                                      </p:to>
                                    </p:set>
                                    <p:anim calcmode="lin" valueType="num">
                                      <p:cBhvr additive="base">
                                        <p:cTn id="62" dur="500" fill="hold"/>
                                        <p:tgtEl>
                                          <p:spTgt spid="5"/>
                                        </p:tgtEl>
                                        <p:attrNameLst>
                                          <p:attrName>ppt_x</p:attrName>
                                        </p:attrNameLst>
                                      </p:cBhvr>
                                      <p:tavLst>
                                        <p:tav tm="0">
                                          <p:val>
                                            <p:strVal val="0-#ppt_w/2"/>
                                          </p:val>
                                        </p:tav>
                                        <p:tav tm="100000">
                                          <p:val>
                                            <p:strVal val="#ppt_x"/>
                                          </p:val>
                                        </p:tav>
                                      </p:tavLst>
                                    </p:anim>
                                    <p:anim calcmode="lin" valueType="num">
                                      <p:cBhvr additive="base">
                                        <p:cTn id="63" dur="500" fill="hold"/>
                                        <p:tgtEl>
                                          <p:spTgt spid="5"/>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6"/>
                                        </p:tgtEl>
                                        <p:attrNameLst>
                                          <p:attrName>style.visibility</p:attrName>
                                        </p:attrNameLst>
                                      </p:cBhvr>
                                      <p:to>
                                        <p:strVal val="visible"/>
                                      </p:to>
                                    </p:set>
                                    <p:anim calcmode="lin" valueType="num">
                                      <p:cBhvr additive="base">
                                        <p:cTn id="66" dur="500" fill="hold"/>
                                        <p:tgtEl>
                                          <p:spTgt spid="6"/>
                                        </p:tgtEl>
                                        <p:attrNameLst>
                                          <p:attrName>ppt_x</p:attrName>
                                        </p:attrNameLst>
                                      </p:cBhvr>
                                      <p:tavLst>
                                        <p:tav tm="0">
                                          <p:val>
                                            <p:strVal val="0-#ppt_w/2"/>
                                          </p:val>
                                        </p:tav>
                                        <p:tav tm="100000">
                                          <p:val>
                                            <p:strVal val="#ppt_x"/>
                                          </p:val>
                                        </p:tav>
                                      </p:tavLst>
                                    </p:anim>
                                    <p:anim calcmode="lin" valueType="num">
                                      <p:cBhvr additive="base">
                                        <p:cTn id="67" dur="500" fill="hold"/>
                                        <p:tgtEl>
                                          <p:spTgt spid="6"/>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 calcmode="lin" valueType="num">
                                      <p:cBhvr additive="base">
                                        <p:cTn id="70" dur="500" fill="hold"/>
                                        <p:tgtEl>
                                          <p:spTgt spid="14"/>
                                        </p:tgtEl>
                                        <p:attrNameLst>
                                          <p:attrName>ppt_x</p:attrName>
                                        </p:attrNameLst>
                                      </p:cBhvr>
                                      <p:tavLst>
                                        <p:tav tm="0">
                                          <p:val>
                                            <p:strVal val="0-#ppt_w/2"/>
                                          </p:val>
                                        </p:tav>
                                        <p:tav tm="100000">
                                          <p:val>
                                            <p:strVal val="#ppt_x"/>
                                          </p:val>
                                        </p:tav>
                                      </p:tavLst>
                                    </p:anim>
                                    <p:anim calcmode="lin" valueType="num">
                                      <p:cBhvr additive="base">
                                        <p:cTn id="71" dur="500" fill="hold"/>
                                        <p:tgtEl>
                                          <p:spTgt spid="14"/>
                                        </p:tgtEl>
                                        <p:attrNameLst>
                                          <p:attrName>ppt_y</p:attrName>
                                        </p:attrNameLst>
                                      </p:cBhvr>
                                      <p:tavLst>
                                        <p:tav tm="0">
                                          <p:val>
                                            <p:strVal val="#ppt_y"/>
                                          </p:val>
                                        </p:tav>
                                        <p:tav tm="100000">
                                          <p:val>
                                            <p:strVal val="#ppt_y"/>
                                          </p:val>
                                        </p:tav>
                                      </p:tavLst>
                                    </p:anim>
                                  </p:childTnLst>
                                </p:cTn>
                              </p:par>
                              <p:par>
                                <p:cTn id="72" presetID="2" presetClass="entr" presetSubtype="8" fill="hold" grpId="0" nodeType="withEffect">
                                  <p:stCondLst>
                                    <p:cond delay="0"/>
                                  </p:stCondLst>
                                  <p:childTnLst>
                                    <p:set>
                                      <p:cBhvr>
                                        <p:cTn id="73" dur="1" fill="hold">
                                          <p:stCondLst>
                                            <p:cond delay="0"/>
                                          </p:stCondLst>
                                        </p:cTn>
                                        <p:tgtEl>
                                          <p:spTgt spid="21"/>
                                        </p:tgtEl>
                                        <p:attrNameLst>
                                          <p:attrName>style.visibility</p:attrName>
                                        </p:attrNameLst>
                                      </p:cBhvr>
                                      <p:to>
                                        <p:strVal val="visible"/>
                                      </p:to>
                                    </p:set>
                                    <p:anim calcmode="lin" valueType="num">
                                      <p:cBhvr additive="base">
                                        <p:cTn id="74" dur="500" fill="hold"/>
                                        <p:tgtEl>
                                          <p:spTgt spid="21"/>
                                        </p:tgtEl>
                                        <p:attrNameLst>
                                          <p:attrName>ppt_x</p:attrName>
                                        </p:attrNameLst>
                                      </p:cBhvr>
                                      <p:tavLst>
                                        <p:tav tm="0">
                                          <p:val>
                                            <p:strVal val="0-#ppt_w/2"/>
                                          </p:val>
                                        </p:tav>
                                        <p:tav tm="100000">
                                          <p:val>
                                            <p:strVal val="#ppt_x"/>
                                          </p:val>
                                        </p:tav>
                                      </p:tavLst>
                                    </p:anim>
                                    <p:anim calcmode="lin" valueType="num">
                                      <p:cBhvr additive="base">
                                        <p:cTn id="75" dur="500" fill="hold"/>
                                        <p:tgtEl>
                                          <p:spTgt spid="21"/>
                                        </p:tgtEl>
                                        <p:attrNameLst>
                                          <p:attrName>ppt_y</p:attrName>
                                        </p:attrNameLst>
                                      </p:cBhvr>
                                      <p:tavLst>
                                        <p:tav tm="0">
                                          <p:val>
                                            <p:strVal val="#ppt_y"/>
                                          </p:val>
                                        </p:tav>
                                        <p:tav tm="100000">
                                          <p:val>
                                            <p:strVal val="#ppt_y"/>
                                          </p:val>
                                        </p:tav>
                                      </p:tavLst>
                                    </p:anim>
                                  </p:childTnLst>
                                </p:cTn>
                              </p:par>
                              <p:par>
                                <p:cTn id="76" presetID="2" presetClass="entr" presetSubtype="8" fill="hold" nodeType="withEffect">
                                  <p:stCondLst>
                                    <p:cond delay="0"/>
                                  </p:stCondLst>
                                  <p:childTnLst>
                                    <p:set>
                                      <p:cBhvr>
                                        <p:cTn id="77" dur="1" fill="hold">
                                          <p:stCondLst>
                                            <p:cond delay="0"/>
                                          </p:stCondLst>
                                        </p:cTn>
                                        <p:tgtEl>
                                          <p:spTgt spid="58"/>
                                        </p:tgtEl>
                                        <p:attrNameLst>
                                          <p:attrName>style.visibility</p:attrName>
                                        </p:attrNameLst>
                                      </p:cBhvr>
                                      <p:to>
                                        <p:strVal val="visible"/>
                                      </p:to>
                                    </p:set>
                                    <p:anim calcmode="lin" valueType="num">
                                      <p:cBhvr additive="base">
                                        <p:cTn id="78" dur="500" fill="hold"/>
                                        <p:tgtEl>
                                          <p:spTgt spid="58"/>
                                        </p:tgtEl>
                                        <p:attrNameLst>
                                          <p:attrName>ppt_x</p:attrName>
                                        </p:attrNameLst>
                                      </p:cBhvr>
                                      <p:tavLst>
                                        <p:tav tm="0">
                                          <p:val>
                                            <p:strVal val="0-#ppt_w/2"/>
                                          </p:val>
                                        </p:tav>
                                        <p:tav tm="100000">
                                          <p:val>
                                            <p:strVal val="#ppt_x"/>
                                          </p:val>
                                        </p:tav>
                                      </p:tavLst>
                                    </p:anim>
                                    <p:anim calcmode="lin" valueType="num">
                                      <p:cBhvr additive="base">
                                        <p:cTn id="79" dur="5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2" presetClass="entr" presetSubtype="8" fill="hold" grpId="0" nodeType="clickEffect">
                                  <p:stCondLst>
                                    <p:cond delay="0"/>
                                  </p:stCondLst>
                                  <p:childTnLst>
                                    <p:set>
                                      <p:cBhvr>
                                        <p:cTn id="83" dur="1" fill="hold">
                                          <p:stCondLst>
                                            <p:cond delay="0"/>
                                          </p:stCondLst>
                                        </p:cTn>
                                        <p:tgtEl>
                                          <p:spTgt spid="3"/>
                                        </p:tgtEl>
                                        <p:attrNameLst>
                                          <p:attrName>style.visibility</p:attrName>
                                        </p:attrNameLst>
                                      </p:cBhvr>
                                      <p:to>
                                        <p:strVal val="visible"/>
                                      </p:to>
                                    </p:set>
                                    <p:anim calcmode="lin" valueType="num">
                                      <p:cBhvr additive="base">
                                        <p:cTn id="84" dur="500" fill="hold"/>
                                        <p:tgtEl>
                                          <p:spTgt spid="3"/>
                                        </p:tgtEl>
                                        <p:attrNameLst>
                                          <p:attrName>ppt_x</p:attrName>
                                        </p:attrNameLst>
                                      </p:cBhvr>
                                      <p:tavLst>
                                        <p:tav tm="0">
                                          <p:val>
                                            <p:strVal val="0-#ppt_w/2"/>
                                          </p:val>
                                        </p:tav>
                                        <p:tav tm="100000">
                                          <p:val>
                                            <p:strVal val="#ppt_x"/>
                                          </p:val>
                                        </p:tav>
                                      </p:tavLst>
                                    </p:anim>
                                    <p:anim calcmode="lin" valueType="num">
                                      <p:cBhvr additive="base">
                                        <p:cTn id="85" dur="500" fill="hold"/>
                                        <p:tgtEl>
                                          <p:spTgt spid="3"/>
                                        </p:tgtEl>
                                        <p:attrNameLst>
                                          <p:attrName>ppt_y</p:attrName>
                                        </p:attrNameLst>
                                      </p:cBhvr>
                                      <p:tavLst>
                                        <p:tav tm="0">
                                          <p:val>
                                            <p:strVal val="#ppt_y"/>
                                          </p:val>
                                        </p:tav>
                                        <p:tav tm="100000">
                                          <p:val>
                                            <p:strVal val="#ppt_y"/>
                                          </p:val>
                                        </p:tav>
                                      </p:tavLst>
                                    </p:anim>
                                  </p:childTnLst>
                                </p:cTn>
                              </p:par>
                              <p:par>
                                <p:cTn id="86" presetID="2" presetClass="entr" presetSubtype="8" fill="hold" grpId="0" nodeType="withEffect">
                                  <p:stCondLst>
                                    <p:cond delay="0"/>
                                  </p:stCondLst>
                                  <p:childTnLst>
                                    <p:set>
                                      <p:cBhvr>
                                        <p:cTn id="87" dur="1" fill="hold">
                                          <p:stCondLst>
                                            <p:cond delay="0"/>
                                          </p:stCondLst>
                                        </p:cTn>
                                        <p:tgtEl>
                                          <p:spTgt spid="4"/>
                                        </p:tgtEl>
                                        <p:attrNameLst>
                                          <p:attrName>style.visibility</p:attrName>
                                        </p:attrNameLst>
                                      </p:cBhvr>
                                      <p:to>
                                        <p:strVal val="visible"/>
                                      </p:to>
                                    </p:set>
                                    <p:anim calcmode="lin" valueType="num">
                                      <p:cBhvr additive="base">
                                        <p:cTn id="88" dur="500" fill="hold"/>
                                        <p:tgtEl>
                                          <p:spTgt spid="4"/>
                                        </p:tgtEl>
                                        <p:attrNameLst>
                                          <p:attrName>ppt_x</p:attrName>
                                        </p:attrNameLst>
                                      </p:cBhvr>
                                      <p:tavLst>
                                        <p:tav tm="0">
                                          <p:val>
                                            <p:strVal val="0-#ppt_w/2"/>
                                          </p:val>
                                        </p:tav>
                                        <p:tav tm="100000">
                                          <p:val>
                                            <p:strVal val="#ppt_x"/>
                                          </p:val>
                                        </p:tav>
                                      </p:tavLst>
                                    </p:anim>
                                    <p:anim calcmode="lin" valueType="num">
                                      <p:cBhvr additive="base">
                                        <p:cTn id="89" dur="500" fill="hold"/>
                                        <p:tgtEl>
                                          <p:spTgt spid="4"/>
                                        </p:tgtEl>
                                        <p:attrNameLst>
                                          <p:attrName>ppt_y</p:attrName>
                                        </p:attrNameLst>
                                      </p:cBhvr>
                                      <p:tavLst>
                                        <p:tav tm="0">
                                          <p:val>
                                            <p:strVal val="#ppt_y"/>
                                          </p:val>
                                        </p:tav>
                                        <p:tav tm="100000">
                                          <p:val>
                                            <p:strVal val="#ppt_y"/>
                                          </p:val>
                                        </p:tav>
                                      </p:tavLst>
                                    </p:anim>
                                  </p:childTnLst>
                                </p:cTn>
                              </p:par>
                              <p:par>
                                <p:cTn id="90" presetID="2" presetClass="entr" presetSubtype="8" fill="hold" grpId="0" nodeType="with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additive="base">
                                        <p:cTn id="92" dur="500" fill="hold"/>
                                        <p:tgtEl>
                                          <p:spTgt spid="13"/>
                                        </p:tgtEl>
                                        <p:attrNameLst>
                                          <p:attrName>ppt_x</p:attrName>
                                        </p:attrNameLst>
                                      </p:cBhvr>
                                      <p:tavLst>
                                        <p:tav tm="0">
                                          <p:val>
                                            <p:strVal val="0-#ppt_w/2"/>
                                          </p:val>
                                        </p:tav>
                                        <p:tav tm="100000">
                                          <p:val>
                                            <p:strVal val="#ppt_x"/>
                                          </p:val>
                                        </p:tav>
                                      </p:tavLst>
                                    </p:anim>
                                    <p:anim calcmode="lin" valueType="num">
                                      <p:cBhvr additive="base">
                                        <p:cTn id="93" dur="500" fill="hold"/>
                                        <p:tgtEl>
                                          <p:spTgt spid="13"/>
                                        </p:tgtEl>
                                        <p:attrNameLst>
                                          <p:attrName>ppt_y</p:attrName>
                                        </p:attrNameLst>
                                      </p:cBhvr>
                                      <p:tavLst>
                                        <p:tav tm="0">
                                          <p:val>
                                            <p:strVal val="#ppt_y"/>
                                          </p:val>
                                        </p:tav>
                                        <p:tav tm="100000">
                                          <p:val>
                                            <p:strVal val="#ppt_y"/>
                                          </p:val>
                                        </p:tav>
                                      </p:tavLst>
                                    </p:anim>
                                  </p:childTnLst>
                                </p:cTn>
                              </p:par>
                              <p:par>
                                <p:cTn id="94" presetID="2" presetClass="entr" presetSubtype="8" fill="hold" grpId="0" nodeType="withEffect">
                                  <p:stCondLst>
                                    <p:cond delay="0"/>
                                  </p:stCondLst>
                                  <p:childTnLst>
                                    <p:set>
                                      <p:cBhvr>
                                        <p:cTn id="95" dur="1" fill="hold">
                                          <p:stCondLst>
                                            <p:cond delay="0"/>
                                          </p:stCondLst>
                                        </p:cTn>
                                        <p:tgtEl>
                                          <p:spTgt spid="23"/>
                                        </p:tgtEl>
                                        <p:attrNameLst>
                                          <p:attrName>style.visibility</p:attrName>
                                        </p:attrNameLst>
                                      </p:cBhvr>
                                      <p:to>
                                        <p:strVal val="visible"/>
                                      </p:to>
                                    </p:set>
                                    <p:anim calcmode="lin" valueType="num">
                                      <p:cBhvr additive="base">
                                        <p:cTn id="96" dur="500" fill="hold"/>
                                        <p:tgtEl>
                                          <p:spTgt spid="23"/>
                                        </p:tgtEl>
                                        <p:attrNameLst>
                                          <p:attrName>ppt_x</p:attrName>
                                        </p:attrNameLst>
                                      </p:cBhvr>
                                      <p:tavLst>
                                        <p:tav tm="0">
                                          <p:val>
                                            <p:strVal val="0-#ppt_w/2"/>
                                          </p:val>
                                        </p:tav>
                                        <p:tav tm="100000">
                                          <p:val>
                                            <p:strVal val="#ppt_x"/>
                                          </p:val>
                                        </p:tav>
                                      </p:tavLst>
                                    </p:anim>
                                    <p:anim calcmode="lin" valueType="num">
                                      <p:cBhvr additive="base">
                                        <p:cTn id="97" dur="500" fill="hold"/>
                                        <p:tgtEl>
                                          <p:spTgt spid="23"/>
                                        </p:tgtEl>
                                        <p:attrNameLst>
                                          <p:attrName>ppt_y</p:attrName>
                                        </p:attrNameLst>
                                      </p:cBhvr>
                                      <p:tavLst>
                                        <p:tav tm="0">
                                          <p:val>
                                            <p:strVal val="#ppt_y"/>
                                          </p:val>
                                        </p:tav>
                                        <p:tav tm="100000">
                                          <p:val>
                                            <p:strVal val="#ppt_y"/>
                                          </p:val>
                                        </p:tav>
                                      </p:tavLst>
                                    </p:anim>
                                  </p:childTnLst>
                                </p:cTn>
                              </p:par>
                              <p:par>
                                <p:cTn id="98" presetID="2" presetClass="entr" presetSubtype="8" fill="hold" grpId="0" nodeType="withEffect">
                                  <p:stCondLst>
                                    <p:cond delay="0"/>
                                  </p:stCondLst>
                                  <p:childTnLst>
                                    <p:set>
                                      <p:cBhvr>
                                        <p:cTn id="99" dur="1" fill="hold">
                                          <p:stCondLst>
                                            <p:cond delay="0"/>
                                          </p:stCondLst>
                                        </p:cTn>
                                        <p:tgtEl>
                                          <p:spTgt spid="57"/>
                                        </p:tgtEl>
                                        <p:attrNameLst>
                                          <p:attrName>style.visibility</p:attrName>
                                        </p:attrNameLst>
                                      </p:cBhvr>
                                      <p:to>
                                        <p:strVal val="visible"/>
                                      </p:to>
                                    </p:set>
                                    <p:anim calcmode="lin" valueType="num">
                                      <p:cBhvr additive="base">
                                        <p:cTn id="100" dur="500" fill="hold"/>
                                        <p:tgtEl>
                                          <p:spTgt spid="57"/>
                                        </p:tgtEl>
                                        <p:attrNameLst>
                                          <p:attrName>ppt_x</p:attrName>
                                        </p:attrNameLst>
                                      </p:cBhvr>
                                      <p:tavLst>
                                        <p:tav tm="0">
                                          <p:val>
                                            <p:strVal val="0-#ppt_w/2"/>
                                          </p:val>
                                        </p:tav>
                                        <p:tav tm="100000">
                                          <p:val>
                                            <p:strVal val="#ppt_x"/>
                                          </p:val>
                                        </p:tav>
                                      </p:tavLst>
                                    </p:anim>
                                    <p:anim calcmode="lin" valueType="num">
                                      <p:cBhvr additive="base">
                                        <p:cTn id="101" dur="500" fill="hold"/>
                                        <p:tgtEl>
                                          <p:spTgt spid="57"/>
                                        </p:tgtEl>
                                        <p:attrNameLst>
                                          <p:attrName>ppt_y</p:attrName>
                                        </p:attrNameLst>
                                      </p:cBhvr>
                                      <p:tavLst>
                                        <p:tav tm="0">
                                          <p:val>
                                            <p:strVal val="#ppt_y"/>
                                          </p:val>
                                        </p:tav>
                                        <p:tav tm="100000">
                                          <p:val>
                                            <p:strVal val="#ppt_y"/>
                                          </p:val>
                                        </p:tav>
                                      </p:tavLst>
                                    </p:anim>
                                  </p:childTnLst>
                                </p:cTn>
                              </p:par>
                            </p:childTnLst>
                          </p:cTn>
                        </p:par>
                        <p:par>
                          <p:cTn id="102" fill="hold">
                            <p:stCondLst>
                              <p:cond delay="500"/>
                            </p:stCondLst>
                            <p:childTnLst>
                              <p:par>
                                <p:cTn id="103" presetID="10" presetClass="entr" presetSubtype="0" fill="hold" grpId="0" nodeType="afterEffect">
                                  <p:stCondLst>
                                    <p:cond delay="0"/>
                                  </p:stCondLst>
                                  <p:childTnLst>
                                    <p:set>
                                      <p:cBhvr>
                                        <p:cTn id="104" dur="1" fill="hold">
                                          <p:stCondLst>
                                            <p:cond delay="0"/>
                                          </p:stCondLst>
                                        </p:cTn>
                                        <p:tgtEl>
                                          <p:spTgt spid="12"/>
                                        </p:tgtEl>
                                        <p:attrNameLst>
                                          <p:attrName>style.visibility</p:attrName>
                                        </p:attrNameLst>
                                      </p:cBhvr>
                                      <p:to>
                                        <p:strVal val="visible"/>
                                      </p:to>
                                    </p:set>
                                    <p:animEffect transition="in" filter="fade">
                                      <p:cBhvr>
                                        <p:cTn id="10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p:bldP spid="13" grpId="0" animBg="1"/>
      <p:bldP spid="14" grpId="0" animBg="1"/>
      <p:bldP spid="15" grpId="0" animBg="1"/>
      <p:bldP spid="16" grpId="0" animBg="1"/>
      <p:bldP spid="17" grpId="0"/>
      <p:bldP spid="19" grpId="0"/>
      <p:bldP spid="21" grpId="0"/>
      <p:bldP spid="23" grpId="0"/>
      <p:bldP spid="36" grpId="0"/>
      <p:bldP spid="5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5920" y="0"/>
            <a:ext cx="7254478" cy="725091"/>
          </a:xfrm>
        </p:spPr>
        <p:txBody>
          <a:bodyPr/>
          <a:lstStyle/>
          <a:p>
            <a:pPr algn="ctr">
              <a:defRPr/>
            </a:pPr>
            <a:r>
              <a:rPr lang="es-PE" sz="3000" b="1" dirty="0">
                <a:solidFill>
                  <a:schemeClr val="bg2">
                    <a:lumMod val="10000"/>
                  </a:schemeClr>
                </a:solidFill>
              </a:rPr>
              <a:t>Gestión de la interfaz de SMS</a:t>
            </a:r>
          </a:p>
        </p:txBody>
      </p:sp>
      <p:sp>
        <p:nvSpPr>
          <p:cNvPr id="4" name="Text Placeholder 3"/>
          <p:cNvSpPr>
            <a:spLocks noGrp="1"/>
          </p:cNvSpPr>
          <p:nvPr>
            <p:ph type="body" sz="half" idx="2"/>
          </p:nvPr>
        </p:nvSpPr>
        <p:spPr>
          <a:xfrm>
            <a:off x="424031" y="1328056"/>
            <a:ext cx="4299739" cy="5007430"/>
          </a:xfrm>
        </p:spPr>
        <p:txBody>
          <a:bodyPr>
            <a:noAutofit/>
          </a:bodyPr>
          <a:lstStyle/>
          <a:p>
            <a:pPr algn="just">
              <a:defRPr/>
            </a:pPr>
            <a:r>
              <a:rPr lang="es-PE" sz="2200" b="1" dirty="0">
                <a:solidFill>
                  <a:schemeClr val="bg2">
                    <a:lumMod val="10000"/>
                  </a:schemeClr>
                </a:solidFill>
              </a:rPr>
              <a:t>Paso 1. Identificación de interfaces SMS</a:t>
            </a:r>
          </a:p>
          <a:p>
            <a:pPr marL="214313" indent="-214313" algn="just">
              <a:buFont typeface="Arial" panose="020B0604020202020204" pitchFamily="34" charset="0"/>
              <a:buChar char="•"/>
              <a:defRPr/>
            </a:pPr>
            <a:r>
              <a:rPr lang="es-PE" sz="2200" dirty="0">
                <a:solidFill>
                  <a:schemeClr val="bg2">
                    <a:lumMod val="10000"/>
                  </a:schemeClr>
                </a:solidFill>
              </a:rPr>
              <a:t>El proveedor de servicios debe tratar de identificar y comprender las interfaces que tiene con cada organización. Esto incluye su interfaz con el Estado.</a:t>
            </a:r>
          </a:p>
          <a:p>
            <a:pPr algn="just">
              <a:defRPr/>
            </a:pPr>
            <a:r>
              <a:rPr lang="es-PE" sz="2200" b="1" dirty="0">
                <a:solidFill>
                  <a:schemeClr val="bg2">
                    <a:lumMod val="10000"/>
                  </a:schemeClr>
                </a:solidFill>
              </a:rPr>
              <a:t>Paso 2. Evaluación del impacto de seguridad de las interfaces</a:t>
            </a:r>
          </a:p>
          <a:p>
            <a:pPr marL="214313" indent="-214313" algn="just">
              <a:buFont typeface="Arial" panose="020B0604020202020204" pitchFamily="34" charset="0"/>
              <a:buChar char="•"/>
              <a:defRPr/>
            </a:pPr>
            <a:r>
              <a:rPr lang="es-PE" sz="2200" dirty="0">
                <a:solidFill>
                  <a:schemeClr val="bg2">
                    <a:lumMod val="10000"/>
                  </a:schemeClr>
                </a:solidFill>
              </a:rPr>
              <a:t>El proveedor del servicio debe intentar identificar el impacto potencial de los peligros relacionados con las interfaces en su desempeño de seguridad.</a:t>
            </a:r>
          </a:p>
        </p:txBody>
      </p:sp>
      <p:pic>
        <p:nvPicPr>
          <p:cNvPr id="3" name="Picture Placeholder 2"/>
          <p:cNvPicPr>
            <a:picLocks noGrp="1" noChangeAspect="1"/>
          </p:cNvPicPr>
          <p:nvPr>
            <p:ph type="pic" idx="1"/>
          </p:nvPr>
        </p:nvPicPr>
        <p:blipFill>
          <a:blip r:embed="rId3">
            <a:extLst>
              <a:ext uri="{28A0092B-C50C-407E-A947-70E740481C1C}">
                <a14:useLocalDpi xmlns:a14="http://schemas.microsoft.com/office/drawing/2010/main" val="0"/>
              </a:ext>
            </a:extLst>
          </a:blip>
          <a:srcRect l="8681" t="293" r="13770" b="-293"/>
          <a:stretch>
            <a:fillRect/>
          </a:stretch>
        </p:blipFill>
        <p:spPr>
          <a:xfrm>
            <a:off x="4918142" y="1959429"/>
            <a:ext cx="3973446" cy="3419815"/>
          </a:xfrm>
        </p:spPr>
      </p:pic>
      <p:grpSp>
        <p:nvGrpSpPr>
          <p:cNvPr id="5" name="Group 4">
            <a:extLst>
              <a:ext uri="{FF2B5EF4-FFF2-40B4-BE49-F238E27FC236}">
                <a16:creationId xmlns:a16="http://schemas.microsoft.com/office/drawing/2014/main" id="{84C49A42-5863-4E24-A233-238F5C28A061}"/>
              </a:ext>
            </a:extLst>
          </p:cNvPr>
          <p:cNvGrpSpPr/>
          <p:nvPr/>
        </p:nvGrpSpPr>
        <p:grpSpPr>
          <a:xfrm>
            <a:off x="4449759" y="889167"/>
            <a:ext cx="479036" cy="86210"/>
            <a:chOff x="5843941" y="1171696"/>
            <a:chExt cx="641369" cy="86452"/>
          </a:xfrm>
        </p:grpSpPr>
        <p:sp>
          <p:nvSpPr>
            <p:cNvPr id="6" name="Oval 5">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7" name="Oval 6">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8" name="Oval 7">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9" name="Oval 8">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0" name="Oval 9">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grpSp>
    </p:spTree>
    <p:extLst>
      <p:ext uri="{BB962C8B-B14F-4D97-AF65-F5344CB8AC3E}">
        <p14:creationId xmlns:p14="http://schemas.microsoft.com/office/powerpoint/2010/main" val="332215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par>
                          <p:cTn id="23" fill="hold" nodeType="afterGroup">
                            <p:stCondLst>
                              <p:cond delay="500"/>
                            </p:stCondLst>
                            <p:childTnLst>
                              <p:par>
                                <p:cTn id="24" presetID="10" presetClass="entr" presetSubtype="0"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948" y="0"/>
            <a:ext cx="7254478" cy="725091"/>
          </a:xfrm>
        </p:spPr>
        <p:txBody>
          <a:bodyPr/>
          <a:lstStyle/>
          <a:p>
            <a:pPr>
              <a:defRPr/>
            </a:pPr>
            <a:r>
              <a:rPr lang="es-PE" sz="3000" b="1" dirty="0">
                <a:solidFill>
                  <a:schemeClr val="bg2">
                    <a:lumMod val="10000"/>
                  </a:schemeClr>
                </a:solidFill>
              </a:rPr>
              <a:t>Gestión de la interfaz de SMS</a:t>
            </a:r>
          </a:p>
        </p:txBody>
      </p:sp>
      <p:sp>
        <p:nvSpPr>
          <p:cNvPr id="4" name="Text Placeholder 3"/>
          <p:cNvSpPr>
            <a:spLocks noGrp="1"/>
          </p:cNvSpPr>
          <p:nvPr>
            <p:ph type="body" sz="half" idx="2"/>
          </p:nvPr>
        </p:nvSpPr>
        <p:spPr>
          <a:xfrm>
            <a:off x="439341" y="1072753"/>
            <a:ext cx="5117306" cy="1343876"/>
          </a:xfrm>
        </p:spPr>
        <p:txBody>
          <a:bodyPr>
            <a:noAutofit/>
          </a:bodyPr>
          <a:lstStyle/>
          <a:p>
            <a:pPr algn="just">
              <a:lnSpc>
                <a:spcPct val="100000"/>
              </a:lnSpc>
              <a:spcBef>
                <a:spcPts val="600"/>
              </a:spcBef>
              <a:spcAft>
                <a:spcPts val="600"/>
              </a:spcAft>
              <a:defRPr/>
            </a:pPr>
            <a:r>
              <a:rPr lang="es-PE" sz="2200" b="1" dirty="0">
                <a:solidFill>
                  <a:schemeClr val="bg2">
                    <a:lumMod val="10000"/>
                  </a:schemeClr>
                </a:solidFill>
              </a:rPr>
              <a:t>Paso 3. Gestionar y monitorear interfaces a través de controles de riesgos de seguridad operacional</a:t>
            </a:r>
            <a:r>
              <a:rPr lang="es-PE" sz="2200" dirty="0">
                <a:solidFill>
                  <a:schemeClr val="bg2">
                    <a:lumMod val="10000"/>
                  </a:schemeClr>
                </a:solidFill>
              </a:rPr>
              <a:t>.</a:t>
            </a:r>
          </a:p>
          <a:p>
            <a:pPr algn="just">
              <a:lnSpc>
                <a:spcPct val="100000"/>
              </a:lnSpc>
              <a:spcBef>
                <a:spcPts val="600"/>
              </a:spcBef>
              <a:spcAft>
                <a:spcPts val="600"/>
              </a:spcAft>
              <a:defRPr/>
            </a:pPr>
            <a:r>
              <a:rPr lang="es-PE" sz="2200" dirty="0">
                <a:solidFill>
                  <a:schemeClr val="bg2">
                    <a:lumMod val="10000"/>
                  </a:schemeClr>
                </a:solidFill>
              </a:rPr>
              <a:t>Algunas cosas importantes a considerar:</a:t>
            </a:r>
          </a:p>
        </p:txBody>
      </p:sp>
      <p:pic>
        <p:nvPicPr>
          <p:cNvPr id="11059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4070" r="4070"/>
          <a:stretch>
            <a:fillRect/>
          </a:stretch>
        </p:blipFill>
        <p:spPr>
          <a:xfrm>
            <a:off x="5807189" y="177402"/>
            <a:ext cx="2808173" cy="2037993"/>
          </a:xfrm>
        </p:spPr>
      </p:pic>
      <p:sp>
        <p:nvSpPr>
          <p:cNvPr id="7" name="TextBox 6"/>
          <p:cNvSpPr txBox="1"/>
          <p:nvPr/>
        </p:nvSpPr>
        <p:spPr>
          <a:xfrm>
            <a:off x="439341" y="2854608"/>
            <a:ext cx="8176022" cy="3908762"/>
          </a:xfrm>
          <a:prstGeom prst="rect">
            <a:avLst/>
          </a:prstGeom>
          <a:noFill/>
        </p:spPr>
        <p:txBody>
          <a:bodyPr>
            <a:spAutoFit/>
          </a:bodyPr>
          <a:lstStyle/>
          <a:p>
            <a:pPr marL="342900" indent="-342900" algn="just">
              <a:spcBef>
                <a:spcPts val="600"/>
              </a:spcBef>
              <a:spcAft>
                <a:spcPts val="600"/>
              </a:spcAft>
              <a:buFont typeface="+mj-lt"/>
              <a:buAutoNum type="arabicParenR"/>
              <a:defRPr/>
            </a:pPr>
            <a:r>
              <a:rPr lang="es-PE" sz="2200" dirty="0">
                <a:solidFill>
                  <a:schemeClr val="bg2">
                    <a:lumMod val="10000"/>
                  </a:schemeClr>
                </a:solidFill>
              </a:rPr>
              <a:t>Si la entidad de interfaz ya tiene algún tipo de certificado, autorización o aprobación;</a:t>
            </a:r>
          </a:p>
          <a:p>
            <a:pPr marL="342900" indent="-342900" algn="just">
              <a:spcBef>
                <a:spcPts val="600"/>
              </a:spcBef>
              <a:spcAft>
                <a:spcPts val="600"/>
              </a:spcAft>
              <a:buFont typeface="+mj-lt"/>
              <a:buAutoNum type="arabicParenR"/>
              <a:defRPr/>
            </a:pPr>
            <a:r>
              <a:rPr lang="es-PE" sz="2200" dirty="0">
                <a:solidFill>
                  <a:schemeClr val="bg2">
                    <a:lumMod val="10000"/>
                  </a:schemeClr>
                </a:solidFill>
              </a:rPr>
              <a:t>El nivel de comprensión que la entidad de interfaz tiene del impacto de sus servicios en la operación segura de las aeronaves;</a:t>
            </a:r>
          </a:p>
          <a:p>
            <a:pPr marL="342900" indent="-342900" algn="just">
              <a:spcBef>
                <a:spcPts val="600"/>
              </a:spcBef>
              <a:spcAft>
                <a:spcPts val="600"/>
              </a:spcAft>
              <a:buFont typeface="+mj-lt"/>
              <a:buAutoNum type="arabicParenR"/>
              <a:defRPr/>
            </a:pPr>
            <a:r>
              <a:rPr lang="es-PE" sz="2200" dirty="0">
                <a:solidFill>
                  <a:schemeClr val="bg2">
                    <a:lumMod val="10000"/>
                  </a:schemeClr>
                </a:solidFill>
              </a:rPr>
              <a:t>El beneficio vs. el costo de introducir requisitos adicionales;</a:t>
            </a:r>
          </a:p>
          <a:p>
            <a:pPr marL="342900" indent="-342900" algn="just">
              <a:spcBef>
                <a:spcPts val="600"/>
              </a:spcBef>
              <a:spcAft>
                <a:spcPts val="600"/>
              </a:spcAft>
              <a:buFont typeface="+mj-lt"/>
              <a:buAutoNum type="arabicParenR"/>
              <a:defRPr/>
            </a:pPr>
            <a:r>
              <a:rPr lang="es-PE" sz="2200" dirty="0">
                <a:solidFill>
                  <a:schemeClr val="bg2">
                    <a:lumMod val="10000"/>
                  </a:schemeClr>
                </a:solidFill>
              </a:rPr>
              <a:t>La formalidad adecuada de cualquier requerimiento adicional;</a:t>
            </a:r>
          </a:p>
          <a:p>
            <a:pPr marL="342900" indent="-342900" algn="just">
              <a:spcBef>
                <a:spcPts val="600"/>
              </a:spcBef>
              <a:spcAft>
                <a:spcPts val="600"/>
              </a:spcAft>
              <a:buFont typeface="+mj-lt"/>
              <a:buAutoNum type="arabicParenR"/>
              <a:defRPr/>
            </a:pPr>
            <a:r>
              <a:rPr lang="es-PE" sz="2200" dirty="0">
                <a:solidFill>
                  <a:schemeClr val="bg2">
                    <a:lumMod val="10000"/>
                  </a:schemeClr>
                </a:solidFill>
              </a:rPr>
              <a:t>La gestión y seguimiento de los requisitos y quién lo hará; y</a:t>
            </a:r>
          </a:p>
          <a:p>
            <a:pPr marL="342900" indent="-342900" algn="just">
              <a:spcBef>
                <a:spcPts val="600"/>
              </a:spcBef>
              <a:spcAft>
                <a:spcPts val="600"/>
              </a:spcAft>
              <a:buFont typeface="+mj-lt"/>
              <a:buAutoNum type="arabicParenR"/>
              <a:defRPr/>
            </a:pPr>
            <a:r>
              <a:rPr lang="es-PE" sz="2200" dirty="0">
                <a:solidFill>
                  <a:schemeClr val="bg2">
                    <a:lumMod val="10000"/>
                  </a:schemeClr>
                </a:solidFill>
              </a:rPr>
              <a:t>El uso adecuado de los indicadores de rendimiento de seguridad operacional (SPI).</a:t>
            </a:r>
          </a:p>
        </p:txBody>
      </p:sp>
    </p:spTree>
    <p:extLst>
      <p:ext uri="{BB962C8B-B14F-4D97-AF65-F5344CB8AC3E}">
        <p14:creationId xmlns:p14="http://schemas.microsoft.com/office/powerpoint/2010/main" val="24451157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7" presetClass="entr" presetSubtype="0" fill="hold" grpId="0" nodeType="click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1000"/>
                                        <p:tgtEl>
                                          <p:spTgt spid="7">
                                            <p:txEl>
                                              <p:pRg st="0" end="0"/>
                                            </p:txEl>
                                          </p:spTgt>
                                        </p:tgtEl>
                                      </p:cBhvr>
                                    </p:animEffect>
                                    <p:anim calcmode="lin" valueType="num">
                                      <p:cBhvr>
                                        <p:cTn id="17"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8"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1000"/>
                                        <p:tgtEl>
                                          <p:spTgt spid="7">
                                            <p:txEl>
                                              <p:pRg st="1" end="1"/>
                                            </p:txEl>
                                          </p:spTgt>
                                        </p:tgtEl>
                                      </p:cBhvr>
                                    </p:animEffect>
                                    <p:anim calcmode="lin" valueType="num">
                                      <p:cBhvr>
                                        <p:cTn id="2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fade">
                                      <p:cBhvr>
                                        <p:cTn id="30" dur="1000"/>
                                        <p:tgtEl>
                                          <p:spTgt spid="7">
                                            <p:txEl>
                                              <p:pRg st="2" end="2"/>
                                            </p:txEl>
                                          </p:spTgt>
                                        </p:tgtEl>
                                      </p:cBhvr>
                                    </p:animEffect>
                                    <p:anim calcmode="lin" valueType="num">
                                      <p:cBhvr>
                                        <p:cTn id="31"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fade">
                                      <p:cBhvr>
                                        <p:cTn id="37" dur="1000"/>
                                        <p:tgtEl>
                                          <p:spTgt spid="7">
                                            <p:txEl>
                                              <p:pRg st="3" end="3"/>
                                            </p:txEl>
                                          </p:spTgt>
                                        </p:tgtEl>
                                      </p:cBhvr>
                                    </p:animEffect>
                                    <p:anim calcmode="lin" valueType="num">
                                      <p:cBhvr>
                                        <p:cTn id="38"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47" presetClass="entr" presetSubtype="0" fill="hold" grpId="0"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fade">
                                      <p:cBhvr>
                                        <p:cTn id="44" dur="1000"/>
                                        <p:tgtEl>
                                          <p:spTgt spid="7">
                                            <p:txEl>
                                              <p:pRg st="4" end="4"/>
                                            </p:txEl>
                                          </p:spTgt>
                                        </p:tgtEl>
                                      </p:cBhvr>
                                    </p:animEffect>
                                    <p:anim calcmode="lin" valueType="num">
                                      <p:cBhvr>
                                        <p:cTn id="45"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46"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47" presetClass="entr" presetSubtype="0" fill="hold" grpId="0"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animEffect transition="in" filter="fade">
                                      <p:cBhvr>
                                        <p:cTn id="51" dur="1000"/>
                                        <p:tgtEl>
                                          <p:spTgt spid="7">
                                            <p:txEl>
                                              <p:pRg st="5" end="5"/>
                                            </p:txEl>
                                          </p:spTgt>
                                        </p:tgtEl>
                                      </p:cBhvr>
                                    </p:animEffect>
                                    <p:anim calcmode="lin" valueType="num">
                                      <p:cBhvr>
                                        <p:cTn id="52"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53"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39" y="203200"/>
            <a:ext cx="7714061" cy="596900"/>
          </a:xfrm>
        </p:spPr>
        <p:txBody>
          <a:bodyPr/>
          <a:lstStyle/>
          <a:p>
            <a:pPr algn="ctr"/>
            <a:r>
              <a:rPr lang="es-PE" b="1" dirty="0" smtClean="0"/>
              <a:t>Proceso de implementación</a:t>
            </a:r>
            <a:endParaRPr lang="es-PE" b="1" dirty="0"/>
          </a:p>
        </p:txBody>
      </p:sp>
      <p:sp>
        <p:nvSpPr>
          <p:cNvPr id="4" name="Text Placeholder 3"/>
          <p:cNvSpPr>
            <a:spLocks noGrp="1"/>
          </p:cNvSpPr>
          <p:nvPr>
            <p:ph type="body" sz="half" idx="2"/>
          </p:nvPr>
        </p:nvSpPr>
        <p:spPr>
          <a:xfrm>
            <a:off x="664332" y="981935"/>
            <a:ext cx="7714061" cy="2362200"/>
          </a:xfrm>
        </p:spPr>
        <p:txBody>
          <a:bodyPr>
            <a:noAutofit/>
          </a:bodyPr>
          <a:lstStyle/>
          <a:p>
            <a:pPr algn="just">
              <a:lnSpc>
                <a:spcPct val="100000"/>
              </a:lnSpc>
              <a:spcBef>
                <a:spcPts val="600"/>
              </a:spcBef>
              <a:spcAft>
                <a:spcPts val="600"/>
              </a:spcAft>
            </a:pPr>
            <a:r>
              <a:rPr lang="es-PE" sz="2400" dirty="0" smtClean="0"/>
              <a:t>Seguidamente los </a:t>
            </a:r>
            <a:r>
              <a:rPr lang="es-PE" sz="2400" dirty="0"/>
              <a:t>miembros del equipo de implementación del SMS, deberán </a:t>
            </a:r>
            <a:r>
              <a:rPr lang="es-PE" sz="2400" b="1" dirty="0">
                <a:solidFill>
                  <a:srgbClr val="C00000"/>
                </a:solidFill>
              </a:rPr>
              <a:t>establecer el alcance </a:t>
            </a:r>
            <a:r>
              <a:rPr lang="es-PE" sz="2400" dirty="0"/>
              <a:t>de su SMS, en base a un análisis de su accionar, procesos de mantenimiento, política y objetivos del SMS, y fundamentalmente </a:t>
            </a:r>
            <a:r>
              <a:rPr lang="es-PE" sz="2400" b="1" dirty="0">
                <a:solidFill>
                  <a:srgbClr val="C00000"/>
                </a:solidFill>
              </a:rPr>
              <a:t>establecer las interfaces</a:t>
            </a:r>
            <a:r>
              <a:rPr lang="es-PE" sz="2400" dirty="0"/>
              <a:t> del sistema con otras organizaciones o </a:t>
            </a:r>
            <a:r>
              <a:rPr lang="es-PE" sz="2400" dirty="0" smtClean="0"/>
              <a:t>contratistas.</a:t>
            </a:r>
            <a:endParaRPr lang="es-PE" sz="2400" dirty="0"/>
          </a:p>
        </p:txBody>
      </p:sp>
      <p:pic>
        <p:nvPicPr>
          <p:cNvPr id="5" name="Content Placeholder 4"/>
          <p:cNvPicPr>
            <a:picLocks noGrp="1" noChangeAspect="1"/>
          </p:cNvPicPr>
          <p:nvPr>
            <p:ph idx="1"/>
          </p:nvPr>
        </p:nvPicPr>
        <p:blipFill>
          <a:blip r:embed="rId3" cstate="hqprint">
            <a:extLst>
              <a:ext uri="{28A0092B-C50C-407E-A947-70E740481C1C}">
                <a14:useLocalDpi xmlns:a14="http://schemas.microsoft.com/office/drawing/2010/main" val="0"/>
              </a:ext>
            </a:extLst>
          </a:blip>
          <a:stretch>
            <a:fillRect/>
          </a:stretch>
        </p:blipFill>
        <p:spPr>
          <a:xfrm>
            <a:off x="2491186" y="3430345"/>
            <a:ext cx="4747813" cy="3165208"/>
          </a:xfrm>
        </p:spPr>
      </p:pic>
      <p:grpSp>
        <p:nvGrpSpPr>
          <p:cNvPr id="7" name="Group 6">
            <a:extLst>
              <a:ext uri="{FF2B5EF4-FFF2-40B4-BE49-F238E27FC236}">
                <a16:creationId xmlns:a16="http://schemas.microsoft.com/office/drawing/2014/main" id="{84C49A42-5863-4E24-A233-238F5C28A061}"/>
              </a:ext>
            </a:extLst>
          </p:cNvPr>
          <p:cNvGrpSpPr/>
          <p:nvPr/>
        </p:nvGrpSpPr>
        <p:grpSpPr>
          <a:xfrm>
            <a:off x="4247351" y="800100"/>
            <a:ext cx="479036" cy="86210"/>
            <a:chOff x="5843941" y="1171696"/>
            <a:chExt cx="641369" cy="86452"/>
          </a:xfrm>
        </p:grpSpPr>
        <p:sp>
          <p:nvSpPr>
            <p:cNvPr id="8" name="Oval 7">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1" name="Oval 10">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2" name="Oval 11">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4093846340"/>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9" name="Text Placeholder 8"/>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sp>
        <p:nvSpPr>
          <p:cNvPr id="8" name="Text Placeholder 7"/>
          <p:cNvSpPr>
            <a:spLocks noGrp="1"/>
          </p:cNvSpPr>
          <p:nvPr>
            <p:ph type="body" sz="quarter" idx="19"/>
          </p:nvPr>
        </p:nvSpPr>
        <p:spPr/>
        <p:txBody>
          <a:bodyPr/>
          <a:lstStyle/>
          <a:p>
            <a:endParaRPr lang="es-PE"/>
          </a:p>
        </p:txBody>
      </p:sp>
      <p:sp>
        <p:nvSpPr>
          <p:cNvPr id="11" name="Text Placeholder 10"/>
          <p:cNvSpPr>
            <a:spLocks noGrp="1"/>
          </p:cNvSpPr>
          <p:nvPr>
            <p:ph type="body" sz="quarter" idx="19"/>
          </p:nvPr>
        </p:nvSpPr>
        <p:spPr/>
        <p:txBody>
          <a:bodyPr/>
          <a:lstStyle/>
          <a:p>
            <a:endParaRPr lang="es-PE"/>
          </a:p>
        </p:txBody>
      </p:sp>
      <p:sp>
        <p:nvSpPr>
          <p:cNvPr id="12" name="Text Placeholder 11"/>
          <p:cNvSpPr>
            <a:spLocks noGrp="1"/>
          </p:cNvSpPr>
          <p:nvPr>
            <p:ph type="body" sz="quarter" idx="19"/>
          </p:nvPr>
        </p:nvSpPr>
        <p:spPr/>
        <p:txBody>
          <a:bodyPr/>
          <a:lstStyle/>
          <a:p>
            <a:endParaRPr lang="es-PE"/>
          </a:p>
        </p:txBody>
      </p:sp>
      <p:sp>
        <p:nvSpPr>
          <p:cNvPr id="13" name="Text Placeholder 12"/>
          <p:cNvSpPr>
            <a:spLocks noGrp="1"/>
          </p:cNvSpPr>
          <p:nvPr>
            <p:ph type="body" sz="quarter" idx="19"/>
          </p:nvPr>
        </p:nvSpPr>
        <p:spPr/>
        <p:txBody>
          <a:bodyPr/>
          <a:lstStyle/>
          <a:p>
            <a:endParaRPr lang="es-PE"/>
          </a:p>
        </p:txBody>
      </p:sp>
      <p:pic>
        <p:nvPicPr>
          <p:cNvPr id="18" name="Picture Placeholder 17"/>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3961" b="3961"/>
          <a:stretch>
            <a:fillRect/>
          </a:stretch>
        </p:blipFill>
        <p:spPr>
          <a:xfrm>
            <a:off x="-3175" y="-6350"/>
            <a:ext cx="9147175" cy="5621338"/>
          </a:xfrm>
        </p:spPr>
      </p:pic>
      <p:sp>
        <p:nvSpPr>
          <p:cNvPr id="19" name="Text Placeholder 18"/>
          <p:cNvSpPr>
            <a:spLocks noGrp="1"/>
          </p:cNvSpPr>
          <p:nvPr>
            <p:ph type="body" sz="quarter" idx="19"/>
          </p:nvPr>
        </p:nvSpPr>
        <p:spPr/>
        <p:txBody>
          <a:bodyPr/>
          <a:lstStyle/>
          <a:p>
            <a:endParaRPr lang="es-PE"/>
          </a:p>
        </p:txBody>
      </p:sp>
      <p:sp>
        <p:nvSpPr>
          <p:cNvPr id="20" name="Text Placeholder 9"/>
          <p:cNvSpPr>
            <a:spLocks noGrp="1"/>
          </p:cNvSpPr>
          <p:nvPr>
            <p:ph type="body" sz="quarter" idx="19"/>
          </p:nvPr>
        </p:nvSpPr>
        <p:spPr>
          <a:xfrm>
            <a:off x="2997200" y="4608922"/>
            <a:ext cx="5975727" cy="2069468"/>
          </a:xfrm>
          <a:solidFill>
            <a:schemeClr val="accent6"/>
          </a:solidFill>
        </p:spPr>
        <p:txBody>
          <a:bodyPr anchor="ctr">
            <a:normAutofit fontScale="92500" lnSpcReduction="20000"/>
          </a:bodyPr>
          <a:lstStyle/>
          <a:p>
            <a:pPr marL="228600" lvl="1" algn="just">
              <a:lnSpc>
                <a:spcPct val="110000"/>
              </a:lnSpc>
              <a:spcBef>
                <a:spcPts val="0"/>
              </a:spcBef>
            </a:pPr>
            <a:r>
              <a:rPr lang="es-PE" sz="2400" i="1" dirty="0" smtClean="0">
                <a:solidFill>
                  <a:srgbClr val="FFFFFF"/>
                </a:solidFill>
                <a:latin typeface="Georgia"/>
                <a:cs typeface="Georgia"/>
              </a:rPr>
              <a:t>Establecido el alcance, determinar el tiempo en que se implementarán los elementos del marco del SMS, medios humanos </a:t>
            </a:r>
            <a:r>
              <a:rPr lang="es-PE" sz="2400" i="1" dirty="0">
                <a:solidFill>
                  <a:srgbClr val="FFFFFF"/>
                </a:solidFill>
                <a:latin typeface="Georgia"/>
                <a:cs typeface="Georgia"/>
              </a:rPr>
              <a:t>y materiales que se asignarán y la estructura funcional que se ocupará para efectuar esta </a:t>
            </a:r>
            <a:r>
              <a:rPr lang="es-PE" sz="2400" i="1" dirty="0" smtClean="0">
                <a:solidFill>
                  <a:srgbClr val="FFFFFF"/>
                </a:solidFill>
                <a:latin typeface="Georgia"/>
                <a:cs typeface="Georgia"/>
              </a:rPr>
              <a:t>actividad.</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23544322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9" name="Text Placeholder 8"/>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sp>
        <p:nvSpPr>
          <p:cNvPr id="8" name="Text Placeholder 7"/>
          <p:cNvSpPr>
            <a:spLocks noGrp="1"/>
          </p:cNvSpPr>
          <p:nvPr>
            <p:ph type="body" sz="quarter" idx="19"/>
          </p:nvPr>
        </p:nvSpPr>
        <p:spPr/>
        <p:txBody>
          <a:bodyPr/>
          <a:lstStyle/>
          <a:p>
            <a:endParaRPr lang="es-PE"/>
          </a:p>
        </p:txBody>
      </p:sp>
      <p:sp>
        <p:nvSpPr>
          <p:cNvPr id="11" name="Text Placeholder 10"/>
          <p:cNvSpPr>
            <a:spLocks noGrp="1"/>
          </p:cNvSpPr>
          <p:nvPr>
            <p:ph type="body" sz="quarter" idx="19"/>
          </p:nvPr>
        </p:nvSpPr>
        <p:spPr/>
        <p:txBody>
          <a:bodyPr/>
          <a:lstStyle/>
          <a:p>
            <a:endParaRPr lang="es-PE"/>
          </a:p>
        </p:txBody>
      </p:sp>
      <p:sp>
        <p:nvSpPr>
          <p:cNvPr id="12" name="Text Placeholder 11"/>
          <p:cNvSpPr>
            <a:spLocks noGrp="1"/>
          </p:cNvSpPr>
          <p:nvPr>
            <p:ph type="body" sz="quarter" idx="19"/>
          </p:nvPr>
        </p:nvSpPr>
        <p:spPr/>
        <p:txBody>
          <a:bodyPr/>
          <a:lstStyle/>
          <a:p>
            <a:endParaRPr lang="es-PE"/>
          </a:p>
        </p:txBody>
      </p:sp>
      <p:sp>
        <p:nvSpPr>
          <p:cNvPr id="13" name="Text Placeholder 12"/>
          <p:cNvSpPr>
            <a:spLocks noGrp="1"/>
          </p:cNvSpPr>
          <p:nvPr>
            <p:ph type="body" sz="quarter" idx="19"/>
          </p:nvPr>
        </p:nvSpPr>
        <p:spPr/>
        <p:txBody>
          <a:bodyPr/>
          <a:lstStyle/>
          <a:p>
            <a:endParaRPr lang="es-PE"/>
          </a:p>
        </p:txBody>
      </p:sp>
      <p:sp>
        <p:nvSpPr>
          <p:cNvPr id="19" name="Text Placeholder 18"/>
          <p:cNvSpPr>
            <a:spLocks noGrp="1"/>
          </p:cNvSpPr>
          <p:nvPr>
            <p:ph type="body" sz="quarter" idx="19"/>
          </p:nvPr>
        </p:nvSpPr>
        <p:spPr/>
        <p:txBody>
          <a:bodyPr/>
          <a:lstStyle/>
          <a:p>
            <a:endParaRPr lang="es-PE"/>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3909" b="3909"/>
          <a:stretch>
            <a:fillRect/>
          </a:stretch>
        </p:blipFill>
        <p:spPr>
          <a:xfrm>
            <a:off x="-3175" y="-6350"/>
            <a:ext cx="9147175" cy="5621338"/>
          </a:xfrm>
        </p:spPr>
      </p:pic>
      <p:sp>
        <p:nvSpPr>
          <p:cNvPr id="10" name="Text Placeholder 9"/>
          <p:cNvSpPr>
            <a:spLocks noGrp="1"/>
          </p:cNvSpPr>
          <p:nvPr>
            <p:ph type="body" sz="quarter" idx="19"/>
          </p:nvPr>
        </p:nvSpPr>
        <p:spPr/>
        <p:txBody>
          <a:bodyPr/>
          <a:lstStyle/>
          <a:p>
            <a:endParaRPr lang="es-PE"/>
          </a:p>
        </p:txBody>
      </p:sp>
      <p:sp>
        <p:nvSpPr>
          <p:cNvPr id="17" name="Text Placeholder 9"/>
          <p:cNvSpPr>
            <a:spLocks noGrp="1"/>
          </p:cNvSpPr>
          <p:nvPr>
            <p:ph type="body" sz="quarter" idx="19"/>
          </p:nvPr>
        </p:nvSpPr>
        <p:spPr>
          <a:xfrm>
            <a:off x="2997200" y="4608922"/>
            <a:ext cx="5975727" cy="2069468"/>
          </a:xfrm>
          <a:solidFill>
            <a:schemeClr val="accent6"/>
          </a:solidFill>
        </p:spPr>
        <p:txBody>
          <a:bodyPr anchor="ctr">
            <a:normAutofit fontScale="92500" lnSpcReduction="20000"/>
          </a:bodyPr>
          <a:lstStyle/>
          <a:p>
            <a:pPr marL="228600" lvl="1" algn="just">
              <a:lnSpc>
                <a:spcPct val="110000"/>
              </a:lnSpc>
              <a:spcBef>
                <a:spcPts val="0"/>
              </a:spcBef>
            </a:pPr>
            <a:r>
              <a:rPr lang="es-PE" sz="2400" i="1" dirty="0" smtClean="0">
                <a:solidFill>
                  <a:srgbClr val="FFFFFF"/>
                </a:solidFill>
                <a:latin typeface="Georgia"/>
                <a:cs typeface="Georgia"/>
              </a:rPr>
              <a:t>Iniciar la instrucción </a:t>
            </a:r>
            <a:r>
              <a:rPr lang="es-PE" sz="2400" i="1" dirty="0">
                <a:solidFill>
                  <a:srgbClr val="FFFFFF"/>
                </a:solidFill>
                <a:latin typeface="Georgia"/>
                <a:cs typeface="Georgia"/>
              </a:rPr>
              <a:t>y la comunicación del SMS en la OMA para la preparación y concientización del personal en este nuevo sistema de gestión de los riesgos en la organización y sobre la importancia de su participación en estos procesos.</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37659276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9" name="Text Placeholder 8"/>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sp>
        <p:nvSpPr>
          <p:cNvPr id="8" name="Text Placeholder 7"/>
          <p:cNvSpPr>
            <a:spLocks noGrp="1"/>
          </p:cNvSpPr>
          <p:nvPr>
            <p:ph type="body" sz="quarter" idx="19"/>
          </p:nvPr>
        </p:nvSpPr>
        <p:spPr/>
        <p:txBody>
          <a:bodyPr/>
          <a:lstStyle/>
          <a:p>
            <a:endParaRPr lang="es-PE"/>
          </a:p>
        </p:txBody>
      </p:sp>
      <p:sp>
        <p:nvSpPr>
          <p:cNvPr id="11" name="Text Placeholder 10"/>
          <p:cNvSpPr>
            <a:spLocks noGrp="1"/>
          </p:cNvSpPr>
          <p:nvPr>
            <p:ph type="body" sz="quarter" idx="19"/>
          </p:nvPr>
        </p:nvSpPr>
        <p:spPr/>
        <p:txBody>
          <a:bodyPr/>
          <a:lstStyle/>
          <a:p>
            <a:endParaRPr lang="es-PE"/>
          </a:p>
        </p:txBody>
      </p:sp>
      <p:sp>
        <p:nvSpPr>
          <p:cNvPr id="12" name="Text Placeholder 11"/>
          <p:cNvSpPr>
            <a:spLocks noGrp="1"/>
          </p:cNvSpPr>
          <p:nvPr>
            <p:ph type="body" sz="quarter" idx="19"/>
          </p:nvPr>
        </p:nvSpPr>
        <p:spPr/>
        <p:txBody>
          <a:bodyPr/>
          <a:lstStyle/>
          <a:p>
            <a:endParaRPr lang="es-PE"/>
          </a:p>
        </p:txBody>
      </p:sp>
      <p:sp>
        <p:nvSpPr>
          <p:cNvPr id="13" name="Text Placeholder 12"/>
          <p:cNvSpPr>
            <a:spLocks noGrp="1"/>
          </p:cNvSpPr>
          <p:nvPr>
            <p:ph type="body" sz="quarter" idx="19"/>
          </p:nvPr>
        </p:nvSpPr>
        <p:spPr/>
        <p:txBody>
          <a:bodyPr/>
          <a:lstStyle/>
          <a:p>
            <a:endParaRPr lang="es-PE"/>
          </a:p>
        </p:txBody>
      </p:sp>
      <p:sp>
        <p:nvSpPr>
          <p:cNvPr id="19" name="Text Placeholder 18"/>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p:txBody>
          <a:bodyPr/>
          <a:lstStyle/>
          <a:p>
            <a:endParaRPr lang="es-PE"/>
          </a:p>
        </p:txBody>
      </p:sp>
      <p:pic>
        <p:nvPicPr>
          <p:cNvPr id="14" name="Picture Placeholder 13"/>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2813" b="2813"/>
          <a:stretch>
            <a:fillRect/>
          </a:stretch>
        </p:blipFill>
        <p:spPr>
          <a:xfrm>
            <a:off x="-3175" y="-6350"/>
            <a:ext cx="9147175" cy="5656263"/>
          </a:xfrm>
        </p:spPr>
      </p:pic>
      <p:sp>
        <p:nvSpPr>
          <p:cNvPr id="15" name="Text Placeholder 14"/>
          <p:cNvSpPr>
            <a:spLocks noGrp="1"/>
          </p:cNvSpPr>
          <p:nvPr>
            <p:ph type="body" sz="quarter" idx="19"/>
          </p:nvPr>
        </p:nvSpPr>
        <p:spPr/>
        <p:txBody>
          <a:bodyPr/>
          <a:lstStyle/>
          <a:p>
            <a:endParaRPr lang="es-PE"/>
          </a:p>
        </p:txBody>
      </p:sp>
      <p:sp>
        <p:nvSpPr>
          <p:cNvPr id="18" name="Text Placeholder 9"/>
          <p:cNvSpPr>
            <a:spLocks noGrp="1"/>
          </p:cNvSpPr>
          <p:nvPr>
            <p:ph type="body" sz="quarter" idx="19"/>
          </p:nvPr>
        </p:nvSpPr>
        <p:spPr>
          <a:xfrm>
            <a:off x="181847" y="4615179"/>
            <a:ext cx="5975727" cy="2069468"/>
          </a:xfrm>
          <a:solidFill>
            <a:schemeClr val="accent6"/>
          </a:solidFill>
        </p:spPr>
        <p:txBody>
          <a:bodyPr anchor="ctr">
            <a:normAutofit fontScale="85000" lnSpcReduction="10000"/>
          </a:bodyPr>
          <a:lstStyle/>
          <a:p>
            <a:pPr marL="228600" lvl="1" algn="just">
              <a:lnSpc>
                <a:spcPct val="110000"/>
              </a:lnSpc>
              <a:spcBef>
                <a:spcPts val="0"/>
              </a:spcBef>
            </a:pPr>
            <a:r>
              <a:rPr lang="es-PE" sz="2400" i="1" dirty="0">
                <a:solidFill>
                  <a:srgbClr val="FFFFFF"/>
                </a:solidFill>
                <a:latin typeface="Georgia"/>
                <a:cs typeface="Georgia"/>
              </a:rPr>
              <a:t>Este hito se completará cuando estén definidas y solucionadas estas interrogantes y se encuentre coordinado con la AAC los plazos de cumplimiento y las metas a lograr en cada una de las actividades de implementación del SMS (plan de implementación).</a:t>
            </a:r>
          </a:p>
        </p:txBody>
      </p:sp>
    </p:spTree>
    <p:extLst>
      <p:ext uri="{BB962C8B-B14F-4D97-AF65-F5344CB8AC3E}">
        <p14:creationId xmlns:p14="http://schemas.microsoft.com/office/powerpoint/2010/main" val="226713220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pic>
        <p:nvPicPr>
          <p:cNvPr id="3" name="Picture Placeholder 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4625" b="4625"/>
          <a:stretch>
            <a:fillRect/>
          </a:stretch>
        </p:blipFill>
        <p:spPr>
          <a:xfrm>
            <a:off x="-3175" y="-6350"/>
            <a:ext cx="9147175" cy="5534025"/>
          </a:xfrm>
        </p:spPr>
      </p:pic>
      <p:sp>
        <p:nvSpPr>
          <p:cNvPr id="16" name="Text Placeholder 15"/>
          <p:cNvSpPr>
            <a:spLocks noGrp="1"/>
          </p:cNvSpPr>
          <p:nvPr>
            <p:ph type="body" sz="quarter" idx="19"/>
          </p:nvPr>
        </p:nvSpPr>
        <p:spPr/>
        <p:txBody>
          <a:bodyPr/>
          <a:lstStyle/>
          <a:p>
            <a:endParaRPr lang="es-PE"/>
          </a:p>
        </p:txBody>
      </p:sp>
      <p:sp>
        <p:nvSpPr>
          <p:cNvPr id="20" name="Text Placeholder 9"/>
          <p:cNvSpPr>
            <a:spLocks noGrp="1"/>
          </p:cNvSpPr>
          <p:nvPr>
            <p:ph type="body" sz="quarter" idx="19"/>
          </p:nvPr>
        </p:nvSpPr>
        <p:spPr>
          <a:xfrm>
            <a:off x="2974789" y="4608922"/>
            <a:ext cx="5975727" cy="2069468"/>
          </a:xfrm>
          <a:solidFill>
            <a:schemeClr val="accent6"/>
          </a:solidFill>
        </p:spPr>
        <p:txBody>
          <a:bodyPr anchor="ctr">
            <a:normAutofit lnSpcReduction="10000"/>
          </a:bodyPr>
          <a:lstStyle/>
          <a:p>
            <a:pPr marL="228600" lvl="1" algn="just">
              <a:lnSpc>
                <a:spcPct val="110000"/>
              </a:lnSpc>
              <a:spcBef>
                <a:spcPts val="0"/>
              </a:spcBef>
            </a:pPr>
            <a:r>
              <a:rPr lang="es-PE" sz="2400" i="1" dirty="0" smtClean="0">
                <a:solidFill>
                  <a:srgbClr val="FFFFFF"/>
                </a:solidFill>
                <a:latin typeface="Georgia"/>
                <a:cs typeface="Georgia"/>
              </a:rPr>
              <a:t>Definido el plan de implementación, se establecerá la política y los objetivos. Asimismo, se definirán las responsabilidades internas (difundidas por el gerente responsable)</a:t>
            </a:r>
            <a:endParaRPr lang="es-PE" sz="2400" i="1" dirty="0">
              <a:solidFill>
                <a:srgbClr val="FFFFFF"/>
              </a:solidFill>
              <a:latin typeface="Georgia"/>
              <a:cs typeface="Georgia"/>
            </a:endParaRPr>
          </a:p>
        </p:txBody>
      </p:sp>
    </p:spTree>
    <p:extLst>
      <p:ext uri="{BB962C8B-B14F-4D97-AF65-F5344CB8AC3E}">
        <p14:creationId xmlns:p14="http://schemas.microsoft.com/office/powerpoint/2010/main" val="379655467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1+#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16" name="Text Placeholder 15"/>
          <p:cNvSpPr>
            <a:spLocks noGrp="1"/>
          </p:cNvSpPr>
          <p:nvPr>
            <p:ph type="body" sz="quarter" idx="19"/>
          </p:nvPr>
        </p:nvSpPr>
        <p:spPr/>
        <p:txBody>
          <a:bodyPr/>
          <a:lstStyle/>
          <a:p>
            <a:endParaRPr lang="es-PE"/>
          </a:p>
        </p:txBody>
      </p:sp>
      <p:pic>
        <p:nvPicPr>
          <p:cNvPr id="8" name="Picture 7"/>
          <p:cNvPicPr>
            <a:picLocks noChangeAspect="1"/>
          </p:cNvPicPr>
          <p:nvPr/>
        </p:nvPicPr>
        <p:blipFill rotWithShape="1">
          <a:blip r:embed="rId3" cstate="hqprint">
            <a:extLst>
              <a:ext uri="{28A0092B-C50C-407E-A947-70E740481C1C}">
                <a14:useLocalDpi xmlns:a14="http://schemas.microsoft.com/office/drawing/2010/main" val="0"/>
              </a:ext>
            </a:extLst>
          </a:blip>
          <a:srcRect t="7723" b="9829"/>
          <a:stretch/>
        </p:blipFill>
        <p:spPr>
          <a:xfrm>
            <a:off x="2038620" y="14990"/>
            <a:ext cx="7105380" cy="6877963"/>
          </a:xfrm>
          <a:prstGeom prst="rect">
            <a:avLst/>
          </a:prstGeom>
        </p:spPr>
      </p:pic>
      <p:sp>
        <p:nvSpPr>
          <p:cNvPr id="12" name="Text Placeholder 9"/>
          <p:cNvSpPr>
            <a:spLocks noGrp="1"/>
          </p:cNvSpPr>
          <p:nvPr>
            <p:ph type="body" sz="quarter" idx="19"/>
          </p:nvPr>
        </p:nvSpPr>
        <p:spPr>
          <a:xfrm>
            <a:off x="363488" y="4608922"/>
            <a:ext cx="5975727" cy="2069468"/>
          </a:xfrm>
          <a:solidFill>
            <a:schemeClr val="accent6"/>
          </a:solidFill>
        </p:spPr>
        <p:txBody>
          <a:bodyPr anchor="ctr">
            <a:normAutofit fontScale="92500"/>
          </a:bodyPr>
          <a:lstStyle/>
          <a:p>
            <a:pPr marL="228600" lvl="1" algn="just">
              <a:lnSpc>
                <a:spcPct val="110000"/>
              </a:lnSpc>
              <a:spcBef>
                <a:spcPts val="0"/>
              </a:spcBef>
            </a:pPr>
            <a:r>
              <a:rPr lang="es-PE" sz="2400" i="1" dirty="0" smtClean="0">
                <a:solidFill>
                  <a:srgbClr val="FFFFFF"/>
                </a:solidFill>
                <a:latin typeface="Georgia"/>
                <a:cs typeface="Georgia"/>
              </a:rPr>
              <a:t>Seguidamente, se </a:t>
            </a:r>
            <a:r>
              <a:rPr lang="es-PE" sz="2400" i="1" dirty="0">
                <a:solidFill>
                  <a:srgbClr val="FFFFFF"/>
                </a:solidFill>
                <a:latin typeface="Georgia"/>
                <a:cs typeface="Georgia"/>
              </a:rPr>
              <a:t>dará inicio a la confección del manual del SMS (MSMS) y de los primeros documentos orientados al funcionamiento interno de la </a:t>
            </a:r>
            <a:r>
              <a:rPr lang="es-PE" sz="2400" i="1" dirty="0" smtClean="0">
                <a:solidFill>
                  <a:srgbClr val="FFFFFF"/>
                </a:solidFill>
                <a:latin typeface="Georgia"/>
                <a:cs typeface="Georgia"/>
              </a:rPr>
              <a:t>OMA. Asimismo, se designará la SRB y el SAG.</a:t>
            </a:r>
            <a:endParaRPr lang="es-PE" sz="2400" i="1" dirty="0">
              <a:solidFill>
                <a:srgbClr val="FFFFFF"/>
              </a:solidFill>
              <a:latin typeface="Georgia"/>
              <a:cs typeface="Georgia"/>
            </a:endParaRPr>
          </a:p>
        </p:txBody>
      </p:sp>
    </p:spTree>
    <p:extLst>
      <p:ext uri="{BB962C8B-B14F-4D97-AF65-F5344CB8AC3E}">
        <p14:creationId xmlns:p14="http://schemas.microsoft.com/office/powerpoint/2010/main" val="135781479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16" name="Text Placeholder 15"/>
          <p:cNvSpPr>
            <a:spLocks noGrp="1"/>
          </p:cNvSpPr>
          <p:nvPr>
            <p:ph type="body" sz="quarter" idx="19"/>
          </p:nvPr>
        </p:nvSpPr>
        <p:spPr/>
        <p:txBody>
          <a:bodyPr/>
          <a:lstStyle/>
          <a:p>
            <a:endParaRPr lang="es-PE"/>
          </a:p>
        </p:txBody>
      </p:sp>
      <p:pic>
        <p:nvPicPr>
          <p:cNvPr id="9" name="Picture Placeholder 8"/>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8533" b="8533"/>
          <a:stretch>
            <a:fillRect/>
          </a:stretch>
        </p:blipFill>
        <p:spPr>
          <a:xfrm>
            <a:off x="0" y="-38100"/>
            <a:ext cx="9147175" cy="5689600"/>
          </a:xfrm>
        </p:spPr>
      </p:pic>
      <p:sp>
        <p:nvSpPr>
          <p:cNvPr id="10" name="Text Placeholder 9"/>
          <p:cNvSpPr>
            <a:spLocks noGrp="1"/>
          </p:cNvSpPr>
          <p:nvPr>
            <p:ph type="body" sz="quarter" idx="19"/>
          </p:nvPr>
        </p:nvSpPr>
        <p:spPr/>
        <p:txBody>
          <a:bodyPr/>
          <a:lstStyle/>
          <a:p>
            <a:endParaRPr lang="es-PE"/>
          </a:p>
        </p:txBody>
      </p:sp>
      <p:sp>
        <p:nvSpPr>
          <p:cNvPr id="13" name="Text Placeholder 9"/>
          <p:cNvSpPr>
            <a:spLocks noGrp="1"/>
          </p:cNvSpPr>
          <p:nvPr>
            <p:ph type="body" sz="quarter" idx="19"/>
          </p:nvPr>
        </p:nvSpPr>
        <p:spPr>
          <a:xfrm>
            <a:off x="2974789" y="4608922"/>
            <a:ext cx="5975727" cy="2069468"/>
          </a:xfrm>
          <a:solidFill>
            <a:schemeClr val="accent6"/>
          </a:solidFill>
        </p:spPr>
        <p:txBody>
          <a:bodyPr anchor="ctr">
            <a:normAutofit fontScale="85000" lnSpcReduction="10000"/>
          </a:bodyPr>
          <a:lstStyle/>
          <a:p>
            <a:pPr marL="228600" lvl="1" algn="just">
              <a:lnSpc>
                <a:spcPct val="110000"/>
              </a:lnSpc>
              <a:spcBef>
                <a:spcPts val="0"/>
              </a:spcBef>
            </a:pPr>
            <a:r>
              <a:rPr lang="es-PE" sz="2400" i="1" dirty="0" smtClean="0">
                <a:solidFill>
                  <a:srgbClr val="FFFFFF"/>
                </a:solidFill>
                <a:latin typeface="Georgia"/>
                <a:cs typeface="Georgia"/>
              </a:rPr>
              <a:t>De </a:t>
            </a:r>
            <a:r>
              <a:rPr lang="es-PE" sz="2400" i="1" dirty="0">
                <a:solidFill>
                  <a:srgbClr val="FFFFFF"/>
                </a:solidFill>
                <a:latin typeface="Georgia"/>
                <a:cs typeface="Georgia"/>
              </a:rPr>
              <a:t>ser necesario, la organización de mantenimiento también desarrollará el plan de respuesta ante emergencias para accidentes e incidentes en coordinación con los explotadores de aeronaves y otras emergencias de aviación, según sea aplicable</a:t>
            </a:r>
          </a:p>
        </p:txBody>
      </p:sp>
    </p:spTree>
    <p:extLst>
      <p:ext uri="{BB962C8B-B14F-4D97-AF65-F5344CB8AC3E}">
        <p14:creationId xmlns:p14="http://schemas.microsoft.com/office/powerpoint/2010/main" val="382723655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1055" y="1416916"/>
            <a:ext cx="4057791" cy="5025448"/>
          </a:xfrm>
        </p:spPr>
        <p:txBody>
          <a:bodyPr>
            <a:noAutofit/>
          </a:bodyPr>
          <a:lstStyle/>
          <a:p>
            <a:pPr marL="0" indent="0" algn="just">
              <a:lnSpc>
                <a:spcPct val="100000"/>
              </a:lnSpc>
              <a:spcBef>
                <a:spcPts val="600"/>
              </a:spcBef>
              <a:spcAft>
                <a:spcPts val="600"/>
              </a:spcAft>
              <a:buNone/>
            </a:pPr>
            <a:r>
              <a:rPr lang="es-PE" dirty="0" smtClean="0"/>
              <a:t>Establecer </a:t>
            </a:r>
            <a:r>
              <a:rPr lang="es-PE" dirty="0"/>
              <a:t>procesos de gestión de riesgos del marco de trabajo del SMS. </a:t>
            </a:r>
            <a:r>
              <a:rPr lang="es-PE" dirty="0" smtClean="0"/>
              <a:t>Con </a:t>
            </a:r>
            <a:r>
              <a:rPr lang="es-PE" dirty="0"/>
              <a:t>el establecimiento de estos elementos la OMA estará lista para recopilar datos </a:t>
            </a:r>
            <a:r>
              <a:rPr lang="es-PE" dirty="0" smtClean="0"/>
              <a:t>y </a:t>
            </a:r>
            <a:r>
              <a:rPr lang="es-PE" dirty="0"/>
              <a:t>realizar análisis basados en la información obtenida mediante diversos sistemas de notificación</a:t>
            </a:r>
          </a:p>
        </p:txBody>
      </p:sp>
      <p:pic>
        <p:nvPicPr>
          <p:cNvPr id="13" name="Content Placeholder 12"/>
          <p:cNvPicPr>
            <a:picLocks noGrp="1" noChangeAspect="1"/>
          </p:cNvPicPr>
          <p:nvPr>
            <p:ph sz="half" idx="2"/>
          </p:nvPr>
        </p:nvPicPr>
        <p:blipFill rotWithShape="1">
          <a:blip r:embed="rId3" cstate="hqprint">
            <a:extLst>
              <a:ext uri="{28A0092B-C50C-407E-A947-70E740481C1C}">
                <a14:useLocalDpi xmlns:a14="http://schemas.microsoft.com/office/drawing/2010/main" val="0"/>
              </a:ext>
            </a:extLst>
          </a:blip>
          <a:srcRect r="19355"/>
          <a:stretch/>
        </p:blipFill>
        <p:spPr>
          <a:xfrm>
            <a:off x="4733870" y="2133257"/>
            <a:ext cx="4171006" cy="2909798"/>
          </a:xfrm>
        </p:spPr>
      </p:pic>
      <p:sp>
        <p:nvSpPr>
          <p:cNvPr id="5" name="Title 1"/>
          <p:cNvSpPr>
            <a:spLocks noGrp="1"/>
          </p:cNvSpPr>
          <p:nvPr>
            <p:ph type="title"/>
          </p:nvPr>
        </p:nvSpPr>
        <p:spPr>
          <a:xfrm>
            <a:off x="629838" y="0"/>
            <a:ext cx="8145861" cy="798946"/>
          </a:xfrm>
        </p:spPr>
        <p:txBody>
          <a:bodyPr>
            <a:normAutofit/>
          </a:bodyPr>
          <a:lstStyle/>
          <a:p>
            <a:pPr algn="ctr"/>
            <a:r>
              <a:rPr lang="es-PE" b="1" dirty="0" smtClean="0"/>
              <a:t>Proceso de implementación</a:t>
            </a:r>
            <a:endParaRPr lang="es-PE" b="1" dirty="0"/>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89632" y="798946"/>
            <a:ext cx="479036" cy="86210"/>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grpSp>
    </p:spTree>
    <p:extLst>
      <p:ext uri="{BB962C8B-B14F-4D97-AF65-F5344CB8AC3E}">
        <p14:creationId xmlns:p14="http://schemas.microsoft.com/office/powerpoint/2010/main" val="36040439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985" y="241283"/>
            <a:ext cx="8100680" cy="572170"/>
          </a:xfrm>
        </p:spPr>
        <p:txBody>
          <a:bodyPr>
            <a:noAutofit/>
          </a:bodyPr>
          <a:lstStyle/>
          <a:p>
            <a:r>
              <a:rPr lang="es-PE" sz="3600" b="1" dirty="0" smtClean="0"/>
              <a:t>Alcance (Basado en la CA-AIR-145-002)</a:t>
            </a:r>
            <a:endParaRPr lang="es-PE" sz="3600" b="1" dirty="0"/>
          </a:p>
        </p:txBody>
      </p:sp>
      <p:grpSp>
        <p:nvGrpSpPr>
          <p:cNvPr id="3" name="Group 2"/>
          <p:cNvGrpSpPr/>
          <p:nvPr/>
        </p:nvGrpSpPr>
        <p:grpSpPr>
          <a:xfrm>
            <a:off x="3291528" y="2588532"/>
            <a:ext cx="1132617" cy="1138455"/>
            <a:chOff x="4833938" y="2508250"/>
            <a:chExt cx="615950" cy="619125"/>
          </a:xfrm>
        </p:grpSpPr>
        <p:sp>
          <p:nvSpPr>
            <p:cNvPr id="4" name="Rectangle 5"/>
            <p:cNvSpPr>
              <a:spLocks noChangeArrowheads="1"/>
            </p:cNvSpPr>
            <p:nvPr/>
          </p:nvSpPr>
          <p:spPr bwMode="auto">
            <a:xfrm>
              <a:off x="4833938" y="2508250"/>
              <a:ext cx="615950" cy="619125"/>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5"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1">
                <a:lumMod val="75000"/>
                <a:alpha val="45000"/>
              </a:schemeClr>
            </a:solidFill>
            <a:ln>
              <a:noFill/>
            </a:ln>
          </p:spPr>
          <p:txBody>
            <a:bodyPr vert="horz" wrap="square" lIns="91440" tIns="45720" rIns="91440" bIns="45720" numCol="1" anchor="t" anchorCtr="0" compatLnSpc="1">
              <a:prstTxWarp prst="textNoShape">
                <a:avLst/>
              </a:prstTxWarp>
            </a:bodyPr>
            <a:lstStyle/>
            <a:p>
              <a:endParaRPr lang="es-PE" dirty="0"/>
            </a:p>
          </p:txBody>
        </p:sp>
      </p:grpSp>
      <p:sp>
        <p:nvSpPr>
          <p:cNvPr id="6" name="Freeform 5"/>
          <p:cNvSpPr>
            <a:spLocks/>
          </p:cNvSpPr>
          <p:nvPr/>
        </p:nvSpPr>
        <p:spPr bwMode="auto">
          <a:xfrm>
            <a:off x="2903024" y="3689927"/>
            <a:ext cx="3360789" cy="339418"/>
          </a:xfrm>
          <a:custGeom>
            <a:avLst/>
            <a:gdLst>
              <a:gd name="T0" fmla="*/ 3020 w 3020"/>
              <a:gd name="T1" fmla="*/ 152 h 305"/>
              <a:gd name="T2" fmla="*/ 2825 w 3020"/>
              <a:gd name="T3" fmla="*/ 0 h 305"/>
              <a:gd name="T4" fmla="*/ 2825 w 3020"/>
              <a:gd name="T5" fmla="*/ 121 h 305"/>
              <a:gd name="T6" fmla="*/ 195 w 3020"/>
              <a:gd name="T7" fmla="*/ 121 h 305"/>
              <a:gd name="T8" fmla="*/ 195 w 3020"/>
              <a:gd name="T9" fmla="*/ 0 h 305"/>
              <a:gd name="T10" fmla="*/ 0 w 3020"/>
              <a:gd name="T11" fmla="*/ 152 h 305"/>
              <a:gd name="T12" fmla="*/ 195 w 3020"/>
              <a:gd name="T13" fmla="*/ 305 h 305"/>
              <a:gd name="T14" fmla="*/ 195 w 3020"/>
              <a:gd name="T15" fmla="*/ 196 h 305"/>
              <a:gd name="T16" fmla="*/ 2825 w 3020"/>
              <a:gd name="T17" fmla="*/ 196 h 305"/>
              <a:gd name="T18" fmla="*/ 2825 w 3020"/>
              <a:gd name="T19" fmla="*/ 305 h 305"/>
              <a:gd name="T20" fmla="*/ 3020 w 3020"/>
              <a:gd name="T21" fmla="*/ 15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20" h="305">
                <a:moveTo>
                  <a:pt x="3020" y="152"/>
                </a:moveTo>
                <a:lnTo>
                  <a:pt x="2825" y="0"/>
                </a:lnTo>
                <a:lnTo>
                  <a:pt x="2825" y="121"/>
                </a:lnTo>
                <a:lnTo>
                  <a:pt x="195" y="121"/>
                </a:lnTo>
                <a:lnTo>
                  <a:pt x="195" y="0"/>
                </a:lnTo>
                <a:lnTo>
                  <a:pt x="0" y="152"/>
                </a:lnTo>
                <a:lnTo>
                  <a:pt x="195" y="305"/>
                </a:lnTo>
                <a:lnTo>
                  <a:pt x="195" y="196"/>
                </a:lnTo>
                <a:lnTo>
                  <a:pt x="2825" y="196"/>
                </a:lnTo>
                <a:lnTo>
                  <a:pt x="2825" y="305"/>
                </a:lnTo>
                <a:lnTo>
                  <a:pt x="3020" y="152"/>
                </a:lnTo>
                <a:close/>
              </a:path>
            </a:pathLst>
          </a:custGeom>
          <a:solidFill>
            <a:schemeClr val="tx1">
              <a:lumMod val="50000"/>
              <a:lumOff val="50000"/>
              <a:alpha val="65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7" name="Freeform 6"/>
          <p:cNvSpPr>
            <a:spLocks/>
          </p:cNvSpPr>
          <p:nvPr/>
        </p:nvSpPr>
        <p:spPr bwMode="auto">
          <a:xfrm>
            <a:off x="4414266" y="2178685"/>
            <a:ext cx="338305" cy="3361902"/>
          </a:xfrm>
          <a:custGeom>
            <a:avLst/>
            <a:gdLst>
              <a:gd name="T0" fmla="*/ 184 w 304"/>
              <a:gd name="T1" fmla="*/ 195 h 3021"/>
              <a:gd name="T2" fmla="*/ 304 w 304"/>
              <a:gd name="T3" fmla="*/ 195 h 3021"/>
              <a:gd name="T4" fmla="*/ 152 w 304"/>
              <a:gd name="T5" fmla="*/ 0 h 3021"/>
              <a:gd name="T6" fmla="*/ 0 w 304"/>
              <a:gd name="T7" fmla="*/ 195 h 3021"/>
              <a:gd name="T8" fmla="*/ 108 w 304"/>
              <a:gd name="T9" fmla="*/ 195 h 3021"/>
              <a:gd name="T10" fmla="*/ 108 w 304"/>
              <a:gd name="T11" fmla="*/ 2826 h 3021"/>
              <a:gd name="T12" fmla="*/ 0 w 304"/>
              <a:gd name="T13" fmla="*/ 2826 h 3021"/>
              <a:gd name="T14" fmla="*/ 152 w 304"/>
              <a:gd name="T15" fmla="*/ 3021 h 3021"/>
              <a:gd name="T16" fmla="*/ 304 w 304"/>
              <a:gd name="T17" fmla="*/ 2826 h 3021"/>
              <a:gd name="T18" fmla="*/ 184 w 304"/>
              <a:gd name="T19" fmla="*/ 2826 h 3021"/>
              <a:gd name="T20" fmla="*/ 184 w 304"/>
              <a:gd name="T21" fmla="*/ 195 h 30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4" h="3021">
                <a:moveTo>
                  <a:pt x="184" y="195"/>
                </a:moveTo>
                <a:lnTo>
                  <a:pt x="304" y="195"/>
                </a:lnTo>
                <a:lnTo>
                  <a:pt x="152" y="0"/>
                </a:lnTo>
                <a:lnTo>
                  <a:pt x="0" y="195"/>
                </a:lnTo>
                <a:lnTo>
                  <a:pt x="108" y="195"/>
                </a:lnTo>
                <a:lnTo>
                  <a:pt x="108" y="2826"/>
                </a:lnTo>
                <a:lnTo>
                  <a:pt x="0" y="2826"/>
                </a:lnTo>
                <a:lnTo>
                  <a:pt x="152" y="3021"/>
                </a:lnTo>
                <a:lnTo>
                  <a:pt x="304" y="2826"/>
                </a:lnTo>
                <a:lnTo>
                  <a:pt x="184" y="2826"/>
                </a:lnTo>
                <a:lnTo>
                  <a:pt x="184" y="195"/>
                </a:lnTo>
                <a:close/>
              </a:path>
            </a:pathLst>
          </a:custGeom>
          <a:solidFill>
            <a:schemeClr val="tx1">
              <a:lumMod val="50000"/>
              <a:lumOff val="50000"/>
              <a:alpha val="65000"/>
            </a:schemeClr>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8" name="TextBox 7"/>
          <p:cNvSpPr txBox="1"/>
          <p:nvPr/>
        </p:nvSpPr>
        <p:spPr>
          <a:xfrm>
            <a:off x="85060" y="1144148"/>
            <a:ext cx="3060633" cy="2585323"/>
          </a:xfrm>
          <a:prstGeom prst="rect">
            <a:avLst/>
          </a:prstGeom>
          <a:noFill/>
        </p:spPr>
        <p:txBody>
          <a:bodyPr wrap="square" rtlCol="0">
            <a:spAutoFit/>
          </a:bodyPr>
          <a:lstStyle/>
          <a:p>
            <a:pPr lvl="0" algn="r"/>
            <a:r>
              <a:rPr lang="es-PE" dirty="0"/>
              <a:t>Proporcionar lineamientos de como cumplir de una manera aceptable con los requisitos antes listados y verificar la implementación de los requisitos del Capítulo C del LAR 145 en la OMA, en los plazos máximos que establezca la AAC.</a:t>
            </a:r>
          </a:p>
        </p:txBody>
      </p:sp>
      <p:sp>
        <p:nvSpPr>
          <p:cNvPr id="10" name="TextBox 9"/>
          <p:cNvSpPr txBox="1"/>
          <p:nvPr/>
        </p:nvSpPr>
        <p:spPr>
          <a:xfrm>
            <a:off x="527985" y="4152105"/>
            <a:ext cx="2582490" cy="1477328"/>
          </a:xfrm>
          <a:prstGeom prst="rect">
            <a:avLst/>
          </a:prstGeom>
          <a:noFill/>
        </p:spPr>
        <p:txBody>
          <a:bodyPr wrap="square" rtlCol="0">
            <a:spAutoFit/>
          </a:bodyPr>
          <a:lstStyle/>
          <a:p>
            <a:pPr lvl="0" algn="r"/>
            <a:r>
              <a:rPr lang="es-PE" dirty="0" smtClean="0"/>
              <a:t>Es un </a:t>
            </a:r>
            <a:r>
              <a:rPr lang="es-PE" b="1" dirty="0">
                <a:solidFill>
                  <a:srgbClr val="C00000"/>
                </a:solidFill>
              </a:rPr>
              <a:t>método aceptable </a:t>
            </a:r>
            <a:r>
              <a:rPr lang="es-PE" dirty="0"/>
              <a:t>de cumplimiento del LAR 145.225 implementación del SMS, pero no es el único método.</a:t>
            </a:r>
          </a:p>
        </p:txBody>
      </p:sp>
      <p:sp>
        <p:nvSpPr>
          <p:cNvPr id="12" name="TextBox 11"/>
          <p:cNvSpPr txBox="1"/>
          <p:nvPr/>
        </p:nvSpPr>
        <p:spPr>
          <a:xfrm>
            <a:off x="5927023" y="1381603"/>
            <a:ext cx="3048751" cy="2308324"/>
          </a:xfrm>
          <a:prstGeom prst="rect">
            <a:avLst/>
          </a:prstGeom>
          <a:noFill/>
        </p:spPr>
        <p:txBody>
          <a:bodyPr wrap="square" rtlCol="0">
            <a:spAutoFit/>
          </a:bodyPr>
          <a:lstStyle/>
          <a:p>
            <a:r>
              <a:rPr lang="es-PE" dirty="0" smtClean="0"/>
              <a:t>Es una </a:t>
            </a:r>
            <a:r>
              <a:rPr lang="es-PE" b="1" dirty="0" smtClean="0">
                <a:solidFill>
                  <a:srgbClr val="C00000"/>
                </a:solidFill>
              </a:rPr>
              <a:t>guía</a:t>
            </a:r>
            <a:r>
              <a:rPr lang="es-PE" dirty="0" smtClean="0"/>
              <a:t> para las organizaciones </a:t>
            </a:r>
            <a:r>
              <a:rPr lang="es-PE" b="1" dirty="0" smtClean="0">
                <a:solidFill>
                  <a:srgbClr val="C00000"/>
                </a:solidFill>
              </a:rPr>
              <a:t>que solicitan </a:t>
            </a:r>
            <a:r>
              <a:rPr lang="es-PE" dirty="0" smtClean="0"/>
              <a:t>una aprobación como organización de mantenimiento o para la modificación de una aprobación existente [145.100 (b)].</a:t>
            </a:r>
            <a:endParaRPr lang="es-PE" dirty="0">
              <a:latin typeface="+mj-lt"/>
              <a:ea typeface="Raleway" panose="020B0003030101060003" pitchFamily="2" charset="0"/>
            </a:endParaRPr>
          </a:p>
        </p:txBody>
      </p:sp>
      <p:sp>
        <p:nvSpPr>
          <p:cNvPr id="14" name="TextBox 13"/>
          <p:cNvSpPr txBox="1"/>
          <p:nvPr/>
        </p:nvSpPr>
        <p:spPr>
          <a:xfrm>
            <a:off x="6021144" y="4153860"/>
            <a:ext cx="2954630" cy="1754326"/>
          </a:xfrm>
          <a:prstGeom prst="rect">
            <a:avLst/>
          </a:prstGeom>
          <a:noFill/>
        </p:spPr>
        <p:txBody>
          <a:bodyPr wrap="square" rtlCol="0">
            <a:spAutoFit/>
          </a:bodyPr>
          <a:lstStyle/>
          <a:p>
            <a:r>
              <a:rPr lang="es-PE" dirty="0" smtClean="0"/>
              <a:t>Proporcionar una </a:t>
            </a:r>
            <a:r>
              <a:rPr lang="es-PE" b="1" dirty="0" smtClean="0">
                <a:solidFill>
                  <a:srgbClr val="C00000"/>
                </a:solidFill>
              </a:rPr>
              <a:t>guía</a:t>
            </a:r>
            <a:r>
              <a:rPr lang="es-PE" dirty="0" smtClean="0"/>
              <a:t> a las organizaciones de mantenimiento </a:t>
            </a:r>
            <a:r>
              <a:rPr lang="es-PE" b="1" dirty="0" smtClean="0">
                <a:solidFill>
                  <a:srgbClr val="C00000"/>
                </a:solidFill>
              </a:rPr>
              <a:t>aprobadas</a:t>
            </a:r>
            <a:r>
              <a:rPr lang="es-PE" dirty="0" smtClean="0"/>
              <a:t> según el LAR 145, para la correcta interpretación del requisito LAR 145.225 </a:t>
            </a:r>
            <a:endParaRPr lang="es-PE" dirty="0">
              <a:latin typeface="+mj-lt"/>
              <a:ea typeface="Raleway" panose="020B0003030101060003" pitchFamily="2" charset="0"/>
            </a:endParaRPr>
          </a:p>
        </p:txBody>
      </p:sp>
      <p:grpSp>
        <p:nvGrpSpPr>
          <p:cNvPr id="16" name="Group 15"/>
          <p:cNvGrpSpPr/>
          <p:nvPr/>
        </p:nvGrpSpPr>
        <p:grpSpPr>
          <a:xfrm>
            <a:off x="3291528" y="4011214"/>
            <a:ext cx="1132617" cy="1138455"/>
            <a:chOff x="4833938" y="2508250"/>
            <a:chExt cx="615950" cy="619125"/>
          </a:xfrm>
        </p:grpSpPr>
        <p:sp>
          <p:nvSpPr>
            <p:cNvPr id="17" name="Rectangle 5"/>
            <p:cNvSpPr>
              <a:spLocks noChangeArrowheads="1"/>
            </p:cNvSpPr>
            <p:nvPr/>
          </p:nvSpPr>
          <p:spPr bwMode="auto">
            <a:xfrm>
              <a:off x="4833938" y="2508250"/>
              <a:ext cx="615950" cy="619125"/>
            </a:xfrm>
            <a:prstGeom prst="rect">
              <a:avLst/>
            </a:prstGeom>
            <a:solidFill>
              <a:schemeClr val="accent5"/>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18"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5">
                <a:lumMod val="75000"/>
                <a:alpha val="45000"/>
              </a:schemeClr>
            </a:solidFill>
            <a:ln>
              <a:noFill/>
            </a:ln>
          </p:spPr>
          <p:txBody>
            <a:bodyPr vert="horz" wrap="square" lIns="91440" tIns="45720" rIns="91440" bIns="45720" numCol="1" anchor="t" anchorCtr="0" compatLnSpc="1">
              <a:prstTxWarp prst="textNoShape">
                <a:avLst/>
              </a:prstTxWarp>
            </a:bodyPr>
            <a:lstStyle/>
            <a:p>
              <a:endParaRPr lang="es-PE" dirty="0"/>
            </a:p>
          </p:txBody>
        </p:sp>
      </p:grpSp>
      <p:grpSp>
        <p:nvGrpSpPr>
          <p:cNvPr id="19" name="Group 18"/>
          <p:cNvGrpSpPr/>
          <p:nvPr/>
        </p:nvGrpSpPr>
        <p:grpSpPr>
          <a:xfrm>
            <a:off x="4714299" y="2588532"/>
            <a:ext cx="1132617" cy="1138455"/>
            <a:chOff x="4833938" y="2508250"/>
            <a:chExt cx="615950" cy="619125"/>
          </a:xfrm>
        </p:grpSpPr>
        <p:sp>
          <p:nvSpPr>
            <p:cNvPr id="20" name="Rectangle 5"/>
            <p:cNvSpPr>
              <a:spLocks noChangeArrowheads="1"/>
            </p:cNvSpPr>
            <p:nvPr/>
          </p:nvSpPr>
          <p:spPr bwMode="auto">
            <a:xfrm>
              <a:off x="4833938" y="2508250"/>
              <a:ext cx="615950" cy="619125"/>
            </a:xfrm>
            <a:prstGeom prst="rect">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21"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2">
                <a:lumMod val="75000"/>
                <a:alpha val="45000"/>
              </a:schemeClr>
            </a:solidFill>
            <a:ln>
              <a:noFill/>
            </a:ln>
          </p:spPr>
          <p:txBody>
            <a:bodyPr vert="horz" wrap="square" lIns="91440" tIns="45720" rIns="91440" bIns="45720" numCol="1" anchor="t" anchorCtr="0" compatLnSpc="1">
              <a:prstTxWarp prst="textNoShape">
                <a:avLst/>
              </a:prstTxWarp>
            </a:bodyPr>
            <a:lstStyle/>
            <a:p>
              <a:endParaRPr lang="es-PE" dirty="0"/>
            </a:p>
          </p:txBody>
        </p:sp>
      </p:grpSp>
      <p:grpSp>
        <p:nvGrpSpPr>
          <p:cNvPr id="22" name="Group 21"/>
          <p:cNvGrpSpPr/>
          <p:nvPr/>
        </p:nvGrpSpPr>
        <p:grpSpPr>
          <a:xfrm>
            <a:off x="4714299" y="4011214"/>
            <a:ext cx="1132617" cy="1138455"/>
            <a:chOff x="4833938" y="2508250"/>
            <a:chExt cx="615950" cy="619125"/>
          </a:xfrm>
        </p:grpSpPr>
        <p:sp>
          <p:nvSpPr>
            <p:cNvPr id="23" name="Rectangle 5"/>
            <p:cNvSpPr>
              <a:spLocks noChangeArrowheads="1"/>
            </p:cNvSpPr>
            <p:nvPr/>
          </p:nvSpPr>
          <p:spPr bwMode="auto">
            <a:xfrm>
              <a:off x="4833938" y="2508250"/>
              <a:ext cx="615950" cy="619125"/>
            </a:xfrm>
            <a:prstGeom prst="rect">
              <a:avLst/>
            </a:prstGeom>
            <a:solidFill>
              <a:schemeClr val="accent4"/>
            </a:solidFill>
            <a:ln>
              <a:noFill/>
            </a:ln>
          </p:spPr>
          <p:txBody>
            <a:bodyPr vert="horz" wrap="square" lIns="91440" tIns="45720" rIns="91440" bIns="45720" numCol="1" anchor="t" anchorCtr="0" compatLnSpc="1">
              <a:prstTxWarp prst="textNoShape">
                <a:avLst/>
              </a:prstTxWarp>
            </a:bodyPr>
            <a:lstStyle/>
            <a:p>
              <a:endParaRPr lang="es-PE" dirty="0"/>
            </a:p>
          </p:txBody>
        </p:sp>
        <p:sp>
          <p:nvSpPr>
            <p:cNvPr id="24" name="Freeform 6"/>
            <p:cNvSpPr>
              <a:spLocks/>
            </p:cNvSpPr>
            <p:nvPr/>
          </p:nvSpPr>
          <p:spPr bwMode="auto">
            <a:xfrm>
              <a:off x="4833938" y="2508250"/>
              <a:ext cx="615950" cy="619125"/>
            </a:xfrm>
            <a:custGeom>
              <a:avLst/>
              <a:gdLst>
                <a:gd name="T0" fmla="*/ 388 w 388"/>
                <a:gd name="T1" fmla="*/ 390 h 390"/>
                <a:gd name="T2" fmla="*/ 0 w 388"/>
                <a:gd name="T3" fmla="*/ 0 h 390"/>
                <a:gd name="T4" fmla="*/ 388 w 388"/>
                <a:gd name="T5" fmla="*/ 0 h 390"/>
                <a:gd name="T6" fmla="*/ 388 w 388"/>
                <a:gd name="T7" fmla="*/ 390 h 390"/>
              </a:gdLst>
              <a:ahLst/>
              <a:cxnLst>
                <a:cxn ang="0">
                  <a:pos x="T0" y="T1"/>
                </a:cxn>
                <a:cxn ang="0">
                  <a:pos x="T2" y="T3"/>
                </a:cxn>
                <a:cxn ang="0">
                  <a:pos x="T4" y="T5"/>
                </a:cxn>
                <a:cxn ang="0">
                  <a:pos x="T6" y="T7"/>
                </a:cxn>
              </a:cxnLst>
              <a:rect l="0" t="0" r="r" b="b"/>
              <a:pathLst>
                <a:path w="388" h="390">
                  <a:moveTo>
                    <a:pt x="388" y="390"/>
                  </a:moveTo>
                  <a:lnTo>
                    <a:pt x="0" y="0"/>
                  </a:lnTo>
                  <a:lnTo>
                    <a:pt x="388" y="0"/>
                  </a:lnTo>
                  <a:lnTo>
                    <a:pt x="388" y="390"/>
                  </a:lnTo>
                  <a:close/>
                </a:path>
              </a:pathLst>
            </a:custGeom>
            <a:solidFill>
              <a:schemeClr val="accent4">
                <a:lumMod val="75000"/>
                <a:alpha val="45000"/>
              </a:schemeClr>
            </a:solidFill>
            <a:ln>
              <a:noFill/>
            </a:ln>
          </p:spPr>
          <p:txBody>
            <a:bodyPr vert="horz" wrap="square" lIns="91440" tIns="45720" rIns="91440" bIns="45720" numCol="1" anchor="t" anchorCtr="0" compatLnSpc="1">
              <a:prstTxWarp prst="textNoShape">
                <a:avLst/>
              </a:prstTxWarp>
            </a:bodyPr>
            <a:lstStyle/>
            <a:p>
              <a:endParaRPr lang="es-PE" dirty="0"/>
            </a:p>
          </p:txBody>
        </p:sp>
      </p:grpSp>
      <p:grpSp>
        <p:nvGrpSpPr>
          <p:cNvPr id="25" name="Group 24"/>
          <p:cNvGrpSpPr/>
          <p:nvPr/>
        </p:nvGrpSpPr>
        <p:grpSpPr>
          <a:xfrm>
            <a:off x="3440304" y="4283530"/>
            <a:ext cx="835065" cy="593823"/>
            <a:chOff x="2759075" y="4813301"/>
            <a:chExt cx="1071563" cy="761999"/>
          </a:xfrm>
          <a:solidFill>
            <a:schemeClr val="bg2"/>
          </a:solidFill>
          <a:effectLst/>
        </p:grpSpPr>
        <p:sp>
          <p:nvSpPr>
            <p:cNvPr id="26" name="Freeform 5"/>
            <p:cNvSpPr>
              <a:spLocks noEditPoints="1"/>
            </p:cNvSpPr>
            <p:nvPr/>
          </p:nvSpPr>
          <p:spPr bwMode="auto">
            <a:xfrm>
              <a:off x="3302000" y="4813301"/>
              <a:ext cx="528638" cy="528637"/>
            </a:xfrm>
            <a:custGeom>
              <a:avLst/>
              <a:gdLst>
                <a:gd name="T0" fmla="*/ 700 w 729"/>
                <a:gd name="T1" fmla="*/ 595 h 729"/>
                <a:gd name="T2" fmla="*/ 579 w 729"/>
                <a:gd name="T3" fmla="*/ 474 h 729"/>
                <a:gd name="T4" fmla="*/ 531 w 729"/>
                <a:gd name="T5" fmla="*/ 452 h 729"/>
                <a:gd name="T6" fmla="*/ 490 w 729"/>
                <a:gd name="T7" fmla="*/ 411 h 729"/>
                <a:gd name="T8" fmla="*/ 455 w 729"/>
                <a:gd name="T9" fmla="*/ 99 h 729"/>
                <a:gd name="T10" fmla="*/ 99 w 729"/>
                <a:gd name="T11" fmla="*/ 99 h 729"/>
                <a:gd name="T12" fmla="*/ 99 w 729"/>
                <a:gd name="T13" fmla="*/ 455 h 729"/>
                <a:gd name="T14" fmla="*/ 411 w 729"/>
                <a:gd name="T15" fmla="*/ 490 h 729"/>
                <a:gd name="T16" fmla="*/ 452 w 729"/>
                <a:gd name="T17" fmla="*/ 531 h 729"/>
                <a:gd name="T18" fmla="*/ 473 w 729"/>
                <a:gd name="T19" fmla="*/ 579 h 729"/>
                <a:gd name="T20" fmla="*/ 595 w 729"/>
                <a:gd name="T21" fmla="*/ 700 h 729"/>
                <a:gd name="T22" fmla="*/ 700 w 729"/>
                <a:gd name="T23" fmla="*/ 700 h 729"/>
                <a:gd name="T24" fmla="*/ 700 w 729"/>
                <a:gd name="T25" fmla="*/ 595 h 729"/>
                <a:gd name="T26" fmla="*/ 402 w 729"/>
                <a:gd name="T27" fmla="*/ 402 h 729"/>
                <a:gd name="T28" fmla="*/ 151 w 729"/>
                <a:gd name="T29" fmla="*/ 402 h 729"/>
                <a:gd name="T30" fmla="*/ 151 w 729"/>
                <a:gd name="T31" fmla="*/ 151 h 729"/>
                <a:gd name="T32" fmla="*/ 402 w 729"/>
                <a:gd name="T33" fmla="*/ 151 h 729"/>
                <a:gd name="T34" fmla="*/ 402 w 729"/>
                <a:gd name="T35" fmla="*/ 402 h 729"/>
                <a:gd name="T36" fmla="*/ 402 w 729"/>
                <a:gd name="T37" fmla="*/ 402 h 729"/>
                <a:gd name="T38" fmla="*/ 402 w 729"/>
                <a:gd name="T39" fmla="*/ 402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9" h="729">
                  <a:moveTo>
                    <a:pt x="700" y="595"/>
                  </a:moveTo>
                  <a:cubicBezTo>
                    <a:pt x="579" y="474"/>
                    <a:pt x="579" y="474"/>
                    <a:pt x="579" y="474"/>
                  </a:cubicBezTo>
                  <a:cubicBezTo>
                    <a:pt x="566" y="460"/>
                    <a:pt x="548" y="453"/>
                    <a:pt x="531" y="452"/>
                  </a:cubicBezTo>
                  <a:cubicBezTo>
                    <a:pt x="490" y="411"/>
                    <a:pt x="490" y="411"/>
                    <a:pt x="490" y="411"/>
                  </a:cubicBezTo>
                  <a:cubicBezTo>
                    <a:pt x="551" y="313"/>
                    <a:pt x="539" y="183"/>
                    <a:pt x="455" y="99"/>
                  </a:cubicBezTo>
                  <a:cubicBezTo>
                    <a:pt x="356" y="0"/>
                    <a:pt x="197" y="0"/>
                    <a:pt x="99" y="99"/>
                  </a:cubicBezTo>
                  <a:cubicBezTo>
                    <a:pt x="0" y="197"/>
                    <a:pt x="0" y="357"/>
                    <a:pt x="99" y="455"/>
                  </a:cubicBezTo>
                  <a:cubicBezTo>
                    <a:pt x="183" y="539"/>
                    <a:pt x="313" y="551"/>
                    <a:pt x="411" y="490"/>
                  </a:cubicBezTo>
                  <a:cubicBezTo>
                    <a:pt x="452" y="531"/>
                    <a:pt x="452" y="531"/>
                    <a:pt x="452" y="531"/>
                  </a:cubicBezTo>
                  <a:cubicBezTo>
                    <a:pt x="453" y="548"/>
                    <a:pt x="460" y="566"/>
                    <a:pt x="473" y="579"/>
                  </a:cubicBezTo>
                  <a:cubicBezTo>
                    <a:pt x="595" y="700"/>
                    <a:pt x="595" y="700"/>
                    <a:pt x="595" y="700"/>
                  </a:cubicBezTo>
                  <a:cubicBezTo>
                    <a:pt x="624" y="729"/>
                    <a:pt x="671" y="729"/>
                    <a:pt x="700" y="700"/>
                  </a:cubicBezTo>
                  <a:cubicBezTo>
                    <a:pt x="729" y="671"/>
                    <a:pt x="729" y="624"/>
                    <a:pt x="700" y="595"/>
                  </a:cubicBezTo>
                  <a:close/>
                  <a:moveTo>
                    <a:pt x="402" y="402"/>
                  </a:moveTo>
                  <a:cubicBezTo>
                    <a:pt x="333" y="471"/>
                    <a:pt x="220" y="471"/>
                    <a:pt x="151" y="402"/>
                  </a:cubicBezTo>
                  <a:cubicBezTo>
                    <a:pt x="82" y="333"/>
                    <a:pt x="82" y="220"/>
                    <a:pt x="151" y="151"/>
                  </a:cubicBezTo>
                  <a:cubicBezTo>
                    <a:pt x="220" y="82"/>
                    <a:pt x="333" y="82"/>
                    <a:pt x="402" y="151"/>
                  </a:cubicBezTo>
                  <a:cubicBezTo>
                    <a:pt x="471" y="220"/>
                    <a:pt x="471" y="333"/>
                    <a:pt x="402" y="402"/>
                  </a:cubicBezTo>
                  <a:close/>
                  <a:moveTo>
                    <a:pt x="402" y="402"/>
                  </a:moveTo>
                  <a:cubicBezTo>
                    <a:pt x="402" y="402"/>
                    <a:pt x="402" y="402"/>
                    <a:pt x="402" y="40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7" name="Freeform 6"/>
            <p:cNvSpPr>
              <a:spLocks noEditPoints="1"/>
            </p:cNvSpPr>
            <p:nvPr/>
          </p:nvSpPr>
          <p:spPr bwMode="auto">
            <a:xfrm>
              <a:off x="3403600" y="4937125"/>
              <a:ext cx="182563" cy="161925"/>
            </a:xfrm>
            <a:custGeom>
              <a:avLst/>
              <a:gdLst>
                <a:gd name="T0" fmla="*/ 140 w 251"/>
                <a:gd name="T1" fmla="*/ 0 h 224"/>
                <a:gd name="T2" fmla="*/ 28 w 251"/>
                <a:gd name="T3" fmla="*/ 112 h 224"/>
                <a:gd name="T4" fmla="*/ 29 w 251"/>
                <a:gd name="T5" fmla="*/ 128 h 224"/>
                <a:gd name="T6" fmla="*/ 0 w 251"/>
                <a:gd name="T7" fmla="*/ 145 h 224"/>
                <a:gd name="T8" fmla="*/ 36 w 251"/>
                <a:gd name="T9" fmla="*/ 208 h 224"/>
                <a:gd name="T10" fmla="*/ 39 w 251"/>
                <a:gd name="T11" fmla="*/ 210 h 224"/>
                <a:gd name="T12" fmla="*/ 65 w 251"/>
                <a:gd name="T13" fmla="*/ 195 h 224"/>
                <a:gd name="T14" fmla="*/ 140 w 251"/>
                <a:gd name="T15" fmla="*/ 224 h 224"/>
                <a:gd name="T16" fmla="*/ 251 w 251"/>
                <a:gd name="T17" fmla="*/ 112 h 224"/>
                <a:gd name="T18" fmla="*/ 140 w 251"/>
                <a:gd name="T19" fmla="*/ 0 h 224"/>
                <a:gd name="T20" fmla="*/ 140 w 251"/>
                <a:gd name="T21" fmla="*/ 148 h 224"/>
                <a:gd name="T22" fmla="*/ 103 w 251"/>
                <a:gd name="T23" fmla="*/ 112 h 224"/>
                <a:gd name="T24" fmla="*/ 140 w 251"/>
                <a:gd name="T25" fmla="*/ 75 h 224"/>
                <a:gd name="T26" fmla="*/ 176 w 251"/>
                <a:gd name="T27" fmla="*/ 112 h 224"/>
                <a:gd name="T28" fmla="*/ 140 w 251"/>
                <a:gd name="T29" fmla="*/ 148 h 224"/>
                <a:gd name="T30" fmla="*/ 140 w 251"/>
                <a:gd name="T31" fmla="*/ 148 h 224"/>
                <a:gd name="T32" fmla="*/ 140 w 251"/>
                <a:gd name="T33" fmla="*/ 14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1" h="224">
                  <a:moveTo>
                    <a:pt x="140" y="0"/>
                  </a:moveTo>
                  <a:cubicBezTo>
                    <a:pt x="78" y="0"/>
                    <a:pt x="28" y="50"/>
                    <a:pt x="28" y="112"/>
                  </a:cubicBezTo>
                  <a:cubicBezTo>
                    <a:pt x="28" y="117"/>
                    <a:pt x="28" y="123"/>
                    <a:pt x="29" y="128"/>
                  </a:cubicBezTo>
                  <a:cubicBezTo>
                    <a:pt x="0" y="145"/>
                    <a:pt x="0" y="145"/>
                    <a:pt x="0" y="145"/>
                  </a:cubicBezTo>
                  <a:cubicBezTo>
                    <a:pt x="6" y="168"/>
                    <a:pt x="18" y="190"/>
                    <a:pt x="36" y="208"/>
                  </a:cubicBezTo>
                  <a:cubicBezTo>
                    <a:pt x="37" y="209"/>
                    <a:pt x="38" y="209"/>
                    <a:pt x="39" y="210"/>
                  </a:cubicBezTo>
                  <a:cubicBezTo>
                    <a:pt x="65" y="195"/>
                    <a:pt x="65" y="195"/>
                    <a:pt x="65" y="195"/>
                  </a:cubicBezTo>
                  <a:cubicBezTo>
                    <a:pt x="85" y="213"/>
                    <a:pt x="111" y="224"/>
                    <a:pt x="140" y="224"/>
                  </a:cubicBezTo>
                  <a:cubicBezTo>
                    <a:pt x="201" y="224"/>
                    <a:pt x="251" y="173"/>
                    <a:pt x="251" y="112"/>
                  </a:cubicBezTo>
                  <a:cubicBezTo>
                    <a:pt x="251" y="50"/>
                    <a:pt x="201" y="0"/>
                    <a:pt x="140" y="0"/>
                  </a:cubicBezTo>
                  <a:close/>
                  <a:moveTo>
                    <a:pt x="140" y="148"/>
                  </a:moveTo>
                  <a:cubicBezTo>
                    <a:pt x="119" y="148"/>
                    <a:pt x="103" y="132"/>
                    <a:pt x="103" y="112"/>
                  </a:cubicBezTo>
                  <a:cubicBezTo>
                    <a:pt x="103" y="92"/>
                    <a:pt x="119" y="75"/>
                    <a:pt x="140" y="75"/>
                  </a:cubicBezTo>
                  <a:cubicBezTo>
                    <a:pt x="160" y="75"/>
                    <a:pt x="176" y="92"/>
                    <a:pt x="176" y="112"/>
                  </a:cubicBezTo>
                  <a:cubicBezTo>
                    <a:pt x="176" y="132"/>
                    <a:pt x="160" y="148"/>
                    <a:pt x="140" y="148"/>
                  </a:cubicBezTo>
                  <a:close/>
                  <a:moveTo>
                    <a:pt x="140" y="148"/>
                  </a:moveTo>
                  <a:cubicBezTo>
                    <a:pt x="140" y="148"/>
                    <a:pt x="140" y="148"/>
                    <a:pt x="140" y="14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8" name="Freeform 7"/>
            <p:cNvSpPr>
              <a:spLocks noEditPoints="1"/>
            </p:cNvSpPr>
            <p:nvPr/>
          </p:nvSpPr>
          <p:spPr bwMode="auto">
            <a:xfrm>
              <a:off x="2759075" y="4991100"/>
              <a:ext cx="582613" cy="287337"/>
            </a:xfrm>
            <a:custGeom>
              <a:avLst/>
              <a:gdLst>
                <a:gd name="T0" fmla="*/ 690 w 804"/>
                <a:gd name="T1" fmla="*/ 284 h 396"/>
                <a:gd name="T2" fmla="*/ 690 w 804"/>
                <a:gd name="T3" fmla="*/ 276 h 396"/>
                <a:gd name="T4" fmla="*/ 804 w 804"/>
                <a:gd name="T5" fmla="*/ 210 h 396"/>
                <a:gd name="T6" fmla="*/ 765 w 804"/>
                <a:gd name="T7" fmla="*/ 145 h 396"/>
                <a:gd name="T8" fmla="*/ 659 w 804"/>
                <a:gd name="T9" fmla="*/ 207 h 396"/>
                <a:gd name="T10" fmla="*/ 578 w 804"/>
                <a:gd name="T11" fmla="*/ 172 h 396"/>
                <a:gd name="T12" fmla="*/ 484 w 804"/>
                <a:gd name="T13" fmla="*/ 224 h 396"/>
                <a:gd name="T14" fmla="*/ 223 w 804"/>
                <a:gd name="T15" fmla="*/ 122 h 396"/>
                <a:gd name="T16" fmla="*/ 224 w 804"/>
                <a:gd name="T17" fmla="*/ 112 h 396"/>
                <a:gd name="T18" fmla="*/ 112 w 804"/>
                <a:gd name="T19" fmla="*/ 0 h 396"/>
                <a:gd name="T20" fmla="*/ 0 w 804"/>
                <a:gd name="T21" fmla="*/ 112 h 396"/>
                <a:gd name="T22" fmla="*/ 112 w 804"/>
                <a:gd name="T23" fmla="*/ 224 h 396"/>
                <a:gd name="T24" fmla="*/ 191 w 804"/>
                <a:gd name="T25" fmla="*/ 191 h 396"/>
                <a:gd name="T26" fmla="*/ 467 w 804"/>
                <a:gd name="T27" fmla="*/ 299 h 396"/>
                <a:gd name="T28" fmla="*/ 578 w 804"/>
                <a:gd name="T29" fmla="*/ 396 h 396"/>
                <a:gd name="T30" fmla="*/ 690 w 804"/>
                <a:gd name="T31" fmla="*/ 284 h 396"/>
                <a:gd name="T32" fmla="*/ 112 w 804"/>
                <a:gd name="T33" fmla="*/ 148 h 396"/>
                <a:gd name="T34" fmla="*/ 76 w 804"/>
                <a:gd name="T35" fmla="*/ 112 h 396"/>
                <a:gd name="T36" fmla="*/ 112 w 804"/>
                <a:gd name="T37" fmla="*/ 75 h 396"/>
                <a:gd name="T38" fmla="*/ 148 w 804"/>
                <a:gd name="T39" fmla="*/ 112 h 396"/>
                <a:gd name="T40" fmla="*/ 112 w 804"/>
                <a:gd name="T41" fmla="*/ 148 h 396"/>
                <a:gd name="T42" fmla="*/ 578 w 804"/>
                <a:gd name="T43" fmla="*/ 321 h 396"/>
                <a:gd name="T44" fmla="*/ 542 w 804"/>
                <a:gd name="T45" fmla="*/ 284 h 396"/>
                <a:gd name="T46" fmla="*/ 578 w 804"/>
                <a:gd name="T47" fmla="*/ 248 h 396"/>
                <a:gd name="T48" fmla="*/ 614 w 804"/>
                <a:gd name="T49" fmla="*/ 284 h 396"/>
                <a:gd name="T50" fmla="*/ 578 w 804"/>
                <a:gd name="T51" fmla="*/ 321 h 396"/>
                <a:gd name="T52" fmla="*/ 578 w 804"/>
                <a:gd name="T53" fmla="*/ 321 h 396"/>
                <a:gd name="T54" fmla="*/ 578 w 804"/>
                <a:gd name="T55" fmla="*/ 321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4" h="396">
                  <a:moveTo>
                    <a:pt x="690" y="284"/>
                  </a:moveTo>
                  <a:cubicBezTo>
                    <a:pt x="690" y="282"/>
                    <a:pt x="690" y="279"/>
                    <a:pt x="690" y="276"/>
                  </a:cubicBezTo>
                  <a:cubicBezTo>
                    <a:pt x="804" y="210"/>
                    <a:pt x="804" y="210"/>
                    <a:pt x="804" y="210"/>
                  </a:cubicBezTo>
                  <a:cubicBezTo>
                    <a:pt x="788" y="189"/>
                    <a:pt x="775" y="168"/>
                    <a:pt x="765" y="145"/>
                  </a:cubicBezTo>
                  <a:cubicBezTo>
                    <a:pt x="659" y="207"/>
                    <a:pt x="659" y="207"/>
                    <a:pt x="659" y="207"/>
                  </a:cubicBezTo>
                  <a:cubicBezTo>
                    <a:pt x="638" y="186"/>
                    <a:pt x="610" y="172"/>
                    <a:pt x="578" y="172"/>
                  </a:cubicBezTo>
                  <a:cubicBezTo>
                    <a:pt x="538" y="172"/>
                    <a:pt x="504" y="193"/>
                    <a:pt x="484" y="224"/>
                  </a:cubicBezTo>
                  <a:cubicBezTo>
                    <a:pt x="223" y="122"/>
                    <a:pt x="223" y="122"/>
                    <a:pt x="223" y="122"/>
                  </a:cubicBezTo>
                  <a:cubicBezTo>
                    <a:pt x="224" y="119"/>
                    <a:pt x="224" y="115"/>
                    <a:pt x="224" y="112"/>
                  </a:cubicBezTo>
                  <a:cubicBezTo>
                    <a:pt x="224" y="50"/>
                    <a:pt x="174" y="0"/>
                    <a:pt x="112" y="0"/>
                  </a:cubicBezTo>
                  <a:cubicBezTo>
                    <a:pt x="50" y="0"/>
                    <a:pt x="0" y="50"/>
                    <a:pt x="0" y="112"/>
                  </a:cubicBezTo>
                  <a:cubicBezTo>
                    <a:pt x="0" y="173"/>
                    <a:pt x="50" y="224"/>
                    <a:pt x="112" y="224"/>
                  </a:cubicBezTo>
                  <a:cubicBezTo>
                    <a:pt x="143" y="224"/>
                    <a:pt x="171" y="211"/>
                    <a:pt x="191" y="191"/>
                  </a:cubicBezTo>
                  <a:cubicBezTo>
                    <a:pt x="467" y="299"/>
                    <a:pt x="467" y="299"/>
                    <a:pt x="467" y="299"/>
                  </a:cubicBezTo>
                  <a:cubicBezTo>
                    <a:pt x="474" y="354"/>
                    <a:pt x="521" y="396"/>
                    <a:pt x="578" y="396"/>
                  </a:cubicBezTo>
                  <a:cubicBezTo>
                    <a:pt x="640" y="396"/>
                    <a:pt x="690" y="346"/>
                    <a:pt x="690" y="284"/>
                  </a:cubicBezTo>
                  <a:close/>
                  <a:moveTo>
                    <a:pt x="112" y="148"/>
                  </a:moveTo>
                  <a:cubicBezTo>
                    <a:pt x="92" y="148"/>
                    <a:pt x="76" y="132"/>
                    <a:pt x="76" y="112"/>
                  </a:cubicBezTo>
                  <a:cubicBezTo>
                    <a:pt x="76" y="92"/>
                    <a:pt x="92" y="75"/>
                    <a:pt x="112" y="75"/>
                  </a:cubicBezTo>
                  <a:cubicBezTo>
                    <a:pt x="132" y="75"/>
                    <a:pt x="148" y="92"/>
                    <a:pt x="148" y="112"/>
                  </a:cubicBezTo>
                  <a:cubicBezTo>
                    <a:pt x="148" y="132"/>
                    <a:pt x="132" y="148"/>
                    <a:pt x="112" y="148"/>
                  </a:cubicBezTo>
                  <a:close/>
                  <a:moveTo>
                    <a:pt x="578" y="321"/>
                  </a:moveTo>
                  <a:cubicBezTo>
                    <a:pt x="558" y="321"/>
                    <a:pt x="542" y="304"/>
                    <a:pt x="542" y="284"/>
                  </a:cubicBezTo>
                  <a:cubicBezTo>
                    <a:pt x="542" y="264"/>
                    <a:pt x="558" y="248"/>
                    <a:pt x="578" y="248"/>
                  </a:cubicBezTo>
                  <a:cubicBezTo>
                    <a:pt x="598" y="248"/>
                    <a:pt x="614" y="264"/>
                    <a:pt x="614" y="284"/>
                  </a:cubicBezTo>
                  <a:cubicBezTo>
                    <a:pt x="614" y="304"/>
                    <a:pt x="598" y="321"/>
                    <a:pt x="578" y="321"/>
                  </a:cubicBezTo>
                  <a:close/>
                  <a:moveTo>
                    <a:pt x="578" y="321"/>
                  </a:moveTo>
                  <a:cubicBezTo>
                    <a:pt x="578" y="321"/>
                    <a:pt x="578" y="321"/>
                    <a:pt x="578" y="32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29" name="Freeform 8"/>
            <p:cNvSpPr>
              <a:spLocks noEditPoints="1"/>
            </p:cNvSpPr>
            <p:nvPr/>
          </p:nvSpPr>
          <p:spPr bwMode="auto">
            <a:xfrm>
              <a:off x="3189288" y="5175250"/>
              <a:ext cx="371475" cy="400050"/>
            </a:xfrm>
            <a:custGeom>
              <a:avLst/>
              <a:gdLst>
                <a:gd name="T0" fmla="*/ 253 w 513"/>
                <a:gd name="T1" fmla="*/ 0 h 551"/>
                <a:gd name="T2" fmla="*/ 137 w 513"/>
                <a:gd name="T3" fmla="*/ 68 h 551"/>
                <a:gd name="T4" fmla="*/ 0 w 513"/>
                <a:gd name="T5" fmla="*/ 204 h 551"/>
                <a:gd name="T6" fmla="*/ 0 w 513"/>
                <a:gd name="T7" fmla="*/ 551 h 551"/>
                <a:gd name="T8" fmla="*/ 513 w 513"/>
                <a:gd name="T9" fmla="*/ 551 h 551"/>
                <a:gd name="T10" fmla="*/ 513 w 513"/>
                <a:gd name="T11" fmla="*/ 53 h 551"/>
                <a:gd name="T12" fmla="*/ 434 w 513"/>
                <a:gd name="T13" fmla="*/ 64 h 551"/>
                <a:gd name="T14" fmla="*/ 253 w 513"/>
                <a:gd name="T15" fmla="*/ 0 h 551"/>
                <a:gd name="T16" fmla="*/ 253 w 513"/>
                <a:gd name="T17" fmla="*/ 0 h 551"/>
                <a:gd name="T18" fmla="*/ 253 w 513"/>
                <a:gd name="T19" fmla="*/ 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3" h="551">
                  <a:moveTo>
                    <a:pt x="253" y="0"/>
                  </a:moveTo>
                  <a:cubicBezTo>
                    <a:pt x="137" y="68"/>
                    <a:pt x="137" y="68"/>
                    <a:pt x="137" y="68"/>
                  </a:cubicBezTo>
                  <a:cubicBezTo>
                    <a:pt x="129" y="140"/>
                    <a:pt x="72" y="197"/>
                    <a:pt x="0" y="204"/>
                  </a:cubicBezTo>
                  <a:cubicBezTo>
                    <a:pt x="0" y="551"/>
                    <a:pt x="0" y="551"/>
                    <a:pt x="0" y="551"/>
                  </a:cubicBezTo>
                  <a:cubicBezTo>
                    <a:pt x="513" y="551"/>
                    <a:pt x="513" y="551"/>
                    <a:pt x="513" y="551"/>
                  </a:cubicBezTo>
                  <a:cubicBezTo>
                    <a:pt x="513" y="53"/>
                    <a:pt x="513" y="53"/>
                    <a:pt x="513" y="53"/>
                  </a:cubicBezTo>
                  <a:cubicBezTo>
                    <a:pt x="488" y="61"/>
                    <a:pt x="461" y="64"/>
                    <a:pt x="434" y="64"/>
                  </a:cubicBezTo>
                  <a:cubicBezTo>
                    <a:pt x="367" y="64"/>
                    <a:pt x="304" y="42"/>
                    <a:pt x="253" y="0"/>
                  </a:cubicBezTo>
                  <a:close/>
                  <a:moveTo>
                    <a:pt x="253" y="0"/>
                  </a:moveTo>
                  <a:cubicBezTo>
                    <a:pt x="253" y="0"/>
                    <a:pt x="253" y="0"/>
                    <a:pt x="25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0" name="Freeform 9"/>
            <p:cNvSpPr>
              <a:spLocks noEditPoints="1"/>
            </p:cNvSpPr>
            <p:nvPr/>
          </p:nvSpPr>
          <p:spPr bwMode="auto">
            <a:xfrm>
              <a:off x="2784475" y="5178425"/>
              <a:ext cx="371475" cy="396875"/>
            </a:xfrm>
            <a:custGeom>
              <a:avLst/>
              <a:gdLst>
                <a:gd name="T0" fmla="*/ 396 w 514"/>
                <a:gd name="T1" fmla="*/ 90 h 545"/>
                <a:gd name="T2" fmla="*/ 164 w 514"/>
                <a:gd name="T3" fmla="*/ 0 h 545"/>
                <a:gd name="T4" fmla="*/ 77 w 514"/>
                <a:gd name="T5" fmla="*/ 27 h 545"/>
                <a:gd name="T6" fmla="*/ 0 w 514"/>
                <a:gd name="T7" fmla="*/ 6 h 545"/>
                <a:gd name="T8" fmla="*/ 0 w 514"/>
                <a:gd name="T9" fmla="*/ 545 h 545"/>
                <a:gd name="T10" fmla="*/ 514 w 514"/>
                <a:gd name="T11" fmla="*/ 545 h 545"/>
                <a:gd name="T12" fmla="*/ 514 w 514"/>
                <a:gd name="T13" fmla="*/ 196 h 545"/>
                <a:gd name="T14" fmla="*/ 396 w 514"/>
                <a:gd name="T15" fmla="*/ 90 h 545"/>
                <a:gd name="T16" fmla="*/ 396 w 514"/>
                <a:gd name="T17" fmla="*/ 90 h 545"/>
                <a:gd name="T18" fmla="*/ 396 w 514"/>
                <a:gd name="T19" fmla="*/ 9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4" h="545">
                  <a:moveTo>
                    <a:pt x="396" y="90"/>
                  </a:moveTo>
                  <a:cubicBezTo>
                    <a:pt x="164" y="0"/>
                    <a:pt x="164" y="0"/>
                    <a:pt x="164" y="0"/>
                  </a:cubicBezTo>
                  <a:cubicBezTo>
                    <a:pt x="138" y="17"/>
                    <a:pt x="108" y="27"/>
                    <a:pt x="77" y="27"/>
                  </a:cubicBezTo>
                  <a:cubicBezTo>
                    <a:pt x="49" y="27"/>
                    <a:pt x="23" y="19"/>
                    <a:pt x="0" y="6"/>
                  </a:cubicBezTo>
                  <a:cubicBezTo>
                    <a:pt x="0" y="545"/>
                    <a:pt x="0" y="545"/>
                    <a:pt x="0" y="545"/>
                  </a:cubicBezTo>
                  <a:cubicBezTo>
                    <a:pt x="514" y="545"/>
                    <a:pt x="514" y="545"/>
                    <a:pt x="514" y="545"/>
                  </a:cubicBezTo>
                  <a:cubicBezTo>
                    <a:pt x="514" y="196"/>
                    <a:pt x="514" y="196"/>
                    <a:pt x="514" y="196"/>
                  </a:cubicBezTo>
                  <a:cubicBezTo>
                    <a:pt x="458" y="185"/>
                    <a:pt x="413" y="145"/>
                    <a:pt x="396" y="90"/>
                  </a:cubicBezTo>
                  <a:close/>
                  <a:moveTo>
                    <a:pt x="396" y="90"/>
                  </a:moveTo>
                  <a:cubicBezTo>
                    <a:pt x="396" y="90"/>
                    <a:pt x="396" y="90"/>
                    <a:pt x="396" y="9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
        <p:nvSpPr>
          <p:cNvPr id="31" name="Freeform 13"/>
          <p:cNvSpPr>
            <a:spLocks noEditPoints="1"/>
          </p:cNvSpPr>
          <p:nvPr/>
        </p:nvSpPr>
        <p:spPr bwMode="auto">
          <a:xfrm>
            <a:off x="4909131" y="2819622"/>
            <a:ext cx="742950" cy="676275"/>
          </a:xfrm>
          <a:custGeom>
            <a:avLst/>
            <a:gdLst>
              <a:gd name="T0" fmla="*/ 75 w 1255"/>
              <a:gd name="T1" fmla="*/ 0 h 1140"/>
              <a:gd name="T2" fmla="*/ 0 w 1255"/>
              <a:gd name="T3" fmla="*/ 1065 h 1140"/>
              <a:gd name="T4" fmla="*/ 1180 w 1255"/>
              <a:gd name="T5" fmla="*/ 1140 h 1140"/>
              <a:gd name="T6" fmla="*/ 1255 w 1255"/>
              <a:gd name="T7" fmla="*/ 75 h 1140"/>
              <a:gd name="T8" fmla="*/ 1082 w 1255"/>
              <a:gd name="T9" fmla="*/ 127 h 1140"/>
              <a:gd name="T10" fmla="*/ 1137 w 1255"/>
              <a:gd name="T11" fmla="*/ 99 h 1140"/>
              <a:gd name="T12" fmla="*/ 1165 w 1255"/>
              <a:gd name="T13" fmla="*/ 158 h 1140"/>
              <a:gd name="T14" fmla="*/ 1110 w 1255"/>
              <a:gd name="T15" fmla="*/ 186 h 1140"/>
              <a:gd name="T16" fmla="*/ 1082 w 1255"/>
              <a:gd name="T17" fmla="*/ 127 h 1140"/>
              <a:gd name="T18" fmla="*/ 980 w 1255"/>
              <a:gd name="T19" fmla="*/ 99 h 1140"/>
              <a:gd name="T20" fmla="*/ 1036 w 1255"/>
              <a:gd name="T21" fmla="*/ 127 h 1140"/>
              <a:gd name="T22" fmla="*/ 1008 w 1255"/>
              <a:gd name="T23" fmla="*/ 186 h 1140"/>
              <a:gd name="T24" fmla="*/ 952 w 1255"/>
              <a:gd name="T25" fmla="*/ 158 h 1140"/>
              <a:gd name="T26" fmla="*/ 823 w 1255"/>
              <a:gd name="T27" fmla="*/ 127 h 1140"/>
              <a:gd name="T28" fmla="*/ 878 w 1255"/>
              <a:gd name="T29" fmla="*/ 99 h 1140"/>
              <a:gd name="T30" fmla="*/ 906 w 1255"/>
              <a:gd name="T31" fmla="*/ 158 h 1140"/>
              <a:gd name="T32" fmla="*/ 851 w 1255"/>
              <a:gd name="T33" fmla="*/ 186 h 1140"/>
              <a:gd name="T34" fmla="*/ 823 w 1255"/>
              <a:gd name="T35" fmla="*/ 127 h 1140"/>
              <a:gd name="T36" fmla="*/ 1165 w 1255"/>
              <a:gd name="T37" fmla="*/ 270 h 1140"/>
              <a:gd name="T38" fmla="*/ 1133 w 1255"/>
              <a:gd name="T39" fmla="*/ 555 h 1140"/>
              <a:gd name="T40" fmla="*/ 1106 w 1255"/>
              <a:gd name="T41" fmla="*/ 560 h 1140"/>
              <a:gd name="T42" fmla="*/ 1005 w 1255"/>
              <a:gd name="T43" fmla="*/ 604 h 1140"/>
              <a:gd name="T44" fmla="*/ 975 w 1255"/>
              <a:gd name="T45" fmla="*/ 517 h 1140"/>
              <a:gd name="T46" fmla="*/ 879 w 1255"/>
              <a:gd name="T47" fmla="*/ 547 h 1140"/>
              <a:gd name="T48" fmla="*/ 830 w 1255"/>
              <a:gd name="T49" fmla="*/ 646 h 1140"/>
              <a:gd name="T50" fmla="*/ 751 w 1255"/>
              <a:gd name="T51" fmla="*/ 598 h 1140"/>
              <a:gd name="T52" fmla="*/ 691 w 1255"/>
              <a:gd name="T53" fmla="*/ 670 h 1140"/>
              <a:gd name="T54" fmla="*/ 749 w 1255"/>
              <a:gd name="T55" fmla="*/ 732 h 1140"/>
              <a:gd name="T56" fmla="*/ 652 w 1255"/>
              <a:gd name="T57" fmla="*/ 786 h 1140"/>
              <a:gd name="T58" fmla="*/ 627 w 1255"/>
              <a:gd name="T59" fmla="*/ 884 h 1140"/>
              <a:gd name="T60" fmla="*/ 645 w 1255"/>
              <a:gd name="T61" fmla="*/ 905 h 1140"/>
              <a:gd name="T62" fmla="*/ 734 w 1255"/>
              <a:gd name="T63" fmla="*/ 970 h 1140"/>
              <a:gd name="T64" fmla="*/ 669 w 1255"/>
              <a:gd name="T65" fmla="*/ 1025 h 1140"/>
              <a:gd name="T66" fmla="*/ 680 w 1255"/>
              <a:gd name="T67" fmla="*/ 1050 h 1140"/>
              <a:gd name="T68" fmla="*/ 91 w 1255"/>
              <a:gd name="T69" fmla="*/ 270 h 1140"/>
              <a:gd name="T70" fmla="*/ 1081 w 1255"/>
              <a:gd name="T71" fmla="*/ 850 h 1140"/>
              <a:gd name="T72" fmla="*/ 868 w 1255"/>
              <a:gd name="T73" fmla="*/ 874 h 1140"/>
              <a:gd name="T74" fmla="*/ 962 w 1255"/>
              <a:gd name="T75" fmla="*/ 756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55" h="1140">
                <a:moveTo>
                  <a:pt x="1180" y="0"/>
                </a:moveTo>
                <a:cubicBezTo>
                  <a:pt x="75" y="0"/>
                  <a:pt x="75" y="0"/>
                  <a:pt x="75" y="0"/>
                </a:cubicBezTo>
                <a:cubicBezTo>
                  <a:pt x="34" y="0"/>
                  <a:pt x="0" y="34"/>
                  <a:pt x="0" y="75"/>
                </a:cubicBezTo>
                <a:cubicBezTo>
                  <a:pt x="0" y="1065"/>
                  <a:pt x="0" y="1065"/>
                  <a:pt x="0" y="1065"/>
                </a:cubicBezTo>
                <a:cubicBezTo>
                  <a:pt x="0" y="1106"/>
                  <a:pt x="34" y="1140"/>
                  <a:pt x="75" y="1140"/>
                </a:cubicBezTo>
                <a:cubicBezTo>
                  <a:pt x="1180" y="1140"/>
                  <a:pt x="1180" y="1140"/>
                  <a:pt x="1180" y="1140"/>
                </a:cubicBezTo>
                <a:cubicBezTo>
                  <a:pt x="1221" y="1140"/>
                  <a:pt x="1255" y="1106"/>
                  <a:pt x="1255" y="1065"/>
                </a:cubicBezTo>
                <a:cubicBezTo>
                  <a:pt x="1255" y="75"/>
                  <a:pt x="1255" y="75"/>
                  <a:pt x="1255" y="75"/>
                </a:cubicBezTo>
                <a:cubicBezTo>
                  <a:pt x="1255" y="34"/>
                  <a:pt x="1221" y="0"/>
                  <a:pt x="1180" y="0"/>
                </a:cubicBezTo>
                <a:close/>
                <a:moveTo>
                  <a:pt x="1082" y="127"/>
                </a:moveTo>
                <a:cubicBezTo>
                  <a:pt x="1082" y="111"/>
                  <a:pt x="1094" y="99"/>
                  <a:pt x="1110" y="99"/>
                </a:cubicBezTo>
                <a:cubicBezTo>
                  <a:pt x="1137" y="99"/>
                  <a:pt x="1137" y="99"/>
                  <a:pt x="1137" y="99"/>
                </a:cubicBezTo>
                <a:cubicBezTo>
                  <a:pt x="1153" y="99"/>
                  <a:pt x="1165" y="111"/>
                  <a:pt x="1165" y="127"/>
                </a:cubicBezTo>
                <a:cubicBezTo>
                  <a:pt x="1165" y="158"/>
                  <a:pt x="1165" y="158"/>
                  <a:pt x="1165" y="158"/>
                </a:cubicBezTo>
                <a:cubicBezTo>
                  <a:pt x="1165" y="174"/>
                  <a:pt x="1153" y="186"/>
                  <a:pt x="1137" y="186"/>
                </a:cubicBezTo>
                <a:cubicBezTo>
                  <a:pt x="1110" y="186"/>
                  <a:pt x="1110" y="186"/>
                  <a:pt x="1110" y="186"/>
                </a:cubicBezTo>
                <a:cubicBezTo>
                  <a:pt x="1094" y="186"/>
                  <a:pt x="1082" y="174"/>
                  <a:pt x="1082" y="158"/>
                </a:cubicBezTo>
                <a:lnTo>
                  <a:pt x="1082" y="127"/>
                </a:lnTo>
                <a:close/>
                <a:moveTo>
                  <a:pt x="952" y="127"/>
                </a:moveTo>
                <a:cubicBezTo>
                  <a:pt x="952" y="111"/>
                  <a:pt x="965" y="99"/>
                  <a:pt x="980" y="99"/>
                </a:cubicBezTo>
                <a:cubicBezTo>
                  <a:pt x="1008" y="99"/>
                  <a:pt x="1008" y="99"/>
                  <a:pt x="1008" y="99"/>
                </a:cubicBezTo>
                <a:cubicBezTo>
                  <a:pt x="1023" y="99"/>
                  <a:pt x="1036" y="111"/>
                  <a:pt x="1036" y="127"/>
                </a:cubicBezTo>
                <a:cubicBezTo>
                  <a:pt x="1036" y="158"/>
                  <a:pt x="1036" y="158"/>
                  <a:pt x="1036" y="158"/>
                </a:cubicBezTo>
                <a:cubicBezTo>
                  <a:pt x="1036" y="174"/>
                  <a:pt x="1023" y="186"/>
                  <a:pt x="1008" y="186"/>
                </a:cubicBezTo>
                <a:cubicBezTo>
                  <a:pt x="980" y="186"/>
                  <a:pt x="980" y="186"/>
                  <a:pt x="980" y="186"/>
                </a:cubicBezTo>
                <a:cubicBezTo>
                  <a:pt x="965" y="186"/>
                  <a:pt x="952" y="174"/>
                  <a:pt x="952" y="158"/>
                </a:cubicBezTo>
                <a:lnTo>
                  <a:pt x="952" y="127"/>
                </a:lnTo>
                <a:close/>
                <a:moveTo>
                  <a:pt x="823" y="127"/>
                </a:moveTo>
                <a:cubicBezTo>
                  <a:pt x="823" y="111"/>
                  <a:pt x="835" y="99"/>
                  <a:pt x="851" y="99"/>
                </a:cubicBezTo>
                <a:cubicBezTo>
                  <a:pt x="878" y="99"/>
                  <a:pt x="878" y="99"/>
                  <a:pt x="878" y="99"/>
                </a:cubicBezTo>
                <a:cubicBezTo>
                  <a:pt x="894" y="99"/>
                  <a:pt x="906" y="111"/>
                  <a:pt x="906" y="127"/>
                </a:cubicBezTo>
                <a:cubicBezTo>
                  <a:pt x="906" y="158"/>
                  <a:pt x="906" y="158"/>
                  <a:pt x="906" y="158"/>
                </a:cubicBezTo>
                <a:cubicBezTo>
                  <a:pt x="906" y="174"/>
                  <a:pt x="894" y="186"/>
                  <a:pt x="878" y="186"/>
                </a:cubicBezTo>
                <a:cubicBezTo>
                  <a:pt x="851" y="186"/>
                  <a:pt x="851" y="186"/>
                  <a:pt x="851" y="186"/>
                </a:cubicBezTo>
                <a:cubicBezTo>
                  <a:pt x="835" y="186"/>
                  <a:pt x="823" y="174"/>
                  <a:pt x="823" y="158"/>
                </a:cubicBezTo>
                <a:lnTo>
                  <a:pt x="823" y="127"/>
                </a:lnTo>
                <a:close/>
                <a:moveTo>
                  <a:pt x="91" y="270"/>
                </a:moveTo>
                <a:cubicBezTo>
                  <a:pt x="1165" y="270"/>
                  <a:pt x="1165" y="270"/>
                  <a:pt x="1165" y="270"/>
                </a:cubicBezTo>
                <a:cubicBezTo>
                  <a:pt x="1165" y="576"/>
                  <a:pt x="1165" y="576"/>
                  <a:pt x="1165" y="576"/>
                </a:cubicBezTo>
                <a:cubicBezTo>
                  <a:pt x="1133" y="555"/>
                  <a:pt x="1133" y="555"/>
                  <a:pt x="1133" y="555"/>
                </a:cubicBezTo>
                <a:cubicBezTo>
                  <a:pt x="1128" y="552"/>
                  <a:pt x="1123" y="551"/>
                  <a:pt x="1118" y="552"/>
                </a:cubicBezTo>
                <a:cubicBezTo>
                  <a:pt x="1113" y="553"/>
                  <a:pt x="1109" y="556"/>
                  <a:pt x="1106" y="560"/>
                </a:cubicBezTo>
                <a:cubicBezTo>
                  <a:pt x="1067" y="619"/>
                  <a:pt x="1067" y="619"/>
                  <a:pt x="1067" y="619"/>
                </a:cubicBezTo>
                <a:cubicBezTo>
                  <a:pt x="1047" y="612"/>
                  <a:pt x="1026" y="607"/>
                  <a:pt x="1005" y="604"/>
                </a:cubicBezTo>
                <a:cubicBezTo>
                  <a:pt x="997" y="534"/>
                  <a:pt x="997" y="534"/>
                  <a:pt x="997" y="534"/>
                </a:cubicBezTo>
                <a:cubicBezTo>
                  <a:pt x="996" y="523"/>
                  <a:pt x="986" y="516"/>
                  <a:pt x="975" y="517"/>
                </a:cubicBezTo>
                <a:cubicBezTo>
                  <a:pt x="896" y="526"/>
                  <a:pt x="896" y="526"/>
                  <a:pt x="896" y="526"/>
                </a:cubicBezTo>
                <a:cubicBezTo>
                  <a:pt x="885" y="527"/>
                  <a:pt x="878" y="537"/>
                  <a:pt x="879" y="547"/>
                </a:cubicBezTo>
                <a:cubicBezTo>
                  <a:pt x="887" y="618"/>
                  <a:pt x="887" y="618"/>
                  <a:pt x="887" y="618"/>
                </a:cubicBezTo>
                <a:cubicBezTo>
                  <a:pt x="867" y="625"/>
                  <a:pt x="848" y="635"/>
                  <a:pt x="830" y="646"/>
                </a:cubicBezTo>
                <a:cubicBezTo>
                  <a:pt x="779" y="597"/>
                  <a:pt x="779" y="597"/>
                  <a:pt x="779" y="597"/>
                </a:cubicBezTo>
                <a:cubicBezTo>
                  <a:pt x="771" y="590"/>
                  <a:pt x="759" y="590"/>
                  <a:pt x="751" y="598"/>
                </a:cubicBezTo>
                <a:cubicBezTo>
                  <a:pt x="696" y="656"/>
                  <a:pt x="696" y="656"/>
                  <a:pt x="696" y="656"/>
                </a:cubicBezTo>
                <a:cubicBezTo>
                  <a:pt x="693" y="660"/>
                  <a:pt x="691" y="665"/>
                  <a:pt x="691" y="670"/>
                </a:cubicBezTo>
                <a:cubicBezTo>
                  <a:pt x="691" y="675"/>
                  <a:pt x="693" y="680"/>
                  <a:pt x="697" y="683"/>
                </a:cubicBezTo>
                <a:cubicBezTo>
                  <a:pt x="749" y="732"/>
                  <a:pt x="749" y="732"/>
                  <a:pt x="749" y="732"/>
                </a:cubicBezTo>
                <a:cubicBezTo>
                  <a:pt x="738" y="751"/>
                  <a:pt x="729" y="770"/>
                  <a:pt x="723" y="791"/>
                </a:cubicBezTo>
                <a:cubicBezTo>
                  <a:pt x="652" y="786"/>
                  <a:pt x="652" y="786"/>
                  <a:pt x="652" y="786"/>
                </a:cubicBezTo>
                <a:cubicBezTo>
                  <a:pt x="642" y="786"/>
                  <a:pt x="632" y="794"/>
                  <a:pt x="632" y="804"/>
                </a:cubicBezTo>
                <a:cubicBezTo>
                  <a:pt x="627" y="884"/>
                  <a:pt x="627" y="884"/>
                  <a:pt x="627" y="884"/>
                </a:cubicBezTo>
                <a:cubicBezTo>
                  <a:pt x="627" y="889"/>
                  <a:pt x="628" y="894"/>
                  <a:pt x="632" y="898"/>
                </a:cubicBezTo>
                <a:cubicBezTo>
                  <a:pt x="635" y="902"/>
                  <a:pt x="640" y="904"/>
                  <a:pt x="645" y="905"/>
                </a:cubicBezTo>
                <a:cubicBezTo>
                  <a:pt x="716" y="909"/>
                  <a:pt x="716" y="909"/>
                  <a:pt x="716" y="909"/>
                </a:cubicBezTo>
                <a:cubicBezTo>
                  <a:pt x="720" y="930"/>
                  <a:pt x="726" y="951"/>
                  <a:pt x="734" y="970"/>
                </a:cubicBezTo>
                <a:cubicBezTo>
                  <a:pt x="677" y="1012"/>
                  <a:pt x="677" y="1012"/>
                  <a:pt x="677" y="1012"/>
                </a:cubicBezTo>
                <a:cubicBezTo>
                  <a:pt x="673" y="1015"/>
                  <a:pt x="670" y="1020"/>
                  <a:pt x="669" y="1025"/>
                </a:cubicBezTo>
                <a:cubicBezTo>
                  <a:pt x="669" y="1030"/>
                  <a:pt x="670" y="1035"/>
                  <a:pt x="673" y="1039"/>
                </a:cubicBezTo>
                <a:cubicBezTo>
                  <a:pt x="680" y="1050"/>
                  <a:pt x="680" y="1050"/>
                  <a:pt x="680" y="1050"/>
                </a:cubicBezTo>
                <a:cubicBezTo>
                  <a:pt x="91" y="1050"/>
                  <a:pt x="91" y="1050"/>
                  <a:pt x="91" y="1050"/>
                </a:cubicBezTo>
                <a:lnTo>
                  <a:pt x="91" y="270"/>
                </a:lnTo>
                <a:close/>
                <a:moveTo>
                  <a:pt x="962" y="756"/>
                </a:moveTo>
                <a:cubicBezTo>
                  <a:pt x="1021" y="749"/>
                  <a:pt x="1074" y="792"/>
                  <a:pt x="1081" y="850"/>
                </a:cubicBezTo>
                <a:cubicBezTo>
                  <a:pt x="1088" y="909"/>
                  <a:pt x="1045" y="962"/>
                  <a:pt x="987" y="969"/>
                </a:cubicBezTo>
                <a:cubicBezTo>
                  <a:pt x="928" y="975"/>
                  <a:pt x="875" y="933"/>
                  <a:pt x="868" y="874"/>
                </a:cubicBezTo>
                <a:cubicBezTo>
                  <a:pt x="862" y="816"/>
                  <a:pt x="904" y="763"/>
                  <a:pt x="962" y="756"/>
                </a:cubicBezTo>
                <a:close/>
                <a:moveTo>
                  <a:pt x="962" y="756"/>
                </a:moveTo>
                <a:cubicBezTo>
                  <a:pt x="962" y="756"/>
                  <a:pt x="962" y="756"/>
                  <a:pt x="962" y="756"/>
                </a:cubicBezTo>
              </a:path>
            </a:pathLst>
          </a:custGeom>
          <a:solidFill>
            <a:schemeClr val="bg2"/>
          </a:solidFill>
          <a:ln>
            <a:noFill/>
          </a:ln>
          <a:effectLst/>
        </p:spPr>
        <p:txBody>
          <a:bodyPr vert="horz" wrap="square" lIns="91440" tIns="45720" rIns="91440" bIns="45720" numCol="1" anchor="t" anchorCtr="0" compatLnSpc="1">
            <a:prstTxWarp prst="textNoShape">
              <a:avLst/>
            </a:prstTxWarp>
          </a:bodyPr>
          <a:lstStyle/>
          <a:p>
            <a:endParaRPr lang="es-PE" dirty="0"/>
          </a:p>
        </p:txBody>
      </p:sp>
      <p:grpSp>
        <p:nvGrpSpPr>
          <p:cNvPr id="32" name="Group 31"/>
          <p:cNvGrpSpPr/>
          <p:nvPr/>
        </p:nvGrpSpPr>
        <p:grpSpPr>
          <a:xfrm>
            <a:off x="4872620" y="4274848"/>
            <a:ext cx="815975" cy="611187"/>
            <a:chOff x="5756275" y="4459288"/>
            <a:chExt cx="815975" cy="611187"/>
          </a:xfrm>
          <a:solidFill>
            <a:schemeClr val="bg2"/>
          </a:solidFill>
          <a:effectLst/>
        </p:grpSpPr>
        <p:sp>
          <p:nvSpPr>
            <p:cNvPr id="33" name="Freeform 17"/>
            <p:cNvSpPr>
              <a:spLocks noEditPoints="1"/>
            </p:cNvSpPr>
            <p:nvPr/>
          </p:nvSpPr>
          <p:spPr bwMode="auto">
            <a:xfrm>
              <a:off x="5846763" y="4600575"/>
              <a:ext cx="623888" cy="282575"/>
            </a:xfrm>
            <a:custGeom>
              <a:avLst/>
              <a:gdLst>
                <a:gd name="T0" fmla="*/ 94 w 1022"/>
                <a:gd name="T1" fmla="*/ 295 h 462"/>
                <a:gd name="T2" fmla="*/ 175 w 1022"/>
                <a:gd name="T3" fmla="*/ 266 h 462"/>
                <a:gd name="T4" fmla="*/ 443 w 1022"/>
                <a:gd name="T5" fmla="*/ 363 h 462"/>
                <a:gd name="T6" fmla="*/ 531 w 1022"/>
                <a:gd name="T7" fmla="*/ 456 h 462"/>
                <a:gd name="T8" fmla="*/ 641 w 1022"/>
                <a:gd name="T9" fmla="*/ 368 h 462"/>
                <a:gd name="T10" fmla="*/ 642 w 1022"/>
                <a:gd name="T11" fmla="*/ 357 h 462"/>
                <a:gd name="T12" fmla="*/ 868 w 1022"/>
                <a:gd name="T13" fmla="*/ 191 h 462"/>
                <a:gd name="T14" fmla="*/ 906 w 1022"/>
                <a:gd name="T15" fmla="*/ 204 h 462"/>
                <a:gd name="T16" fmla="*/ 1016 w 1022"/>
                <a:gd name="T17" fmla="*/ 116 h 462"/>
                <a:gd name="T18" fmla="*/ 928 w 1022"/>
                <a:gd name="T19" fmla="*/ 6 h 462"/>
                <a:gd name="T20" fmla="*/ 819 w 1022"/>
                <a:gd name="T21" fmla="*/ 94 h 462"/>
                <a:gd name="T22" fmla="*/ 826 w 1022"/>
                <a:gd name="T23" fmla="*/ 143 h 462"/>
                <a:gd name="T24" fmla="*/ 619 w 1022"/>
                <a:gd name="T25" fmla="*/ 294 h 462"/>
                <a:gd name="T26" fmla="*/ 554 w 1022"/>
                <a:gd name="T27" fmla="*/ 259 h 462"/>
                <a:gd name="T28" fmla="*/ 461 w 1022"/>
                <a:gd name="T29" fmla="*/ 301 h 462"/>
                <a:gd name="T30" fmla="*/ 203 w 1022"/>
                <a:gd name="T31" fmla="*/ 209 h 462"/>
                <a:gd name="T32" fmla="*/ 203 w 1022"/>
                <a:gd name="T33" fmla="*/ 207 h 462"/>
                <a:gd name="T34" fmla="*/ 116 w 1022"/>
                <a:gd name="T35" fmla="*/ 97 h 462"/>
                <a:gd name="T36" fmla="*/ 6 w 1022"/>
                <a:gd name="T37" fmla="*/ 185 h 462"/>
                <a:gd name="T38" fmla="*/ 94 w 1022"/>
                <a:gd name="T39" fmla="*/ 295 h 462"/>
                <a:gd name="T40" fmla="*/ 882 w 1022"/>
                <a:gd name="T41" fmla="*/ 101 h 462"/>
                <a:gd name="T42" fmla="*/ 921 w 1022"/>
                <a:gd name="T43" fmla="*/ 70 h 462"/>
                <a:gd name="T44" fmla="*/ 952 w 1022"/>
                <a:gd name="T45" fmla="*/ 109 h 462"/>
                <a:gd name="T46" fmla="*/ 913 w 1022"/>
                <a:gd name="T47" fmla="*/ 140 h 462"/>
                <a:gd name="T48" fmla="*/ 882 w 1022"/>
                <a:gd name="T49" fmla="*/ 101 h 462"/>
                <a:gd name="T50" fmla="*/ 507 w 1022"/>
                <a:gd name="T51" fmla="*/ 353 h 462"/>
                <a:gd name="T52" fmla="*/ 546 w 1022"/>
                <a:gd name="T53" fmla="*/ 322 h 462"/>
                <a:gd name="T54" fmla="*/ 577 w 1022"/>
                <a:gd name="T55" fmla="*/ 361 h 462"/>
                <a:gd name="T56" fmla="*/ 538 w 1022"/>
                <a:gd name="T57" fmla="*/ 392 h 462"/>
                <a:gd name="T58" fmla="*/ 507 w 1022"/>
                <a:gd name="T59" fmla="*/ 353 h 462"/>
                <a:gd name="T60" fmla="*/ 70 w 1022"/>
                <a:gd name="T61" fmla="*/ 192 h 462"/>
                <a:gd name="T62" fmla="*/ 109 w 1022"/>
                <a:gd name="T63" fmla="*/ 161 h 462"/>
                <a:gd name="T64" fmla="*/ 140 w 1022"/>
                <a:gd name="T65" fmla="*/ 200 h 462"/>
                <a:gd name="T66" fmla="*/ 101 w 1022"/>
                <a:gd name="T67" fmla="*/ 231 h 462"/>
                <a:gd name="T68" fmla="*/ 70 w 1022"/>
                <a:gd name="T69" fmla="*/ 192 h 462"/>
                <a:gd name="T70" fmla="*/ 70 w 1022"/>
                <a:gd name="T71" fmla="*/ 192 h 462"/>
                <a:gd name="T72" fmla="*/ 70 w 1022"/>
                <a:gd name="T73" fmla="*/ 19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22" h="462">
                  <a:moveTo>
                    <a:pt x="94" y="295"/>
                  </a:moveTo>
                  <a:cubicBezTo>
                    <a:pt x="125" y="298"/>
                    <a:pt x="154" y="287"/>
                    <a:pt x="175" y="266"/>
                  </a:cubicBezTo>
                  <a:cubicBezTo>
                    <a:pt x="443" y="363"/>
                    <a:pt x="443" y="363"/>
                    <a:pt x="443" y="363"/>
                  </a:cubicBezTo>
                  <a:cubicBezTo>
                    <a:pt x="446" y="410"/>
                    <a:pt x="483" y="450"/>
                    <a:pt x="531" y="456"/>
                  </a:cubicBezTo>
                  <a:cubicBezTo>
                    <a:pt x="586" y="462"/>
                    <a:pt x="635" y="423"/>
                    <a:pt x="641" y="368"/>
                  </a:cubicBezTo>
                  <a:cubicBezTo>
                    <a:pt x="641" y="364"/>
                    <a:pt x="642" y="361"/>
                    <a:pt x="642" y="357"/>
                  </a:cubicBezTo>
                  <a:cubicBezTo>
                    <a:pt x="868" y="191"/>
                    <a:pt x="868" y="191"/>
                    <a:pt x="868" y="191"/>
                  </a:cubicBezTo>
                  <a:cubicBezTo>
                    <a:pt x="880" y="198"/>
                    <a:pt x="892" y="202"/>
                    <a:pt x="906" y="204"/>
                  </a:cubicBezTo>
                  <a:cubicBezTo>
                    <a:pt x="961" y="210"/>
                    <a:pt x="1010" y="170"/>
                    <a:pt x="1016" y="116"/>
                  </a:cubicBezTo>
                  <a:cubicBezTo>
                    <a:pt x="1022" y="62"/>
                    <a:pt x="983" y="13"/>
                    <a:pt x="928" y="6"/>
                  </a:cubicBezTo>
                  <a:cubicBezTo>
                    <a:pt x="874" y="0"/>
                    <a:pt x="825" y="40"/>
                    <a:pt x="819" y="94"/>
                  </a:cubicBezTo>
                  <a:cubicBezTo>
                    <a:pt x="817" y="111"/>
                    <a:pt x="819" y="128"/>
                    <a:pt x="826" y="143"/>
                  </a:cubicBezTo>
                  <a:cubicBezTo>
                    <a:pt x="619" y="294"/>
                    <a:pt x="619" y="294"/>
                    <a:pt x="619" y="294"/>
                  </a:cubicBezTo>
                  <a:cubicBezTo>
                    <a:pt x="603" y="275"/>
                    <a:pt x="580" y="262"/>
                    <a:pt x="554" y="259"/>
                  </a:cubicBezTo>
                  <a:cubicBezTo>
                    <a:pt x="516" y="254"/>
                    <a:pt x="481" y="272"/>
                    <a:pt x="461" y="301"/>
                  </a:cubicBezTo>
                  <a:cubicBezTo>
                    <a:pt x="203" y="209"/>
                    <a:pt x="203" y="209"/>
                    <a:pt x="203" y="209"/>
                  </a:cubicBezTo>
                  <a:cubicBezTo>
                    <a:pt x="203" y="208"/>
                    <a:pt x="203" y="208"/>
                    <a:pt x="203" y="207"/>
                  </a:cubicBezTo>
                  <a:cubicBezTo>
                    <a:pt x="210" y="153"/>
                    <a:pt x="170" y="104"/>
                    <a:pt x="116" y="97"/>
                  </a:cubicBezTo>
                  <a:cubicBezTo>
                    <a:pt x="62" y="91"/>
                    <a:pt x="12" y="131"/>
                    <a:pt x="6" y="185"/>
                  </a:cubicBezTo>
                  <a:cubicBezTo>
                    <a:pt x="0" y="239"/>
                    <a:pt x="39" y="288"/>
                    <a:pt x="94" y="295"/>
                  </a:cubicBezTo>
                  <a:close/>
                  <a:moveTo>
                    <a:pt x="882" y="101"/>
                  </a:moveTo>
                  <a:cubicBezTo>
                    <a:pt x="884" y="82"/>
                    <a:pt x="902" y="68"/>
                    <a:pt x="921" y="70"/>
                  </a:cubicBezTo>
                  <a:cubicBezTo>
                    <a:pt x="941" y="72"/>
                    <a:pt x="954" y="90"/>
                    <a:pt x="952" y="109"/>
                  </a:cubicBezTo>
                  <a:cubicBezTo>
                    <a:pt x="950" y="128"/>
                    <a:pt x="933" y="142"/>
                    <a:pt x="913" y="140"/>
                  </a:cubicBezTo>
                  <a:cubicBezTo>
                    <a:pt x="894" y="138"/>
                    <a:pt x="880" y="120"/>
                    <a:pt x="882" y="101"/>
                  </a:cubicBezTo>
                  <a:close/>
                  <a:moveTo>
                    <a:pt x="507" y="353"/>
                  </a:moveTo>
                  <a:cubicBezTo>
                    <a:pt x="510" y="334"/>
                    <a:pt x="527" y="320"/>
                    <a:pt x="546" y="322"/>
                  </a:cubicBezTo>
                  <a:cubicBezTo>
                    <a:pt x="566" y="324"/>
                    <a:pt x="580" y="342"/>
                    <a:pt x="577" y="361"/>
                  </a:cubicBezTo>
                  <a:cubicBezTo>
                    <a:pt x="575" y="380"/>
                    <a:pt x="558" y="394"/>
                    <a:pt x="538" y="392"/>
                  </a:cubicBezTo>
                  <a:cubicBezTo>
                    <a:pt x="519" y="390"/>
                    <a:pt x="505" y="373"/>
                    <a:pt x="507" y="353"/>
                  </a:cubicBezTo>
                  <a:close/>
                  <a:moveTo>
                    <a:pt x="70" y="192"/>
                  </a:moveTo>
                  <a:cubicBezTo>
                    <a:pt x="72" y="173"/>
                    <a:pt x="89" y="159"/>
                    <a:pt x="109" y="161"/>
                  </a:cubicBezTo>
                  <a:cubicBezTo>
                    <a:pt x="128" y="163"/>
                    <a:pt x="142" y="181"/>
                    <a:pt x="140" y="200"/>
                  </a:cubicBezTo>
                  <a:cubicBezTo>
                    <a:pt x="138" y="219"/>
                    <a:pt x="120" y="233"/>
                    <a:pt x="101" y="231"/>
                  </a:cubicBezTo>
                  <a:cubicBezTo>
                    <a:pt x="82" y="229"/>
                    <a:pt x="68" y="211"/>
                    <a:pt x="70" y="192"/>
                  </a:cubicBezTo>
                  <a:close/>
                  <a:moveTo>
                    <a:pt x="70" y="192"/>
                  </a:moveTo>
                  <a:cubicBezTo>
                    <a:pt x="70" y="192"/>
                    <a:pt x="70" y="192"/>
                    <a:pt x="70" y="19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4" name="Freeform 18"/>
            <p:cNvSpPr>
              <a:spLocks noEditPoints="1"/>
            </p:cNvSpPr>
            <p:nvPr/>
          </p:nvSpPr>
          <p:spPr bwMode="auto">
            <a:xfrm>
              <a:off x="5843588" y="4789488"/>
              <a:ext cx="165100" cy="146050"/>
            </a:xfrm>
            <a:custGeom>
              <a:avLst/>
              <a:gdLst>
                <a:gd name="T0" fmla="*/ 94 w 271"/>
                <a:gd name="T1" fmla="*/ 232 h 238"/>
                <a:gd name="T2" fmla="*/ 203 w 271"/>
                <a:gd name="T3" fmla="*/ 144 h 238"/>
                <a:gd name="T4" fmla="*/ 195 w 271"/>
                <a:gd name="T5" fmla="*/ 92 h 238"/>
                <a:gd name="T6" fmla="*/ 271 w 271"/>
                <a:gd name="T7" fmla="*/ 24 h 238"/>
                <a:gd name="T8" fmla="*/ 203 w 271"/>
                <a:gd name="T9" fmla="*/ 0 h 238"/>
                <a:gd name="T10" fmla="*/ 151 w 271"/>
                <a:gd name="T11" fmla="*/ 45 h 238"/>
                <a:gd name="T12" fmla="*/ 116 w 271"/>
                <a:gd name="T13" fmla="*/ 35 h 238"/>
                <a:gd name="T14" fmla="*/ 6 w 271"/>
                <a:gd name="T15" fmla="*/ 122 h 238"/>
                <a:gd name="T16" fmla="*/ 94 w 271"/>
                <a:gd name="T17" fmla="*/ 232 h 238"/>
                <a:gd name="T18" fmla="*/ 94 w 271"/>
                <a:gd name="T19" fmla="*/ 232 h 238"/>
                <a:gd name="T20" fmla="*/ 94 w 271"/>
                <a:gd name="T21" fmla="*/ 232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38">
                  <a:moveTo>
                    <a:pt x="94" y="232"/>
                  </a:moveTo>
                  <a:cubicBezTo>
                    <a:pt x="148" y="238"/>
                    <a:pt x="197" y="199"/>
                    <a:pt x="203" y="144"/>
                  </a:cubicBezTo>
                  <a:cubicBezTo>
                    <a:pt x="206" y="126"/>
                    <a:pt x="202" y="108"/>
                    <a:pt x="195" y="92"/>
                  </a:cubicBezTo>
                  <a:cubicBezTo>
                    <a:pt x="271" y="24"/>
                    <a:pt x="271" y="24"/>
                    <a:pt x="271" y="24"/>
                  </a:cubicBezTo>
                  <a:cubicBezTo>
                    <a:pt x="203" y="0"/>
                    <a:pt x="203" y="0"/>
                    <a:pt x="203" y="0"/>
                  </a:cubicBezTo>
                  <a:cubicBezTo>
                    <a:pt x="151" y="45"/>
                    <a:pt x="151" y="45"/>
                    <a:pt x="151" y="45"/>
                  </a:cubicBezTo>
                  <a:cubicBezTo>
                    <a:pt x="141" y="40"/>
                    <a:pt x="129" y="36"/>
                    <a:pt x="116" y="35"/>
                  </a:cubicBezTo>
                  <a:cubicBezTo>
                    <a:pt x="62" y="28"/>
                    <a:pt x="12" y="68"/>
                    <a:pt x="6" y="122"/>
                  </a:cubicBezTo>
                  <a:cubicBezTo>
                    <a:pt x="0" y="176"/>
                    <a:pt x="39" y="226"/>
                    <a:pt x="94" y="232"/>
                  </a:cubicBezTo>
                  <a:close/>
                  <a:moveTo>
                    <a:pt x="94" y="232"/>
                  </a:moveTo>
                  <a:cubicBezTo>
                    <a:pt x="94" y="232"/>
                    <a:pt x="94" y="232"/>
                    <a:pt x="94" y="23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5" name="Freeform 19"/>
            <p:cNvSpPr>
              <a:spLocks noEditPoints="1"/>
            </p:cNvSpPr>
            <p:nvPr/>
          </p:nvSpPr>
          <p:spPr bwMode="auto">
            <a:xfrm>
              <a:off x="6300788" y="4773613"/>
              <a:ext cx="184150" cy="149225"/>
            </a:xfrm>
            <a:custGeom>
              <a:avLst/>
              <a:gdLst>
                <a:gd name="T0" fmla="*/ 185 w 301"/>
                <a:gd name="T1" fmla="*/ 238 h 244"/>
                <a:gd name="T2" fmla="*/ 295 w 301"/>
                <a:gd name="T3" fmla="*/ 151 h 244"/>
                <a:gd name="T4" fmla="*/ 207 w 301"/>
                <a:gd name="T5" fmla="*/ 41 h 244"/>
                <a:gd name="T6" fmla="*/ 141 w 301"/>
                <a:gd name="T7" fmla="*/ 58 h 244"/>
                <a:gd name="T8" fmla="*/ 55 w 301"/>
                <a:gd name="T9" fmla="*/ 0 h 244"/>
                <a:gd name="T10" fmla="*/ 0 w 301"/>
                <a:gd name="T11" fmla="*/ 40 h 244"/>
                <a:gd name="T12" fmla="*/ 102 w 301"/>
                <a:gd name="T13" fmla="*/ 109 h 244"/>
                <a:gd name="T14" fmla="*/ 98 w 301"/>
                <a:gd name="T15" fmla="*/ 129 h 244"/>
                <a:gd name="T16" fmla="*/ 185 w 301"/>
                <a:gd name="T17" fmla="*/ 238 h 244"/>
                <a:gd name="T18" fmla="*/ 185 w 301"/>
                <a:gd name="T19" fmla="*/ 238 h 244"/>
                <a:gd name="T20" fmla="*/ 185 w 301"/>
                <a:gd name="T21" fmla="*/ 23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244">
                  <a:moveTo>
                    <a:pt x="185" y="238"/>
                  </a:moveTo>
                  <a:cubicBezTo>
                    <a:pt x="239" y="244"/>
                    <a:pt x="289" y="205"/>
                    <a:pt x="295" y="151"/>
                  </a:cubicBezTo>
                  <a:cubicBezTo>
                    <a:pt x="301" y="96"/>
                    <a:pt x="262" y="47"/>
                    <a:pt x="207" y="41"/>
                  </a:cubicBezTo>
                  <a:cubicBezTo>
                    <a:pt x="183" y="38"/>
                    <a:pt x="159" y="45"/>
                    <a:pt x="141" y="58"/>
                  </a:cubicBezTo>
                  <a:cubicBezTo>
                    <a:pt x="55" y="0"/>
                    <a:pt x="55" y="0"/>
                    <a:pt x="55" y="0"/>
                  </a:cubicBezTo>
                  <a:cubicBezTo>
                    <a:pt x="0" y="40"/>
                    <a:pt x="0" y="40"/>
                    <a:pt x="0" y="40"/>
                  </a:cubicBezTo>
                  <a:cubicBezTo>
                    <a:pt x="102" y="109"/>
                    <a:pt x="102" y="109"/>
                    <a:pt x="102" y="109"/>
                  </a:cubicBezTo>
                  <a:cubicBezTo>
                    <a:pt x="100" y="115"/>
                    <a:pt x="98" y="122"/>
                    <a:pt x="98" y="129"/>
                  </a:cubicBezTo>
                  <a:cubicBezTo>
                    <a:pt x="91" y="183"/>
                    <a:pt x="131" y="232"/>
                    <a:pt x="185" y="238"/>
                  </a:cubicBezTo>
                  <a:close/>
                  <a:moveTo>
                    <a:pt x="185" y="238"/>
                  </a:moveTo>
                  <a:cubicBezTo>
                    <a:pt x="185" y="238"/>
                    <a:pt x="185" y="238"/>
                    <a:pt x="185" y="2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6" name="Freeform 20"/>
            <p:cNvSpPr>
              <a:spLocks noEditPoints="1"/>
            </p:cNvSpPr>
            <p:nvPr/>
          </p:nvSpPr>
          <p:spPr bwMode="auto">
            <a:xfrm>
              <a:off x="6034088" y="4602163"/>
              <a:ext cx="231775" cy="149225"/>
            </a:xfrm>
            <a:custGeom>
              <a:avLst/>
              <a:gdLst>
                <a:gd name="T0" fmla="*/ 69 w 378"/>
                <a:gd name="T1" fmla="*/ 234 h 243"/>
                <a:gd name="T2" fmla="*/ 124 w 378"/>
                <a:gd name="T3" fmla="*/ 185 h 243"/>
                <a:gd name="T4" fmla="*/ 172 w 378"/>
                <a:gd name="T5" fmla="*/ 204 h 243"/>
                <a:gd name="T6" fmla="*/ 240 w 378"/>
                <a:gd name="T7" fmla="*/ 187 h 243"/>
                <a:gd name="T8" fmla="*/ 323 w 378"/>
                <a:gd name="T9" fmla="*/ 243 h 243"/>
                <a:gd name="T10" fmla="*/ 378 w 378"/>
                <a:gd name="T11" fmla="*/ 203 h 243"/>
                <a:gd name="T12" fmla="*/ 278 w 378"/>
                <a:gd name="T13" fmla="*/ 135 h 243"/>
                <a:gd name="T14" fmla="*/ 282 w 378"/>
                <a:gd name="T15" fmla="*/ 116 h 243"/>
                <a:gd name="T16" fmla="*/ 195 w 378"/>
                <a:gd name="T17" fmla="*/ 7 h 243"/>
                <a:gd name="T18" fmla="*/ 85 w 378"/>
                <a:gd name="T19" fmla="*/ 94 h 243"/>
                <a:gd name="T20" fmla="*/ 88 w 378"/>
                <a:gd name="T21" fmla="*/ 131 h 243"/>
                <a:gd name="T22" fmla="*/ 0 w 378"/>
                <a:gd name="T23" fmla="*/ 209 h 243"/>
                <a:gd name="T24" fmla="*/ 69 w 378"/>
                <a:gd name="T25" fmla="*/ 234 h 243"/>
                <a:gd name="T26" fmla="*/ 69 w 378"/>
                <a:gd name="T27" fmla="*/ 234 h 243"/>
                <a:gd name="T28" fmla="*/ 69 w 378"/>
                <a:gd name="T29" fmla="*/ 234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8" h="243">
                  <a:moveTo>
                    <a:pt x="69" y="234"/>
                  </a:moveTo>
                  <a:cubicBezTo>
                    <a:pt x="124" y="185"/>
                    <a:pt x="124" y="185"/>
                    <a:pt x="124" y="185"/>
                  </a:cubicBezTo>
                  <a:cubicBezTo>
                    <a:pt x="138" y="195"/>
                    <a:pt x="154" y="202"/>
                    <a:pt x="172" y="204"/>
                  </a:cubicBezTo>
                  <a:cubicBezTo>
                    <a:pt x="197" y="206"/>
                    <a:pt x="221" y="200"/>
                    <a:pt x="240" y="187"/>
                  </a:cubicBezTo>
                  <a:cubicBezTo>
                    <a:pt x="323" y="243"/>
                    <a:pt x="323" y="243"/>
                    <a:pt x="323" y="243"/>
                  </a:cubicBezTo>
                  <a:cubicBezTo>
                    <a:pt x="378" y="203"/>
                    <a:pt x="378" y="203"/>
                    <a:pt x="378" y="203"/>
                  </a:cubicBezTo>
                  <a:cubicBezTo>
                    <a:pt x="278" y="135"/>
                    <a:pt x="278" y="135"/>
                    <a:pt x="278" y="135"/>
                  </a:cubicBezTo>
                  <a:cubicBezTo>
                    <a:pt x="280" y="129"/>
                    <a:pt x="281" y="123"/>
                    <a:pt x="282" y="116"/>
                  </a:cubicBezTo>
                  <a:cubicBezTo>
                    <a:pt x="288" y="62"/>
                    <a:pt x="249" y="13"/>
                    <a:pt x="195" y="7"/>
                  </a:cubicBezTo>
                  <a:cubicBezTo>
                    <a:pt x="140" y="0"/>
                    <a:pt x="91" y="40"/>
                    <a:pt x="85" y="94"/>
                  </a:cubicBezTo>
                  <a:cubicBezTo>
                    <a:pt x="84" y="107"/>
                    <a:pt x="85" y="119"/>
                    <a:pt x="88" y="131"/>
                  </a:cubicBezTo>
                  <a:cubicBezTo>
                    <a:pt x="0" y="209"/>
                    <a:pt x="0" y="209"/>
                    <a:pt x="0" y="209"/>
                  </a:cubicBezTo>
                  <a:lnTo>
                    <a:pt x="69" y="234"/>
                  </a:lnTo>
                  <a:close/>
                  <a:moveTo>
                    <a:pt x="69" y="234"/>
                  </a:moveTo>
                  <a:cubicBezTo>
                    <a:pt x="69" y="234"/>
                    <a:pt x="69" y="234"/>
                    <a:pt x="69" y="2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37" name="Freeform 21"/>
            <p:cNvSpPr>
              <a:spLocks noEditPoints="1"/>
            </p:cNvSpPr>
            <p:nvPr/>
          </p:nvSpPr>
          <p:spPr bwMode="auto">
            <a:xfrm>
              <a:off x="5756275" y="4459288"/>
              <a:ext cx="815975" cy="611187"/>
            </a:xfrm>
            <a:custGeom>
              <a:avLst/>
              <a:gdLst>
                <a:gd name="T0" fmla="*/ 1301 w 1333"/>
                <a:gd name="T1" fmla="*/ 934 h 998"/>
                <a:gd name="T2" fmla="*/ 64 w 1333"/>
                <a:gd name="T3" fmla="*/ 934 h 998"/>
                <a:gd name="T4" fmla="*/ 64 w 1333"/>
                <a:gd name="T5" fmla="*/ 32 h 998"/>
                <a:gd name="T6" fmla="*/ 32 w 1333"/>
                <a:gd name="T7" fmla="*/ 0 h 998"/>
                <a:gd name="T8" fmla="*/ 0 w 1333"/>
                <a:gd name="T9" fmla="*/ 32 h 998"/>
                <a:gd name="T10" fmla="*/ 0 w 1333"/>
                <a:gd name="T11" fmla="*/ 966 h 998"/>
                <a:gd name="T12" fmla="*/ 32 w 1333"/>
                <a:gd name="T13" fmla="*/ 998 h 998"/>
                <a:gd name="T14" fmla="*/ 1301 w 1333"/>
                <a:gd name="T15" fmla="*/ 998 h 998"/>
                <a:gd name="T16" fmla="*/ 1333 w 1333"/>
                <a:gd name="T17" fmla="*/ 966 h 998"/>
                <a:gd name="T18" fmla="*/ 1301 w 1333"/>
                <a:gd name="T19" fmla="*/ 934 h 998"/>
                <a:gd name="T20" fmla="*/ 1301 w 1333"/>
                <a:gd name="T21" fmla="*/ 934 h 998"/>
                <a:gd name="T22" fmla="*/ 1301 w 1333"/>
                <a:gd name="T23" fmla="*/ 934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3" h="998">
                  <a:moveTo>
                    <a:pt x="1301" y="934"/>
                  </a:moveTo>
                  <a:cubicBezTo>
                    <a:pt x="64" y="934"/>
                    <a:pt x="64" y="934"/>
                    <a:pt x="64" y="934"/>
                  </a:cubicBezTo>
                  <a:cubicBezTo>
                    <a:pt x="64" y="32"/>
                    <a:pt x="64" y="32"/>
                    <a:pt x="64" y="32"/>
                  </a:cubicBezTo>
                  <a:cubicBezTo>
                    <a:pt x="64" y="14"/>
                    <a:pt x="50" y="0"/>
                    <a:pt x="32" y="0"/>
                  </a:cubicBezTo>
                  <a:cubicBezTo>
                    <a:pt x="14" y="0"/>
                    <a:pt x="0" y="14"/>
                    <a:pt x="0" y="32"/>
                  </a:cubicBezTo>
                  <a:cubicBezTo>
                    <a:pt x="0" y="966"/>
                    <a:pt x="0" y="966"/>
                    <a:pt x="0" y="966"/>
                  </a:cubicBezTo>
                  <a:cubicBezTo>
                    <a:pt x="0" y="984"/>
                    <a:pt x="14" y="998"/>
                    <a:pt x="32" y="998"/>
                  </a:cubicBezTo>
                  <a:cubicBezTo>
                    <a:pt x="1301" y="998"/>
                    <a:pt x="1301" y="998"/>
                    <a:pt x="1301" y="998"/>
                  </a:cubicBezTo>
                  <a:cubicBezTo>
                    <a:pt x="1319" y="998"/>
                    <a:pt x="1333" y="984"/>
                    <a:pt x="1333" y="966"/>
                  </a:cubicBezTo>
                  <a:cubicBezTo>
                    <a:pt x="1333" y="949"/>
                    <a:pt x="1319" y="934"/>
                    <a:pt x="1301" y="934"/>
                  </a:cubicBezTo>
                  <a:close/>
                  <a:moveTo>
                    <a:pt x="1301" y="934"/>
                  </a:moveTo>
                  <a:cubicBezTo>
                    <a:pt x="1301" y="934"/>
                    <a:pt x="1301" y="934"/>
                    <a:pt x="1301" y="93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grpSp>
        <p:nvGrpSpPr>
          <p:cNvPr id="38" name="Group 37"/>
          <p:cNvGrpSpPr/>
          <p:nvPr/>
        </p:nvGrpSpPr>
        <p:grpSpPr>
          <a:xfrm>
            <a:off x="3508585" y="2772789"/>
            <a:ext cx="698500" cy="769938"/>
            <a:chOff x="6865938" y="4473575"/>
            <a:chExt cx="698500" cy="769938"/>
          </a:xfrm>
          <a:solidFill>
            <a:schemeClr val="bg2"/>
          </a:solidFill>
          <a:effectLst/>
        </p:grpSpPr>
        <p:sp>
          <p:nvSpPr>
            <p:cNvPr id="39" name="Freeform 25"/>
            <p:cNvSpPr>
              <a:spLocks noEditPoints="1"/>
            </p:cNvSpPr>
            <p:nvPr/>
          </p:nvSpPr>
          <p:spPr bwMode="auto">
            <a:xfrm>
              <a:off x="6865938" y="4473575"/>
              <a:ext cx="698500" cy="604838"/>
            </a:xfrm>
            <a:custGeom>
              <a:avLst/>
              <a:gdLst>
                <a:gd name="T0" fmla="*/ 1216 w 1320"/>
                <a:gd name="T1" fmla="*/ 874 h 1145"/>
                <a:gd name="T2" fmla="*/ 1229 w 1320"/>
                <a:gd name="T3" fmla="*/ 553 h 1145"/>
                <a:gd name="T4" fmla="*/ 1086 w 1320"/>
                <a:gd name="T5" fmla="*/ 306 h 1145"/>
                <a:gd name="T6" fmla="*/ 802 w 1320"/>
                <a:gd name="T7" fmla="*/ 157 h 1145"/>
                <a:gd name="T8" fmla="*/ 660 w 1320"/>
                <a:gd name="T9" fmla="*/ 0 h 1145"/>
                <a:gd name="T10" fmla="*/ 518 w 1320"/>
                <a:gd name="T11" fmla="*/ 157 h 1145"/>
                <a:gd name="T12" fmla="*/ 234 w 1320"/>
                <a:gd name="T13" fmla="*/ 306 h 1145"/>
                <a:gd name="T14" fmla="*/ 91 w 1320"/>
                <a:gd name="T15" fmla="*/ 553 h 1145"/>
                <a:gd name="T16" fmla="*/ 104 w 1320"/>
                <a:gd name="T17" fmla="*/ 874 h 1145"/>
                <a:gd name="T18" fmla="*/ 39 w 1320"/>
                <a:gd name="T19" fmla="*/ 1075 h 1145"/>
                <a:gd name="T20" fmla="*/ 214 w 1320"/>
                <a:gd name="T21" fmla="*/ 1059 h 1145"/>
                <a:gd name="T22" fmla="*/ 305 w 1320"/>
                <a:gd name="T23" fmla="*/ 1002 h 1145"/>
                <a:gd name="T24" fmla="*/ 236 w 1320"/>
                <a:gd name="T25" fmla="*/ 882 h 1145"/>
                <a:gd name="T26" fmla="*/ 427 w 1320"/>
                <a:gd name="T27" fmla="*/ 974 h 1145"/>
                <a:gd name="T28" fmla="*/ 466 w 1320"/>
                <a:gd name="T29" fmla="*/ 951 h 1145"/>
                <a:gd name="T30" fmla="*/ 372 w 1320"/>
                <a:gd name="T31" fmla="*/ 646 h 1145"/>
                <a:gd name="T32" fmla="*/ 372 w 1320"/>
                <a:gd name="T33" fmla="*/ 554 h 1145"/>
                <a:gd name="T34" fmla="*/ 236 w 1320"/>
                <a:gd name="T35" fmla="*/ 552 h 1145"/>
                <a:gd name="T36" fmla="*/ 305 w 1320"/>
                <a:gd name="T37" fmla="*/ 432 h 1145"/>
                <a:gd name="T38" fmla="*/ 453 w 1320"/>
                <a:gd name="T39" fmla="*/ 386 h 1145"/>
                <a:gd name="T40" fmla="*/ 279 w 1320"/>
                <a:gd name="T41" fmla="*/ 348 h 1145"/>
                <a:gd name="T42" fmla="*/ 555 w 1320"/>
                <a:gd name="T43" fmla="*/ 238 h 1145"/>
                <a:gd name="T44" fmla="*/ 555 w 1320"/>
                <a:gd name="T45" fmla="*/ 329 h 1145"/>
                <a:gd name="T46" fmla="*/ 660 w 1320"/>
                <a:gd name="T47" fmla="*/ 285 h 1145"/>
                <a:gd name="T48" fmla="*/ 765 w 1320"/>
                <a:gd name="T49" fmla="*/ 329 h 1145"/>
                <a:gd name="T50" fmla="*/ 765 w 1320"/>
                <a:gd name="T51" fmla="*/ 238 h 1145"/>
                <a:gd name="T52" fmla="*/ 1041 w 1320"/>
                <a:gd name="T53" fmla="*/ 348 h 1145"/>
                <a:gd name="T54" fmla="*/ 867 w 1320"/>
                <a:gd name="T55" fmla="*/ 386 h 1145"/>
                <a:gd name="T56" fmla="*/ 1015 w 1320"/>
                <a:gd name="T57" fmla="*/ 432 h 1145"/>
                <a:gd name="T58" fmla="*/ 1084 w 1320"/>
                <a:gd name="T59" fmla="*/ 552 h 1145"/>
                <a:gd name="T60" fmla="*/ 948 w 1320"/>
                <a:gd name="T61" fmla="*/ 554 h 1145"/>
                <a:gd name="T62" fmla="*/ 948 w 1320"/>
                <a:gd name="T63" fmla="*/ 646 h 1145"/>
                <a:gd name="T64" fmla="*/ 854 w 1320"/>
                <a:gd name="T65" fmla="*/ 951 h 1145"/>
                <a:gd name="T66" fmla="*/ 893 w 1320"/>
                <a:gd name="T67" fmla="*/ 975 h 1145"/>
                <a:gd name="T68" fmla="*/ 1084 w 1320"/>
                <a:gd name="T69" fmla="*/ 882 h 1145"/>
                <a:gd name="T70" fmla="*/ 1015 w 1320"/>
                <a:gd name="T71" fmla="*/ 1002 h 1145"/>
                <a:gd name="T72" fmla="*/ 1106 w 1320"/>
                <a:gd name="T73" fmla="*/ 1059 h 1145"/>
                <a:gd name="T74" fmla="*/ 1281 w 1320"/>
                <a:gd name="T75" fmla="*/ 1075 h 1145"/>
                <a:gd name="T76" fmla="*/ 278 w 1320"/>
                <a:gd name="T77" fmla="*/ 717 h 1145"/>
                <a:gd name="T78" fmla="*/ 150 w 1320"/>
                <a:gd name="T79" fmla="*/ 862 h 1145"/>
                <a:gd name="T80" fmla="*/ 192 w 1320"/>
                <a:gd name="T81" fmla="*/ 569 h 1145"/>
                <a:gd name="T82" fmla="*/ 1170 w 1320"/>
                <a:gd name="T83" fmla="*/ 862 h 1145"/>
                <a:gd name="T84" fmla="*/ 1042 w 1320"/>
                <a:gd name="T85" fmla="*/ 717 h 1145"/>
                <a:gd name="T86" fmla="*/ 1170 w 1320"/>
                <a:gd name="T87" fmla="*/ 571 h 1145"/>
                <a:gd name="T88" fmla="*/ 1170 w 1320"/>
                <a:gd name="T89" fmla="*/ 862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20" h="1145">
                  <a:moveTo>
                    <a:pt x="1229" y="881"/>
                  </a:moveTo>
                  <a:cubicBezTo>
                    <a:pt x="1225" y="879"/>
                    <a:pt x="1220" y="876"/>
                    <a:pt x="1216" y="874"/>
                  </a:cubicBezTo>
                  <a:cubicBezTo>
                    <a:pt x="1216" y="559"/>
                    <a:pt x="1216" y="559"/>
                    <a:pt x="1216" y="559"/>
                  </a:cubicBezTo>
                  <a:cubicBezTo>
                    <a:pt x="1220" y="557"/>
                    <a:pt x="1225" y="555"/>
                    <a:pt x="1229" y="553"/>
                  </a:cubicBezTo>
                  <a:cubicBezTo>
                    <a:pt x="1297" y="514"/>
                    <a:pt x="1320" y="427"/>
                    <a:pt x="1281" y="358"/>
                  </a:cubicBezTo>
                  <a:cubicBezTo>
                    <a:pt x="1242" y="290"/>
                    <a:pt x="1155" y="267"/>
                    <a:pt x="1086" y="306"/>
                  </a:cubicBezTo>
                  <a:cubicBezTo>
                    <a:pt x="1082" y="309"/>
                    <a:pt x="1078" y="311"/>
                    <a:pt x="1074" y="314"/>
                  </a:cubicBezTo>
                  <a:cubicBezTo>
                    <a:pt x="802" y="157"/>
                    <a:pt x="802" y="157"/>
                    <a:pt x="802" y="157"/>
                  </a:cubicBezTo>
                  <a:cubicBezTo>
                    <a:pt x="802" y="152"/>
                    <a:pt x="802" y="147"/>
                    <a:pt x="802" y="142"/>
                  </a:cubicBezTo>
                  <a:cubicBezTo>
                    <a:pt x="802" y="64"/>
                    <a:pt x="739" y="0"/>
                    <a:pt x="660" y="0"/>
                  </a:cubicBezTo>
                  <a:cubicBezTo>
                    <a:pt x="581" y="0"/>
                    <a:pt x="518" y="64"/>
                    <a:pt x="518" y="142"/>
                  </a:cubicBezTo>
                  <a:cubicBezTo>
                    <a:pt x="518" y="147"/>
                    <a:pt x="518" y="152"/>
                    <a:pt x="518" y="157"/>
                  </a:cubicBezTo>
                  <a:cubicBezTo>
                    <a:pt x="246" y="314"/>
                    <a:pt x="246" y="314"/>
                    <a:pt x="246" y="314"/>
                  </a:cubicBezTo>
                  <a:cubicBezTo>
                    <a:pt x="242" y="311"/>
                    <a:pt x="238" y="309"/>
                    <a:pt x="234" y="306"/>
                  </a:cubicBezTo>
                  <a:cubicBezTo>
                    <a:pt x="165" y="267"/>
                    <a:pt x="78" y="290"/>
                    <a:pt x="39" y="358"/>
                  </a:cubicBezTo>
                  <a:cubicBezTo>
                    <a:pt x="0" y="427"/>
                    <a:pt x="23" y="514"/>
                    <a:pt x="91" y="553"/>
                  </a:cubicBezTo>
                  <a:cubicBezTo>
                    <a:pt x="95" y="555"/>
                    <a:pt x="100" y="557"/>
                    <a:pt x="104" y="559"/>
                  </a:cubicBezTo>
                  <a:cubicBezTo>
                    <a:pt x="104" y="874"/>
                    <a:pt x="104" y="874"/>
                    <a:pt x="104" y="874"/>
                  </a:cubicBezTo>
                  <a:cubicBezTo>
                    <a:pt x="100" y="876"/>
                    <a:pt x="95" y="879"/>
                    <a:pt x="91" y="881"/>
                  </a:cubicBezTo>
                  <a:cubicBezTo>
                    <a:pt x="23" y="920"/>
                    <a:pt x="0" y="1007"/>
                    <a:pt x="39" y="1075"/>
                  </a:cubicBezTo>
                  <a:cubicBezTo>
                    <a:pt x="62" y="1115"/>
                    <a:pt x="101" y="1139"/>
                    <a:pt x="143" y="1145"/>
                  </a:cubicBezTo>
                  <a:cubicBezTo>
                    <a:pt x="159" y="1103"/>
                    <a:pt x="181" y="1072"/>
                    <a:pt x="214" y="1059"/>
                  </a:cubicBezTo>
                  <a:cubicBezTo>
                    <a:pt x="358" y="1002"/>
                    <a:pt x="358" y="1002"/>
                    <a:pt x="358" y="1002"/>
                  </a:cubicBezTo>
                  <a:cubicBezTo>
                    <a:pt x="305" y="1002"/>
                    <a:pt x="305" y="1002"/>
                    <a:pt x="305" y="1002"/>
                  </a:cubicBezTo>
                  <a:cubicBezTo>
                    <a:pt x="304" y="978"/>
                    <a:pt x="298" y="955"/>
                    <a:pt x="286" y="933"/>
                  </a:cubicBezTo>
                  <a:cubicBezTo>
                    <a:pt x="273" y="911"/>
                    <a:pt x="256" y="894"/>
                    <a:pt x="236" y="882"/>
                  </a:cubicBezTo>
                  <a:cubicBezTo>
                    <a:pt x="305" y="763"/>
                    <a:pt x="305" y="763"/>
                    <a:pt x="305" y="763"/>
                  </a:cubicBezTo>
                  <a:cubicBezTo>
                    <a:pt x="427" y="974"/>
                    <a:pt x="427" y="974"/>
                    <a:pt x="427" y="974"/>
                  </a:cubicBezTo>
                  <a:cubicBezTo>
                    <a:pt x="449" y="966"/>
                    <a:pt x="449" y="966"/>
                    <a:pt x="449" y="966"/>
                  </a:cubicBezTo>
                  <a:cubicBezTo>
                    <a:pt x="466" y="951"/>
                    <a:pt x="466" y="951"/>
                    <a:pt x="466" y="951"/>
                  </a:cubicBezTo>
                  <a:cubicBezTo>
                    <a:pt x="331" y="717"/>
                    <a:pt x="331" y="717"/>
                    <a:pt x="331" y="717"/>
                  </a:cubicBezTo>
                  <a:cubicBezTo>
                    <a:pt x="372" y="646"/>
                    <a:pt x="372" y="646"/>
                    <a:pt x="372" y="646"/>
                  </a:cubicBezTo>
                  <a:cubicBezTo>
                    <a:pt x="371" y="631"/>
                    <a:pt x="370" y="615"/>
                    <a:pt x="370" y="599"/>
                  </a:cubicBezTo>
                  <a:cubicBezTo>
                    <a:pt x="370" y="584"/>
                    <a:pt x="370" y="569"/>
                    <a:pt x="372" y="554"/>
                  </a:cubicBezTo>
                  <a:cubicBezTo>
                    <a:pt x="305" y="671"/>
                    <a:pt x="305" y="671"/>
                    <a:pt x="305" y="671"/>
                  </a:cubicBezTo>
                  <a:cubicBezTo>
                    <a:pt x="236" y="552"/>
                    <a:pt x="236" y="552"/>
                    <a:pt x="236" y="552"/>
                  </a:cubicBezTo>
                  <a:cubicBezTo>
                    <a:pt x="256" y="540"/>
                    <a:pt x="273" y="522"/>
                    <a:pt x="286" y="501"/>
                  </a:cubicBezTo>
                  <a:cubicBezTo>
                    <a:pt x="298" y="479"/>
                    <a:pt x="304" y="456"/>
                    <a:pt x="305" y="432"/>
                  </a:cubicBezTo>
                  <a:cubicBezTo>
                    <a:pt x="414" y="432"/>
                    <a:pt x="414" y="432"/>
                    <a:pt x="414" y="432"/>
                  </a:cubicBezTo>
                  <a:cubicBezTo>
                    <a:pt x="425" y="415"/>
                    <a:pt x="438" y="400"/>
                    <a:pt x="453" y="386"/>
                  </a:cubicBezTo>
                  <a:cubicBezTo>
                    <a:pt x="298" y="386"/>
                    <a:pt x="298" y="386"/>
                    <a:pt x="298" y="386"/>
                  </a:cubicBezTo>
                  <a:cubicBezTo>
                    <a:pt x="294" y="373"/>
                    <a:pt x="287" y="360"/>
                    <a:pt x="279" y="348"/>
                  </a:cubicBezTo>
                  <a:cubicBezTo>
                    <a:pt x="531" y="202"/>
                    <a:pt x="531" y="202"/>
                    <a:pt x="531" y="202"/>
                  </a:cubicBezTo>
                  <a:cubicBezTo>
                    <a:pt x="537" y="215"/>
                    <a:pt x="545" y="227"/>
                    <a:pt x="555" y="238"/>
                  </a:cubicBezTo>
                  <a:cubicBezTo>
                    <a:pt x="482" y="363"/>
                    <a:pt x="482" y="363"/>
                    <a:pt x="482" y="363"/>
                  </a:cubicBezTo>
                  <a:cubicBezTo>
                    <a:pt x="504" y="349"/>
                    <a:pt x="528" y="337"/>
                    <a:pt x="555" y="329"/>
                  </a:cubicBezTo>
                  <a:cubicBezTo>
                    <a:pt x="591" y="267"/>
                    <a:pt x="591" y="267"/>
                    <a:pt x="591" y="267"/>
                  </a:cubicBezTo>
                  <a:cubicBezTo>
                    <a:pt x="611" y="278"/>
                    <a:pt x="635" y="285"/>
                    <a:pt x="660" y="285"/>
                  </a:cubicBezTo>
                  <a:cubicBezTo>
                    <a:pt x="685" y="285"/>
                    <a:pt x="709" y="278"/>
                    <a:pt x="729" y="267"/>
                  </a:cubicBezTo>
                  <a:cubicBezTo>
                    <a:pt x="765" y="329"/>
                    <a:pt x="765" y="329"/>
                    <a:pt x="765" y="329"/>
                  </a:cubicBezTo>
                  <a:cubicBezTo>
                    <a:pt x="792" y="337"/>
                    <a:pt x="816" y="349"/>
                    <a:pt x="838" y="363"/>
                  </a:cubicBezTo>
                  <a:cubicBezTo>
                    <a:pt x="765" y="238"/>
                    <a:pt x="765" y="238"/>
                    <a:pt x="765" y="238"/>
                  </a:cubicBezTo>
                  <a:cubicBezTo>
                    <a:pt x="775" y="227"/>
                    <a:pt x="783" y="215"/>
                    <a:pt x="789" y="202"/>
                  </a:cubicBezTo>
                  <a:cubicBezTo>
                    <a:pt x="1041" y="348"/>
                    <a:pt x="1041" y="348"/>
                    <a:pt x="1041" y="348"/>
                  </a:cubicBezTo>
                  <a:cubicBezTo>
                    <a:pt x="1033" y="360"/>
                    <a:pt x="1026" y="373"/>
                    <a:pt x="1022" y="386"/>
                  </a:cubicBezTo>
                  <a:cubicBezTo>
                    <a:pt x="867" y="386"/>
                    <a:pt x="867" y="386"/>
                    <a:pt x="867" y="386"/>
                  </a:cubicBezTo>
                  <a:cubicBezTo>
                    <a:pt x="882" y="400"/>
                    <a:pt x="895" y="415"/>
                    <a:pt x="906" y="432"/>
                  </a:cubicBezTo>
                  <a:cubicBezTo>
                    <a:pt x="1015" y="432"/>
                    <a:pt x="1015" y="432"/>
                    <a:pt x="1015" y="432"/>
                  </a:cubicBezTo>
                  <a:cubicBezTo>
                    <a:pt x="1016" y="456"/>
                    <a:pt x="1022" y="479"/>
                    <a:pt x="1034" y="501"/>
                  </a:cubicBezTo>
                  <a:cubicBezTo>
                    <a:pt x="1047" y="522"/>
                    <a:pt x="1064" y="540"/>
                    <a:pt x="1084" y="552"/>
                  </a:cubicBezTo>
                  <a:cubicBezTo>
                    <a:pt x="1015" y="671"/>
                    <a:pt x="1015" y="671"/>
                    <a:pt x="1015" y="671"/>
                  </a:cubicBezTo>
                  <a:cubicBezTo>
                    <a:pt x="948" y="554"/>
                    <a:pt x="948" y="554"/>
                    <a:pt x="948" y="554"/>
                  </a:cubicBezTo>
                  <a:cubicBezTo>
                    <a:pt x="949" y="568"/>
                    <a:pt x="950" y="583"/>
                    <a:pt x="950" y="599"/>
                  </a:cubicBezTo>
                  <a:cubicBezTo>
                    <a:pt x="950" y="615"/>
                    <a:pt x="949" y="631"/>
                    <a:pt x="948" y="646"/>
                  </a:cubicBezTo>
                  <a:cubicBezTo>
                    <a:pt x="989" y="717"/>
                    <a:pt x="989" y="717"/>
                    <a:pt x="989" y="717"/>
                  </a:cubicBezTo>
                  <a:cubicBezTo>
                    <a:pt x="854" y="951"/>
                    <a:pt x="854" y="951"/>
                    <a:pt x="854" y="951"/>
                  </a:cubicBezTo>
                  <a:cubicBezTo>
                    <a:pt x="871" y="966"/>
                    <a:pt x="871" y="966"/>
                    <a:pt x="871" y="966"/>
                  </a:cubicBezTo>
                  <a:cubicBezTo>
                    <a:pt x="893" y="975"/>
                    <a:pt x="893" y="975"/>
                    <a:pt x="893" y="975"/>
                  </a:cubicBezTo>
                  <a:cubicBezTo>
                    <a:pt x="1015" y="763"/>
                    <a:pt x="1015" y="763"/>
                    <a:pt x="1015" y="763"/>
                  </a:cubicBezTo>
                  <a:cubicBezTo>
                    <a:pt x="1084" y="882"/>
                    <a:pt x="1084" y="882"/>
                    <a:pt x="1084" y="882"/>
                  </a:cubicBezTo>
                  <a:cubicBezTo>
                    <a:pt x="1064" y="894"/>
                    <a:pt x="1047" y="911"/>
                    <a:pt x="1034" y="933"/>
                  </a:cubicBezTo>
                  <a:cubicBezTo>
                    <a:pt x="1022" y="955"/>
                    <a:pt x="1016" y="978"/>
                    <a:pt x="1015" y="1002"/>
                  </a:cubicBezTo>
                  <a:cubicBezTo>
                    <a:pt x="962" y="1002"/>
                    <a:pt x="962" y="1002"/>
                    <a:pt x="962" y="1002"/>
                  </a:cubicBezTo>
                  <a:cubicBezTo>
                    <a:pt x="1106" y="1059"/>
                    <a:pt x="1106" y="1059"/>
                    <a:pt x="1106" y="1059"/>
                  </a:cubicBezTo>
                  <a:cubicBezTo>
                    <a:pt x="1139" y="1072"/>
                    <a:pt x="1161" y="1103"/>
                    <a:pt x="1177" y="1145"/>
                  </a:cubicBezTo>
                  <a:cubicBezTo>
                    <a:pt x="1219" y="1139"/>
                    <a:pt x="1258" y="1115"/>
                    <a:pt x="1281" y="1075"/>
                  </a:cubicBezTo>
                  <a:cubicBezTo>
                    <a:pt x="1320" y="1007"/>
                    <a:pt x="1297" y="920"/>
                    <a:pt x="1229" y="881"/>
                  </a:cubicBezTo>
                  <a:close/>
                  <a:moveTo>
                    <a:pt x="278" y="717"/>
                  </a:moveTo>
                  <a:cubicBezTo>
                    <a:pt x="192" y="865"/>
                    <a:pt x="192" y="865"/>
                    <a:pt x="192" y="865"/>
                  </a:cubicBezTo>
                  <a:cubicBezTo>
                    <a:pt x="179" y="862"/>
                    <a:pt x="164" y="861"/>
                    <a:pt x="150" y="862"/>
                  </a:cubicBezTo>
                  <a:cubicBezTo>
                    <a:pt x="150" y="571"/>
                    <a:pt x="150" y="571"/>
                    <a:pt x="150" y="571"/>
                  </a:cubicBezTo>
                  <a:cubicBezTo>
                    <a:pt x="164" y="573"/>
                    <a:pt x="179" y="572"/>
                    <a:pt x="192" y="569"/>
                  </a:cubicBezTo>
                  <a:lnTo>
                    <a:pt x="278" y="717"/>
                  </a:lnTo>
                  <a:close/>
                  <a:moveTo>
                    <a:pt x="1170" y="862"/>
                  </a:moveTo>
                  <a:cubicBezTo>
                    <a:pt x="1156" y="861"/>
                    <a:pt x="1141" y="862"/>
                    <a:pt x="1128" y="865"/>
                  </a:cubicBezTo>
                  <a:cubicBezTo>
                    <a:pt x="1042" y="717"/>
                    <a:pt x="1042" y="717"/>
                    <a:pt x="1042" y="717"/>
                  </a:cubicBezTo>
                  <a:cubicBezTo>
                    <a:pt x="1128" y="569"/>
                    <a:pt x="1128" y="569"/>
                    <a:pt x="1128" y="569"/>
                  </a:cubicBezTo>
                  <a:cubicBezTo>
                    <a:pt x="1141" y="572"/>
                    <a:pt x="1156" y="573"/>
                    <a:pt x="1170" y="571"/>
                  </a:cubicBezTo>
                  <a:lnTo>
                    <a:pt x="1170" y="862"/>
                  </a:lnTo>
                  <a:close/>
                  <a:moveTo>
                    <a:pt x="1170" y="862"/>
                  </a:moveTo>
                  <a:cubicBezTo>
                    <a:pt x="1170" y="862"/>
                    <a:pt x="1170" y="862"/>
                    <a:pt x="1170" y="86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0" name="Freeform 26"/>
            <p:cNvSpPr>
              <a:spLocks noEditPoints="1"/>
            </p:cNvSpPr>
            <p:nvPr/>
          </p:nvSpPr>
          <p:spPr bwMode="auto">
            <a:xfrm>
              <a:off x="7085013" y="4668838"/>
              <a:ext cx="260350" cy="315913"/>
            </a:xfrm>
            <a:custGeom>
              <a:avLst/>
              <a:gdLst>
                <a:gd name="T0" fmla="*/ 247 w 492"/>
                <a:gd name="T1" fmla="*/ 587 h 597"/>
                <a:gd name="T2" fmla="*/ 492 w 492"/>
                <a:gd name="T3" fmla="*/ 240 h 597"/>
                <a:gd name="T4" fmla="*/ 247 w 492"/>
                <a:gd name="T5" fmla="*/ 0 h 597"/>
                <a:gd name="T6" fmla="*/ 2 w 492"/>
                <a:gd name="T7" fmla="*/ 240 h 597"/>
                <a:gd name="T8" fmla="*/ 247 w 492"/>
                <a:gd name="T9" fmla="*/ 587 h 597"/>
                <a:gd name="T10" fmla="*/ 247 w 492"/>
                <a:gd name="T11" fmla="*/ 587 h 597"/>
                <a:gd name="T12" fmla="*/ 247 w 492"/>
                <a:gd name="T13" fmla="*/ 587 h 597"/>
              </a:gdLst>
              <a:ahLst/>
              <a:cxnLst>
                <a:cxn ang="0">
                  <a:pos x="T0" y="T1"/>
                </a:cxn>
                <a:cxn ang="0">
                  <a:pos x="T2" y="T3"/>
                </a:cxn>
                <a:cxn ang="0">
                  <a:pos x="T4" y="T5"/>
                </a:cxn>
                <a:cxn ang="0">
                  <a:pos x="T6" y="T7"/>
                </a:cxn>
                <a:cxn ang="0">
                  <a:pos x="T8" y="T9"/>
                </a:cxn>
                <a:cxn ang="0">
                  <a:pos x="T10" y="T11"/>
                </a:cxn>
                <a:cxn ang="0">
                  <a:pos x="T12" y="T13"/>
                </a:cxn>
              </a:cxnLst>
              <a:rect l="0" t="0" r="r" b="b"/>
              <a:pathLst>
                <a:path w="492" h="597">
                  <a:moveTo>
                    <a:pt x="247" y="587"/>
                  </a:moveTo>
                  <a:cubicBezTo>
                    <a:pt x="247" y="587"/>
                    <a:pt x="492" y="597"/>
                    <a:pt x="492" y="240"/>
                  </a:cubicBezTo>
                  <a:cubicBezTo>
                    <a:pt x="492" y="82"/>
                    <a:pt x="409" y="0"/>
                    <a:pt x="247" y="0"/>
                  </a:cubicBezTo>
                  <a:cubicBezTo>
                    <a:pt x="88" y="0"/>
                    <a:pt x="0" y="82"/>
                    <a:pt x="2" y="240"/>
                  </a:cubicBezTo>
                  <a:cubicBezTo>
                    <a:pt x="4" y="458"/>
                    <a:pt x="97" y="589"/>
                    <a:pt x="247" y="587"/>
                  </a:cubicBezTo>
                  <a:close/>
                  <a:moveTo>
                    <a:pt x="247" y="587"/>
                  </a:moveTo>
                  <a:cubicBezTo>
                    <a:pt x="247" y="587"/>
                    <a:pt x="247" y="587"/>
                    <a:pt x="247" y="58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sp>
          <p:nvSpPr>
            <p:cNvPr id="41" name="Freeform 27"/>
            <p:cNvSpPr>
              <a:spLocks noEditPoints="1"/>
            </p:cNvSpPr>
            <p:nvPr/>
          </p:nvSpPr>
          <p:spPr bwMode="auto">
            <a:xfrm>
              <a:off x="6940550" y="4981575"/>
              <a:ext cx="549275" cy="261938"/>
            </a:xfrm>
            <a:custGeom>
              <a:avLst/>
              <a:gdLst>
                <a:gd name="T0" fmla="*/ 952 w 1038"/>
                <a:gd name="T1" fmla="*/ 159 h 495"/>
                <a:gd name="T2" fmla="*/ 708 w 1038"/>
                <a:gd name="T3" fmla="*/ 61 h 495"/>
                <a:gd name="T4" fmla="*/ 650 w 1038"/>
                <a:gd name="T5" fmla="*/ 13 h 495"/>
                <a:gd name="T6" fmla="*/ 599 w 1038"/>
                <a:gd name="T7" fmla="*/ 15 h 495"/>
                <a:gd name="T8" fmla="*/ 519 w 1038"/>
                <a:gd name="T9" fmla="*/ 94 h 495"/>
                <a:gd name="T10" fmla="*/ 439 w 1038"/>
                <a:gd name="T11" fmla="*/ 15 h 495"/>
                <a:gd name="T12" fmla="*/ 388 w 1038"/>
                <a:gd name="T13" fmla="*/ 13 h 495"/>
                <a:gd name="T14" fmla="*/ 330 w 1038"/>
                <a:gd name="T15" fmla="*/ 61 h 495"/>
                <a:gd name="T16" fmla="*/ 86 w 1038"/>
                <a:gd name="T17" fmla="*/ 159 h 495"/>
                <a:gd name="T18" fmla="*/ 0 w 1038"/>
                <a:gd name="T19" fmla="*/ 495 h 495"/>
                <a:gd name="T20" fmla="*/ 1038 w 1038"/>
                <a:gd name="T21" fmla="*/ 495 h 495"/>
                <a:gd name="T22" fmla="*/ 952 w 1038"/>
                <a:gd name="T23" fmla="*/ 159 h 495"/>
                <a:gd name="T24" fmla="*/ 952 w 1038"/>
                <a:gd name="T25" fmla="*/ 159 h 495"/>
                <a:gd name="T26" fmla="*/ 952 w 1038"/>
                <a:gd name="T27" fmla="*/ 15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38" h="495">
                  <a:moveTo>
                    <a:pt x="952" y="159"/>
                  </a:moveTo>
                  <a:cubicBezTo>
                    <a:pt x="708" y="61"/>
                    <a:pt x="708" y="61"/>
                    <a:pt x="708" y="61"/>
                  </a:cubicBezTo>
                  <a:cubicBezTo>
                    <a:pt x="650" y="13"/>
                    <a:pt x="650" y="13"/>
                    <a:pt x="650" y="13"/>
                  </a:cubicBezTo>
                  <a:cubicBezTo>
                    <a:pt x="635" y="0"/>
                    <a:pt x="613" y="1"/>
                    <a:pt x="599" y="15"/>
                  </a:cubicBezTo>
                  <a:cubicBezTo>
                    <a:pt x="519" y="94"/>
                    <a:pt x="519" y="94"/>
                    <a:pt x="519" y="94"/>
                  </a:cubicBezTo>
                  <a:cubicBezTo>
                    <a:pt x="439" y="15"/>
                    <a:pt x="439" y="15"/>
                    <a:pt x="439" y="15"/>
                  </a:cubicBezTo>
                  <a:cubicBezTo>
                    <a:pt x="425" y="1"/>
                    <a:pt x="403" y="0"/>
                    <a:pt x="388" y="13"/>
                  </a:cubicBezTo>
                  <a:cubicBezTo>
                    <a:pt x="330" y="61"/>
                    <a:pt x="330" y="61"/>
                    <a:pt x="330" y="61"/>
                  </a:cubicBezTo>
                  <a:cubicBezTo>
                    <a:pt x="86" y="159"/>
                    <a:pt x="86" y="159"/>
                    <a:pt x="86" y="159"/>
                  </a:cubicBezTo>
                  <a:cubicBezTo>
                    <a:pt x="7" y="190"/>
                    <a:pt x="7" y="469"/>
                    <a:pt x="0" y="495"/>
                  </a:cubicBezTo>
                  <a:cubicBezTo>
                    <a:pt x="1038" y="495"/>
                    <a:pt x="1038" y="495"/>
                    <a:pt x="1038" y="495"/>
                  </a:cubicBezTo>
                  <a:cubicBezTo>
                    <a:pt x="1031" y="469"/>
                    <a:pt x="1031" y="190"/>
                    <a:pt x="952" y="159"/>
                  </a:cubicBezTo>
                  <a:close/>
                  <a:moveTo>
                    <a:pt x="952" y="159"/>
                  </a:moveTo>
                  <a:cubicBezTo>
                    <a:pt x="952" y="159"/>
                    <a:pt x="952" y="159"/>
                    <a:pt x="952" y="15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dirty="0"/>
            </a:p>
          </p:txBody>
        </p:sp>
      </p:grpSp>
    </p:spTree>
    <p:extLst>
      <p:ext uri="{BB962C8B-B14F-4D97-AF65-F5344CB8AC3E}">
        <p14:creationId xmlns:p14="http://schemas.microsoft.com/office/powerpoint/2010/main" val="3320467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Horizontal)">
                                      <p:cBhvr>
                                        <p:cTn id="7" dur="500"/>
                                        <p:tgtEl>
                                          <p:spTgt spid="7"/>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outVertical)">
                                      <p:cBhvr>
                                        <p:cTn id="10" dur="500"/>
                                        <p:tgtEl>
                                          <p:spTgt spid="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par>
                                <p:cTn id="17" presetID="53"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p:cTn id="19" dur="500" fill="hold"/>
                                        <p:tgtEl>
                                          <p:spTgt spid="19"/>
                                        </p:tgtEl>
                                        <p:attrNameLst>
                                          <p:attrName>ppt_w</p:attrName>
                                        </p:attrNameLst>
                                      </p:cBhvr>
                                      <p:tavLst>
                                        <p:tav tm="0">
                                          <p:val>
                                            <p:fltVal val="0"/>
                                          </p:val>
                                        </p:tav>
                                        <p:tav tm="100000">
                                          <p:val>
                                            <p:strVal val="#ppt_w"/>
                                          </p:val>
                                        </p:tav>
                                      </p:tavLst>
                                    </p:anim>
                                    <p:anim calcmode="lin" valueType="num">
                                      <p:cBhvr>
                                        <p:cTn id="20" dur="500" fill="hold"/>
                                        <p:tgtEl>
                                          <p:spTgt spid="19"/>
                                        </p:tgtEl>
                                        <p:attrNameLst>
                                          <p:attrName>ppt_h</p:attrName>
                                        </p:attrNameLst>
                                      </p:cBhvr>
                                      <p:tavLst>
                                        <p:tav tm="0">
                                          <p:val>
                                            <p:fltVal val="0"/>
                                          </p:val>
                                        </p:tav>
                                        <p:tav tm="100000">
                                          <p:val>
                                            <p:strVal val="#ppt_h"/>
                                          </p:val>
                                        </p:tav>
                                      </p:tavLst>
                                    </p:anim>
                                    <p:animEffect transition="in" filter="fade">
                                      <p:cBhvr>
                                        <p:cTn id="21" dur="500"/>
                                        <p:tgtEl>
                                          <p:spTgt spid="19"/>
                                        </p:tgtEl>
                                      </p:cBhvr>
                                    </p:animEffect>
                                  </p:childTnLst>
                                </p:cTn>
                              </p:par>
                              <p:par>
                                <p:cTn id="22" presetID="53" presetClass="entr" presetSubtype="16"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p:cTn id="29" dur="500" fill="hold"/>
                                        <p:tgtEl>
                                          <p:spTgt spid="22"/>
                                        </p:tgtEl>
                                        <p:attrNameLst>
                                          <p:attrName>ppt_w</p:attrName>
                                        </p:attrNameLst>
                                      </p:cBhvr>
                                      <p:tavLst>
                                        <p:tav tm="0">
                                          <p:val>
                                            <p:fltVal val="0"/>
                                          </p:val>
                                        </p:tav>
                                        <p:tav tm="100000">
                                          <p:val>
                                            <p:strVal val="#ppt_w"/>
                                          </p:val>
                                        </p:tav>
                                      </p:tavLst>
                                    </p:anim>
                                    <p:anim calcmode="lin" valueType="num">
                                      <p:cBhvr>
                                        <p:cTn id="30" dur="500" fill="hold"/>
                                        <p:tgtEl>
                                          <p:spTgt spid="22"/>
                                        </p:tgtEl>
                                        <p:attrNameLst>
                                          <p:attrName>ppt_h</p:attrName>
                                        </p:attrNameLst>
                                      </p:cBhvr>
                                      <p:tavLst>
                                        <p:tav tm="0">
                                          <p:val>
                                            <p:fltVal val="0"/>
                                          </p:val>
                                        </p:tav>
                                        <p:tav tm="100000">
                                          <p:val>
                                            <p:strVal val="#ppt_h"/>
                                          </p:val>
                                        </p:tav>
                                      </p:tavLst>
                                    </p:anim>
                                    <p:animEffect transition="in" filter="fade">
                                      <p:cBhvr>
                                        <p:cTn id="31" dur="500"/>
                                        <p:tgtEl>
                                          <p:spTgt spid="22"/>
                                        </p:tgtEl>
                                      </p:cBhvr>
                                    </p:animEffect>
                                  </p:childTnLst>
                                </p:cTn>
                              </p:par>
                            </p:childTnLst>
                          </p:cTn>
                        </p:par>
                        <p:par>
                          <p:cTn id="32" fill="hold">
                            <p:stCondLst>
                              <p:cond delay="1000"/>
                            </p:stCondLst>
                            <p:childTnLst>
                              <p:par>
                                <p:cTn id="33" presetID="53" presetClass="entr" presetSubtype="16" fill="hold" nodeType="afterEffect">
                                  <p:stCondLst>
                                    <p:cond delay="0"/>
                                  </p:stCondLst>
                                  <p:childTnLst>
                                    <p:set>
                                      <p:cBhvr>
                                        <p:cTn id="34" dur="1" fill="hold">
                                          <p:stCondLst>
                                            <p:cond delay="0"/>
                                          </p:stCondLst>
                                        </p:cTn>
                                        <p:tgtEl>
                                          <p:spTgt spid="38"/>
                                        </p:tgtEl>
                                        <p:attrNameLst>
                                          <p:attrName>style.visibility</p:attrName>
                                        </p:attrNameLst>
                                      </p:cBhvr>
                                      <p:to>
                                        <p:strVal val="visible"/>
                                      </p:to>
                                    </p:set>
                                    <p:anim calcmode="lin" valueType="num">
                                      <p:cBhvr>
                                        <p:cTn id="35" dur="500" fill="hold"/>
                                        <p:tgtEl>
                                          <p:spTgt spid="38"/>
                                        </p:tgtEl>
                                        <p:attrNameLst>
                                          <p:attrName>ppt_w</p:attrName>
                                        </p:attrNameLst>
                                      </p:cBhvr>
                                      <p:tavLst>
                                        <p:tav tm="0">
                                          <p:val>
                                            <p:fltVal val="0"/>
                                          </p:val>
                                        </p:tav>
                                        <p:tav tm="100000">
                                          <p:val>
                                            <p:strVal val="#ppt_w"/>
                                          </p:val>
                                        </p:tav>
                                      </p:tavLst>
                                    </p:anim>
                                    <p:anim calcmode="lin" valueType="num">
                                      <p:cBhvr>
                                        <p:cTn id="36" dur="500" fill="hold"/>
                                        <p:tgtEl>
                                          <p:spTgt spid="38"/>
                                        </p:tgtEl>
                                        <p:attrNameLst>
                                          <p:attrName>ppt_h</p:attrName>
                                        </p:attrNameLst>
                                      </p:cBhvr>
                                      <p:tavLst>
                                        <p:tav tm="0">
                                          <p:val>
                                            <p:fltVal val="0"/>
                                          </p:val>
                                        </p:tav>
                                        <p:tav tm="100000">
                                          <p:val>
                                            <p:strVal val="#ppt_h"/>
                                          </p:val>
                                        </p:tav>
                                      </p:tavLst>
                                    </p:anim>
                                    <p:animEffect transition="in" filter="fade">
                                      <p:cBhvr>
                                        <p:cTn id="37" dur="500"/>
                                        <p:tgtEl>
                                          <p:spTgt spid="38"/>
                                        </p:tgtEl>
                                      </p:cBhvr>
                                    </p:animEffect>
                                  </p:childTnLst>
                                </p:cTn>
                              </p:par>
                              <p:par>
                                <p:cTn id="38" presetID="53" presetClass="entr" presetSubtype="16"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p:cTn id="40" dur="500" fill="hold"/>
                                        <p:tgtEl>
                                          <p:spTgt spid="25"/>
                                        </p:tgtEl>
                                        <p:attrNameLst>
                                          <p:attrName>ppt_w</p:attrName>
                                        </p:attrNameLst>
                                      </p:cBhvr>
                                      <p:tavLst>
                                        <p:tav tm="0">
                                          <p:val>
                                            <p:fltVal val="0"/>
                                          </p:val>
                                        </p:tav>
                                        <p:tav tm="100000">
                                          <p:val>
                                            <p:strVal val="#ppt_w"/>
                                          </p:val>
                                        </p:tav>
                                      </p:tavLst>
                                    </p:anim>
                                    <p:anim calcmode="lin" valueType="num">
                                      <p:cBhvr>
                                        <p:cTn id="41" dur="500" fill="hold"/>
                                        <p:tgtEl>
                                          <p:spTgt spid="25"/>
                                        </p:tgtEl>
                                        <p:attrNameLst>
                                          <p:attrName>ppt_h</p:attrName>
                                        </p:attrNameLst>
                                      </p:cBhvr>
                                      <p:tavLst>
                                        <p:tav tm="0">
                                          <p:val>
                                            <p:fltVal val="0"/>
                                          </p:val>
                                        </p:tav>
                                        <p:tav tm="100000">
                                          <p:val>
                                            <p:strVal val="#ppt_h"/>
                                          </p:val>
                                        </p:tav>
                                      </p:tavLst>
                                    </p:anim>
                                    <p:animEffect transition="in" filter="fade">
                                      <p:cBhvr>
                                        <p:cTn id="42" dur="500"/>
                                        <p:tgtEl>
                                          <p:spTgt spid="25"/>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par>
                                <p:cTn id="48" presetID="53" presetClass="entr" presetSubtype="16" fill="hold"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animEffect transition="in" filter="fade">
                                      <p:cBhvr>
                                        <p:cTn id="52" dur="500"/>
                                        <p:tgtEl>
                                          <p:spTgt spid="32"/>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500"/>
                                        <p:tgtEl>
                                          <p:spTgt spid="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10" grpId="0"/>
      <p:bldP spid="12" grpId="0"/>
      <p:bldP spid="14" grpId="0"/>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16" name="Text Placeholder 15"/>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p:txBody>
          <a:bodyPr/>
          <a:lstStyle/>
          <a:p>
            <a:endParaRPr lang="es-PE"/>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4371" r="4371"/>
          <a:stretch>
            <a:fillRect/>
          </a:stretch>
        </p:blipFill>
        <p:spPr>
          <a:xfrm>
            <a:off x="-3175" y="-6350"/>
            <a:ext cx="9147175" cy="5727700"/>
          </a:xfrm>
        </p:spPr>
      </p:pic>
      <p:sp>
        <p:nvSpPr>
          <p:cNvPr id="6" name="Text Placeholder 5"/>
          <p:cNvSpPr>
            <a:spLocks noGrp="1"/>
          </p:cNvSpPr>
          <p:nvPr>
            <p:ph type="body" sz="quarter" idx="19"/>
          </p:nvPr>
        </p:nvSpPr>
        <p:spPr/>
        <p:txBody>
          <a:bodyPr/>
          <a:lstStyle/>
          <a:p>
            <a:endParaRPr lang="es-PE"/>
          </a:p>
        </p:txBody>
      </p:sp>
      <p:sp>
        <p:nvSpPr>
          <p:cNvPr id="12" name="Text Placeholder 9"/>
          <p:cNvSpPr>
            <a:spLocks noGrp="1"/>
          </p:cNvSpPr>
          <p:nvPr>
            <p:ph type="body" sz="quarter" idx="19"/>
          </p:nvPr>
        </p:nvSpPr>
        <p:spPr>
          <a:xfrm>
            <a:off x="2974789" y="4608922"/>
            <a:ext cx="5975727" cy="2069468"/>
          </a:xfrm>
          <a:solidFill>
            <a:schemeClr val="accent6"/>
          </a:solidFill>
        </p:spPr>
        <p:txBody>
          <a:bodyPr anchor="ctr">
            <a:normAutofit fontScale="85000" lnSpcReduction="20000"/>
          </a:bodyPr>
          <a:lstStyle/>
          <a:p>
            <a:pPr marL="228600" lvl="1" algn="just">
              <a:lnSpc>
                <a:spcPct val="120000"/>
              </a:lnSpc>
              <a:spcBef>
                <a:spcPts val="600"/>
              </a:spcBef>
              <a:spcAft>
                <a:spcPts val="600"/>
              </a:spcAft>
            </a:pPr>
            <a:r>
              <a:rPr lang="es-PE" sz="2400" i="1" dirty="0">
                <a:solidFill>
                  <a:srgbClr val="FFFFFF"/>
                </a:solidFill>
                <a:latin typeface="Georgia"/>
                <a:cs typeface="Georgia"/>
              </a:rPr>
              <a:t>Se deben implementar los procedimientos e indicadores con que deberá trabajar la nueva oficina o departamento </a:t>
            </a:r>
            <a:r>
              <a:rPr lang="es-PE" sz="2400" i="1" dirty="0" smtClean="0">
                <a:solidFill>
                  <a:srgbClr val="FFFFFF"/>
                </a:solidFill>
                <a:latin typeface="Georgia"/>
                <a:cs typeface="Georgia"/>
              </a:rPr>
              <a:t>de seguridad operacional. Con esas herramientas y la documentación se podrá recibir y procesar la información de SMS.</a:t>
            </a:r>
            <a:endParaRPr lang="es-PE" sz="2400" i="1" dirty="0">
              <a:solidFill>
                <a:srgbClr val="FFFFFF"/>
              </a:solidFill>
              <a:latin typeface="Georgia"/>
              <a:cs typeface="Georgia"/>
            </a:endParaRPr>
          </a:p>
        </p:txBody>
      </p:sp>
    </p:spTree>
    <p:extLst>
      <p:ext uri="{BB962C8B-B14F-4D97-AF65-F5344CB8AC3E}">
        <p14:creationId xmlns:p14="http://schemas.microsoft.com/office/powerpoint/2010/main" val="105073464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270860"/>
            <a:ext cx="7886700" cy="4974957"/>
          </a:xfrm>
        </p:spPr>
        <p:txBody>
          <a:bodyPr/>
          <a:lstStyle/>
          <a:p>
            <a:pPr marL="0" indent="0" algn="just">
              <a:lnSpc>
                <a:spcPct val="100000"/>
              </a:lnSpc>
              <a:spcBef>
                <a:spcPts val="600"/>
              </a:spcBef>
              <a:spcAft>
                <a:spcPts val="600"/>
              </a:spcAft>
              <a:buNone/>
            </a:pPr>
            <a:r>
              <a:rPr lang="es-PE" dirty="0" smtClean="0"/>
              <a:t>En este punto, las </a:t>
            </a:r>
            <a:r>
              <a:rPr lang="es-PE" dirty="0"/>
              <a:t>organizaciones de mantenimiento ya certificadas, </a:t>
            </a:r>
            <a:r>
              <a:rPr lang="es-PE" dirty="0" smtClean="0"/>
              <a:t>deben incorporar </a:t>
            </a:r>
            <a:r>
              <a:rPr lang="es-PE" dirty="0"/>
              <a:t>al sistema toda aquella información que la OMA posee de los accidentes e incidentes en los que ha estado involucrado previamente, con sus correspondiente evaluaciones y acciones correctivas, las acciones de prevención desarrolladas y las auditorias de calidad internas y externas que la OMA realiza como parte de los requisitos de calidad que debe cumplir desde su </a:t>
            </a:r>
            <a:r>
              <a:rPr lang="es-PE" dirty="0" smtClean="0"/>
              <a:t>certificación.</a:t>
            </a:r>
            <a:endParaRPr lang="es-PE" dirty="0"/>
          </a:p>
        </p:txBody>
      </p:sp>
      <p:sp>
        <p:nvSpPr>
          <p:cNvPr id="4" name="Title 1"/>
          <p:cNvSpPr>
            <a:spLocks noGrp="1"/>
          </p:cNvSpPr>
          <p:nvPr>
            <p:ph type="title"/>
          </p:nvPr>
        </p:nvSpPr>
        <p:spPr>
          <a:xfrm>
            <a:off x="629838" y="0"/>
            <a:ext cx="8145861" cy="798946"/>
          </a:xfrm>
        </p:spPr>
        <p:txBody>
          <a:bodyPr>
            <a:normAutofit/>
          </a:bodyPr>
          <a:lstStyle/>
          <a:p>
            <a:pPr algn="ctr"/>
            <a:r>
              <a:rPr lang="es-PE" b="1" dirty="0" smtClean="0"/>
              <a:t>Proceso de implementación</a:t>
            </a:r>
            <a:endParaRPr lang="es-PE" b="1" dirty="0"/>
          </a:p>
        </p:txBody>
      </p:sp>
      <p:grpSp>
        <p:nvGrpSpPr>
          <p:cNvPr id="5" name="Group 4">
            <a:extLst>
              <a:ext uri="{FF2B5EF4-FFF2-40B4-BE49-F238E27FC236}">
                <a16:creationId xmlns:a16="http://schemas.microsoft.com/office/drawing/2014/main" id="{84C49A42-5863-4E24-A233-238F5C28A061}"/>
              </a:ext>
            </a:extLst>
          </p:cNvPr>
          <p:cNvGrpSpPr/>
          <p:nvPr/>
        </p:nvGrpSpPr>
        <p:grpSpPr>
          <a:xfrm>
            <a:off x="4389632" y="798946"/>
            <a:ext cx="479036" cy="86210"/>
            <a:chOff x="5843941" y="1171696"/>
            <a:chExt cx="641369" cy="86452"/>
          </a:xfrm>
        </p:grpSpPr>
        <p:sp>
          <p:nvSpPr>
            <p:cNvPr id="6" name="Oval 5">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7" name="Oval 6">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8" name="Oval 7">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9" name="Oval 8">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0" name="Oval 9">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grpSp>
    </p:spTree>
    <p:extLst>
      <p:ext uri="{BB962C8B-B14F-4D97-AF65-F5344CB8AC3E}">
        <p14:creationId xmlns:p14="http://schemas.microsoft.com/office/powerpoint/2010/main" val="3108052459"/>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4949" y="1301858"/>
            <a:ext cx="4198695" cy="4866468"/>
          </a:xfrm>
        </p:spPr>
        <p:txBody>
          <a:bodyPr>
            <a:normAutofit/>
          </a:bodyPr>
          <a:lstStyle/>
          <a:p>
            <a:pPr algn="just">
              <a:lnSpc>
                <a:spcPct val="100000"/>
              </a:lnSpc>
              <a:spcBef>
                <a:spcPts val="600"/>
              </a:spcBef>
              <a:spcAft>
                <a:spcPts val="600"/>
              </a:spcAft>
            </a:pPr>
            <a:r>
              <a:rPr lang="es-PE" sz="2600" dirty="0" smtClean="0"/>
              <a:t>Consolidación </a:t>
            </a:r>
            <a:r>
              <a:rPr lang="es-PE" sz="2600" dirty="0"/>
              <a:t>del sistema y a la incorporación </a:t>
            </a:r>
            <a:r>
              <a:rPr lang="es-PE" sz="2600" dirty="0" smtClean="0"/>
              <a:t>de </a:t>
            </a:r>
            <a:r>
              <a:rPr lang="es-PE" sz="2600" dirty="0"/>
              <a:t>esta nueva organización interna de SMS (sección o departamento) en la </a:t>
            </a:r>
            <a:r>
              <a:rPr lang="es-PE" sz="2600" dirty="0" smtClean="0"/>
              <a:t>OMA.</a:t>
            </a:r>
            <a:endParaRPr lang="es-PE" sz="2600" dirty="0"/>
          </a:p>
          <a:p>
            <a:pPr algn="just">
              <a:lnSpc>
                <a:spcPct val="100000"/>
              </a:lnSpc>
              <a:spcBef>
                <a:spcPts val="600"/>
              </a:spcBef>
              <a:spcAft>
                <a:spcPts val="600"/>
              </a:spcAft>
            </a:pPr>
            <a:r>
              <a:rPr lang="es-PE" sz="2600" dirty="0" smtClean="0"/>
              <a:t>Consolidación de una nueva cultura </a:t>
            </a:r>
            <a:r>
              <a:rPr lang="es-PE" sz="2600" dirty="0"/>
              <a:t>de trabajo con responsabilidades, procedimientos y </a:t>
            </a:r>
            <a:r>
              <a:rPr lang="es-PE" sz="2600" dirty="0" smtClean="0"/>
              <a:t>manuales complementarios </a:t>
            </a:r>
            <a:r>
              <a:rPr lang="es-PE" sz="2600" dirty="0"/>
              <a:t>en la organización</a:t>
            </a:r>
            <a:r>
              <a:rPr lang="es-PE" sz="2600" dirty="0" smtClean="0"/>
              <a:t>.</a:t>
            </a:r>
          </a:p>
        </p:txBody>
      </p:sp>
      <p:pic>
        <p:nvPicPr>
          <p:cNvPr id="2" name="Content Placeholder 1"/>
          <p:cNvPicPr>
            <a:picLocks noGrp="1" noChangeAspect="1"/>
          </p:cNvPicPr>
          <p:nvPr>
            <p:ph sz="half" idx="2"/>
          </p:nvPr>
        </p:nvPicPr>
        <p:blipFill rotWithShape="1">
          <a:blip r:embed="rId3"/>
          <a:srcRect l="23240" r="23240"/>
          <a:stretch/>
        </p:blipFill>
        <p:spPr>
          <a:xfrm>
            <a:off x="4868863" y="1301858"/>
            <a:ext cx="3906837" cy="4866468"/>
          </a:xfrm>
          <a:prstGeom prst="rect">
            <a:avLst/>
          </a:prstGeom>
        </p:spPr>
      </p:pic>
      <p:sp>
        <p:nvSpPr>
          <p:cNvPr id="5" name="Title 1"/>
          <p:cNvSpPr>
            <a:spLocks noGrp="1"/>
          </p:cNvSpPr>
          <p:nvPr>
            <p:ph type="title"/>
          </p:nvPr>
        </p:nvSpPr>
        <p:spPr>
          <a:xfrm>
            <a:off x="629838" y="0"/>
            <a:ext cx="8145861" cy="798946"/>
          </a:xfrm>
        </p:spPr>
        <p:txBody>
          <a:bodyPr>
            <a:normAutofit/>
          </a:bodyPr>
          <a:lstStyle/>
          <a:p>
            <a:pPr algn="ctr"/>
            <a:r>
              <a:rPr lang="es-PE" b="1" dirty="0" smtClean="0"/>
              <a:t>Proceso de implementación</a:t>
            </a:r>
            <a:endParaRPr lang="es-PE" b="1" dirty="0"/>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89632" y="798946"/>
            <a:ext cx="479036" cy="86210"/>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grpSp>
    </p:spTree>
    <p:extLst>
      <p:ext uri="{BB962C8B-B14F-4D97-AF65-F5344CB8AC3E}">
        <p14:creationId xmlns:p14="http://schemas.microsoft.com/office/powerpoint/2010/main" val="3010060795"/>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79514" y="1196976"/>
            <a:ext cx="4222071" cy="5532895"/>
          </a:xfrm>
        </p:spPr>
        <p:txBody>
          <a:bodyPr>
            <a:normAutofit/>
          </a:bodyPr>
          <a:lstStyle/>
          <a:p>
            <a:pPr algn="just">
              <a:lnSpc>
                <a:spcPct val="100000"/>
              </a:lnSpc>
              <a:spcBef>
                <a:spcPts val="600"/>
              </a:spcBef>
              <a:spcAft>
                <a:spcPts val="600"/>
              </a:spcAft>
            </a:pPr>
            <a:r>
              <a:rPr lang="es-PE" dirty="0" smtClean="0"/>
              <a:t>Indicadores </a:t>
            </a:r>
            <a:r>
              <a:rPr lang="es-PE" dirty="0"/>
              <a:t>que permitan orientar su desempeño con una optimización de los recursos asignados y una mejora potencial en la seguridad </a:t>
            </a:r>
            <a:r>
              <a:rPr lang="es-PE" dirty="0" smtClean="0"/>
              <a:t>operacional.</a:t>
            </a:r>
          </a:p>
          <a:p>
            <a:pPr algn="just">
              <a:lnSpc>
                <a:spcPct val="100000"/>
              </a:lnSpc>
              <a:spcBef>
                <a:spcPts val="600"/>
              </a:spcBef>
              <a:spcAft>
                <a:spcPts val="600"/>
              </a:spcAft>
            </a:pPr>
            <a:r>
              <a:rPr lang="es-PE" dirty="0" smtClean="0"/>
              <a:t>Compromiso </a:t>
            </a:r>
            <a:r>
              <a:rPr lang="es-PE" dirty="0"/>
              <a:t>de su personal con la OMA y su sistema de seguridad operacional</a:t>
            </a:r>
          </a:p>
        </p:txBody>
      </p:sp>
      <p:pic>
        <p:nvPicPr>
          <p:cNvPr id="2" name="Content Placeholder 1"/>
          <p:cNvPicPr>
            <a:picLocks noGrp="1" noChangeAspect="1"/>
          </p:cNvPicPr>
          <p:nvPr>
            <p:ph sz="half" idx="2"/>
          </p:nvPr>
        </p:nvPicPr>
        <p:blipFill rotWithShape="1">
          <a:blip r:embed="rId3"/>
          <a:srcRect/>
          <a:stretch/>
        </p:blipFill>
        <p:spPr>
          <a:xfrm>
            <a:off x="4883233" y="1208088"/>
            <a:ext cx="3666080" cy="5168219"/>
          </a:xfrm>
          <a:prstGeom prst="rect">
            <a:avLst/>
          </a:prstGeom>
        </p:spPr>
      </p:pic>
      <p:sp>
        <p:nvSpPr>
          <p:cNvPr id="5" name="Title 1"/>
          <p:cNvSpPr>
            <a:spLocks noGrp="1"/>
          </p:cNvSpPr>
          <p:nvPr>
            <p:ph type="title"/>
          </p:nvPr>
        </p:nvSpPr>
        <p:spPr>
          <a:xfrm>
            <a:off x="629838" y="0"/>
            <a:ext cx="8145861" cy="798946"/>
          </a:xfrm>
        </p:spPr>
        <p:txBody>
          <a:bodyPr>
            <a:normAutofit/>
          </a:bodyPr>
          <a:lstStyle/>
          <a:p>
            <a:pPr algn="ctr"/>
            <a:r>
              <a:rPr lang="es-PE" b="1" dirty="0" smtClean="0"/>
              <a:t>Proceso de implementación</a:t>
            </a:r>
            <a:endParaRPr lang="es-PE" b="1" dirty="0"/>
          </a:p>
        </p:txBody>
      </p:sp>
      <p:grpSp>
        <p:nvGrpSpPr>
          <p:cNvPr id="6" name="Group 5">
            <a:extLst>
              <a:ext uri="{FF2B5EF4-FFF2-40B4-BE49-F238E27FC236}">
                <a16:creationId xmlns:a16="http://schemas.microsoft.com/office/drawing/2014/main" id="{84C49A42-5863-4E24-A233-238F5C28A061}"/>
              </a:ext>
            </a:extLst>
          </p:cNvPr>
          <p:cNvGrpSpPr/>
          <p:nvPr/>
        </p:nvGrpSpPr>
        <p:grpSpPr>
          <a:xfrm>
            <a:off x="4389632" y="798946"/>
            <a:ext cx="479036" cy="86210"/>
            <a:chOff x="5843941" y="1171696"/>
            <a:chExt cx="641369" cy="86452"/>
          </a:xfrm>
        </p:grpSpPr>
        <p:sp>
          <p:nvSpPr>
            <p:cNvPr id="7" name="Oval 6">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8" name="Oval 7">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9" name="Oval 8">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0" name="Oval 9">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1" name="Oval 10">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grpSp>
    </p:spTree>
    <p:extLst>
      <p:ext uri="{BB962C8B-B14F-4D97-AF65-F5344CB8AC3E}">
        <p14:creationId xmlns:p14="http://schemas.microsoft.com/office/powerpoint/2010/main" val="4119133378"/>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585496" y="29827"/>
            <a:ext cx="7886700" cy="855329"/>
          </a:xfrm>
        </p:spPr>
        <p:txBody>
          <a:bodyPr>
            <a:normAutofit/>
          </a:bodyPr>
          <a:lstStyle/>
          <a:p>
            <a:pPr algn="ctr"/>
            <a:r>
              <a:rPr lang="es-PE" b="1" dirty="0" smtClean="0"/>
              <a:t>Proceso de implementación</a:t>
            </a:r>
            <a:endParaRPr lang="es-PE" b="1" dirty="0"/>
          </a:p>
        </p:txBody>
      </p:sp>
      <p:sp>
        <p:nvSpPr>
          <p:cNvPr id="3" name="Content Placeholder 2"/>
          <p:cNvSpPr>
            <a:spLocks noGrp="1"/>
          </p:cNvSpPr>
          <p:nvPr>
            <p:ph sz="half" idx="1"/>
          </p:nvPr>
        </p:nvSpPr>
        <p:spPr>
          <a:xfrm>
            <a:off x="585496" y="1376174"/>
            <a:ext cx="3975636" cy="4885141"/>
          </a:xfrm>
        </p:spPr>
        <p:txBody>
          <a:bodyPr>
            <a:normAutofit fontScale="92500" lnSpcReduction="20000"/>
          </a:bodyPr>
          <a:lstStyle/>
          <a:p>
            <a:pPr marL="0" indent="0" algn="just">
              <a:lnSpc>
                <a:spcPct val="120000"/>
              </a:lnSpc>
              <a:spcBef>
                <a:spcPts val="600"/>
              </a:spcBef>
              <a:spcAft>
                <a:spcPts val="600"/>
              </a:spcAft>
              <a:buNone/>
            </a:pPr>
            <a:r>
              <a:rPr lang="es-PE" dirty="0" smtClean="0"/>
              <a:t>Para </a:t>
            </a:r>
            <a:r>
              <a:rPr lang="es-PE" dirty="0"/>
              <a:t>las </a:t>
            </a:r>
            <a:r>
              <a:rPr lang="es-PE" dirty="0" smtClean="0"/>
              <a:t>OMAs </a:t>
            </a:r>
            <a:r>
              <a:rPr lang="es-PE" dirty="0"/>
              <a:t>ya certificadas, todo el desarrollo efectuado deberá mostrar sus resultados, así como su efectividad y eficiencia. Será la demostración de si la OMA efectuó en buena forma la incorporación del SMS a sus actividades normales, luego de su certificación inicial previa</a:t>
            </a:r>
            <a:r>
              <a:rPr lang="es-PE" dirty="0" smtClean="0"/>
              <a:t>.</a:t>
            </a:r>
            <a:endParaRPr lang="es-PE" dirty="0"/>
          </a:p>
        </p:txBody>
      </p:sp>
      <p:grpSp>
        <p:nvGrpSpPr>
          <p:cNvPr id="5" name="Group 4">
            <a:extLst>
              <a:ext uri="{FF2B5EF4-FFF2-40B4-BE49-F238E27FC236}">
                <a16:creationId xmlns:a16="http://schemas.microsoft.com/office/drawing/2014/main" id="{84C49A42-5863-4E24-A233-238F5C28A061}"/>
              </a:ext>
            </a:extLst>
          </p:cNvPr>
          <p:cNvGrpSpPr/>
          <p:nvPr/>
        </p:nvGrpSpPr>
        <p:grpSpPr>
          <a:xfrm>
            <a:off x="4389632" y="798946"/>
            <a:ext cx="479036" cy="86210"/>
            <a:chOff x="5843941" y="1171696"/>
            <a:chExt cx="641369" cy="86452"/>
          </a:xfrm>
        </p:grpSpPr>
        <p:sp>
          <p:nvSpPr>
            <p:cNvPr id="6" name="Oval 5">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7" name="Oval 6">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8" name="Oval 7">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9" name="Oval 8">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10" name="Oval 9">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grpSp>
      <p:pic>
        <p:nvPicPr>
          <p:cNvPr id="12" name="Content Placeholder 11"/>
          <p:cNvPicPr>
            <a:picLocks noGrp="1" noChangeAspect="1"/>
          </p:cNvPicPr>
          <p:nvPr>
            <p:ph sz="half" idx="2"/>
          </p:nvPr>
        </p:nvPicPr>
        <p:blipFill rotWithShape="1">
          <a:blip r:embed="rId3"/>
          <a:srcRect l="23483" r="23483"/>
          <a:stretch/>
        </p:blipFill>
        <p:spPr>
          <a:xfrm>
            <a:off x="4629150" y="1376173"/>
            <a:ext cx="3886200" cy="4885141"/>
          </a:xfrm>
          <a:prstGeom prst="rect">
            <a:avLst/>
          </a:prstGeom>
        </p:spPr>
      </p:pic>
    </p:spTree>
    <p:extLst>
      <p:ext uri="{BB962C8B-B14F-4D97-AF65-F5344CB8AC3E}">
        <p14:creationId xmlns:p14="http://schemas.microsoft.com/office/powerpoint/2010/main" val="1519884606"/>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16" name="Text Placeholder 15"/>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pic>
        <p:nvPicPr>
          <p:cNvPr id="13" name="Picture Placeholder 1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3441" b="3441"/>
          <a:stretch>
            <a:fillRect/>
          </a:stretch>
        </p:blipFill>
        <p:spPr>
          <a:xfrm>
            <a:off x="-3175" y="-6350"/>
            <a:ext cx="9147175" cy="5678488"/>
          </a:xfrm>
        </p:spPr>
      </p:pic>
      <p:sp>
        <p:nvSpPr>
          <p:cNvPr id="14" name="Text Placeholder 13"/>
          <p:cNvSpPr>
            <a:spLocks noGrp="1"/>
          </p:cNvSpPr>
          <p:nvPr>
            <p:ph type="body" sz="quarter" idx="19"/>
          </p:nvPr>
        </p:nvSpPr>
        <p:spPr/>
        <p:txBody>
          <a:bodyPr/>
          <a:lstStyle/>
          <a:p>
            <a:endParaRPr lang="es-PE"/>
          </a:p>
        </p:txBody>
      </p:sp>
      <p:sp>
        <p:nvSpPr>
          <p:cNvPr id="17" name="Text Placeholder 9"/>
          <p:cNvSpPr>
            <a:spLocks noGrp="1"/>
          </p:cNvSpPr>
          <p:nvPr>
            <p:ph type="body" sz="quarter" idx="19"/>
          </p:nvPr>
        </p:nvSpPr>
        <p:spPr>
          <a:xfrm>
            <a:off x="2974789" y="4608922"/>
            <a:ext cx="5975727" cy="2069468"/>
          </a:xfrm>
          <a:solidFill>
            <a:schemeClr val="accent6"/>
          </a:solidFill>
        </p:spPr>
        <p:txBody>
          <a:bodyPr anchor="ctr">
            <a:normAutofit fontScale="92500" lnSpcReduction="10000"/>
          </a:bodyPr>
          <a:lstStyle/>
          <a:p>
            <a:pPr marL="228600" lvl="1" algn="just">
              <a:lnSpc>
                <a:spcPct val="120000"/>
              </a:lnSpc>
              <a:spcBef>
                <a:spcPts val="600"/>
              </a:spcBef>
              <a:spcAft>
                <a:spcPts val="600"/>
              </a:spcAft>
            </a:pPr>
            <a:r>
              <a:rPr lang="es-PE" sz="2400" i="1" dirty="0" smtClean="0">
                <a:solidFill>
                  <a:srgbClr val="FFFFFF"/>
                </a:solidFill>
                <a:latin typeface="Georgia"/>
                <a:cs typeface="Georgia"/>
              </a:rPr>
              <a:t>Los </a:t>
            </a:r>
            <a:r>
              <a:rPr lang="es-PE" sz="2400" i="1" dirty="0">
                <a:solidFill>
                  <a:srgbClr val="FFFFFF"/>
                </a:solidFill>
                <a:latin typeface="Georgia"/>
                <a:cs typeface="Georgia"/>
              </a:rPr>
              <a:t>procesos de capacitación normales de la OMA </a:t>
            </a:r>
            <a:r>
              <a:rPr lang="es-PE" sz="2400" i="1" dirty="0" smtClean="0">
                <a:solidFill>
                  <a:srgbClr val="FFFFFF"/>
                </a:solidFill>
                <a:latin typeface="Georgia"/>
                <a:cs typeface="Georgia"/>
              </a:rPr>
              <a:t>incorporarán </a:t>
            </a:r>
            <a:r>
              <a:rPr lang="es-PE" sz="2400" i="1" dirty="0">
                <a:solidFill>
                  <a:srgbClr val="FFFFFF"/>
                </a:solidFill>
                <a:latin typeface="Georgia"/>
                <a:cs typeface="Georgia"/>
              </a:rPr>
              <a:t>en forma permanente </a:t>
            </a:r>
            <a:r>
              <a:rPr lang="es-PE" sz="2400" i="1" dirty="0" smtClean="0">
                <a:solidFill>
                  <a:srgbClr val="FFFFFF"/>
                </a:solidFill>
                <a:latin typeface="Georgia"/>
                <a:cs typeface="Georgia"/>
              </a:rPr>
              <a:t>los </a:t>
            </a:r>
            <a:r>
              <a:rPr lang="es-PE" sz="2400" i="1" dirty="0">
                <a:solidFill>
                  <a:srgbClr val="FFFFFF"/>
                </a:solidFill>
                <a:latin typeface="Georgia"/>
                <a:cs typeface="Georgia"/>
              </a:rPr>
              <a:t>nuevos temas de SMS y se </a:t>
            </a:r>
            <a:r>
              <a:rPr lang="es-PE" sz="2400" i="1" dirty="0" smtClean="0">
                <a:solidFill>
                  <a:srgbClr val="FFFFFF"/>
                </a:solidFill>
                <a:latin typeface="Georgia"/>
                <a:cs typeface="Georgia"/>
              </a:rPr>
              <a:t>mantendrá </a:t>
            </a:r>
            <a:r>
              <a:rPr lang="es-PE" sz="2400" i="1" dirty="0">
                <a:solidFill>
                  <a:srgbClr val="FFFFFF"/>
                </a:solidFill>
                <a:latin typeface="Georgia"/>
                <a:cs typeface="Georgia"/>
              </a:rPr>
              <a:t>la motivación, compromiso y participación del personal en el sistema.</a:t>
            </a:r>
          </a:p>
        </p:txBody>
      </p:sp>
    </p:spTree>
    <p:extLst>
      <p:ext uri="{BB962C8B-B14F-4D97-AF65-F5344CB8AC3E}">
        <p14:creationId xmlns:p14="http://schemas.microsoft.com/office/powerpoint/2010/main" val="19364746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sp>
        <p:nvSpPr>
          <p:cNvPr id="4" name="Text Placeholder 3"/>
          <p:cNvSpPr>
            <a:spLocks noGrp="1"/>
          </p:cNvSpPr>
          <p:nvPr>
            <p:ph type="body" sz="quarter" idx="19"/>
          </p:nvPr>
        </p:nvSpPr>
        <p:spPr/>
        <p:txBody>
          <a:bodyPr/>
          <a:lstStyle/>
          <a:p>
            <a:endParaRPr lang="es-PE"/>
          </a:p>
        </p:txBody>
      </p:sp>
      <p:sp>
        <p:nvSpPr>
          <p:cNvPr id="16" name="Text Placeholder 15"/>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p:txBody>
          <a:bodyPr/>
          <a:lstStyle/>
          <a:p>
            <a:endParaRPr lang="es-PE"/>
          </a:p>
        </p:txBody>
      </p:sp>
      <p:sp>
        <p:nvSpPr>
          <p:cNvPr id="6" name="Text Placeholder 5"/>
          <p:cNvSpPr>
            <a:spLocks noGrp="1"/>
          </p:cNvSpPr>
          <p:nvPr>
            <p:ph type="body" sz="quarter" idx="19"/>
          </p:nvPr>
        </p:nvSpPr>
        <p:spPr/>
        <p:txBody>
          <a:bodyPr/>
          <a:lstStyle/>
          <a:p>
            <a:endParaRPr lang="es-PE"/>
          </a:p>
        </p:txBody>
      </p:sp>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2850" b="2850"/>
          <a:stretch>
            <a:fillRect/>
          </a:stretch>
        </p:blipFill>
        <p:spPr>
          <a:xfrm>
            <a:off x="-3175" y="-6350"/>
            <a:ext cx="9147175" cy="5756275"/>
          </a:xfrm>
        </p:spPr>
      </p:pic>
      <p:sp>
        <p:nvSpPr>
          <p:cNvPr id="8" name="Text Placeholder 7"/>
          <p:cNvSpPr>
            <a:spLocks noGrp="1"/>
          </p:cNvSpPr>
          <p:nvPr>
            <p:ph type="body" sz="quarter" idx="19"/>
          </p:nvPr>
        </p:nvSpPr>
        <p:spPr/>
        <p:txBody>
          <a:bodyPr/>
          <a:lstStyle/>
          <a:p>
            <a:endParaRPr lang="es-PE"/>
          </a:p>
        </p:txBody>
      </p:sp>
      <p:sp>
        <p:nvSpPr>
          <p:cNvPr id="13" name="Text Placeholder 9"/>
          <p:cNvSpPr>
            <a:spLocks noGrp="1"/>
          </p:cNvSpPr>
          <p:nvPr>
            <p:ph type="body" sz="quarter" idx="19"/>
          </p:nvPr>
        </p:nvSpPr>
        <p:spPr>
          <a:xfrm>
            <a:off x="2974789" y="4608922"/>
            <a:ext cx="5975727" cy="2069468"/>
          </a:xfrm>
          <a:solidFill>
            <a:schemeClr val="accent6"/>
          </a:solidFill>
        </p:spPr>
        <p:txBody>
          <a:bodyPr anchor="ctr">
            <a:normAutofit fontScale="92500" lnSpcReduction="10000"/>
          </a:bodyPr>
          <a:lstStyle/>
          <a:p>
            <a:pPr marL="228600" lvl="1" algn="just">
              <a:lnSpc>
                <a:spcPct val="120000"/>
              </a:lnSpc>
              <a:spcBef>
                <a:spcPts val="600"/>
              </a:spcBef>
              <a:spcAft>
                <a:spcPts val="600"/>
              </a:spcAft>
            </a:pPr>
            <a:r>
              <a:rPr lang="es-PE" sz="2400" i="1" dirty="0" smtClean="0">
                <a:solidFill>
                  <a:srgbClr val="FFFFFF"/>
                </a:solidFill>
                <a:latin typeface="Georgia"/>
                <a:cs typeface="Georgia"/>
              </a:rPr>
              <a:t>Completado </a:t>
            </a:r>
            <a:r>
              <a:rPr lang="es-PE" sz="2400" i="1" dirty="0">
                <a:solidFill>
                  <a:srgbClr val="FFFFFF"/>
                </a:solidFill>
                <a:latin typeface="Georgia"/>
                <a:cs typeface="Georgia"/>
              </a:rPr>
              <a:t>el plan de implementación aceptado por la AAC se culminará el proceso de aceptación, al demostrar a la AAC que se ha completado en forma efectiva y eficiente la implementación del SMS.</a:t>
            </a:r>
          </a:p>
        </p:txBody>
      </p:sp>
    </p:spTree>
    <p:extLst>
      <p:ext uri="{BB962C8B-B14F-4D97-AF65-F5344CB8AC3E}">
        <p14:creationId xmlns:p14="http://schemas.microsoft.com/office/powerpoint/2010/main" val="34977963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217" y="199524"/>
            <a:ext cx="8823960" cy="658844"/>
          </a:xfrm>
        </p:spPr>
        <p:txBody>
          <a:bodyPr>
            <a:normAutofit/>
          </a:bodyPr>
          <a:lstStyle/>
          <a:p>
            <a:pPr algn="ctr"/>
            <a:r>
              <a:rPr lang="es-PE" sz="3000" b="1" dirty="0" smtClean="0"/>
              <a:t>Marco de trabajo del SMS</a:t>
            </a:r>
            <a:endParaRPr lang="es-PE" sz="3000" b="1" dirty="0"/>
          </a:p>
        </p:txBody>
      </p:sp>
      <p:grpSp>
        <p:nvGrpSpPr>
          <p:cNvPr id="3" name="Group 2"/>
          <p:cNvGrpSpPr/>
          <p:nvPr/>
        </p:nvGrpSpPr>
        <p:grpSpPr>
          <a:xfrm>
            <a:off x="311955" y="1157610"/>
            <a:ext cx="8566484" cy="5180598"/>
            <a:chOff x="68826" y="88489"/>
            <a:chExt cx="8996516" cy="6682425"/>
          </a:xfrm>
        </p:grpSpPr>
        <p:sp>
          <p:nvSpPr>
            <p:cNvPr id="90" name="Rectangle 89"/>
            <p:cNvSpPr/>
            <p:nvPr/>
          </p:nvSpPr>
          <p:spPr>
            <a:xfrm>
              <a:off x="68826" y="88490"/>
              <a:ext cx="1960376" cy="207926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t>Componente 1 del SMS – Política y objetivos de seguridad operacional</a:t>
              </a:r>
            </a:p>
          </p:txBody>
        </p:sp>
        <p:sp>
          <p:nvSpPr>
            <p:cNvPr id="91" name="Rectangle 90"/>
            <p:cNvSpPr/>
            <p:nvPr/>
          </p:nvSpPr>
          <p:spPr>
            <a:xfrm>
              <a:off x="68826" y="2428568"/>
              <a:ext cx="1960376" cy="1248697"/>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t>Componente 2 del SMS - Gestión de riesgos de seguridad operacional</a:t>
              </a:r>
            </a:p>
          </p:txBody>
        </p:sp>
        <p:sp>
          <p:nvSpPr>
            <p:cNvPr id="92" name="Rectangle 91"/>
            <p:cNvSpPr/>
            <p:nvPr/>
          </p:nvSpPr>
          <p:spPr>
            <a:xfrm>
              <a:off x="68826" y="3938079"/>
              <a:ext cx="1960376" cy="146834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t>Componente 3 del SMS - Aseguramiento de la seguridad operacional</a:t>
              </a:r>
            </a:p>
          </p:txBody>
        </p:sp>
        <p:sp>
          <p:nvSpPr>
            <p:cNvPr id="93" name="Rectangle 92"/>
            <p:cNvSpPr/>
            <p:nvPr/>
          </p:nvSpPr>
          <p:spPr>
            <a:xfrm>
              <a:off x="68826" y="5667242"/>
              <a:ext cx="1960376" cy="1103672"/>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t>Componente 4 del SMS – Promoción de la seguridad operacional</a:t>
              </a:r>
            </a:p>
          </p:txBody>
        </p:sp>
        <p:sp>
          <p:nvSpPr>
            <p:cNvPr id="94" name="Rectangle 93"/>
            <p:cNvSpPr/>
            <p:nvPr/>
          </p:nvSpPr>
          <p:spPr>
            <a:xfrm>
              <a:off x="2229826" y="88489"/>
              <a:ext cx="6835516" cy="2086375"/>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dirty="0"/>
            </a:p>
          </p:txBody>
        </p:sp>
        <p:sp>
          <p:nvSpPr>
            <p:cNvPr id="95" name="Rectangle 94"/>
            <p:cNvSpPr/>
            <p:nvPr/>
          </p:nvSpPr>
          <p:spPr>
            <a:xfrm>
              <a:off x="2229826" y="2428568"/>
              <a:ext cx="6835516" cy="1248697"/>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dirty="0"/>
            </a:p>
          </p:txBody>
        </p:sp>
        <p:sp>
          <p:nvSpPr>
            <p:cNvPr id="96" name="Rectangle 95"/>
            <p:cNvSpPr/>
            <p:nvPr/>
          </p:nvSpPr>
          <p:spPr>
            <a:xfrm>
              <a:off x="2229826" y="3930969"/>
              <a:ext cx="6835516" cy="1475459"/>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dirty="0"/>
            </a:p>
          </p:txBody>
        </p:sp>
        <p:sp>
          <p:nvSpPr>
            <p:cNvPr id="97" name="Rectangle 96"/>
            <p:cNvSpPr/>
            <p:nvPr/>
          </p:nvSpPr>
          <p:spPr>
            <a:xfrm>
              <a:off x="2229826" y="5660130"/>
              <a:ext cx="6835516" cy="1110784"/>
            </a:xfrm>
            <a:prstGeom prst="rect">
              <a:avLst/>
            </a:prstGeom>
            <a:noFill/>
            <a:ln>
              <a:solidFill>
                <a:srgbClr val="0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200" dirty="0"/>
            </a:p>
          </p:txBody>
        </p:sp>
        <p:sp>
          <p:nvSpPr>
            <p:cNvPr id="98" name="Rounded Rectangle 97"/>
            <p:cNvSpPr/>
            <p:nvPr/>
          </p:nvSpPr>
          <p:spPr>
            <a:xfrm>
              <a:off x="2315812" y="161689"/>
              <a:ext cx="2326531" cy="525896"/>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rgbClr val="FFFF00"/>
                  </a:solidFill>
                </a:rPr>
                <a:t>1.1</a:t>
              </a:r>
              <a:r>
                <a:rPr lang="es-PE" sz="1400" dirty="0"/>
                <a:t> Compromiso de la dirección</a:t>
              </a:r>
            </a:p>
          </p:txBody>
        </p:sp>
        <p:sp>
          <p:nvSpPr>
            <p:cNvPr id="99" name="Rounded Rectangle 98"/>
            <p:cNvSpPr/>
            <p:nvPr/>
          </p:nvSpPr>
          <p:spPr>
            <a:xfrm>
              <a:off x="4778477" y="161687"/>
              <a:ext cx="1900888" cy="1932583"/>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rgbClr val="FFFF00"/>
                  </a:solidFill>
                </a:rPr>
                <a:t>1.3 </a:t>
              </a:r>
              <a:r>
                <a:rPr lang="es-PE" sz="1400" dirty="0"/>
                <a:t>Designación del personal clave de seguridad operacional</a:t>
              </a:r>
            </a:p>
          </p:txBody>
        </p:sp>
        <p:sp>
          <p:nvSpPr>
            <p:cNvPr id="100" name="Rounded Rectangle 99"/>
            <p:cNvSpPr/>
            <p:nvPr/>
          </p:nvSpPr>
          <p:spPr>
            <a:xfrm>
              <a:off x="6815499" y="1484671"/>
              <a:ext cx="2113709" cy="60959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rgbClr val="FFFF00"/>
                  </a:solidFill>
                </a:rPr>
                <a:t>1.5 </a:t>
              </a:r>
              <a:r>
                <a:rPr lang="es-PE" sz="1400" dirty="0"/>
                <a:t>Documentación SMS</a:t>
              </a:r>
            </a:p>
          </p:txBody>
        </p:sp>
        <p:sp>
          <p:nvSpPr>
            <p:cNvPr id="101" name="Rounded Rectangle 100"/>
            <p:cNvSpPr/>
            <p:nvPr/>
          </p:nvSpPr>
          <p:spPr>
            <a:xfrm>
              <a:off x="2315812" y="774996"/>
              <a:ext cx="2326531" cy="1319275"/>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a:solidFill>
                    <a:srgbClr val="FFFF00"/>
                  </a:solidFill>
                </a:rPr>
                <a:t>1.2</a:t>
              </a:r>
              <a:r>
                <a:rPr lang="es-PE" sz="1200" dirty="0"/>
                <a:t> Obligación de rendición de cuentas y responsabilidades en materia de seguridad operacional</a:t>
              </a:r>
            </a:p>
          </p:txBody>
        </p:sp>
        <p:sp>
          <p:nvSpPr>
            <p:cNvPr id="102" name="Rounded Rectangle 101"/>
            <p:cNvSpPr/>
            <p:nvPr/>
          </p:nvSpPr>
          <p:spPr>
            <a:xfrm>
              <a:off x="6815499" y="167125"/>
              <a:ext cx="2113709" cy="1236952"/>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rgbClr val="FFFF00"/>
                  </a:solidFill>
                </a:rPr>
                <a:t>1.4 </a:t>
              </a:r>
              <a:r>
                <a:rPr lang="es-PE" sz="1400" dirty="0"/>
                <a:t>Coordinación de la planificación de respuestas ante emergencias</a:t>
              </a:r>
            </a:p>
          </p:txBody>
        </p:sp>
        <p:sp>
          <p:nvSpPr>
            <p:cNvPr id="103" name="Rounded Rectangle 102"/>
            <p:cNvSpPr/>
            <p:nvPr/>
          </p:nvSpPr>
          <p:spPr>
            <a:xfrm>
              <a:off x="2315812" y="2507227"/>
              <a:ext cx="3252956" cy="1101212"/>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rgbClr val="FFFF00"/>
                  </a:solidFill>
                </a:rPr>
                <a:t>2.1 </a:t>
              </a:r>
              <a:r>
                <a:rPr lang="es-PE" sz="1400" dirty="0"/>
                <a:t>Identificación de peligros</a:t>
              </a:r>
            </a:p>
          </p:txBody>
        </p:sp>
        <p:sp>
          <p:nvSpPr>
            <p:cNvPr id="104" name="Rounded Rectangle 103"/>
            <p:cNvSpPr/>
            <p:nvPr/>
          </p:nvSpPr>
          <p:spPr>
            <a:xfrm>
              <a:off x="5690578" y="2507226"/>
              <a:ext cx="3177724" cy="1101213"/>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rgbClr val="FFFF00"/>
                  </a:solidFill>
                </a:rPr>
                <a:t>2.2 </a:t>
              </a:r>
              <a:r>
                <a:rPr lang="es-PE" sz="1400" dirty="0"/>
                <a:t>Evaluación y mitigación de riesgos de seguridad operacional</a:t>
              </a:r>
            </a:p>
          </p:txBody>
        </p:sp>
        <p:sp>
          <p:nvSpPr>
            <p:cNvPr id="105" name="Rounded Rectangle 104"/>
            <p:cNvSpPr/>
            <p:nvPr/>
          </p:nvSpPr>
          <p:spPr>
            <a:xfrm>
              <a:off x="2315812" y="4021394"/>
              <a:ext cx="2164564" cy="124786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200" b="1" dirty="0">
                  <a:solidFill>
                    <a:srgbClr val="FFFF00"/>
                  </a:solidFill>
                </a:rPr>
                <a:t>3.1  </a:t>
              </a:r>
              <a:r>
                <a:rPr lang="es-PE" sz="1200" dirty="0"/>
                <a:t>Observación y medición del rendimiento en materia de seguridad</a:t>
              </a:r>
            </a:p>
          </p:txBody>
        </p:sp>
        <p:sp>
          <p:nvSpPr>
            <p:cNvPr id="106" name="Rounded Rectangle 105"/>
            <p:cNvSpPr/>
            <p:nvPr/>
          </p:nvSpPr>
          <p:spPr>
            <a:xfrm>
              <a:off x="4587481" y="4021393"/>
              <a:ext cx="2147200" cy="124786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rgbClr val="FFFF00"/>
                  </a:solidFill>
                </a:rPr>
                <a:t>3.2</a:t>
              </a:r>
              <a:r>
                <a:rPr lang="es-PE" sz="1400" dirty="0">
                  <a:solidFill>
                    <a:schemeClr val="bg1"/>
                  </a:solidFill>
                </a:rPr>
                <a:t>  Gestión del cambio</a:t>
              </a:r>
            </a:p>
          </p:txBody>
        </p:sp>
        <p:sp>
          <p:nvSpPr>
            <p:cNvPr id="107" name="Rounded Rectangle 106"/>
            <p:cNvSpPr/>
            <p:nvPr/>
          </p:nvSpPr>
          <p:spPr>
            <a:xfrm>
              <a:off x="2315812" y="5797291"/>
              <a:ext cx="3252956" cy="83645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rgbClr val="FFFF00"/>
                  </a:solidFill>
                </a:rPr>
                <a:t>4.1  </a:t>
              </a:r>
              <a:r>
                <a:rPr lang="es-PE" sz="1400" dirty="0">
                  <a:solidFill>
                    <a:schemeClr val="bg1"/>
                  </a:solidFill>
                </a:rPr>
                <a:t>Instrucción y educación</a:t>
              </a:r>
            </a:p>
          </p:txBody>
        </p:sp>
        <p:sp>
          <p:nvSpPr>
            <p:cNvPr id="108" name="Rounded Rectangle 107"/>
            <p:cNvSpPr/>
            <p:nvPr/>
          </p:nvSpPr>
          <p:spPr>
            <a:xfrm>
              <a:off x="5690577" y="5797291"/>
              <a:ext cx="3252956" cy="836458"/>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rgbClr val="FFFF00"/>
                  </a:solidFill>
                </a:rPr>
                <a:t>4.2  </a:t>
              </a:r>
              <a:r>
                <a:rPr lang="es-PE" sz="1400" dirty="0">
                  <a:solidFill>
                    <a:schemeClr val="bg1"/>
                  </a:solidFill>
                </a:rPr>
                <a:t>Comunicación de la seguridad operacional</a:t>
              </a:r>
            </a:p>
          </p:txBody>
        </p:sp>
        <p:sp>
          <p:nvSpPr>
            <p:cNvPr id="109" name="Rounded Rectangle 108"/>
            <p:cNvSpPr/>
            <p:nvPr/>
          </p:nvSpPr>
          <p:spPr>
            <a:xfrm>
              <a:off x="6841159" y="4021392"/>
              <a:ext cx="2147200" cy="1247869"/>
            </a:xfrm>
            <a:prstGeom prst="roundRect">
              <a:avLst/>
            </a:prstGeom>
            <a:gradFill flip="none" rotWithShape="1">
              <a:gsLst>
                <a:gs pos="0">
                  <a:srgbClr val="00ACA8">
                    <a:shade val="30000"/>
                    <a:satMod val="115000"/>
                  </a:srgbClr>
                </a:gs>
                <a:gs pos="50000">
                  <a:srgbClr val="00ACA8">
                    <a:shade val="67500"/>
                    <a:satMod val="115000"/>
                  </a:srgbClr>
                </a:gs>
                <a:gs pos="100000">
                  <a:srgbClr val="00ACA8">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PE" sz="1400" b="1" dirty="0">
                  <a:solidFill>
                    <a:srgbClr val="FFFF00"/>
                  </a:solidFill>
                </a:rPr>
                <a:t>3.3</a:t>
              </a:r>
              <a:r>
                <a:rPr lang="es-PE" sz="1400" dirty="0">
                  <a:solidFill>
                    <a:schemeClr val="bg1"/>
                  </a:solidFill>
                </a:rPr>
                <a:t>  Mejora continua del SMS</a:t>
              </a:r>
            </a:p>
          </p:txBody>
        </p:sp>
      </p:grpSp>
      <p:grpSp>
        <p:nvGrpSpPr>
          <p:cNvPr id="24" name="Group 23">
            <a:extLst>
              <a:ext uri="{FF2B5EF4-FFF2-40B4-BE49-F238E27FC236}">
                <a16:creationId xmlns:a16="http://schemas.microsoft.com/office/drawing/2014/main" id="{84C49A42-5863-4E24-A233-238F5C28A061}"/>
              </a:ext>
            </a:extLst>
          </p:cNvPr>
          <p:cNvGrpSpPr/>
          <p:nvPr/>
        </p:nvGrpSpPr>
        <p:grpSpPr>
          <a:xfrm>
            <a:off x="4389632" y="798946"/>
            <a:ext cx="479036" cy="86210"/>
            <a:chOff x="5843941" y="1171696"/>
            <a:chExt cx="641369" cy="86452"/>
          </a:xfrm>
        </p:grpSpPr>
        <p:sp>
          <p:nvSpPr>
            <p:cNvPr id="25" name="Oval 24">
              <a:extLst>
                <a:ext uri="{FF2B5EF4-FFF2-40B4-BE49-F238E27FC236}">
                  <a16:creationId xmlns:a16="http://schemas.microsoft.com/office/drawing/2014/main" id="{18B0F5C1-A42C-4155-AB9B-A31164803707}"/>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26" name="Oval 25">
              <a:extLst>
                <a:ext uri="{FF2B5EF4-FFF2-40B4-BE49-F238E27FC236}">
                  <a16:creationId xmlns:a16="http://schemas.microsoft.com/office/drawing/2014/main" id="{3BF13C68-00B0-4D40-A549-5577C4B66CCC}"/>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27" name="Oval 26">
              <a:extLst>
                <a:ext uri="{FF2B5EF4-FFF2-40B4-BE49-F238E27FC236}">
                  <a16:creationId xmlns:a16="http://schemas.microsoft.com/office/drawing/2014/main" id="{398D9B96-50F7-45F5-9EBC-0669CC2ABF2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28" name="Oval 27">
              <a:extLst>
                <a:ext uri="{FF2B5EF4-FFF2-40B4-BE49-F238E27FC236}">
                  <a16:creationId xmlns:a16="http://schemas.microsoft.com/office/drawing/2014/main" id="{1E5FD3E0-61EC-4B7E-80C2-22F0E64075F3}"/>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sp>
          <p:nvSpPr>
            <p:cNvPr id="29" name="Oval 28">
              <a:extLst>
                <a:ext uri="{FF2B5EF4-FFF2-40B4-BE49-F238E27FC236}">
                  <a16:creationId xmlns:a16="http://schemas.microsoft.com/office/drawing/2014/main" id="{3B506130-D975-4772-ACC4-5D05FB68756F}"/>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b="1" dirty="0"/>
            </a:p>
          </p:txBody>
        </p:sp>
      </p:grpSp>
    </p:spTree>
    <p:extLst>
      <p:ext uri="{BB962C8B-B14F-4D97-AF65-F5344CB8AC3E}">
        <p14:creationId xmlns:p14="http://schemas.microsoft.com/office/powerpoint/2010/main" val="3474009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95299" y="239868"/>
            <a:ext cx="7886700" cy="895349"/>
          </a:xfrm>
        </p:spPr>
        <p:txBody>
          <a:bodyPr>
            <a:normAutofit/>
          </a:bodyPr>
          <a:lstStyle/>
          <a:p>
            <a:r>
              <a:rPr lang="es-PE" sz="3000" b="1" dirty="0" smtClean="0"/>
              <a:t>COMPONENTE 1 DEL SMS</a:t>
            </a:r>
            <a:endParaRPr lang="es-PE" sz="3000" b="1" dirty="0"/>
          </a:p>
        </p:txBody>
      </p:sp>
      <p:graphicFrame>
        <p:nvGraphicFramePr>
          <p:cNvPr id="4" name="Diagram 3"/>
          <p:cNvGraphicFramePr/>
          <p:nvPr>
            <p:extLst/>
          </p:nvPr>
        </p:nvGraphicFramePr>
        <p:xfrm>
          <a:off x="268499" y="1385737"/>
          <a:ext cx="8340301" cy="41526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9427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t="8430" b="8430"/>
          <a:stretch>
            <a:fillRect/>
          </a:stretch>
        </p:blipFill>
        <p:spPr>
          <a:xfrm>
            <a:off x="5564068" y="128787"/>
            <a:ext cx="2865948" cy="1588507"/>
          </a:xfrm>
        </p:spPr>
      </p:pic>
      <p:sp>
        <p:nvSpPr>
          <p:cNvPr id="3" name="Title 2"/>
          <p:cNvSpPr>
            <a:spLocks noGrp="1"/>
          </p:cNvSpPr>
          <p:nvPr>
            <p:ph type="title"/>
          </p:nvPr>
        </p:nvSpPr>
        <p:spPr>
          <a:xfrm>
            <a:off x="495300" y="365128"/>
            <a:ext cx="4540163" cy="895349"/>
          </a:xfrm>
        </p:spPr>
        <p:txBody>
          <a:bodyPr>
            <a:normAutofit/>
          </a:bodyPr>
          <a:lstStyle/>
          <a:p>
            <a:r>
              <a:rPr lang="es-PE" sz="3000" b="1" dirty="0"/>
              <a:t>Componente 1 del SMS</a:t>
            </a:r>
          </a:p>
        </p:txBody>
      </p:sp>
      <p:graphicFrame>
        <p:nvGraphicFramePr>
          <p:cNvPr id="5" name="Diagram 4"/>
          <p:cNvGraphicFramePr/>
          <p:nvPr>
            <p:extLst/>
          </p:nvPr>
        </p:nvGraphicFramePr>
        <p:xfrm>
          <a:off x="162505" y="2182910"/>
          <a:ext cx="8845017" cy="40903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6685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829" b="6829"/>
          <a:stretch>
            <a:fillRect/>
          </a:stretch>
        </p:blipFill>
        <p:spPr>
          <a:xfrm>
            <a:off x="-3175" y="-6350"/>
            <a:ext cx="9147175" cy="5270500"/>
          </a:xfrm>
        </p:spPr>
      </p:pic>
      <p:sp>
        <p:nvSpPr>
          <p:cNvPr id="5" name="Text Placeholder 4"/>
          <p:cNvSpPr>
            <a:spLocks noGrp="1"/>
          </p:cNvSpPr>
          <p:nvPr>
            <p:ph type="body" sz="quarter" idx="19"/>
          </p:nvPr>
        </p:nvSpPr>
        <p:spPr/>
        <p:txBody>
          <a:bodyPr/>
          <a:lstStyle/>
          <a:p>
            <a:endParaRPr lang="es-PE"/>
          </a:p>
        </p:txBody>
      </p:sp>
      <p:sp>
        <p:nvSpPr>
          <p:cNvPr id="8" name="Text Placeholder 9"/>
          <p:cNvSpPr>
            <a:spLocks noGrp="1"/>
          </p:cNvSpPr>
          <p:nvPr>
            <p:ph type="body" sz="quarter" idx="19"/>
          </p:nvPr>
        </p:nvSpPr>
        <p:spPr>
          <a:xfrm>
            <a:off x="3287891" y="4158076"/>
            <a:ext cx="5519935" cy="2069468"/>
          </a:xfrm>
          <a:solidFill>
            <a:schemeClr val="accent6"/>
          </a:solidFill>
        </p:spPr>
        <p:txBody>
          <a:bodyPr anchor="ctr">
            <a:normAutofit/>
          </a:bodyPr>
          <a:lstStyle/>
          <a:p>
            <a:pPr lvl="1" algn="just"/>
            <a:r>
              <a:rPr lang="es-PE" sz="2300" i="1" dirty="0">
                <a:solidFill>
                  <a:srgbClr val="FFFFFF"/>
                </a:solidFill>
                <a:latin typeface="Georgia"/>
                <a:cs typeface="Georgia"/>
              </a:rPr>
              <a:t>El propósito de un SMS es proporcionar </a:t>
            </a:r>
            <a:r>
              <a:rPr lang="es-PE" sz="2300" i="1" dirty="0" smtClean="0">
                <a:solidFill>
                  <a:srgbClr val="FFFFFF"/>
                </a:solidFill>
                <a:latin typeface="Georgia"/>
                <a:cs typeface="Georgia"/>
              </a:rPr>
              <a:t> las organizaciones de mantenimiento un </a:t>
            </a:r>
            <a:r>
              <a:rPr lang="es-PE" sz="2300" b="1" i="1" dirty="0">
                <a:solidFill>
                  <a:srgbClr val="FFFF00"/>
                </a:solidFill>
                <a:latin typeface="Georgia"/>
                <a:cs typeface="Georgia"/>
              </a:rPr>
              <a:t>enfoque sistemático</a:t>
            </a:r>
            <a:r>
              <a:rPr lang="es-PE" sz="2300" i="1" dirty="0">
                <a:solidFill>
                  <a:srgbClr val="FFFFFF"/>
                </a:solidFill>
                <a:latin typeface="Georgia"/>
                <a:cs typeface="Georgia"/>
              </a:rPr>
              <a:t> para la gestión de la seguridad </a:t>
            </a:r>
            <a:r>
              <a:rPr lang="es-PE" sz="2300" i="1" dirty="0" smtClean="0">
                <a:solidFill>
                  <a:srgbClr val="FFFFFF"/>
                </a:solidFill>
                <a:latin typeface="Georgia"/>
                <a:cs typeface="Georgia"/>
              </a:rPr>
              <a:t>operacional.</a:t>
            </a:r>
            <a:endParaRPr lang="en-US" sz="2300" i="1" dirty="0">
              <a:solidFill>
                <a:srgbClr val="FFFFFF"/>
              </a:solidFill>
              <a:latin typeface="Georgia"/>
              <a:cs typeface="Georgia"/>
            </a:endParaRPr>
          </a:p>
        </p:txBody>
      </p:sp>
    </p:spTree>
    <p:extLst>
      <p:ext uri="{BB962C8B-B14F-4D97-AF65-F5344CB8AC3E}">
        <p14:creationId xmlns:p14="http://schemas.microsoft.com/office/powerpoint/2010/main" val="35683041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3000" b="1" dirty="0" smtClean="0"/>
              <a:t>COMPONENTE 2 DEL SMS</a:t>
            </a:r>
            <a:endParaRPr lang="es-PE" sz="3000" b="1" dirty="0"/>
          </a:p>
        </p:txBody>
      </p:sp>
      <p:graphicFrame>
        <p:nvGraphicFramePr>
          <p:cNvPr id="5" name="Diagram 4"/>
          <p:cNvGraphicFramePr/>
          <p:nvPr>
            <p:extLst/>
          </p:nvPr>
        </p:nvGraphicFramePr>
        <p:xfrm>
          <a:off x="729618" y="1762926"/>
          <a:ext cx="7800973" cy="36608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3672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3000" b="1" dirty="0"/>
              <a:t>Componente 2 del SMS</a:t>
            </a:r>
          </a:p>
        </p:txBody>
      </p:sp>
      <p:graphicFrame>
        <p:nvGraphicFramePr>
          <p:cNvPr id="4" name="Diagram 3"/>
          <p:cNvGraphicFramePr/>
          <p:nvPr>
            <p:extLst/>
          </p:nvPr>
        </p:nvGraphicFramePr>
        <p:xfrm>
          <a:off x="643891" y="1750740"/>
          <a:ext cx="7738109" cy="35090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75211" y="2467445"/>
            <a:ext cx="1265068" cy="1267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rotWithShape="1">
          <a:blip r:embed="rId9">
            <a:extLst>
              <a:ext uri="{28A0092B-C50C-407E-A947-70E740481C1C}">
                <a14:useLocalDpi xmlns:a14="http://schemas.microsoft.com/office/drawing/2010/main" val="0"/>
              </a:ext>
            </a:extLst>
          </a:blip>
          <a:srcRect r="4905"/>
          <a:stretch/>
        </p:blipFill>
        <p:spPr bwMode="auto">
          <a:xfrm>
            <a:off x="987736" y="3913543"/>
            <a:ext cx="1240017" cy="1249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3395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8FD7F0BC-FFE6-4701-810D-8976FD87DEBD}"/>
                                            </p:graphicEl>
                                          </p:spTgt>
                                        </p:tgtEl>
                                        <p:attrNameLst>
                                          <p:attrName>style.visibility</p:attrName>
                                        </p:attrNameLst>
                                      </p:cBhvr>
                                      <p:to>
                                        <p:strVal val="visible"/>
                                      </p:to>
                                    </p:set>
                                    <p:animEffect transition="in" filter="fade">
                                      <p:cBhvr>
                                        <p:cTn id="7" dur="500"/>
                                        <p:tgtEl>
                                          <p:spTgt spid="4">
                                            <p:graphicEl>
                                              <a:dgm id="{8FD7F0BC-FFE6-4701-810D-8976FD87DEB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7F4D2027-CF71-40FA-AAA2-0AD87D1E3083}"/>
                                            </p:graphicEl>
                                          </p:spTgt>
                                        </p:tgtEl>
                                        <p:attrNameLst>
                                          <p:attrName>style.visibility</p:attrName>
                                        </p:attrNameLst>
                                      </p:cBhvr>
                                      <p:to>
                                        <p:strVal val="visible"/>
                                      </p:to>
                                    </p:set>
                                    <p:animEffect transition="in" filter="fade">
                                      <p:cBhvr>
                                        <p:cTn id="12" dur="500"/>
                                        <p:tgtEl>
                                          <p:spTgt spid="4">
                                            <p:graphicEl>
                                              <a:dgm id="{7F4D2027-CF71-40FA-AAA2-0AD87D1E3083}"/>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41423AF0-DE01-4385-A965-A769A4DD0152}"/>
                                            </p:graphicEl>
                                          </p:spTgt>
                                        </p:tgtEl>
                                        <p:attrNameLst>
                                          <p:attrName>style.visibility</p:attrName>
                                        </p:attrNameLst>
                                      </p:cBhvr>
                                      <p:to>
                                        <p:strVal val="visible"/>
                                      </p:to>
                                    </p:set>
                                    <p:animEffect transition="in" filter="fade">
                                      <p:cBhvr>
                                        <p:cTn id="15" dur="500"/>
                                        <p:tgtEl>
                                          <p:spTgt spid="4">
                                            <p:graphicEl>
                                              <a:dgm id="{41423AF0-DE01-4385-A965-A769A4DD015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306844F4-219F-420A-A0D3-A876C01A4079}"/>
                                            </p:graphicEl>
                                          </p:spTgt>
                                        </p:tgtEl>
                                        <p:attrNameLst>
                                          <p:attrName>style.visibility</p:attrName>
                                        </p:attrNameLst>
                                      </p:cBhvr>
                                      <p:to>
                                        <p:strVal val="visible"/>
                                      </p:to>
                                    </p:set>
                                    <p:animEffect transition="in" filter="fade">
                                      <p:cBhvr>
                                        <p:cTn id="20" dur="500"/>
                                        <p:tgtEl>
                                          <p:spTgt spid="4">
                                            <p:graphicEl>
                                              <a:dgm id="{306844F4-219F-420A-A0D3-A876C01A4079}"/>
                                            </p:graphic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graphicEl>
                                              <a:dgm id="{E23AECAE-577E-4F74-8DA2-E3B7775273E2}"/>
                                            </p:graphicEl>
                                          </p:spTgt>
                                        </p:tgtEl>
                                        <p:attrNameLst>
                                          <p:attrName>style.visibility</p:attrName>
                                        </p:attrNameLst>
                                      </p:cBhvr>
                                      <p:to>
                                        <p:strVal val="visible"/>
                                      </p:to>
                                    </p:set>
                                    <p:animEffect transition="in" filter="fade">
                                      <p:cBhvr>
                                        <p:cTn id="27" dur="500"/>
                                        <p:tgtEl>
                                          <p:spTgt spid="4">
                                            <p:graphicEl>
                                              <a:dgm id="{E23AECAE-577E-4F74-8DA2-E3B7775273E2}"/>
                                            </p:graphic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3000" b="1" dirty="0" smtClean="0"/>
              <a:t>COMPONENTE 3 DEL SMS</a:t>
            </a:r>
            <a:endParaRPr lang="es-PE" sz="3000" b="1" dirty="0"/>
          </a:p>
        </p:txBody>
      </p:sp>
      <p:graphicFrame>
        <p:nvGraphicFramePr>
          <p:cNvPr id="4" name="Diagram 3"/>
          <p:cNvGraphicFramePr/>
          <p:nvPr>
            <p:extLst/>
          </p:nvPr>
        </p:nvGraphicFramePr>
        <p:xfrm>
          <a:off x="495300" y="1260477"/>
          <a:ext cx="8157210" cy="4447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5828615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3600" b="1" dirty="0"/>
              <a:t>Componente 3 del SMS</a:t>
            </a:r>
          </a:p>
        </p:txBody>
      </p:sp>
      <p:graphicFrame>
        <p:nvGraphicFramePr>
          <p:cNvPr id="5" name="Diagram 4"/>
          <p:cNvGraphicFramePr/>
          <p:nvPr>
            <p:extLst/>
          </p:nvPr>
        </p:nvGraphicFramePr>
        <p:xfrm>
          <a:off x="495300" y="1602190"/>
          <a:ext cx="7886700" cy="45480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22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2600B209-8037-46A0-A2B1-7860343300A9}"/>
                                            </p:graphicEl>
                                          </p:spTgt>
                                        </p:tgtEl>
                                        <p:attrNameLst>
                                          <p:attrName>style.visibility</p:attrName>
                                        </p:attrNameLst>
                                      </p:cBhvr>
                                      <p:to>
                                        <p:strVal val="visible"/>
                                      </p:to>
                                    </p:set>
                                    <p:animEffect transition="in" filter="fade">
                                      <p:cBhvr>
                                        <p:cTn id="7" dur="500"/>
                                        <p:tgtEl>
                                          <p:spTgt spid="5">
                                            <p:graphicEl>
                                              <a:dgm id="{2600B209-8037-46A0-A2B1-7860343300A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DB3EB38D-8142-4997-B3D3-ED8ED178A177}"/>
                                            </p:graphicEl>
                                          </p:spTgt>
                                        </p:tgtEl>
                                        <p:attrNameLst>
                                          <p:attrName>style.visibility</p:attrName>
                                        </p:attrNameLst>
                                      </p:cBhvr>
                                      <p:to>
                                        <p:strVal val="visible"/>
                                      </p:to>
                                    </p:set>
                                    <p:animEffect transition="in" filter="fade">
                                      <p:cBhvr>
                                        <p:cTn id="10" dur="500"/>
                                        <p:tgtEl>
                                          <p:spTgt spid="5">
                                            <p:graphicEl>
                                              <a:dgm id="{DB3EB38D-8142-4997-B3D3-ED8ED178A177}"/>
                                            </p:graphic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graphicEl>
                                              <a:dgm id="{EB8042B4-3AC0-43E8-A361-BB37A8EAD499}"/>
                                            </p:graphicEl>
                                          </p:spTgt>
                                        </p:tgtEl>
                                        <p:attrNameLst>
                                          <p:attrName>style.visibility</p:attrName>
                                        </p:attrNameLst>
                                      </p:cBhvr>
                                      <p:to>
                                        <p:strVal val="visible"/>
                                      </p:to>
                                    </p:set>
                                    <p:animEffect transition="in" filter="fade">
                                      <p:cBhvr>
                                        <p:cTn id="14" dur="500"/>
                                        <p:tgtEl>
                                          <p:spTgt spid="5">
                                            <p:graphicEl>
                                              <a:dgm id="{EB8042B4-3AC0-43E8-A361-BB37A8EAD499}"/>
                                            </p:graphic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graphicEl>
                                              <a:dgm id="{AB7D7417-A822-4DF9-9E31-FDC4EE759460}"/>
                                            </p:graphicEl>
                                          </p:spTgt>
                                        </p:tgtEl>
                                        <p:attrNameLst>
                                          <p:attrName>style.visibility</p:attrName>
                                        </p:attrNameLst>
                                      </p:cBhvr>
                                      <p:to>
                                        <p:strVal val="visible"/>
                                      </p:to>
                                    </p:set>
                                    <p:animEffect transition="in" filter="fade">
                                      <p:cBhvr>
                                        <p:cTn id="17" dur="500"/>
                                        <p:tgtEl>
                                          <p:spTgt spid="5">
                                            <p:graphicEl>
                                              <a:dgm id="{AB7D7417-A822-4DF9-9E31-FDC4EE759460}"/>
                                            </p:graphic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graphicEl>
                                              <a:dgm id="{0B5A040D-88A8-4997-83CE-35F8CAED215E}"/>
                                            </p:graphicEl>
                                          </p:spTgt>
                                        </p:tgtEl>
                                        <p:attrNameLst>
                                          <p:attrName>style.visibility</p:attrName>
                                        </p:attrNameLst>
                                      </p:cBhvr>
                                      <p:to>
                                        <p:strVal val="visible"/>
                                      </p:to>
                                    </p:set>
                                    <p:animEffect transition="in" filter="fade">
                                      <p:cBhvr>
                                        <p:cTn id="21" dur="500"/>
                                        <p:tgtEl>
                                          <p:spTgt spid="5">
                                            <p:graphicEl>
                                              <a:dgm id="{0B5A040D-88A8-4997-83CE-35F8CAED215E}"/>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graphicEl>
                                              <a:dgm id="{819BC1DC-FE8E-454F-932D-076F6E1A93CD}"/>
                                            </p:graphicEl>
                                          </p:spTgt>
                                        </p:tgtEl>
                                        <p:attrNameLst>
                                          <p:attrName>style.visibility</p:attrName>
                                        </p:attrNameLst>
                                      </p:cBhvr>
                                      <p:to>
                                        <p:strVal val="visible"/>
                                      </p:to>
                                    </p:set>
                                    <p:animEffect transition="in" filter="fade">
                                      <p:cBhvr>
                                        <p:cTn id="24" dur="500"/>
                                        <p:tgtEl>
                                          <p:spTgt spid="5">
                                            <p:graphicEl>
                                              <a:dgm id="{819BC1DC-FE8E-454F-932D-076F6E1A93C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698869391"/>
              </p:ext>
            </p:extLst>
          </p:nvPr>
        </p:nvGraphicFramePr>
        <p:xfrm>
          <a:off x="721246" y="1346343"/>
          <a:ext cx="7782467" cy="4426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495300" y="277445"/>
            <a:ext cx="7886700" cy="895349"/>
          </a:xfrm>
        </p:spPr>
        <p:txBody>
          <a:bodyPr>
            <a:normAutofit/>
          </a:bodyPr>
          <a:lstStyle/>
          <a:p>
            <a:r>
              <a:rPr lang="es-PE" sz="3000" b="1" dirty="0" smtClean="0"/>
              <a:t>COMPONENTE 4 DEL SMS</a:t>
            </a:r>
            <a:endParaRPr lang="es-PE" sz="3000" b="1" dirty="0"/>
          </a:p>
        </p:txBody>
      </p:sp>
    </p:spTree>
    <p:extLst>
      <p:ext uri="{BB962C8B-B14F-4D97-AF65-F5344CB8AC3E}">
        <p14:creationId xmlns:p14="http://schemas.microsoft.com/office/powerpoint/2010/main" val="18853165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s-PE" sz="3600" b="1" dirty="0" smtClean="0"/>
              <a:t>Componente 4 DEL SMS</a:t>
            </a:r>
            <a:endParaRPr lang="es-PE" sz="3600" b="1" dirty="0"/>
          </a:p>
        </p:txBody>
      </p:sp>
      <p:graphicFrame>
        <p:nvGraphicFramePr>
          <p:cNvPr id="4" name="Diagram 3"/>
          <p:cNvGraphicFramePr/>
          <p:nvPr>
            <p:extLst/>
          </p:nvPr>
        </p:nvGraphicFramePr>
        <p:xfrm>
          <a:off x="1486108" y="1664820"/>
          <a:ext cx="6417815" cy="4560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0419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3"/>
          </p:nvPr>
        </p:nvSpPr>
        <p:spPr/>
      </p:sp>
      <p:sp>
        <p:nvSpPr>
          <p:cNvPr id="27" name="Rectangle 26"/>
          <p:cNvSpPr/>
          <p:nvPr/>
        </p:nvSpPr>
        <p:spPr>
          <a:xfrm>
            <a:off x="0" y="0"/>
            <a:ext cx="9144000" cy="6858000"/>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TextBox 3"/>
          <p:cNvSpPr txBox="1"/>
          <p:nvPr/>
        </p:nvSpPr>
        <p:spPr>
          <a:xfrm>
            <a:off x="2311780" y="3110029"/>
            <a:ext cx="4570305" cy="1077218"/>
          </a:xfrm>
          <a:prstGeom prst="rect">
            <a:avLst/>
          </a:prstGeom>
          <a:noFill/>
        </p:spPr>
        <p:txBody>
          <a:bodyPr wrap="square" rtlCol="0">
            <a:spAutoFit/>
          </a:bodyPr>
          <a:lstStyle/>
          <a:p>
            <a:pPr algn="ctr"/>
            <a:r>
              <a:rPr lang="es-PE" sz="3200" dirty="0" smtClean="0">
                <a:solidFill>
                  <a:schemeClr val="bg2"/>
                </a:solidFill>
                <a:latin typeface="+mj-lt"/>
              </a:rPr>
              <a:t>Ejemplos y preguntas y respuestas</a:t>
            </a:r>
            <a:endParaRPr lang="es-PE" sz="3200" dirty="0">
              <a:solidFill>
                <a:schemeClr val="bg2"/>
              </a:solidFill>
              <a:latin typeface="+mj-lt"/>
            </a:endParaRPr>
          </a:p>
        </p:txBody>
      </p:sp>
      <p:cxnSp>
        <p:nvCxnSpPr>
          <p:cNvPr id="28" name="Straight Connector 27"/>
          <p:cNvCxnSpPr/>
          <p:nvPr/>
        </p:nvCxnSpPr>
        <p:spPr>
          <a:xfrm>
            <a:off x="2952000" y="4291971"/>
            <a:ext cx="324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5120640" y="946993"/>
            <a:ext cx="3904934" cy="2541927"/>
            <a:chOff x="4911726" y="-306388"/>
            <a:chExt cx="4916488" cy="3200401"/>
          </a:xfrm>
          <a:solidFill>
            <a:schemeClr val="bg2">
              <a:alpha val="15000"/>
            </a:schemeClr>
          </a:solidFill>
        </p:grpSpPr>
        <p:sp>
          <p:nvSpPr>
            <p:cNvPr id="10" name="Freeform 5"/>
            <p:cNvSpPr>
              <a:spLocks/>
            </p:cNvSpPr>
            <p:nvPr/>
          </p:nvSpPr>
          <p:spPr bwMode="auto">
            <a:xfrm>
              <a:off x="6338888" y="-190500"/>
              <a:ext cx="2928938" cy="2017713"/>
            </a:xfrm>
            <a:custGeom>
              <a:avLst/>
              <a:gdLst>
                <a:gd name="T0" fmla="*/ 8 w 152"/>
                <a:gd name="T1" fmla="*/ 39 h 104"/>
                <a:gd name="T2" fmla="*/ 22 w 152"/>
                <a:gd name="T3" fmla="*/ 53 h 104"/>
                <a:gd name="T4" fmla="*/ 57 w 152"/>
                <a:gd name="T5" fmla="*/ 34 h 104"/>
                <a:gd name="T6" fmla="*/ 64 w 152"/>
                <a:gd name="T7" fmla="*/ 36 h 104"/>
                <a:gd name="T8" fmla="*/ 126 w 152"/>
                <a:gd name="T9" fmla="*/ 104 h 104"/>
                <a:gd name="T10" fmla="*/ 152 w 152"/>
                <a:gd name="T11" fmla="*/ 75 h 104"/>
                <a:gd name="T12" fmla="*/ 120 w 152"/>
                <a:gd name="T13" fmla="*/ 14 h 104"/>
                <a:gd name="T14" fmla="*/ 106 w 152"/>
                <a:gd name="T15" fmla="*/ 17 h 104"/>
                <a:gd name="T16" fmla="*/ 91 w 152"/>
                <a:gd name="T17" fmla="*/ 9 h 104"/>
                <a:gd name="T18" fmla="*/ 75 w 152"/>
                <a:gd name="T19" fmla="*/ 2 h 104"/>
                <a:gd name="T20" fmla="*/ 51 w 152"/>
                <a:gd name="T21" fmla="*/ 9 h 104"/>
                <a:gd name="T22" fmla="*/ 24 w 152"/>
                <a:gd name="T23" fmla="*/ 26 h 104"/>
                <a:gd name="T24" fmla="*/ 8 w 152"/>
                <a:gd name="T25" fmla="*/ 39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04">
                  <a:moveTo>
                    <a:pt x="8" y="39"/>
                  </a:moveTo>
                  <a:cubicBezTo>
                    <a:pt x="0" y="45"/>
                    <a:pt x="4" y="64"/>
                    <a:pt x="22" y="53"/>
                  </a:cubicBezTo>
                  <a:cubicBezTo>
                    <a:pt x="22" y="53"/>
                    <a:pt x="44" y="41"/>
                    <a:pt x="57" y="34"/>
                  </a:cubicBezTo>
                  <a:cubicBezTo>
                    <a:pt x="60" y="32"/>
                    <a:pt x="62" y="33"/>
                    <a:pt x="64" y="36"/>
                  </a:cubicBezTo>
                  <a:cubicBezTo>
                    <a:pt x="67" y="37"/>
                    <a:pt x="126" y="104"/>
                    <a:pt x="126" y="104"/>
                  </a:cubicBezTo>
                  <a:cubicBezTo>
                    <a:pt x="126" y="104"/>
                    <a:pt x="145" y="90"/>
                    <a:pt x="152" y="75"/>
                  </a:cubicBezTo>
                  <a:cubicBezTo>
                    <a:pt x="152" y="75"/>
                    <a:pt x="135" y="44"/>
                    <a:pt x="120" y="14"/>
                  </a:cubicBezTo>
                  <a:cubicBezTo>
                    <a:pt x="115" y="16"/>
                    <a:pt x="111" y="19"/>
                    <a:pt x="106" y="17"/>
                  </a:cubicBezTo>
                  <a:cubicBezTo>
                    <a:pt x="101" y="16"/>
                    <a:pt x="96" y="11"/>
                    <a:pt x="91" y="9"/>
                  </a:cubicBezTo>
                  <a:cubicBezTo>
                    <a:pt x="86" y="5"/>
                    <a:pt x="81" y="3"/>
                    <a:pt x="75" y="2"/>
                  </a:cubicBezTo>
                  <a:cubicBezTo>
                    <a:pt x="66" y="0"/>
                    <a:pt x="59" y="4"/>
                    <a:pt x="51" y="9"/>
                  </a:cubicBezTo>
                  <a:cubicBezTo>
                    <a:pt x="42" y="14"/>
                    <a:pt x="33" y="20"/>
                    <a:pt x="24" y="26"/>
                  </a:cubicBezTo>
                  <a:cubicBezTo>
                    <a:pt x="19" y="30"/>
                    <a:pt x="13" y="34"/>
                    <a:pt x="8"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p:cNvSpPr>
              <a:spLocks/>
            </p:cNvSpPr>
            <p:nvPr/>
          </p:nvSpPr>
          <p:spPr bwMode="auto">
            <a:xfrm>
              <a:off x="6646863" y="1885950"/>
              <a:ext cx="752475" cy="774700"/>
            </a:xfrm>
            <a:custGeom>
              <a:avLst/>
              <a:gdLst>
                <a:gd name="T0" fmla="*/ 3 w 39"/>
                <a:gd name="T1" fmla="*/ 35 h 40"/>
                <a:gd name="T2" fmla="*/ 4 w 39"/>
                <a:gd name="T3" fmla="*/ 21 h 40"/>
                <a:gd name="T4" fmla="*/ 23 w 39"/>
                <a:gd name="T5" fmla="*/ 4 h 40"/>
                <a:gd name="T6" fmla="*/ 36 w 39"/>
                <a:gd name="T7" fmla="*/ 5 h 40"/>
                <a:gd name="T8" fmla="*/ 36 w 39"/>
                <a:gd name="T9" fmla="*/ 5 h 40"/>
                <a:gd name="T10" fmla="*/ 34 w 39"/>
                <a:gd name="T11" fmla="*/ 19 h 40"/>
                <a:gd name="T12" fmla="*/ 16 w 39"/>
                <a:gd name="T13" fmla="*/ 36 h 40"/>
                <a:gd name="T14" fmla="*/ 3 w 39"/>
                <a:gd name="T15" fmla="*/ 35 h 4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40">
                  <a:moveTo>
                    <a:pt x="3" y="35"/>
                  </a:moveTo>
                  <a:cubicBezTo>
                    <a:pt x="0" y="31"/>
                    <a:pt x="1" y="24"/>
                    <a:pt x="4" y="21"/>
                  </a:cubicBezTo>
                  <a:cubicBezTo>
                    <a:pt x="23" y="4"/>
                    <a:pt x="23" y="4"/>
                    <a:pt x="23" y="4"/>
                  </a:cubicBezTo>
                  <a:cubicBezTo>
                    <a:pt x="27" y="0"/>
                    <a:pt x="33" y="1"/>
                    <a:pt x="36" y="5"/>
                  </a:cubicBezTo>
                  <a:cubicBezTo>
                    <a:pt x="36" y="5"/>
                    <a:pt x="36" y="5"/>
                    <a:pt x="36" y="5"/>
                  </a:cubicBezTo>
                  <a:cubicBezTo>
                    <a:pt x="39" y="9"/>
                    <a:pt x="38" y="15"/>
                    <a:pt x="34" y="19"/>
                  </a:cubicBezTo>
                  <a:cubicBezTo>
                    <a:pt x="16" y="36"/>
                    <a:pt x="16" y="36"/>
                    <a:pt x="16" y="36"/>
                  </a:cubicBezTo>
                  <a:cubicBezTo>
                    <a:pt x="12" y="40"/>
                    <a:pt x="6" y="39"/>
                    <a:pt x="3"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p:cNvSpPr>
              <a:spLocks/>
            </p:cNvSpPr>
            <p:nvPr/>
          </p:nvSpPr>
          <p:spPr bwMode="auto">
            <a:xfrm>
              <a:off x="6319838" y="1652588"/>
              <a:ext cx="654050" cy="698500"/>
            </a:xfrm>
            <a:custGeom>
              <a:avLst/>
              <a:gdLst>
                <a:gd name="T0" fmla="*/ 3 w 34"/>
                <a:gd name="T1" fmla="*/ 31 h 36"/>
                <a:gd name="T2" fmla="*/ 4 w 34"/>
                <a:gd name="T3" fmla="*/ 17 h 36"/>
                <a:gd name="T4" fmla="*/ 19 w 34"/>
                <a:gd name="T5" fmla="*/ 3 h 36"/>
                <a:gd name="T6" fmla="*/ 31 w 34"/>
                <a:gd name="T7" fmla="*/ 5 h 36"/>
                <a:gd name="T8" fmla="*/ 31 w 34"/>
                <a:gd name="T9" fmla="*/ 5 h 36"/>
                <a:gd name="T10" fmla="*/ 30 w 34"/>
                <a:gd name="T11" fmla="*/ 19 h 36"/>
                <a:gd name="T12" fmla="*/ 15 w 34"/>
                <a:gd name="T13" fmla="*/ 32 h 36"/>
                <a:gd name="T14" fmla="*/ 3 w 34"/>
                <a:gd name="T15" fmla="*/ 31 h 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36">
                  <a:moveTo>
                    <a:pt x="3" y="31"/>
                  </a:moveTo>
                  <a:cubicBezTo>
                    <a:pt x="0" y="27"/>
                    <a:pt x="0" y="21"/>
                    <a:pt x="4" y="17"/>
                  </a:cubicBezTo>
                  <a:cubicBezTo>
                    <a:pt x="19" y="3"/>
                    <a:pt x="19" y="3"/>
                    <a:pt x="19" y="3"/>
                  </a:cubicBezTo>
                  <a:cubicBezTo>
                    <a:pt x="23" y="0"/>
                    <a:pt x="28" y="0"/>
                    <a:pt x="31" y="5"/>
                  </a:cubicBezTo>
                  <a:cubicBezTo>
                    <a:pt x="31" y="5"/>
                    <a:pt x="31" y="5"/>
                    <a:pt x="31" y="5"/>
                  </a:cubicBezTo>
                  <a:cubicBezTo>
                    <a:pt x="34" y="9"/>
                    <a:pt x="34" y="15"/>
                    <a:pt x="30" y="19"/>
                  </a:cubicBezTo>
                  <a:cubicBezTo>
                    <a:pt x="15" y="32"/>
                    <a:pt x="15" y="32"/>
                    <a:pt x="15" y="32"/>
                  </a:cubicBezTo>
                  <a:cubicBezTo>
                    <a:pt x="11" y="36"/>
                    <a:pt x="6" y="35"/>
                    <a:pt x="3"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p:cNvSpPr>
              <a:spLocks/>
            </p:cNvSpPr>
            <p:nvPr/>
          </p:nvSpPr>
          <p:spPr bwMode="auto">
            <a:xfrm>
              <a:off x="5915026" y="1612900"/>
              <a:ext cx="461963" cy="485775"/>
            </a:xfrm>
            <a:custGeom>
              <a:avLst/>
              <a:gdLst>
                <a:gd name="T0" fmla="*/ 3 w 24"/>
                <a:gd name="T1" fmla="*/ 20 h 25"/>
                <a:gd name="T2" fmla="*/ 5 w 24"/>
                <a:gd name="T3" fmla="*/ 6 h 25"/>
                <a:gd name="T4" fmla="*/ 8 w 24"/>
                <a:gd name="T5" fmla="*/ 4 h 25"/>
                <a:gd name="T6" fmla="*/ 20 w 24"/>
                <a:gd name="T7" fmla="*/ 6 h 25"/>
                <a:gd name="T8" fmla="*/ 21 w 24"/>
                <a:gd name="T9" fmla="*/ 6 h 25"/>
                <a:gd name="T10" fmla="*/ 19 w 24"/>
                <a:gd name="T11" fmla="*/ 20 h 25"/>
                <a:gd name="T12" fmla="*/ 15 w 24"/>
                <a:gd name="T13" fmla="*/ 22 h 25"/>
                <a:gd name="T14" fmla="*/ 3 w 24"/>
                <a:gd name="T15" fmla="*/ 20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5">
                  <a:moveTo>
                    <a:pt x="3" y="20"/>
                  </a:moveTo>
                  <a:cubicBezTo>
                    <a:pt x="0" y="16"/>
                    <a:pt x="1" y="10"/>
                    <a:pt x="5" y="6"/>
                  </a:cubicBezTo>
                  <a:cubicBezTo>
                    <a:pt x="8" y="4"/>
                    <a:pt x="8" y="4"/>
                    <a:pt x="8" y="4"/>
                  </a:cubicBezTo>
                  <a:cubicBezTo>
                    <a:pt x="12" y="0"/>
                    <a:pt x="18" y="1"/>
                    <a:pt x="20" y="6"/>
                  </a:cubicBezTo>
                  <a:cubicBezTo>
                    <a:pt x="21" y="6"/>
                    <a:pt x="21" y="6"/>
                    <a:pt x="21" y="6"/>
                  </a:cubicBezTo>
                  <a:cubicBezTo>
                    <a:pt x="24" y="10"/>
                    <a:pt x="22" y="16"/>
                    <a:pt x="19" y="20"/>
                  </a:cubicBezTo>
                  <a:cubicBezTo>
                    <a:pt x="15" y="22"/>
                    <a:pt x="15" y="22"/>
                    <a:pt x="15" y="22"/>
                  </a:cubicBezTo>
                  <a:cubicBezTo>
                    <a:pt x="11" y="25"/>
                    <a:pt x="6" y="25"/>
                    <a:pt x="3"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p:cNvSpPr>
              <a:spLocks/>
            </p:cNvSpPr>
            <p:nvPr/>
          </p:nvSpPr>
          <p:spPr bwMode="auto">
            <a:xfrm>
              <a:off x="7089776" y="2292350"/>
              <a:ext cx="539750" cy="601663"/>
            </a:xfrm>
            <a:custGeom>
              <a:avLst/>
              <a:gdLst>
                <a:gd name="T0" fmla="*/ 25 w 28"/>
                <a:gd name="T1" fmla="*/ 4 h 31"/>
                <a:gd name="T2" fmla="*/ 12 w 28"/>
                <a:gd name="T3" fmla="*/ 4 h 31"/>
                <a:gd name="T4" fmla="*/ 4 w 28"/>
                <a:gd name="T5" fmla="*/ 12 h 31"/>
                <a:gd name="T6" fmla="*/ 3 w 28"/>
                <a:gd name="T7" fmla="*/ 26 h 31"/>
                <a:gd name="T8" fmla="*/ 16 w 28"/>
                <a:gd name="T9" fmla="*/ 27 h 31"/>
                <a:gd name="T10" fmla="*/ 24 w 28"/>
                <a:gd name="T11" fmla="*/ 18 h 31"/>
                <a:gd name="T12" fmla="*/ 25 w 28"/>
                <a:gd name="T13" fmla="*/ 4 h 31"/>
              </a:gdLst>
              <a:ahLst/>
              <a:cxnLst>
                <a:cxn ang="0">
                  <a:pos x="T0" y="T1"/>
                </a:cxn>
                <a:cxn ang="0">
                  <a:pos x="T2" y="T3"/>
                </a:cxn>
                <a:cxn ang="0">
                  <a:pos x="T4" y="T5"/>
                </a:cxn>
                <a:cxn ang="0">
                  <a:pos x="T6" y="T7"/>
                </a:cxn>
                <a:cxn ang="0">
                  <a:pos x="T8" y="T9"/>
                </a:cxn>
                <a:cxn ang="0">
                  <a:pos x="T10" y="T11"/>
                </a:cxn>
                <a:cxn ang="0">
                  <a:pos x="T12" y="T13"/>
                </a:cxn>
              </a:cxnLst>
              <a:rect l="0" t="0" r="r" b="b"/>
              <a:pathLst>
                <a:path w="28" h="31">
                  <a:moveTo>
                    <a:pt x="25" y="4"/>
                  </a:moveTo>
                  <a:cubicBezTo>
                    <a:pt x="22" y="0"/>
                    <a:pt x="16" y="0"/>
                    <a:pt x="12" y="4"/>
                  </a:cubicBezTo>
                  <a:cubicBezTo>
                    <a:pt x="4" y="12"/>
                    <a:pt x="4" y="12"/>
                    <a:pt x="4" y="12"/>
                  </a:cubicBezTo>
                  <a:cubicBezTo>
                    <a:pt x="1" y="16"/>
                    <a:pt x="0" y="22"/>
                    <a:pt x="3" y="26"/>
                  </a:cubicBezTo>
                  <a:cubicBezTo>
                    <a:pt x="7" y="30"/>
                    <a:pt x="12" y="31"/>
                    <a:pt x="16" y="27"/>
                  </a:cubicBezTo>
                  <a:cubicBezTo>
                    <a:pt x="24" y="18"/>
                    <a:pt x="24" y="18"/>
                    <a:pt x="24" y="18"/>
                  </a:cubicBezTo>
                  <a:cubicBezTo>
                    <a:pt x="28" y="15"/>
                    <a:pt x="28" y="8"/>
                    <a:pt x="25"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p:cNvSpPr>
              <a:spLocks/>
            </p:cNvSpPr>
            <p:nvPr/>
          </p:nvSpPr>
          <p:spPr bwMode="auto">
            <a:xfrm>
              <a:off x="8728076" y="-287338"/>
              <a:ext cx="1100138" cy="1571626"/>
            </a:xfrm>
            <a:custGeom>
              <a:avLst/>
              <a:gdLst>
                <a:gd name="T0" fmla="*/ 56 w 57"/>
                <a:gd name="T1" fmla="*/ 66 h 81"/>
                <a:gd name="T2" fmla="*/ 54 w 57"/>
                <a:gd name="T3" fmla="*/ 73 h 81"/>
                <a:gd name="T4" fmla="*/ 40 w 57"/>
                <a:gd name="T5" fmla="*/ 80 h 81"/>
                <a:gd name="T6" fmla="*/ 34 w 57"/>
                <a:gd name="T7" fmla="*/ 78 h 81"/>
                <a:gd name="T8" fmla="*/ 2 w 57"/>
                <a:gd name="T9" fmla="*/ 15 h 81"/>
                <a:gd name="T10" fmla="*/ 3 w 57"/>
                <a:gd name="T11" fmla="*/ 8 h 81"/>
                <a:gd name="T12" fmla="*/ 17 w 57"/>
                <a:gd name="T13" fmla="*/ 1 h 81"/>
                <a:gd name="T14" fmla="*/ 23 w 57"/>
                <a:gd name="T15" fmla="*/ 4 h 81"/>
                <a:gd name="T16" fmla="*/ 56 w 57"/>
                <a:gd name="T17" fmla="*/ 6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81">
                  <a:moveTo>
                    <a:pt x="56" y="66"/>
                  </a:moveTo>
                  <a:cubicBezTo>
                    <a:pt x="57" y="69"/>
                    <a:pt x="56" y="72"/>
                    <a:pt x="54" y="73"/>
                  </a:cubicBezTo>
                  <a:cubicBezTo>
                    <a:pt x="40" y="80"/>
                    <a:pt x="40" y="80"/>
                    <a:pt x="40" y="80"/>
                  </a:cubicBezTo>
                  <a:cubicBezTo>
                    <a:pt x="38" y="81"/>
                    <a:pt x="35" y="80"/>
                    <a:pt x="34" y="78"/>
                  </a:cubicBezTo>
                  <a:cubicBezTo>
                    <a:pt x="2" y="15"/>
                    <a:pt x="2" y="15"/>
                    <a:pt x="2" y="15"/>
                  </a:cubicBezTo>
                  <a:cubicBezTo>
                    <a:pt x="0" y="13"/>
                    <a:pt x="1" y="10"/>
                    <a:pt x="3" y="8"/>
                  </a:cubicBezTo>
                  <a:cubicBezTo>
                    <a:pt x="17" y="1"/>
                    <a:pt x="17" y="1"/>
                    <a:pt x="17" y="1"/>
                  </a:cubicBezTo>
                  <a:cubicBezTo>
                    <a:pt x="19" y="0"/>
                    <a:pt x="22" y="1"/>
                    <a:pt x="23" y="4"/>
                  </a:cubicBezTo>
                  <a:lnTo>
                    <a:pt x="56" y="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11"/>
            <p:cNvSpPr>
              <a:spLocks/>
            </p:cNvSpPr>
            <p:nvPr/>
          </p:nvSpPr>
          <p:spPr bwMode="auto">
            <a:xfrm>
              <a:off x="4911726" y="-306388"/>
              <a:ext cx="944563" cy="1590676"/>
            </a:xfrm>
            <a:custGeom>
              <a:avLst/>
              <a:gdLst>
                <a:gd name="T0" fmla="*/ 23 w 49"/>
                <a:gd name="T1" fmla="*/ 78 h 82"/>
                <a:gd name="T2" fmla="*/ 17 w 49"/>
                <a:gd name="T3" fmla="*/ 81 h 82"/>
                <a:gd name="T4" fmla="*/ 3 w 49"/>
                <a:gd name="T5" fmla="*/ 77 h 82"/>
                <a:gd name="T6" fmla="*/ 1 w 49"/>
                <a:gd name="T7" fmla="*/ 70 h 82"/>
                <a:gd name="T8" fmla="*/ 26 w 49"/>
                <a:gd name="T9" fmla="*/ 4 h 82"/>
                <a:gd name="T10" fmla="*/ 32 w 49"/>
                <a:gd name="T11" fmla="*/ 1 h 82"/>
                <a:gd name="T12" fmla="*/ 46 w 49"/>
                <a:gd name="T13" fmla="*/ 6 h 82"/>
                <a:gd name="T14" fmla="*/ 48 w 49"/>
                <a:gd name="T15" fmla="*/ 12 h 82"/>
                <a:gd name="T16" fmla="*/ 23 w 49"/>
                <a:gd name="T17" fmla="*/ 78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82">
                  <a:moveTo>
                    <a:pt x="23" y="78"/>
                  </a:moveTo>
                  <a:cubicBezTo>
                    <a:pt x="22" y="81"/>
                    <a:pt x="19" y="82"/>
                    <a:pt x="17" y="81"/>
                  </a:cubicBezTo>
                  <a:cubicBezTo>
                    <a:pt x="3" y="77"/>
                    <a:pt x="3" y="77"/>
                    <a:pt x="3" y="77"/>
                  </a:cubicBezTo>
                  <a:cubicBezTo>
                    <a:pt x="1" y="76"/>
                    <a:pt x="0" y="73"/>
                    <a:pt x="1" y="70"/>
                  </a:cubicBezTo>
                  <a:cubicBezTo>
                    <a:pt x="26" y="4"/>
                    <a:pt x="26" y="4"/>
                    <a:pt x="26" y="4"/>
                  </a:cubicBezTo>
                  <a:cubicBezTo>
                    <a:pt x="27" y="2"/>
                    <a:pt x="30" y="0"/>
                    <a:pt x="32" y="1"/>
                  </a:cubicBezTo>
                  <a:cubicBezTo>
                    <a:pt x="46" y="6"/>
                    <a:pt x="46" y="6"/>
                    <a:pt x="46" y="6"/>
                  </a:cubicBezTo>
                  <a:cubicBezTo>
                    <a:pt x="48" y="7"/>
                    <a:pt x="49" y="9"/>
                    <a:pt x="48" y="12"/>
                  </a:cubicBezTo>
                  <a:lnTo>
                    <a:pt x="23"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12"/>
            <p:cNvSpPr>
              <a:spLocks/>
            </p:cNvSpPr>
            <p:nvPr/>
          </p:nvSpPr>
          <p:spPr bwMode="auto">
            <a:xfrm>
              <a:off x="7513638" y="1516063"/>
              <a:ext cx="1370013" cy="1241425"/>
            </a:xfrm>
            <a:custGeom>
              <a:avLst/>
              <a:gdLst>
                <a:gd name="T0" fmla="*/ 65 w 71"/>
                <a:gd name="T1" fmla="*/ 24 h 64"/>
                <a:gd name="T2" fmla="*/ 64 w 71"/>
                <a:gd name="T3" fmla="*/ 24 h 64"/>
                <a:gd name="T4" fmla="*/ 63 w 71"/>
                <a:gd name="T5" fmla="*/ 28 h 64"/>
                <a:gd name="T6" fmla="*/ 56 w 71"/>
                <a:gd name="T7" fmla="*/ 31 h 64"/>
                <a:gd name="T8" fmla="*/ 49 w 71"/>
                <a:gd name="T9" fmla="*/ 27 h 64"/>
                <a:gd name="T10" fmla="*/ 26 w 71"/>
                <a:gd name="T11" fmla="*/ 1 h 64"/>
                <a:gd name="T12" fmla="*/ 24 w 71"/>
                <a:gd name="T13" fmla="*/ 0 h 64"/>
                <a:gd name="T14" fmla="*/ 21 w 71"/>
                <a:gd name="T15" fmla="*/ 6 h 64"/>
                <a:gd name="T16" fmla="*/ 41 w 71"/>
                <a:gd name="T17" fmla="*/ 27 h 64"/>
                <a:gd name="T18" fmla="*/ 41 w 71"/>
                <a:gd name="T19" fmla="*/ 42 h 64"/>
                <a:gd name="T20" fmla="*/ 35 w 71"/>
                <a:gd name="T21" fmla="*/ 45 h 64"/>
                <a:gd name="T22" fmla="*/ 28 w 71"/>
                <a:gd name="T23" fmla="*/ 41 h 64"/>
                <a:gd name="T24" fmla="*/ 6 w 71"/>
                <a:gd name="T25" fmla="*/ 17 h 64"/>
                <a:gd name="T26" fmla="*/ 4 w 71"/>
                <a:gd name="T27" fmla="*/ 16 h 64"/>
                <a:gd name="T28" fmla="*/ 2 w 71"/>
                <a:gd name="T29" fmla="*/ 21 h 64"/>
                <a:gd name="T30" fmla="*/ 19 w 71"/>
                <a:gd name="T31" fmla="*/ 41 h 64"/>
                <a:gd name="T32" fmla="*/ 19 w 71"/>
                <a:gd name="T33" fmla="*/ 55 h 64"/>
                <a:gd name="T34" fmla="*/ 13 w 71"/>
                <a:gd name="T35" fmla="*/ 58 h 64"/>
                <a:gd name="T36" fmla="*/ 10 w 71"/>
                <a:gd name="T37" fmla="*/ 57 h 64"/>
                <a:gd name="T38" fmla="*/ 7 w 71"/>
                <a:gd name="T39" fmla="*/ 62 h 64"/>
                <a:gd name="T40" fmla="*/ 13 w 71"/>
                <a:gd name="T41" fmla="*/ 64 h 64"/>
                <a:gd name="T42" fmla="*/ 23 w 71"/>
                <a:gd name="T43" fmla="*/ 59 h 64"/>
                <a:gd name="T44" fmla="*/ 27 w 71"/>
                <a:gd name="T45" fmla="*/ 49 h 64"/>
                <a:gd name="T46" fmla="*/ 35 w 71"/>
                <a:gd name="T47" fmla="*/ 51 h 64"/>
                <a:gd name="T48" fmla="*/ 45 w 71"/>
                <a:gd name="T49" fmla="*/ 46 h 64"/>
                <a:gd name="T50" fmla="*/ 49 w 71"/>
                <a:gd name="T51" fmla="*/ 35 h 64"/>
                <a:gd name="T52" fmla="*/ 56 w 71"/>
                <a:gd name="T53" fmla="*/ 37 h 64"/>
                <a:gd name="T54" fmla="*/ 67 w 71"/>
                <a:gd name="T55" fmla="*/ 32 h 64"/>
                <a:gd name="T56" fmla="*/ 70 w 71"/>
                <a:gd name="T57" fmla="*/ 23 h 64"/>
                <a:gd name="T58" fmla="*/ 70 w 71"/>
                <a:gd name="T59" fmla="*/ 20 h 64"/>
                <a:gd name="T60" fmla="*/ 69 w 71"/>
                <a:gd name="T61" fmla="*/ 21 h 64"/>
                <a:gd name="T62" fmla="*/ 65 w 71"/>
                <a:gd name="T63" fmla="*/ 2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 h="64">
                  <a:moveTo>
                    <a:pt x="65" y="24"/>
                  </a:moveTo>
                  <a:cubicBezTo>
                    <a:pt x="64" y="24"/>
                    <a:pt x="64" y="24"/>
                    <a:pt x="64" y="24"/>
                  </a:cubicBezTo>
                  <a:cubicBezTo>
                    <a:pt x="64" y="25"/>
                    <a:pt x="64" y="26"/>
                    <a:pt x="63" y="28"/>
                  </a:cubicBezTo>
                  <a:cubicBezTo>
                    <a:pt x="61" y="30"/>
                    <a:pt x="58" y="31"/>
                    <a:pt x="56" y="31"/>
                  </a:cubicBezTo>
                  <a:cubicBezTo>
                    <a:pt x="54" y="31"/>
                    <a:pt x="51" y="30"/>
                    <a:pt x="49" y="27"/>
                  </a:cubicBezTo>
                  <a:cubicBezTo>
                    <a:pt x="26" y="1"/>
                    <a:pt x="26" y="1"/>
                    <a:pt x="26" y="1"/>
                  </a:cubicBezTo>
                  <a:cubicBezTo>
                    <a:pt x="25" y="0"/>
                    <a:pt x="25" y="0"/>
                    <a:pt x="24" y="0"/>
                  </a:cubicBezTo>
                  <a:cubicBezTo>
                    <a:pt x="22" y="0"/>
                    <a:pt x="19" y="4"/>
                    <a:pt x="21" y="6"/>
                  </a:cubicBezTo>
                  <a:cubicBezTo>
                    <a:pt x="41" y="27"/>
                    <a:pt x="41" y="27"/>
                    <a:pt x="41" y="27"/>
                  </a:cubicBezTo>
                  <a:cubicBezTo>
                    <a:pt x="44" y="31"/>
                    <a:pt x="44" y="38"/>
                    <a:pt x="41" y="42"/>
                  </a:cubicBezTo>
                  <a:cubicBezTo>
                    <a:pt x="39" y="44"/>
                    <a:pt x="37" y="45"/>
                    <a:pt x="35" y="45"/>
                  </a:cubicBezTo>
                  <a:cubicBezTo>
                    <a:pt x="32" y="45"/>
                    <a:pt x="30" y="43"/>
                    <a:pt x="28" y="41"/>
                  </a:cubicBezTo>
                  <a:cubicBezTo>
                    <a:pt x="6" y="17"/>
                    <a:pt x="6" y="17"/>
                    <a:pt x="6" y="17"/>
                  </a:cubicBezTo>
                  <a:cubicBezTo>
                    <a:pt x="6" y="16"/>
                    <a:pt x="5" y="16"/>
                    <a:pt x="4" y="16"/>
                  </a:cubicBezTo>
                  <a:cubicBezTo>
                    <a:pt x="2" y="16"/>
                    <a:pt x="0" y="19"/>
                    <a:pt x="2" y="21"/>
                  </a:cubicBezTo>
                  <a:cubicBezTo>
                    <a:pt x="19" y="41"/>
                    <a:pt x="19" y="41"/>
                    <a:pt x="19" y="41"/>
                  </a:cubicBezTo>
                  <a:cubicBezTo>
                    <a:pt x="23" y="45"/>
                    <a:pt x="22" y="51"/>
                    <a:pt x="19" y="55"/>
                  </a:cubicBezTo>
                  <a:cubicBezTo>
                    <a:pt x="17" y="57"/>
                    <a:pt x="15" y="58"/>
                    <a:pt x="13" y="58"/>
                  </a:cubicBezTo>
                  <a:cubicBezTo>
                    <a:pt x="12" y="58"/>
                    <a:pt x="11" y="58"/>
                    <a:pt x="10" y="57"/>
                  </a:cubicBezTo>
                  <a:cubicBezTo>
                    <a:pt x="9" y="59"/>
                    <a:pt x="8" y="61"/>
                    <a:pt x="7" y="62"/>
                  </a:cubicBezTo>
                  <a:cubicBezTo>
                    <a:pt x="9" y="63"/>
                    <a:pt x="11" y="64"/>
                    <a:pt x="13" y="64"/>
                  </a:cubicBezTo>
                  <a:cubicBezTo>
                    <a:pt x="17" y="64"/>
                    <a:pt x="20" y="62"/>
                    <a:pt x="23" y="59"/>
                  </a:cubicBezTo>
                  <a:cubicBezTo>
                    <a:pt x="26" y="56"/>
                    <a:pt x="27" y="52"/>
                    <a:pt x="27" y="49"/>
                  </a:cubicBezTo>
                  <a:cubicBezTo>
                    <a:pt x="30" y="50"/>
                    <a:pt x="32" y="51"/>
                    <a:pt x="35" y="51"/>
                  </a:cubicBezTo>
                  <a:cubicBezTo>
                    <a:pt x="39" y="51"/>
                    <a:pt x="42" y="49"/>
                    <a:pt x="45" y="46"/>
                  </a:cubicBezTo>
                  <a:cubicBezTo>
                    <a:pt x="48" y="43"/>
                    <a:pt x="49" y="39"/>
                    <a:pt x="49" y="35"/>
                  </a:cubicBezTo>
                  <a:cubicBezTo>
                    <a:pt x="51" y="36"/>
                    <a:pt x="54" y="37"/>
                    <a:pt x="56" y="37"/>
                  </a:cubicBezTo>
                  <a:cubicBezTo>
                    <a:pt x="60" y="37"/>
                    <a:pt x="64" y="35"/>
                    <a:pt x="67" y="32"/>
                  </a:cubicBezTo>
                  <a:cubicBezTo>
                    <a:pt x="70" y="29"/>
                    <a:pt x="70" y="26"/>
                    <a:pt x="70" y="23"/>
                  </a:cubicBezTo>
                  <a:cubicBezTo>
                    <a:pt x="71" y="22"/>
                    <a:pt x="70" y="21"/>
                    <a:pt x="70" y="20"/>
                  </a:cubicBezTo>
                  <a:cubicBezTo>
                    <a:pt x="69" y="20"/>
                    <a:pt x="69" y="20"/>
                    <a:pt x="69" y="21"/>
                  </a:cubicBezTo>
                  <a:lnTo>
                    <a:pt x="65"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13"/>
            <p:cNvSpPr>
              <a:spLocks/>
            </p:cNvSpPr>
            <p:nvPr/>
          </p:nvSpPr>
          <p:spPr bwMode="auto">
            <a:xfrm>
              <a:off x="5489576" y="-209550"/>
              <a:ext cx="1774825" cy="1900238"/>
            </a:xfrm>
            <a:custGeom>
              <a:avLst/>
              <a:gdLst>
                <a:gd name="T0" fmla="*/ 23 w 92"/>
                <a:gd name="T1" fmla="*/ 95 h 98"/>
                <a:gd name="T2" fmla="*/ 23 w 92"/>
                <a:gd name="T3" fmla="*/ 95 h 98"/>
                <a:gd name="T4" fmla="*/ 23 w 92"/>
                <a:gd name="T5" fmla="*/ 95 h 98"/>
                <a:gd name="T6" fmla="*/ 25 w 92"/>
                <a:gd name="T7" fmla="*/ 94 h 98"/>
                <a:gd name="T8" fmla="*/ 6 w 92"/>
                <a:gd name="T9" fmla="*/ 74 h 98"/>
                <a:gd name="T10" fmla="*/ 30 w 92"/>
                <a:gd name="T11" fmla="*/ 12 h 98"/>
                <a:gd name="T12" fmla="*/ 37 w 92"/>
                <a:gd name="T13" fmla="*/ 18 h 98"/>
                <a:gd name="T14" fmla="*/ 44 w 92"/>
                <a:gd name="T15" fmla="*/ 19 h 98"/>
                <a:gd name="T16" fmla="*/ 46 w 92"/>
                <a:gd name="T17" fmla="*/ 19 h 98"/>
                <a:gd name="T18" fmla="*/ 66 w 92"/>
                <a:gd name="T19" fmla="*/ 11 h 98"/>
                <a:gd name="T20" fmla="*/ 80 w 92"/>
                <a:gd name="T21" fmla="*/ 6 h 98"/>
                <a:gd name="T22" fmla="*/ 86 w 92"/>
                <a:gd name="T23" fmla="*/ 8 h 98"/>
                <a:gd name="T24" fmla="*/ 92 w 92"/>
                <a:gd name="T25" fmla="*/ 5 h 98"/>
                <a:gd name="T26" fmla="*/ 91 w 92"/>
                <a:gd name="T27" fmla="*/ 4 h 98"/>
                <a:gd name="T28" fmla="*/ 80 w 92"/>
                <a:gd name="T29" fmla="*/ 0 h 98"/>
                <a:gd name="T30" fmla="*/ 63 w 92"/>
                <a:gd name="T31" fmla="*/ 5 h 98"/>
                <a:gd name="T32" fmla="*/ 61 w 92"/>
                <a:gd name="T33" fmla="*/ 6 h 98"/>
                <a:gd name="T34" fmla="*/ 46 w 92"/>
                <a:gd name="T35" fmla="*/ 13 h 98"/>
                <a:gd name="T36" fmla="*/ 44 w 92"/>
                <a:gd name="T37" fmla="*/ 13 h 98"/>
                <a:gd name="T38" fmla="*/ 40 w 92"/>
                <a:gd name="T39" fmla="*/ 12 h 98"/>
                <a:gd name="T40" fmla="*/ 35 w 92"/>
                <a:gd name="T41" fmla="*/ 9 h 98"/>
                <a:gd name="T42" fmla="*/ 31 w 92"/>
                <a:gd name="T43" fmla="*/ 6 h 98"/>
                <a:gd name="T44" fmla="*/ 30 w 92"/>
                <a:gd name="T45" fmla="*/ 6 h 98"/>
                <a:gd name="T46" fmla="*/ 24 w 92"/>
                <a:gd name="T47" fmla="*/ 10 h 98"/>
                <a:gd name="T48" fmla="*/ 1 w 92"/>
                <a:gd name="T49" fmla="*/ 72 h 98"/>
                <a:gd name="T50" fmla="*/ 2 w 92"/>
                <a:gd name="T51" fmla="*/ 78 h 98"/>
                <a:gd name="T52" fmla="*/ 20 w 92"/>
                <a:gd name="T53" fmla="*/ 98 h 98"/>
                <a:gd name="T54" fmla="*/ 23 w 92"/>
                <a:gd name="T55" fmla="*/ 9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2" h="98">
                  <a:moveTo>
                    <a:pt x="23" y="95"/>
                  </a:moveTo>
                  <a:cubicBezTo>
                    <a:pt x="23" y="95"/>
                    <a:pt x="23" y="95"/>
                    <a:pt x="23" y="95"/>
                  </a:cubicBezTo>
                  <a:cubicBezTo>
                    <a:pt x="23" y="95"/>
                    <a:pt x="23" y="95"/>
                    <a:pt x="23" y="95"/>
                  </a:cubicBezTo>
                  <a:cubicBezTo>
                    <a:pt x="25" y="94"/>
                    <a:pt x="25" y="94"/>
                    <a:pt x="25" y="94"/>
                  </a:cubicBezTo>
                  <a:cubicBezTo>
                    <a:pt x="13" y="83"/>
                    <a:pt x="6" y="74"/>
                    <a:pt x="6" y="74"/>
                  </a:cubicBezTo>
                  <a:cubicBezTo>
                    <a:pt x="17" y="46"/>
                    <a:pt x="30" y="12"/>
                    <a:pt x="30" y="12"/>
                  </a:cubicBezTo>
                  <a:cubicBezTo>
                    <a:pt x="30" y="14"/>
                    <a:pt x="36" y="17"/>
                    <a:pt x="37" y="18"/>
                  </a:cubicBezTo>
                  <a:cubicBezTo>
                    <a:pt x="40" y="19"/>
                    <a:pt x="42" y="19"/>
                    <a:pt x="44" y="19"/>
                  </a:cubicBezTo>
                  <a:cubicBezTo>
                    <a:pt x="45" y="19"/>
                    <a:pt x="46" y="19"/>
                    <a:pt x="46" y="19"/>
                  </a:cubicBezTo>
                  <a:cubicBezTo>
                    <a:pt x="53" y="18"/>
                    <a:pt x="60" y="14"/>
                    <a:pt x="66" y="11"/>
                  </a:cubicBezTo>
                  <a:cubicBezTo>
                    <a:pt x="70" y="8"/>
                    <a:pt x="75" y="6"/>
                    <a:pt x="80" y="6"/>
                  </a:cubicBezTo>
                  <a:cubicBezTo>
                    <a:pt x="82" y="6"/>
                    <a:pt x="84" y="7"/>
                    <a:pt x="86" y="8"/>
                  </a:cubicBezTo>
                  <a:cubicBezTo>
                    <a:pt x="88" y="7"/>
                    <a:pt x="90" y="6"/>
                    <a:pt x="92" y="5"/>
                  </a:cubicBezTo>
                  <a:cubicBezTo>
                    <a:pt x="91" y="4"/>
                    <a:pt x="91" y="4"/>
                    <a:pt x="91" y="4"/>
                  </a:cubicBezTo>
                  <a:cubicBezTo>
                    <a:pt x="87" y="1"/>
                    <a:pt x="84" y="0"/>
                    <a:pt x="80" y="0"/>
                  </a:cubicBezTo>
                  <a:cubicBezTo>
                    <a:pt x="73" y="0"/>
                    <a:pt x="67" y="3"/>
                    <a:pt x="63" y="5"/>
                  </a:cubicBezTo>
                  <a:cubicBezTo>
                    <a:pt x="61" y="6"/>
                    <a:pt x="61" y="6"/>
                    <a:pt x="61" y="6"/>
                  </a:cubicBezTo>
                  <a:cubicBezTo>
                    <a:pt x="56" y="9"/>
                    <a:pt x="51" y="12"/>
                    <a:pt x="46" y="13"/>
                  </a:cubicBezTo>
                  <a:cubicBezTo>
                    <a:pt x="45" y="13"/>
                    <a:pt x="45" y="13"/>
                    <a:pt x="44" y="13"/>
                  </a:cubicBezTo>
                  <a:cubicBezTo>
                    <a:pt x="43" y="13"/>
                    <a:pt x="41" y="12"/>
                    <a:pt x="40" y="12"/>
                  </a:cubicBezTo>
                  <a:cubicBezTo>
                    <a:pt x="38" y="11"/>
                    <a:pt x="36" y="10"/>
                    <a:pt x="35" y="9"/>
                  </a:cubicBezTo>
                  <a:cubicBezTo>
                    <a:pt x="34" y="7"/>
                    <a:pt x="33" y="6"/>
                    <a:pt x="31" y="6"/>
                  </a:cubicBezTo>
                  <a:cubicBezTo>
                    <a:pt x="31" y="6"/>
                    <a:pt x="30" y="6"/>
                    <a:pt x="30" y="6"/>
                  </a:cubicBezTo>
                  <a:cubicBezTo>
                    <a:pt x="27" y="6"/>
                    <a:pt x="25" y="7"/>
                    <a:pt x="24" y="10"/>
                  </a:cubicBezTo>
                  <a:cubicBezTo>
                    <a:pt x="24" y="10"/>
                    <a:pt x="12" y="44"/>
                    <a:pt x="1" y="72"/>
                  </a:cubicBezTo>
                  <a:cubicBezTo>
                    <a:pt x="0" y="74"/>
                    <a:pt x="0" y="76"/>
                    <a:pt x="2" y="78"/>
                  </a:cubicBezTo>
                  <a:cubicBezTo>
                    <a:pt x="2" y="78"/>
                    <a:pt x="9" y="87"/>
                    <a:pt x="20" y="98"/>
                  </a:cubicBezTo>
                  <a:cubicBezTo>
                    <a:pt x="21" y="97"/>
                    <a:pt x="22" y="96"/>
                    <a:pt x="23" y="9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0755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90"/>
                                          </p:val>
                                        </p:tav>
                                        <p:tav tm="100000">
                                          <p:val>
                                            <p:fltVal val="0"/>
                                          </p:val>
                                        </p:tav>
                                      </p:tavLst>
                                    </p:anim>
                                    <p:animEffect transition="in" filter="fade">
                                      <p:cBhvr>
                                        <p:cTn id="14" dur="1000"/>
                                        <p:tgtEl>
                                          <p:spTgt spid="41"/>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6" presetClass="entr" presetSubtype="37"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outVertical)">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228600" y="1269743"/>
          <a:ext cx="8737600" cy="34800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B45A2AE7-0C0F-48A0-AF00-BA2A8847DBA3}"/>
              </a:ext>
            </a:extLst>
          </p:cNvPr>
          <p:cNvSpPr txBox="1"/>
          <p:nvPr/>
        </p:nvSpPr>
        <p:spPr>
          <a:xfrm>
            <a:off x="2270599" y="43048"/>
            <a:ext cx="4618252" cy="553998"/>
          </a:xfrm>
          <a:prstGeom prst="rect">
            <a:avLst/>
          </a:prstGeom>
          <a:noFill/>
        </p:spPr>
        <p:txBody>
          <a:bodyPr wrap="none" rtlCol="0">
            <a:spAutoFit/>
          </a:bodyPr>
          <a:lstStyle/>
          <a:p>
            <a:pPr algn="ctr"/>
            <a:r>
              <a:rPr lang="es-PE" sz="3000" b="1" dirty="0">
                <a:solidFill>
                  <a:schemeClr val="tx1">
                    <a:lumMod val="75000"/>
                    <a:lumOff val="25000"/>
                  </a:schemeClr>
                </a:solidFill>
              </a:rPr>
              <a:t>Organigrama 1 de una OMA</a:t>
            </a:r>
          </a:p>
        </p:txBody>
      </p:sp>
      <p:grpSp>
        <p:nvGrpSpPr>
          <p:cNvPr id="5" name="Group 4">
            <a:extLst>
              <a:ext uri="{FF2B5EF4-FFF2-40B4-BE49-F238E27FC236}">
                <a16:creationId xmlns:a16="http://schemas.microsoft.com/office/drawing/2014/main" id="{D06609CB-6BBF-4976-9E47-72FAE02A9344}"/>
              </a:ext>
            </a:extLst>
          </p:cNvPr>
          <p:cNvGrpSpPr/>
          <p:nvPr/>
        </p:nvGrpSpPr>
        <p:grpSpPr>
          <a:xfrm>
            <a:off x="4339196" y="629478"/>
            <a:ext cx="481027" cy="64839"/>
            <a:chOff x="5843941" y="1171696"/>
            <a:chExt cx="641369" cy="86452"/>
          </a:xfrm>
        </p:grpSpPr>
        <p:sp>
          <p:nvSpPr>
            <p:cNvPr id="6" name="Oval 5">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Tree>
    <p:extLst>
      <p:ext uri="{BB962C8B-B14F-4D97-AF65-F5344CB8AC3E}">
        <p14:creationId xmlns:p14="http://schemas.microsoft.com/office/powerpoint/2010/main" val="26977433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graphicEl>
                                              <a:dgm id="{7B74D9D9-C360-489B-82C5-4D2B6DBAE925}"/>
                                            </p:graphicEl>
                                          </p:spTgt>
                                        </p:tgtEl>
                                        <p:attrNameLst>
                                          <p:attrName>style.visibility</p:attrName>
                                        </p:attrNameLst>
                                      </p:cBhvr>
                                      <p:to>
                                        <p:strVal val="visible"/>
                                      </p:to>
                                    </p:set>
                                    <p:animEffect transition="in" filter="fade">
                                      <p:cBhvr>
                                        <p:cTn id="7" dur="500"/>
                                        <p:tgtEl>
                                          <p:spTgt spid="3">
                                            <p:graphicEl>
                                              <a:dgm id="{7B74D9D9-C360-489B-82C5-4D2B6DBAE92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graphicEl>
                                              <a:dgm id="{2D0CB6C7-A64B-4E8A-8F56-9140537D3F17}"/>
                                            </p:graphicEl>
                                          </p:spTgt>
                                        </p:tgtEl>
                                        <p:attrNameLst>
                                          <p:attrName>style.visibility</p:attrName>
                                        </p:attrNameLst>
                                      </p:cBhvr>
                                      <p:to>
                                        <p:strVal val="visible"/>
                                      </p:to>
                                    </p:set>
                                    <p:animEffect transition="in" filter="fade">
                                      <p:cBhvr>
                                        <p:cTn id="12" dur="500"/>
                                        <p:tgtEl>
                                          <p:spTgt spid="3">
                                            <p:graphicEl>
                                              <a:dgm id="{2D0CB6C7-A64B-4E8A-8F56-9140537D3F17}"/>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graphicEl>
                                              <a:dgm id="{5B13D77D-902B-451F-BF1E-BE52D28844F2}"/>
                                            </p:graphicEl>
                                          </p:spTgt>
                                        </p:tgtEl>
                                        <p:attrNameLst>
                                          <p:attrName>style.visibility</p:attrName>
                                        </p:attrNameLst>
                                      </p:cBhvr>
                                      <p:to>
                                        <p:strVal val="visible"/>
                                      </p:to>
                                    </p:set>
                                    <p:animEffect transition="in" filter="fade">
                                      <p:cBhvr>
                                        <p:cTn id="15" dur="500"/>
                                        <p:tgtEl>
                                          <p:spTgt spid="3">
                                            <p:graphicEl>
                                              <a:dgm id="{5B13D77D-902B-451F-BF1E-BE52D28844F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graphicEl>
                                              <a:dgm id="{574DD093-24BC-44A0-A246-A2D0777FB871}"/>
                                            </p:graphicEl>
                                          </p:spTgt>
                                        </p:tgtEl>
                                        <p:attrNameLst>
                                          <p:attrName>style.visibility</p:attrName>
                                        </p:attrNameLst>
                                      </p:cBhvr>
                                      <p:to>
                                        <p:strVal val="visible"/>
                                      </p:to>
                                    </p:set>
                                    <p:animEffect transition="in" filter="fade">
                                      <p:cBhvr>
                                        <p:cTn id="20" dur="500"/>
                                        <p:tgtEl>
                                          <p:spTgt spid="3">
                                            <p:graphicEl>
                                              <a:dgm id="{574DD093-24BC-44A0-A246-A2D0777FB87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graphicEl>
                                              <a:dgm id="{3C9C69D2-641F-40E9-8BF4-7E442DDB50B2}"/>
                                            </p:graphicEl>
                                          </p:spTgt>
                                        </p:tgtEl>
                                        <p:attrNameLst>
                                          <p:attrName>style.visibility</p:attrName>
                                        </p:attrNameLst>
                                      </p:cBhvr>
                                      <p:to>
                                        <p:strVal val="visible"/>
                                      </p:to>
                                    </p:set>
                                    <p:animEffect transition="in" filter="fade">
                                      <p:cBhvr>
                                        <p:cTn id="23" dur="500"/>
                                        <p:tgtEl>
                                          <p:spTgt spid="3">
                                            <p:graphicEl>
                                              <a:dgm id="{3C9C69D2-641F-40E9-8BF4-7E442DDB50B2}"/>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graphicEl>
                                              <a:dgm id="{32166D20-7C3E-4451-BB1C-924E2B312C1B}"/>
                                            </p:graphicEl>
                                          </p:spTgt>
                                        </p:tgtEl>
                                        <p:attrNameLst>
                                          <p:attrName>style.visibility</p:attrName>
                                        </p:attrNameLst>
                                      </p:cBhvr>
                                      <p:to>
                                        <p:strVal val="visible"/>
                                      </p:to>
                                    </p:set>
                                    <p:animEffect transition="in" filter="fade">
                                      <p:cBhvr>
                                        <p:cTn id="28" dur="500"/>
                                        <p:tgtEl>
                                          <p:spTgt spid="3">
                                            <p:graphicEl>
                                              <a:dgm id="{32166D20-7C3E-4451-BB1C-924E2B312C1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graphicEl>
                                              <a:dgm id="{3E0FD742-09E8-4D4D-9BB0-65B2E3F7D322}"/>
                                            </p:graphicEl>
                                          </p:spTgt>
                                        </p:tgtEl>
                                        <p:attrNameLst>
                                          <p:attrName>style.visibility</p:attrName>
                                        </p:attrNameLst>
                                      </p:cBhvr>
                                      <p:to>
                                        <p:strVal val="visible"/>
                                      </p:to>
                                    </p:set>
                                    <p:animEffect transition="in" filter="fade">
                                      <p:cBhvr>
                                        <p:cTn id="31" dur="500"/>
                                        <p:tgtEl>
                                          <p:spTgt spid="3">
                                            <p:graphicEl>
                                              <a:dgm id="{3E0FD742-09E8-4D4D-9BB0-65B2E3F7D32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graphicEl>
                                              <a:dgm id="{73EC8E7D-6595-43CB-AD95-72639D91E43B}"/>
                                            </p:graphicEl>
                                          </p:spTgt>
                                        </p:tgtEl>
                                        <p:attrNameLst>
                                          <p:attrName>style.visibility</p:attrName>
                                        </p:attrNameLst>
                                      </p:cBhvr>
                                      <p:to>
                                        <p:strVal val="visible"/>
                                      </p:to>
                                    </p:set>
                                    <p:animEffect transition="in" filter="fade">
                                      <p:cBhvr>
                                        <p:cTn id="36" dur="500"/>
                                        <p:tgtEl>
                                          <p:spTgt spid="3">
                                            <p:graphicEl>
                                              <a:dgm id="{73EC8E7D-6595-43CB-AD95-72639D91E43B}"/>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
                                            <p:graphicEl>
                                              <a:dgm id="{8C365317-07E7-4208-9FDA-978A039B3D54}"/>
                                            </p:graphicEl>
                                          </p:spTgt>
                                        </p:tgtEl>
                                        <p:attrNameLst>
                                          <p:attrName>style.visibility</p:attrName>
                                        </p:attrNameLst>
                                      </p:cBhvr>
                                      <p:to>
                                        <p:strVal val="visible"/>
                                      </p:to>
                                    </p:set>
                                    <p:animEffect transition="in" filter="fade">
                                      <p:cBhvr>
                                        <p:cTn id="39" dur="500"/>
                                        <p:tgtEl>
                                          <p:spTgt spid="3">
                                            <p:graphicEl>
                                              <a:dgm id="{8C365317-07E7-4208-9FDA-978A039B3D54}"/>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graphicEl>
                                              <a:dgm id="{48CA9396-9908-420E-90D1-01F01B148490}"/>
                                            </p:graphicEl>
                                          </p:spTgt>
                                        </p:tgtEl>
                                        <p:attrNameLst>
                                          <p:attrName>style.visibility</p:attrName>
                                        </p:attrNameLst>
                                      </p:cBhvr>
                                      <p:to>
                                        <p:strVal val="visible"/>
                                      </p:to>
                                    </p:set>
                                    <p:animEffect transition="in" filter="fade">
                                      <p:cBhvr>
                                        <p:cTn id="44" dur="500"/>
                                        <p:tgtEl>
                                          <p:spTgt spid="3">
                                            <p:graphicEl>
                                              <a:dgm id="{48CA9396-9908-420E-90D1-01F01B148490}"/>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
                                            <p:graphicEl>
                                              <a:dgm id="{1720BEFC-DE5A-413D-B2E2-7E6D5B5809BA}"/>
                                            </p:graphicEl>
                                          </p:spTgt>
                                        </p:tgtEl>
                                        <p:attrNameLst>
                                          <p:attrName>style.visibility</p:attrName>
                                        </p:attrNameLst>
                                      </p:cBhvr>
                                      <p:to>
                                        <p:strVal val="visible"/>
                                      </p:to>
                                    </p:set>
                                    <p:animEffect transition="in" filter="fade">
                                      <p:cBhvr>
                                        <p:cTn id="47" dur="500"/>
                                        <p:tgtEl>
                                          <p:spTgt spid="3">
                                            <p:graphicEl>
                                              <a:dgm id="{1720BEFC-DE5A-413D-B2E2-7E6D5B5809BA}"/>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graphicEl>
                                              <a:dgm id="{32DF57FB-2743-4AEC-A024-A8B75F07E4EE}"/>
                                            </p:graphicEl>
                                          </p:spTgt>
                                        </p:tgtEl>
                                        <p:attrNameLst>
                                          <p:attrName>style.visibility</p:attrName>
                                        </p:attrNameLst>
                                      </p:cBhvr>
                                      <p:to>
                                        <p:strVal val="visible"/>
                                      </p:to>
                                    </p:set>
                                    <p:animEffect transition="in" filter="fade">
                                      <p:cBhvr>
                                        <p:cTn id="52" dur="500"/>
                                        <p:tgtEl>
                                          <p:spTgt spid="3">
                                            <p:graphicEl>
                                              <a:dgm id="{32DF57FB-2743-4AEC-A024-A8B75F07E4EE}"/>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3">
                                            <p:graphicEl>
                                              <a:dgm id="{C8ED07EA-0306-44F5-9029-CD34E7A14A30}"/>
                                            </p:graphicEl>
                                          </p:spTgt>
                                        </p:tgtEl>
                                        <p:attrNameLst>
                                          <p:attrName>style.visibility</p:attrName>
                                        </p:attrNameLst>
                                      </p:cBhvr>
                                      <p:to>
                                        <p:strVal val="visible"/>
                                      </p:to>
                                    </p:set>
                                    <p:animEffect transition="in" filter="fade">
                                      <p:cBhvr>
                                        <p:cTn id="55" dur="500"/>
                                        <p:tgtEl>
                                          <p:spTgt spid="3">
                                            <p:graphicEl>
                                              <a:dgm id="{C8ED07EA-0306-44F5-9029-CD34E7A14A3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5A2AE7-0C0F-48A0-AF00-BA2A8847DBA3}"/>
              </a:ext>
            </a:extLst>
          </p:cNvPr>
          <p:cNvSpPr txBox="1"/>
          <p:nvPr/>
        </p:nvSpPr>
        <p:spPr>
          <a:xfrm>
            <a:off x="2270599" y="43048"/>
            <a:ext cx="4618252" cy="553998"/>
          </a:xfrm>
          <a:prstGeom prst="rect">
            <a:avLst/>
          </a:prstGeom>
          <a:noFill/>
        </p:spPr>
        <p:txBody>
          <a:bodyPr wrap="none" rtlCol="0">
            <a:spAutoFit/>
          </a:bodyPr>
          <a:lstStyle/>
          <a:p>
            <a:pPr algn="ctr"/>
            <a:r>
              <a:rPr lang="es-PE" sz="3000" b="1" dirty="0">
                <a:solidFill>
                  <a:schemeClr val="tx1">
                    <a:lumMod val="75000"/>
                    <a:lumOff val="25000"/>
                  </a:schemeClr>
                </a:solidFill>
              </a:rPr>
              <a:t>Organigrama </a:t>
            </a:r>
            <a:r>
              <a:rPr lang="es-PE" sz="3000" b="1" dirty="0" smtClean="0">
                <a:solidFill>
                  <a:schemeClr val="tx1">
                    <a:lumMod val="75000"/>
                    <a:lumOff val="25000"/>
                  </a:schemeClr>
                </a:solidFill>
              </a:rPr>
              <a:t>2 </a:t>
            </a:r>
            <a:r>
              <a:rPr lang="es-PE" sz="3000" b="1" dirty="0">
                <a:solidFill>
                  <a:schemeClr val="tx1">
                    <a:lumMod val="75000"/>
                    <a:lumOff val="25000"/>
                  </a:schemeClr>
                </a:solidFill>
              </a:rPr>
              <a:t>de una OMA</a:t>
            </a:r>
          </a:p>
        </p:txBody>
      </p:sp>
      <p:grpSp>
        <p:nvGrpSpPr>
          <p:cNvPr id="5" name="Group 4">
            <a:extLst>
              <a:ext uri="{FF2B5EF4-FFF2-40B4-BE49-F238E27FC236}">
                <a16:creationId xmlns:a16="http://schemas.microsoft.com/office/drawing/2014/main" id="{D06609CB-6BBF-4976-9E47-72FAE02A9344}"/>
              </a:ext>
            </a:extLst>
          </p:cNvPr>
          <p:cNvGrpSpPr/>
          <p:nvPr/>
        </p:nvGrpSpPr>
        <p:grpSpPr>
          <a:xfrm>
            <a:off x="4339196" y="629478"/>
            <a:ext cx="481027" cy="64839"/>
            <a:chOff x="5843941" y="1171696"/>
            <a:chExt cx="641369" cy="86452"/>
          </a:xfrm>
        </p:grpSpPr>
        <p:sp>
          <p:nvSpPr>
            <p:cNvPr id="6" name="Oval 5">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aphicFrame>
        <p:nvGraphicFramePr>
          <p:cNvPr id="11" name="Diagram 10"/>
          <p:cNvGraphicFramePr/>
          <p:nvPr>
            <p:extLst>
              <p:ext uri="{D42A27DB-BD31-4B8C-83A1-F6EECF244321}">
                <p14:modId xmlns:p14="http://schemas.microsoft.com/office/powerpoint/2010/main" val="1909658844"/>
              </p:ext>
            </p:extLst>
          </p:nvPr>
        </p:nvGraphicFramePr>
        <p:xfrm>
          <a:off x="76200" y="977643"/>
          <a:ext cx="8966200" cy="5270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742442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graphicEl>
                                              <a:dgm id="{7B74D9D9-C360-489B-82C5-4D2B6DBAE925}"/>
                                            </p:graphicEl>
                                          </p:spTgt>
                                        </p:tgtEl>
                                        <p:attrNameLst>
                                          <p:attrName>style.visibility</p:attrName>
                                        </p:attrNameLst>
                                      </p:cBhvr>
                                      <p:to>
                                        <p:strVal val="visible"/>
                                      </p:to>
                                    </p:set>
                                    <p:animEffect transition="in" filter="fade">
                                      <p:cBhvr>
                                        <p:cTn id="7" dur="500"/>
                                        <p:tgtEl>
                                          <p:spTgt spid="11">
                                            <p:graphicEl>
                                              <a:dgm id="{7B74D9D9-C360-489B-82C5-4D2B6DBAE92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graphicEl>
                                              <a:dgm id="{574DD093-24BC-44A0-A246-A2D0777FB871}"/>
                                            </p:graphicEl>
                                          </p:spTgt>
                                        </p:tgtEl>
                                        <p:attrNameLst>
                                          <p:attrName>style.visibility</p:attrName>
                                        </p:attrNameLst>
                                      </p:cBhvr>
                                      <p:to>
                                        <p:strVal val="visible"/>
                                      </p:to>
                                    </p:set>
                                    <p:animEffect transition="in" filter="fade">
                                      <p:cBhvr>
                                        <p:cTn id="12" dur="500"/>
                                        <p:tgtEl>
                                          <p:spTgt spid="11">
                                            <p:graphicEl>
                                              <a:dgm id="{574DD093-24BC-44A0-A246-A2D0777FB871}"/>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graphicEl>
                                              <a:dgm id="{3C9C69D2-641F-40E9-8BF4-7E442DDB50B2}"/>
                                            </p:graphicEl>
                                          </p:spTgt>
                                        </p:tgtEl>
                                        <p:attrNameLst>
                                          <p:attrName>style.visibility</p:attrName>
                                        </p:attrNameLst>
                                      </p:cBhvr>
                                      <p:to>
                                        <p:strVal val="visible"/>
                                      </p:to>
                                    </p:set>
                                    <p:animEffect transition="in" filter="fade">
                                      <p:cBhvr>
                                        <p:cTn id="15" dur="500"/>
                                        <p:tgtEl>
                                          <p:spTgt spid="11">
                                            <p:graphicEl>
                                              <a:dgm id="{3C9C69D2-641F-40E9-8BF4-7E442DDB50B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graphicEl>
                                              <a:dgm id="{98415005-8BDA-4A44-A1FA-D27CBF55B1BC}"/>
                                            </p:graphicEl>
                                          </p:spTgt>
                                        </p:tgtEl>
                                        <p:attrNameLst>
                                          <p:attrName>style.visibility</p:attrName>
                                        </p:attrNameLst>
                                      </p:cBhvr>
                                      <p:to>
                                        <p:strVal val="visible"/>
                                      </p:to>
                                    </p:set>
                                    <p:animEffect transition="in" filter="fade">
                                      <p:cBhvr>
                                        <p:cTn id="20" dur="500"/>
                                        <p:tgtEl>
                                          <p:spTgt spid="11">
                                            <p:graphicEl>
                                              <a:dgm id="{98415005-8BDA-4A44-A1FA-D27CBF55B1BC}"/>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graphicEl>
                                              <a:dgm id="{AC590317-9959-49D8-B5ED-D7964DBFFBA1}"/>
                                            </p:graphicEl>
                                          </p:spTgt>
                                        </p:tgtEl>
                                        <p:attrNameLst>
                                          <p:attrName>style.visibility</p:attrName>
                                        </p:attrNameLst>
                                      </p:cBhvr>
                                      <p:to>
                                        <p:strVal val="visible"/>
                                      </p:to>
                                    </p:set>
                                    <p:animEffect transition="in" filter="fade">
                                      <p:cBhvr>
                                        <p:cTn id="23" dur="500"/>
                                        <p:tgtEl>
                                          <p:spTgt spid="11">
                                            <p:graphicEl>
                                              <a:dgm id="{AC590317-9959-49D8-B5ED-D7964DBFFBA1}"/>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graphicEl>
                                              <a:dgm id="{32166D20-7C3E-4451-BB1C-924E2B312C1B}"/>
                                            </p:graphicEl>
                                          </p:spTgt>
                                        </p:tgtEl>
                                        <p:attrNameLst>
                                          <p:attrName>style.visibility</p:attrName>
                                        </p:attrNameLst>
                                      </p:cBhvr>
                                      <p:to>
                                        <p:strVal val="visible"/>
                                      </p:to>
                                    </p:set>
                                    <p:animEffect transition="in" filter="fade">
                                      <p:cBhvr>
                                        <p:cTn id="28" dur="500"/>
                                        <p:tgtEl>
                                          <p:spTgt spid="11">
                                            <p:graphicEl>
                                              <a:dgm id="{32166D20-7C3E-4451-BB1C-924E2B312C1B}"/>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graphicEl>
                                              <a:dgm id="{3E0FD742-09E8-4D4D-9BB0-65B2E3F7D322}"/>
                                            </p:graphicEl>
                                          </p:spTgt>
                                        </p:tgtEl>
                                        <p:attrNameLst>
                                          <p:attrName>style.visibility</p:attrName>
                                        </p:attrNameLst>
                                      </p:cBhvr>
                                      <p:to>
                                        <p:strVal val="visible"/>
                                      </p:to>
                                    </p:set>
                                    <p:animEffect transition="in" filter="fade">
                                      <p:cBhvr>
                                        <p:cTn id="31" dur="500"/>
                                        <p:tgtEl>
                                          <p:spTgt spid="11">
                                            <p:graphicEl>
                                              <a:dgm id="{3E0FD742-09E8-4D4D-9BB0-65B2E3F7D32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
                                            <p:graphicEl>
                                              <a:dgm id="{73EC8E7D-6595-43CB-AD95-72639D91E43B}"/>
                                            </p:graphicEl>
                                          </p:spTgt>
                                        </p:tgtEl>
                                        <p:attrNameLst>
                                          <p:attrName>style.visibility</p:attrName>
                                        </p:attrNameLst>
                                      </p:cBhvr>
                                      <p:to>
                                        <p:strVal val="visible"/>
                                      </p:to>
                                    </p:set>
                                    <p:animEffect transition="in" filter="fade">
                                      <p:cBhvr>
                                        <p:cTn id="36" dur="500"/>
                                        <p:tgtEl>
                                          <p:spTgt spid="11">
                                            <p:graphicEl>
                                              <a:dgm id="{73EC8E7D-6595-43CB-AD95-72639D91E43B}"/>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1">
                                            <p:graphicEl>
                                              <a:dgm id="{8C365317-07E7-4208-9FDA-978A039B3D54}"/>
                                            </p:graphicEl>
                                          </p:spTgt>
                                        </p:tgtEl>
                                        <p:attrNameLst>
                                          <p:attrName>style.visibility</p:attrName>
                                        </p:attrNameLst>
                                      </p:cBhvr>
                                      <p:to>
                                        <p:strVal val="visible"/>
                                      </p:to>
                                    </p:set>
                                    <p:animEffect transition="in" filter="fade">
                                      <p:cBhvr>
                                        <p:cTn id="39" dur="500"/>
                                        <p:tgtEl>
                                          <p:spTgt spid="11">
                                            <p:graphicEl>
                                              <a:dgm id="{8C365317-07E7-4208-9FDA-978A039B3D54}"/>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graphicEl>
                                              <a:dgm id="{3C95F3FF-3CE4-4F01-82C3-8F757985854C}"/>
                                            </p:graphicEl>
                                          </p:spTgt>
                                        </p:tgtEl>
                                        <p:attrNameLst>
                                          <p:attrName>style.visibility</p:attrName>
                                        </p:attrNameLst>
                                      </p:cBhvr>
                                      <p:to>
                                        <p:strVal val="visible"/>
                                      </p:to>
                                    </p:set>
                                    <p:animEffect transition="in" filter="fade">
                                      <p:cBhvr>
                                        <p:cTn id="44" dur="500"/>
                                        <p:tgtEl>
                                          <p:spTgt spid="11">
                                            <p:graphicEl>
                                              <a:dgm id="{3C95F3FF-3CE4-4F01-82C3-8F757985854C}"/>
                                            </p:graphic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1">
                                            <p:graphicEl>
                                              <a:dgm id="{A861EB5F-273A-4E40-8C5E-86A56C2AF8F5}"/>
                                            </p:graphicEl>
                                          </p:spTgt>
                                        </p:tgtEl>
                                        <p:attrNameLst>
                                          <p:attrName>style.visibility</p:attrName>
                                        </p:attrNameLst>
                                      </p:cBhvr>
                                      <p:to>
                                        <p:strVal val="visible"/>
                                      </p:to>
                                    </p:set>
                                    <p:animEffect transition="in" filter="fade">
                                      <p:cBhvr>
                                        <p:cTn id="47" dur="500"/>
                                        <p:tgtEl>
                                          <p:spTgt spid="11">
                                            <p:graphicEl>
                                              <a:dgm id="{A861EB5F-273A-4E40-8C5E-86A56C2AF8F5}"/>
                                            </p:graphic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graphicEl>
                                              <a:dgm id="{7F83141B-5207-4E56-9F69-6731A8FE428A}"/>
                                            </p:graphicEl>
                                          </p:spTgt>
                                        </p:tgtEl>
                                        <p:attrNameLst>
                                          <p:attrName>style.visibility</p:attrName>
                                        </p:attrNameLst>
                                      </p:cBhvr>
                                      <p:to>
                                        <p:strVal val="visible"/>
                                      </p:to>
                                    </p:set>
                                    <p:animEffect transition="in" filter="fade">
                                      <p:cBhvr>
                                        <p:cTn id="52" dur="500"/>
                                        <p:tgtEl>
                                          <p:spTgt spid="11">
                                            <p:graphicEl>
                                              <a:dgm id="{7F83141B-5207-4E56-9F69-6731A8FE428A}"/>
                                            </p:graphic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1">
                                            <p:graphicEl>
                                              <a:dgm id="{F4980C97-0185-4483-9AC5-E22B8DEA7C3E}"/>
                                            </p:graphicEl>
                                          </p:spTgt>
                                        </p:tgtEl>
                                        <p:attrNameLst>
                                          <p:attrName>style.visibility</p:attrName>
                                        </p:attrNameLst>
                                      </p:cBhvr>
                                      <p:to>
                                        <p:strVal val="visible"/>
                                      </p:to>
                                    </p:set>
                                    <p:animEffect transition="in" filter="fade">
                                      <p:cBhvr>
                                        <p:cTn id="55" dur="500"/>
                                        <p:tgtEl>
                                          <p:spTgt spid="11">
                                            <p:graphicEl>
                                              <a:dgm id="{F4980C97-0185-4483-9AC5-E22B8DEA7C3E}"/>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1">
                                            <p:graphicEl>
                                              <a:dgm id="{CAE9FEBB-04C8-4B61-9862-01E354B5085D}"/>
                                            </p:graphicEl>
                                          </p:spTgt>
                                        </p:tgtEl>
                                        <p:attrNameLst>
                                          <p:attrName>style.visibility</p:attrName>
                                        </p:attrNameLst>
                                      </p:cBhvr>
                                      <p:to>
                                        <p:strVal val="visible"/>
                                      </p:to>
                                    </p:set>
                                    <p:animEffect transition="in" filter="fade">
                                      <p:cBhvr>
                                        <p:cTn id="60" dur="500"/>
                                        <p:tgtEl>
                                          <p:spTgt spid="11">
                                            <p:graphicEl>
                                              <a:dgm id="{CAE9FEBB-04C8-4B61-9862-01E354B5085D}"/>
                                            </p:graphicEl>
                                          </p:spTgt>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1">
                                            <p:graphicEl>
                                              <a:dgm id="{DF753313-F116-4E89-B03A-E8251DE06495}"/>
                                            </p:graphicEl>
                                          </p:spTgt>
                                        </p:tgtEl>
                                        <p:attrNameLst>
                                          <p:attrName>style.visibility</p:attrName>
                                        </p:attrNameLst>
                                      </p:cBhvr>
                                      <p:to>
                                        <p:strVal val="visible"/>
                                      </p:to>
                                    </p:set>
                                    <p:animEffect transition="in" filter="fade">
                                      <p:cBhvr>
                                        <p:cTn id="63" dur="500"/>
                                        <p:tgtEl>
                                          <p:spTgt spid="11">
                                            <p:graphicEl>
                                              <a:dgm id="{DF753313-F116-4E89-B03A-E8251DE0649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uiExpand="1">
        <p:bldSub>
          <a:bldDgm bld="lvl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5A2AE7-0C0F-48A0-AF00-BA2A8847DBA3}"/>
              </a:ext>
            </a:extLst>
          </p:cNvPr>
          <p:cNvSpPr txBox="1"/>
          <p:nvPr/>
        </p:nvSpPr>
        <p:spPr>
          <a:xfrm>
            <a:off x="2270599" y="43048"/>
            <a:ext cx="4618252" cy="553998"/>
          </a:xfrm>
          <a:prstGeom prst="rect">
            <a:avLst/>
          </a:prstGeom>
          <a:noFill/>
        </p:spPr>
        <p:txBody>
          <a:bodyPr wrap="none" rtlCol="0">
            <a:spAutoFit/>
          </a:bodyPr>
          <a:lstStyle/>
          <a:p>
            <a:pPr algn="ctr"/>
            <a:r>
              <a:rPr lang="es-PE" sz="3000" b="1" dirty="0">
                <a:solidFill>
                  <a:schemeClr val="tx1">
                    <a:lumMod val="75000"/>
                    <a:lumOff val="25000"/>
                  </a:schemeClr>
                </a:solidFill>
              </a:rPr>
              <a:t>Organigrama </a:t>
            </a:r>
            <a:r>
              <a:rPr lang="es-PE" sz="3000" b="1" dirty="0" smtClean="0">
                <a:solidFill>
                  <a:schemeClr val="tx1">
                    <a:lumMod val="75000"/>
                    <a:lumOff val="25000"/>
                  </a:schemeClr>
                </a:solidFill>
              </a:rPr>
              <a:t>3 </a:t>
            </a:r>
            <a:r>
              <a:rPr lang="es-PE" sz="3000" b="1" dirty="0">
                <a:solidFill>
                  <a:schemeClr val="tx1">
                    <a:lumMod val="75000"/>
                    <a:lumOff val="25000"/>
                  </a:schemeClr>
                </a:solidFill>
              </a:rPr>
              <a:t>de una OMA</a:t>
            </a:r>
          </a:p>
        </p:txBody>
      </p:sp>
      <p:grpSp>
        <p:nvGrpSpPr>
          <p:cNvPr id="5" name="Group 4">
            <a:extLst>
              <a:ext uri="{FF2B5EF4-FFF2-40B4-BE49-F238E27FC236}">
                <a16:creationId xmlns:a16="http://schemas.microsoft.com/office/drawing/2014/main" id="{D06609CB-6BBF-4976-9E47-72FAE02A9344}"/>
              </a:ext>
            </a:extLst>
          </p:cNvPr>
          <p:cNvGrpSpPr/>
          <p:nvPr/>
        </p:nvGrpSpPr>
        <p:grpSpPr>
          <a:xfrm>
            <a:off x="4339196" y="629478"/>
            <a:ext cx="481027" cy="64839"/>
            <a:chOff x="5843941" y="1171696"/>
            <a:chExt cx="641369" cy="86452"/>
          </a:xfrm>
        </p:grpSpPr>
        <p:sp>
          <p:nvSpPr>
            <p:cNvPr id="6" name="Oval 5">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graphicFrame>
        <p:nvGraphicFramePr>
          <p:cNvPr id="12" name="Diagram 11"/>
          <p:cNvGraphicFramePr/>
          <p:nvPr>
            <p:extLst>
              <p:ext uri="{D42A27DB-BD31-4B8C-83A1-F6EECF244321}">
                <p14:modId xmlns:p14="http://schemas.microsoft.com/office/powerpoint/2010/main" val="764792312"/>
              </p:ext>
            </p:extLst>
          </p:nvPr>
        </p:nvGraphicFramePr>
        <p:xfrm>
          <a:off x="268818" y="1511300"/>
          <a:ext cx="3731682" cy="44703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p:cNvSpPr/>
          <p:nvPr/>
        </p:nvSpPr>
        <p:spPr>
          <a:xfrm>
            <a:off x="6604000" y="1663700"/>
            <a:ext cx="2197100" cy="1612900"/>
          </a:xfrm>
          <a:prstGeom prst="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PE" dirty="0" smtClean="0"/>
              <a:t>Auditorias independientes de calidad y seguridad operacional</a:t>
            </a:r>
            <a:endParaRPr lang="es-PE" dirty="0"/>
          </a:p>
        </p:txBody>
      </p:sp>
      <p:sp>
        <p:nvSpPr>
          <p:cNvPr id="14" name="Rectangle 13"/>
          <p:cNvSpPr/>
          <p:nvPr/>
        </p:nvSpPr>
        <p:spPr>
          <a:xfrm>
            <a:off x="4410868" y="1672620"/>
            <a:ext cx="1490664" cy="523220"/>
          </a:xfrm>
          <a:prstGeom prst="rect">
            <a:avLst/>
          </a:prstGeom>
          <a:noFill/>
        </p:spPr>
        <p:txBody>
          <a:bodyPr wrap="none" lIns="91440" tIns="45720" rIns="91440" bIns="45720">
            <a:spAutoFit/>
          </a:bodyPr>
          <a:lstStyle/>
          <a:p>
            <a:pPr algn="ctr"/>
            <a:r>
              <a:rPr lang="en-US" sz="2800" b="1" cap="none" spc="0" dirty="0" smtClean="0">
                <a:ln w="1905"/>
                <a:solidFill>
                  <a:srgbClr val="FF0000"/>
                </a:solidFill>
                <a:effectLst>
                  <a:innerShdw blurRad="69850" dist="43180" dir="5400000">
                    <a:srgbClr val="000000">
                      <a:alpha val="65000"/>
                    </a:srgbClr>
                  </a:innerShdw>
                </a:effectLst>
              </a:rPr>
              <a:t>Contrato</a:t>
            </a:r>
            <a:endParaRPr lang="en-US" sz="2800" b="1" cap="none" spc="0" dirty="0">
              <a:ln w="1905"/>
              <a:solidFill>
                <a:srgbClr val="FF0000"/>
              </a:solidFill>
              <a:effectLst>
                <a:innerShdw blurRad="69850" dist="43180" dir="5400000">
                  <a:srgbClr val="000000">
                    <a:alpha val="65000"/>
                  </a:srgbClr>
                </a:innerShdw>
              </a:effectLst>
            </a:endParaRPr>
          </a:p>
        </p:txBody>
      </p:sp>
      <p:sp>
        <p:nvSpPr>
          <p:cNvPr id="15" name="Left-Right Arrow 14"/>
          <p:cNvSpPr/>
          <p:nvPr/>
        </p:nvSpPr>
        <p:spPr>
          <a:xfrm>
            <a:off x="3708400" y="2195840"/>
            <a:ext cx="2895600" cy="444500"/>
          </a:xfrm>
          <a:prstGeom prst="leftRightArrow">
            <a:avLst/>
          </a:prstGeom>
          <a:solidFill>
            <a:srgbClr val="FF5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Tree>
    <p:extLst>
      <p:ext uri="{BB962C8B-B14F-4D97-AF65-F5344CB8AC3E}">
        <p14:creationId xmlns:p14="http://schemas.microsoft.com/office/powerpoint/2010/main" val="32855175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graphicEl>
                                              <a:dgm id="{7B74D9D9-C360-489B-82C5-4D2B6DBAE925}"/>
                                            </p:graphicEl>
                                          </p:spTgt>
                                        </p:tgtEl>
                                        <p:attrNameLst>
                                          <p:attrName>style.visibility</p:attrName>
                                        </p:attrNameLst>
                                      </p:cBhvr>
                                      <p:to>
                                        <p:strVal val="visible"/>
                                      </p:to>
                                    </p:set>
                                    <p:animEffect transition="in" filter="fade">
                                      <p:cBhvr>
                                        <p:cTn id="7" dur="500"/>
                                        <p:tgtEl>
                                          <p:spTgt spid="12">
                                            <p:graphicEl>
                                              <a:dgm id="{7B74D9D9-C360-489B-82C5-4D2B6DBAE925}"/>
                                            </p:graphic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graphicEl>
                                              <a:dgm id="{574DD093-24BC-44A0-A246-A2D0777FB871}"/>
                                            </p:graphicEl>
                                          </p:spTgt>
                                        </p:tgtEl>
                                        <p:attrNameLst>
                                          <p:attrName>style.visibility</p:attrName>
                                        </p:attrNameLst>
                                      </p:cBhvr>
                                      <p:to>
                                        <p:strVal val="visible"/>
                                      </p:to>
                                    </p:set>
                                    <p:animEffect transition="in" filter="fade">
                                      <p:cBhvr>
                                        <p:cTn id="11" dur="500"/>
                                        <p:tgtEl>
                                          <p:spTgt spid="12">
                                            <p:graphicEl>
                                              <a:dgm id="{574DD093-24BC-44A0-A246-A2D0777FB871}"/>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graphicEl>
                                              <a:dgm id="{3C9C69D2-641F-40E9-8BF4-7E442DDB50B2}"/>
                                            </p:graphicEl>
                                          </p:spTgt>
                                        </p:tgtEl>
                                        <p:attrNameLst>
                                          <p:attrName>style.visibility</p:attrName>
                                        </p:attrNameLst>
                                      </p:cBhvr>
                                      <p:to>
                                        <p:strVal val="visible"/>
                                      </p:to>
                                    </p:set>
                                    <p:animEffect transition="in" filter="fade">
                                      <p:cBhvr>
                                        <p:cTn id="15" dur="500"/>
                                        <p:tgtEl>
                                          <p:spTgt spid="12">
                                            <p:graphicEl>
                                              <a:dgm id="{3C9C69D2-641F-40E9-8BF4-7E442DDB50B2}"/>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uiExpand="1">
        <p:bldSub>
          <a:bldDgm bld="lvlOne"/>
        </p:bldSub>
      </p:bldGraphic>
      <p:bldP spid="13" grpId="0" animBg="1"/>
      <p:bldP spid="14" grpId="0"/>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682" b="5682"/>
          <a:stretch>
            <a:fillRect/>
          </a:stretch>
        </p:blipFill>
        <p:spPr>
          <a:xfrm>
            <a:off x="0" y="0"/>
            <a:ext cx="9144000" cy="5408613"/>
          </a:xfrm>
        </p:spPr>
      </p:pic>
      <p:sp>
        <p:nvSpPr>
          <p:cNvPr id="7" name="Text Placeholder 9"/>
          <p:cNvSpPr txBox="1">
            <a:spLocks/>
          </p:cNvSpPr>
          <p:nvPr/>
        </p:nvSpPr>
        <p:spPr>
          <a:xfrm>
            <a:off x="274320" y="4292600"/>
            <a:ext cx="5560996" cy="1972019"/>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indent="0" algn="just">
              <a:spcBef>
                <a:spcPts val="600"/>
              </a:spcBef>
              <a:spcAft>
                <a:spcPts val="600"/>
              </a:spcAft>
              <a:buNone/>
            </a:pPr>
            <a:r>
              <a:rPr lang="es-PE" sz="1800" i="1" dirty="0" smtClean="0">
                <a:solidFill>
                  <a:srgbClr val="FFFFFF"/>
                </a:solidFill>
                <a:latin typeface="Georgia"/>
                <a:cs typeface="Georgia"/>
              </a:rPr>
              <a:t>El SMS está </a:t>
            </a:r>
            <a:r>
              <a:rPr lang="es-PE" sz="1800" i="1" dirty="0">
                <a:solidFill>
                  <a:srgbClr val="FFFFFF"/>
                </a:solidFill>
                <a:latin typeface="Georgia"/>
                <a:cs typeface="Georgia"/>
              </a:rPr>
              <a:t>diseñado para mejorar continuamente el </a:t>
            </a:r>
            <a:r>
              <a:rPr lang="es-PE" sz="1800" i="1" dirty="0" smtClean="0">
                <a:solidFill>
                  <a:srgbClr val="FFFFFF"/>
                </a:solidFill>
                <a:latin typeface="Georgia"/>
                <a:cs typeface="Georgia"/>
              </a:rPr>
              <a:t>desempeño </a:t>
            </a:r>
            <a:r>
              <a:rPr lang="es-PE" sz="1800" i="1" dirty="0">
                <a:solidFill>
                  <a:srgbClr val="FFFFFF"/>
                </a:solidFill>
                <a:latin typeface="Georgia"/>
                <a:cs typeface="Georgia"/>
              </a:rPr>
              <a:t>de la seguridad operacional </a:t>
            </a:r>
            <a:r>
              <a:rPr lang="es-PE" sz="1800" b="1" i="1" dirty="0">
                <a:solidFill>
                  <a:srgbClr val="FFFF00"/>
                </a:solidFill>
                <a:latin typeface="Georgia"/>
                <a:cs typeface="Georgia"/>
              </a:rPr>
              <a:t>identificando</a:t>
            </a:r>
            <a:r>
              <a:rPr lang="es-PE" sz="1800" i="1" dirty="0">
                <a:solidFill>
                  <a:srgbClr val="FFFFFF"/>
                </a:solidFill>
                <a:latin typeface="Georgia"/>
                <a:cs typeface="Georgia"/>
              </a:rPr>
              <a:t> los peligros, </a:t>
            </a:r>
            <a:r>
              <a:rPr lang="es-PE" sz="1800" b="1" i="1" dirty="0">
                <a:solidFill>
                  <a:srgbClr val="FFFF00"/>
                </a:solidFill>
                <a:latin typeface="Georgia"/>
                <a:cs typeface="Georgia"/>
              </a:rPr>
              <a:t>recopilando</a:t>
            </a:r>
            <a:r>
              <a:rPr lang="es-PE" sz="1800" i="1" dirty="0">
                <a:solidFill>
                  <a:srgbClr val="FFFFFF"/>
                </a:solidFill>
                <a:latin typeface="Georgia"/>
                <a:cs typeface="Georgia"/>
              </a:rPr>
              <a:t> y </a:t>
            </a:r>
            <a:r>
              <a:rPr lang="es-PE" sz="1800" b="1" i="1" dirty="0">
                <a:solidFill>
                  <a:srgbClr val="FFFF00"/>
                </a:solidFill>
                <a:latin typeface="Georgia"/>
                <a:cs typeface="Georgia"/>
              </a:rPr>
              <a:t>analizando</a:t>
            </a:r>
            <a:r>
              <a:rPr lang="es-PE" sz="1800" i="1" dirty="0">
                <a:solidFill>
                  <a:srgbClr val="FFFFFF"/>
                </a:solidFill>
                <a:latin typeface="Georgia"/>
                <a:cs typeface="Georgia"/>
              </a:rPr>
              <a:t> datos, y </a:t>
            </a:r>
            <a:r>
              <a:rPr lang="es-PE" sz="1800" b="1" i="1" dirty="0">
                <a:solidFill>
                  <a:srgbClr val="FFFF00"/>
                </a:solidFill>
                <a:latin typeface="Georgia"/>
                <a:cs typeface="Georgia"/>
              </a:rPr>
              <a:t>evaluando continuamente</a:t>
            </a:r>
            <a:r>
              <a:rPr lang="es-PE" sz="1800" i="1" dirty="0">
                <a:solidFill>
                  <a:srgbClr val="FFFFFF"/>
                </a:solidFill>
                <a:latin typeface="Georgia"/>
                <a:cs typeface="Georgia"/>
              </a:rPr>
              <a:t> los riesgos de seguridad </a:t>
            </a:r>
            <a:r>
              <a:rPr lang="es-PE" sz="1800" i="1" dirty="0" smtClean="0">
                <a:solidFill>
                  <a:srgbClr val="FFFFFF"/>
                </a:solidFill>
                <a:latin typeface="Georgia"/>
                <a:cs typeface="Georgia"/>
              </a:rPr>
              <a:t>operacional.</a:t>
            </a:r>
            <a:endParaRPr lang="en-US" sz="1800" i="1" dirty="0" smtClean="0">
              <a:solidFill>
                <a:srgbClr val="FFFFFF"/>
              </a:solidFill>
              <a:latin typeface="Georgia"/>
              <a:cs typeface="Georgia"/>
            </a:endParaRPr>
          </a:p>
        </p:txBody>
      </p:sp>
    </p:spTree>
    <p:extLst>
      <p:ext uri="{BB962C8B-B14F-4D97-AF65-F5344CB8AC3E}">
        <p14:creationId xmlns:p14="http://schemas.microsoft.com/office/powerpoint/2010/main" val="385280004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5A2AE7-0C0F-48A0-AF00-BA2A8847DBA3}"/>
              </a:ext>
            </a:extLst>
          </p:cNvPr>
          <p:cNvSpPr txBox="1"/>
          <p:nvPr/>
        </p:nvSpPr>
        <p:spPr>
          <a:xfrm>
            <a:off x="2270599" y="43048"/>
            <a:ext cx="4618252" cy="553998"/>
          </a:xfrm>
          <a:prstGeom prst="rect">
            <a:avLst/>
          </a:prstGeom>
          <a:noFill/>
        </p:spPr>
        <p:txBody>
          <a:bodyPr wrap="none" rtlCol="0">
            <a:spAutoFit/>
          </a:bodyPr>
          <a:lstStyle/>
          <a:p>
            <a:pPr algn="ctr"/>
            <a:r>
              <a:rPr lang="es-PE" sz="3000" b="1" dirty="0">
                <a:solidFill>
                  <a:schemeClr val="tx1">
                    <a:lumMod val="75000"/>
                    <a:lumOff val="25000"/>
                  </a:schemeClr>
                </a:solidFill>
              </a:rPr>
              <a:t>Organigrama 4</a:t>
            </a:r>
            <a:r>
              <a:rPr lang="es-PE" sz="3000" b="1" dirty="0" smtClean="0">
                <a:solidFill>
                  <a:schemeClr val="tx1">
                    <a:lumMod val="75000"/>
                    <a:lumOff val="25000"/>
                  </a:schemeClr>
                </a:solidFill>
              </a:rPr>
              <a:t> </a:t>
            </a:r>
            <a:r>
              <a:rPr lang="es-PE" sz="3000" b="1" dirty="0">
                <a:solidFill>
                  <a:schemeClr val="tx1">
                    <a:lumMod val="75000"/>
                    <a:lumOff val="25000"/>
                  </a:schemeClr>
                </a:solidFill>
              </a:rPr>
              <a:t>de una OMA</a:t>
            </a:r>
          </a:p>
        </p:txBody>
      </p:sp>
      <p:grpSp>
        <p:nvGrpSpPr>
          <p:cNvPr id="5" name="Group 4">
            <a:extLst>
              <a:ext uri="{FF2B5EF4-FFF2-40B4-BE49-F238E27FC236}">
                <a16:creationId xmlns:a16="http://schemas.microsoft.com/office/drawing/2014/main" id="{D06609CB-6BBF-4976-9E47-72FAE02A9344}"/>
              </a:ext>
            </a:extLst>
          </p:cNvPr>
          <p:cNvGrpSpPr/>
          <p:nvPr/>
        </p:nvGrpSpPr>
        <p:grpSpPr>
          <a:xfrm>
            <a:off x="4339196" y="629478"/>
            <a:ext cx="481027" cy="64839"/>
            <a:chOff x="5843941" y="1171696"/>
            <a:chExt cx="641369" cy="86452"/>
          </a:xfrm>
        </p:grpSpPr>
        <p:sp>
          <p:nvSpPr>
            <p:cNvPr id="6" name="Oval 5">
              <a:extLst>
                <a:ext uri="{FF2B5EF4-FFF2-40B4-BE49-F238E27FC236}">
                  <a16:creationId xmlns:a16="http://schemas.microsoft.com/office/drawing/2014/main" id="{AB590D4E-B1B4-4EE9-A02D-55DF2F27295B}"/>
                </a:ext>
              </a:extLst>
            </p:cNvPr>
            <p:cNvSpPr/>
            <p:nvPr/>
          </p:nvSpPr>
          <p:spPr>
            <a:xfrm>
              <a:off x="5843941" y="1171696"/>
              <a:ext cx="86452" cy="864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7" name="Oval 6">
              <a:extLst>
                <a:ext uri="{FF2B5EF4-FFF2-40B4-BE49-F238E27FC236}">
                  <a16:creationId xmlns:a16="http://schemas.microsoft.com/office/drawing/2014/main" id="{4CF3A307-2E24-48F3-806C-03A7FEA4E7AD}"/>
                </a:ext>
              </a:extLst>
            </p:cNvPr>
            <p:cNvSpPr/>
            <p:nvPr/>
          </p:nvSpPr>
          <p:spPr>
            <a:xfrm>
              <a:off x="5987105" y="1171696"/>
              <a:ext cx="86452" cy="864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8" name="Oval 7">
              <a:extLst>
                <a:ext uri="{FF2B5EF4-FFF2-40B4-BE49-F238E27FC236}">
                  <a16:creationId xmlns:a16="http://schemas.microsoft.com/office/drawing/2014/main" id="{DFB06A2D-B951-446F-B3D4-556F01B74F8F}"/>
                </a:ext>
              </a:extLst>
            </p:cNvPr>
            <p:cNvSpPr/>
            <p:nvPr/>
          </p:nvSpPr>
          <p:spPr>
            <a:xfrm>
              <a:off x="6124356" y="1171696"/>
              <a:ext cx="86452" cy="8645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9" name="Oval 8">
              <a:extLst>
                <a:ext uri="{FF2B5EF4-FFF2-40B4-BE49-F238E27FC236}">
                  <a16:creationId xmlns:a16="http://schemas.microsoft.com/office/drawing/2014/main" id="{4B84605F-BD56-47DF-9B40-22DF3F1F27EE}"/>
                </a:ext>
              </a:extLst>
            </p:cNvPr>
            <p:cNvSpPr/>
            <p:nvPr/>
          </p:nvSpPr>
          <p:spPr>
            <a:xfrm>
              <a:off x="6261607" y="1171696"/>
              <a:ext cx="86452" cy="8645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sp>
          <p:nvSpPr>
            <p:cNvPr id="10" name="Oval 9">
              <a:extLst>
                <a:ext uri="{FF2B5EF4-FFF2-40B4-BE49-F238E27FC236}">
                  <a16:creationId xmlns:a16="http://schemas.microsoft.com/office/drawing/2014/main" id="{4BF63F00-F42F-4A8F-892E-BDA8F53A0704}"/>
                </a:ext>
              </a:extLst>
            </p:cNvPr>
            <p:cNvSpPr/>
            <p:nvPr/>
          </p:nvSpPr>
          <p:spPr>
            <a:xfrm>
              <a:off x="6398858" y="1171696"/>
              <a:ext cx="86452" cy="864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350" dirty="0"/>
            </a:p>
          </p:txBody>
        </p:sp>
      </p:grpSp>
      <p:sp>
        <p:nvSpPr>
          <p:cNvPr id="16" name="Rectangle 15"/>
          <p:cNvSpPr/>
          <p:nvPr/>
        </p:nvSpPr>
        <p:spPr>
          <a:xfrm>
            <a:off x="3594100" y="1270000"/>
            <a:ext cx="1854200" cy="1054100"/>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dirty="0" smtClean="0"/>
              <a:t>Gerente responsable</a:t>
            </a:r>
            <a:endParaRPr lang="es-PE" dirty="0"/>
          </a:p>
        </p:txBody>
      </p:sp>
      <p:sp>
        <p:nvSpPr>
          <p:cNvPr id="17" name="Rectangle 16"/>
          <p:cNvSpPr/>
          <p:nvPr/>
        </p:nvSpPr>
        <p:spPr>
          <a:xfrm>
            <a:off x="3644900" y="2844800"/>
            <a:ext cx="1739900" cy="863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dirty="0" smtClean="0"/>
              <a:t>Sistema de Mantenimiento</a:t>
            </a:r>
            <a:endParaRPr lang="es-PE" dirty="0"/>
          </a:p>
        </p:txBody>
      </p:sp>
      <p:sp>
        <p:nvSpPr>
          <p:cNvPr id="18" name="Rectangle 17"/>
          <p:cNvSpPr/>
          <p:nvPr/>
        </p:nvSpPr>
        <p:spPr>
          <a:xfrm>
            <a:off x="5905500" y="2844800"/>
            <a:ext cx="1739900" cy="863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dirty="0" smtClean="0"/>
              <a:t>Sistema de Calidad</a:t>
            </a:r>
            <a:endParaRPr lang="es-PE" dirty="0"/>
          </a:p>
        </p:txBody>
      </p:sp>
      <p:cxnSp>
        <p:nvCxnSpPr>
          <p:cNvPr id="19" name="Elbow Connector 18"/>
          <p:cNvCxnSpPr>
            <a:endCxn id="17" idx="0"/>
          </p:cNvCxnSpPr>
          <p:nvPr/>
        </p:nvCxnSpPr>
        <p:spPr>
          <a:xfrm rot="10800000" flipV="1">
            <a:off x="4514850" y="2584450"/>
            <a:ext cx="2247900" cy="260350"/>
          </a:xfrm>
          <a:prstGeom prst="bentConnector2">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0" name="Elbow Connector 19"/>
          <p:cNvCxnSpPr>
            <a:stCxn id="18" idx="0"/>
            <a:endCxn id="16" idx="2"/>
          </p:cNvCxnSpPr>
          <p:nvPr/>
        </p:nvCxnSpPr>
        <p:spPr>
          <a:xfrm rot="16200000" flipV="1">
            <a:off x="5387975" y="1457325"/>
            <a:ext cx="520700" cy="2254250"/>
          </a:xfrm>
          <a:prstGeom prst="bentConnector3">
            <a:avLst>
              <a:gd name="adj1" fmla="val 50000"/>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4130674" y="4178300"/>
            <a:ext cx="1685926" cy="7747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600" dirty="0" smtClean="0"/>
              <a:t>Capacidades de mantenimiento</a:t>
            </a:r>
            <a:endParaRPr lang="es-PE" sz="1600" dirty="0"/>
          </a:p>
        </p:txBody>
      </p:sp>
      <p:sp>
        <p:nvSpPr>
          <p:cNvPr id="22" name="Rectangle 21"/>
          <p:cNvSpPr/>
          <p:nvPr/>
        </p:nvSpPr>
        <p:spPr>
          <a:xfrm>
            <a:off x="4130674" y="5270500"/>
            <a:ext cx="1685926" cy="7747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600" dirty="0" smtClean="0"/>
              <a:t>Capacitación</a:t>
            </a:r>
            <a:endParaRPr lang="es-PE" sz="1600" dirty="0"/>
          </a:p>
        </p:txBody>
      </p:sp>
      <p:cxnSp>
        <p:nvCxnSpPr>
          <p:cNvPr id="23" name="Elbow Connector 22"/>
          <p:cNvCxnSpPr>
            <a:endCxn id="21" idx="1"/>
          </p:cNvCxnSpPr>
          <p:nvPr/>
        </p:nvCxnSpPr>
        <p:spPr>
          <a:xfrm rot="16200000" flipH="1">
            <a:off x="3554412" y="3989388"/>
            <a:ext cx="857250" cy="295274"/>
          </a:xfrm>
          <a:prstGeom prst="bentConnector2">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22" idx="1"/>
          </p:cNvCxnSpPr>
          <p:nvPr/>
        </p:nvCxnSpPr>
        <p:spPr>
          <a:xfrm rot="10800000">
            <a:off x="3835400" y="4565650"/>
            <a:ext cx="295274" cy="1092200"/>
          </a:xfrm>
          <a:prstGeom prst="bentConnector2">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6365874" y="4165600"/>
            <a:ext cx="1685926" cy="7747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600" dirty="0" smtClean="0"/>
              <a:t>Auditorias</a:t>
            </a:r>
            <a:endParaRPr lang="es-PE" sz="1600" dirty="0"/>
          </a:p>
        </p:txBody>
      </p:sp>
      <p:cxnSp>
        <p:nvCxnSpPr>
          <p:cNvPr id="26" name="Elbow Connector 25"/>
          <p:cNvCxnSpPr>
            <a:endCxn id="25" idx="1"/>
          </p:cNvCxnSpPr>
          <p:nvPr/>
        </p:nvCxnSpPr>
        <p:spPr>
          <a:xfrm rot="16200000" flipH="1">
            <a:off x="5784849" y="3971924"/>
            <a:ext cx="857251" cy="304799"/>
          </a:xfrm>
          <a:prstGeom prst="bentConnector2">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1362073" y="2857500"/>
            <a:ext cx="1739900" cy="863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dirty="0" smtClean="0"/>
              <a:t>Sistema de Inspección</a:t>
            </a:r>
            <a:endParaRPr lang="es-PE" dirty="0"/>
          </a:p>
        </p:txBody>
      </p:sp>
      <p:cxnSp>
        <p:nvCxnSpPr>
          <p:cNvPr id="28" name="Elbow Connector 27"/>
          <p:cNvCxnSpPr>
            <a:stCxn id="16" idx="2"/>
            <a:endCxn id="27" idx="0"/>
          </p:cNvCxnSpPr>
          <p:nvPr/>
        </p:nvCxnSpPr>
        <p:spPr>
          <a:xfrm rot="5400000">
            <a:off x="3109912" y="1446212"/>
            <a:ext cx="533400" cy="2289177"/>
          </a:xfrm>
          <a:prstGeom prst="bentConnector3">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1908174" y="4178300"/>
            <a:ext cx="1685926" cy="7747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600" dirty="0" smtClean="0"/>
              <a:t>Control de calidad</a:t>
            </a:r>
            <a:endParaRPr lang="es-PE" sz="1600" dirty="0"/>
          </a:p>
        </p:txBody>
      </p:sp>
      <p:cxnSp>
        <p:nvCxnSpPr>
          <p:cNvPr id="30" name="Elbow Connector 29"/>
          <p:cNvCxnSpPr>
            <a:endCxn id="29" idx="1"/>
          </p:cNvCxnSpPr>
          <p:nvPr/>
        </p:nvCxnSpPr>
        <p:spPr>
          <a:xfrm rot="16200000" flipH="1">
            <a:off x="1331912" y="3989388"/>
            <a:ext cx="857250" cy="295274"/>
          </a:xfrm>
          <a:prstGeom prst="bentConnector2">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4577936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par>
                                <p:cTn id="13" presetID="10"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fade">
                                      <p:cBhvr>
                                        <p:cTn id="40" dur="500"/>
                                        <p:tgtEl>
                                          <p:spTgt spid="24"/>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fade">
                                      <p:cBhvr>
                                        <p:cTn id="56" dur="500"/>
                                        <p:tgtEl>
                                          <p:spTgt spid="30"/>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1" grpId="0" animBg="1"/>
      <p:bldP spid="22" grpId="0" animBg="1"/>
      <p:bldP spid="25" grpId="0" animBg="1"/>
      <p:bldP spid="27" grpId="0" animBg="1"/>
      <p:bldP spid="2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0" y="-1"/>
          <a:ext cx="9143999" cy="6858000"/>
        </p:xfrm>
        <a:graphic>
          <a:graphicData uri="http://schemas.openxmlformats.org/drawingml/2006/table">
            <a:tbl>
              <a:tblPr firstRow="1" firstCol="1" bandRow="1">
                <a:tableStyleId>{93296810-A885-4BE3-A3E7-6D5BEEA58F35}</a:tableStyleId>
              </a:tblPr>
              <a:tblGrid>
                <a:gridCol w="1569493">
                  <a:extLst>
                    <a:ext uri="{9D8B030D-6E8A-4147-A177-3AD203B41FA5}">
                      <a16:colId xmlns:a16="http://schemas.microsoft.com/office/drawing/2014/main" val="20000"/>
                    </a:ext>
                  </a:extLst>
                </a:gridCol>
                <a:gridCol w="1815152">
                  <a:extLst>
                    <a:ext uri="{9D8B030D-6E8A-4147-A177-3AD203B41FA5}">
                      <a16:colId xmlns:a16="http://schemas.microsoft.com/office/drawing/2014/main" val="20001"/>
                    </a:ext>
                  </a:extLst>
                </a:gridCol>
                <a:gridCol w="2201021">
                  <a:extLst>
                    <a:ext uri="{9D8B030D-6E8A-4147-A177-3AD203B41FA5}">
                      <a16:colId xmlns:a16="http://schemas.microsoft.com/office/drawing/2014/main" val="20002"/>
                    </a:ext>
                  </a:extLst>
                </a:gridCol>
                <a:gridCol w="1861013">
                  <a:extLst>
                    <a:ext uri="{9D8B030D-6E8A-4147-A177-3AD203B41FA5}">
                      <a16:colId xmlns:a16="http://schemas.microsoft.com/office/drawing/2014/main" val="20003"/>
                    </a:ext>
                  </a:extLst>
                </a:gridCol>
                <a:gridCol w="1697320">
                  <a:extLst>
                    <a:ext uri="{9D8B030D-6E8A-4147-A177-3AD203B41FA5}">
                      <a16:colId xmlns:a16="http://schemas.microsoft.com/office/drawing/2014/main" val="20004"/>
                    </a:ext>
                  </a:extLst>
                </a:gridCol>
              </a:tblGrid>
              <a:tr h="338874">
                <a:tc rowSpan="2">
                  <a:txBody>
                    <a:bodyPr/>
                    <a:lstStyle/>
                    <a:p>
                      <a:pPr marL="0" marR="0" algn="ctr">
                        <a:spcBef>
                          <a:spcPts val="600"/>
                        </a:spcBef>
                        <a:spcAft>
                          <a:spcPts val="600"/>
                        </a:spcAft>
                      </a:pPr>
                      <a:r>
                        <a:rPr lang="es-PE" sz="1600" dirty="0">
                          <a:effectLst/>
                        </a:rPr>
                        <a:t>Reglamento</a:t>
                      </a:r>
                      <a:endParaRPr lang="es-PE" sz="1600" dirty="0">
                        <a:effectLst/>
                        <a:latin typeface="Times New Roman"/>
                        <a:ea typeface="Times New Roman"/>
                      </a:endParaRPr>
                    </a:p>
                  </a:txBody>
                  <a:tcPr marL="68580" marR="68580" marT="0" marB="0" anchor="ctr"/>
                </a:tc>
                <a:tc rowSpan="2">
                  <a:txBody>
                    <a:bodyPr/>
                    <a:lstStyle/>
                    <a:p>
                      <a:pPr marL="0" marR="0" algn="ctr">
                        <a:spcBef>
                          <a:spcPts val="600"/>
                        </a:spcBef>
                        <a:spcAft>
                          <a:spcPts val="600"/>
                        </a:spcAft>
                      </a:pPr>
                      <a:r>
                        <a:rPr lang="es-PE" sz="1600" dirty="0">
                          <a:effectLst/>
                        </a:rPr>
                        <a:t>Criterios</a:t>
                      </a:r>
                      <a:endParaRPr lang="es-PE" sz="1600" dirty="0">
                        <a:effectLst/>
                        <a:latin typeface="Times New Roman"/>
                        <a:ea typeface="Times New Roman"/>
                      </a:endParaRPr>
                    </a:p>
                  </a:txBody>
                  <a:tcPr marL="68580" marR="68580" marT="0" marB="0" anchor="ctr"/>
                </a:tc>
                <a:tc gridSpan="3">
                  <a:txBody>
                    <a:bodyPr/>
                    <a:lstStyle/>
                    <a:p>
                      <a:pPr marL="0" marR="0" algn="ctr">
                        <a:spcBef>
                          <a:spcPts val="600"/>
                        </a:spcBef>
                        <a:spcAft>
                          <a:spcPts val="600"/>
                        </a:spcAft>
                      </a:pPr>
                      <a:r>
                        <a:rPr lang="es-PE" sz="1600">
                          <a:effectLst/>
                        </a:rPr>
                        <a:t>Categorización de las OMA</a:t>
                      </a:r>
                      <a:endParaRPr lang="es-PE" sz="1600">
                        <a:effectLst/>
                        <a:latin typeface="Times New Roman"/>
                        <a:ea typeface="Times New Roman"/>
                      </a:endParaRPr>
                    </a:p>
                  </a:txBody>
                  <a:tcPr marL="68580" marR="68580" marT="0" marB="0"/>
                </a:tc>
                <a:tc hMerge="1">
                  <a:txBody>
                    <a:bodyPr/>
                    <a:lstStyle/>
                    <a:p>
                      <a:endParaRPr lang="es-PE"/>
                    </a:p>
                  </a:txBody>
                  <a:tcPr/>
                </a:tc>
                <a:tc hMerge="1">
                  <a:txBody>
                    <a:bodyPr/>
                    <a:lstStyle/>
                    <a:p>
                      <a:endParaRPr lang="es-PE"/>
                    </a:p>
                  </a:txBody>
                  <a:tcPr/>
                </a:tc>
                <a:extLst>
                  <a:ext uri="{0D108BD9-81ED-4DB2-BD59-A6C34878D82A}">
                    <a16:rowId xmlns:a16="http://schemas.microsoft.com/office/drawing/2014/main" val="10000"/>
                  </a:ext>
                </a:extLst>
              </a:tr>
              <a:tr h="338874">
                <a:tc vMerge="1">
                  <a:txBody>
                    <a:bodyPr/>
                    <a:lstStyle/>
                    <a:p>
                      <a:endParaRPr lang="es-PE"/>
                    </a:p>
                  </a:txBody>
                  <a:tcPr/>
                </a:tc>
                <a:tc vMerge="1">
                  <a:txBody>
                    <a:bodyPr/>
                    <a:lstStyle/>
                    <a:p>
                      <a:endParaRPr lang="es-PE"/>
                    </a:p>
                  </a:txBody>
                  <a:tcPr/>
                </a:tc>
                <a:tc>
                  <a:txBody>
                    <a:bodyPr/>
                    <a:lstStyle/>
                    <a:p>
                      <a:pPr marL="0" marR="0" algn="ctr">
                        <a:spcBef>
                          <a:spcPts val="600"/>
                        </a:spcBef>
                        <a:spcAft>
                          <a:spcPts val="600"/>
                        </a:spcAft>
                      </a:pPr>
                      <a:r>
                        <a:rPr lang="es-PE" sz="1600" b="1" dirty="0">
                          <a:solidFill>
                            <a:srgbClr val="FFFF00"/>
                          </a:solidFill>
                          <a:effectLst/>
                        </a:rPr>
                        <a:t>Pequeña</a:t>
                      </a:r>
                      <a:endParaRPr lang="es-PE" sz="1600" b="1" dirty="0">
                        <a:solidFill>
                          <a:srgbClr val="FFFF00"/>
                        </a:solidFill>
                        <a:effectLst/>
                        <a:latin typeface="Times New Roman"/>
                        <a:ea typeface="Times New Roman"/>
                      </a:endParaRPr>
                    </a:p>
                  </a:txBody>
                  <a:tcPr marL="68580" marR="68580" marT="0" marB="0">
                    <a:solidFill>
                      <a:schemeClr val="accent6"/>
                    </a:solidFill>
                  </a:tcPr>
                </a:tc>
                <a:tc>
                  <a:txBody>
                    <a:bodyPr/>
                    <a:lstStyle/>
                    <a:p>
                      <a:pPr marL="0" marR="0" algn="ctr">
                        <a:spcBef>
                          <a:spcPts val="600"/>
                        </a:spcBef>
                        <a:spcAft>
                          <a:spcPts val="600"/>
                        </a:spcAft>
                      </a:pPr>
                      <a:r>
                        <a:rPr lang="es-PE" sz="1600" b="1" dirty="0">
                          <a:solidFill>
                            <a:srgbClr val="FFFF00"/>
                          </a:solidFill>
                          <a:effectLst/>
                        </a:rPr>
                        <a:t>Mediana</a:t>
                      </a:r>
                      <a:endParaRPr lang="es-PE" sz="1600" b="1" dirty="0">
                        <a:solidFill>
                          <a:srgbClr val="FFFF00"/>
                        </a:solidFill>
                        <a:effectLst/>
                        <a:latin typeface="Times New Roman"/>
                        <a:ea typeface="Times New Roman"/>
                      </a:endParaRPr>
                    </a:p>
                  </a:txBody>
                  <a:tcPr marL="68580" marR="68580" marT="0" marB="0">
                    <a:solidFill>
                      <a:schemeClr val="accent6"/>
                    </a:solidFill>
                  </a:tcPr>
                </a:tc>
                <a:tc>
                  <a:txBody>
                    <a:bodyPr/>
                    <a:lstStyle/>
                    <a:p>
                      <a:pPr marL="0" marR="0" algn="ctr">
                        <a:spcBef>
                          <a:spcPts val="600"/>
                        </a:spcBef>
                        <a:spcAft>
                          <a:spcPts val="600"/>
                        </a:spcAft>
                      </a:pPr>
                      <a:r>
                        <a:rPr lang="es-PE" sz="1600" b="1" dirty="0">
                          <a:solidFill>
                            <a:srgbClr val="FFFF00"/>
                          </a:solidFill>
                          <a:effectLst/>
                        </a:rPr>
                        <a:t>Grande</a:t>
                      </a:r>
                      <a:endParaRPr lang="es-PE" sz="1600" b="1" dirty="0">
                        <a:solidFill>
                          <a:srgbClr val="FFFF00"/>
                        </a:solidFill>
                        <a:effectLst/>
                        <a:latin typeface="Times New Roman"/>
                        <a:ea typeface="Times New Roman"/>
                      </a:endParaRPr>
                    </a:p>
                  </a:txBody>
                  <a:tcPr marL="68580" marR="68580" marT="0" marB="0">
                    <a:solidFill>
                      <a:schemeClr val="accent6"/>
                    </a:solidFill>
                  </a:tcPr>
                </a:tc>
                <a:extLst>
                  <a:ext uri="{0D108BD9-81ED-4DB2-BD59-A6C34878D82A}">
                    <a16:rowId xmlns:a16="http://schemas.microsoft.com/office/drawing/2014/main" val="10001"/>
                  </a:ext>
                </a:extLst>
              </a:tr>
              <a:tr h="580921">
                <a:tc rowSpan="3">
                  <a:txBody>
                    <a:bodyPr/>
                    <a:lstStyle/>
                    <a:p>
                      <a:pPr marL="0" marR="0" algn="ctr">
                        <a:spcBef>
                          <a:spcPts val="600"/>
                        </a:spcBef>
                        <a:spcAft>
                          <a:spcPts val="600"/>
                        </a:spcAft>
                      </a:pPr>
                      <a:r>
                        <a:rPr lang="es-PE" sz="1600">
                          <a:effectLst/>
                        </a:rPr>
                        <a:t>LAR 145 Organización de mantenimiento aprobada</a:t>
                      </a:r>
                      <a:endParaRPr lang="es-PE" sz="1600">
                        <a:effectLst/>
                        <a:latin typeface="Times New Roman"/>
                        <a:ea typeface="Times New Roman"/>
                      </a:endParaRPr>
                    </a:p>
                  </a:txBody>
                  <a:tcPr marL="68580" marR="68580" marT="0" marB="0"/>
                </a:tc>
                <a:tc>
                  <a:txBody>
                    <a:bodyPr/>
                    <a:lstStyle/>
                    <a:p>
                      <a:pPr marL="0" marR="0" algn="ctr">
                        <a:spcBef>
                          <a:spcPts val="600"/>
                        </a:spcBef>
                        <a:spcAft>
                          <a:spcPts val="600"/>
                        </a:spcAft>
                      </a:pPr>
                      <a:r>
                        <a:rPr lang="es-PE" sz="1600" b="1" dirty="0" smtClean="0">
                          <a:effectLst/>
                        </a:rPr>
                        <a:t>Personal</a:t>
                      </a:r>
                      <a:endParaRPr lang="es-PE" sz="1600" b="1" dirty="0">
                        <a:effectLst/>
                        <a:latin typeface="Times New Roman"/>
                        <a:ea typeface="Times New Roman"/>
                      </a:endParaRPr>
                    </a:p>
                  </a:txBody>
                  <a:tcPr marL="68580" marR="68580" marT="0" marB="0"/>
                </a:tc>
                <a:tc>
                  <a:txBody>
                    <a:bodyPr/>
                    <a:lstStyle/>
                    <a:p>
                      <a:pPr marL="0" marR="0" algn="ctr">
                        <a:spcBef>
                          <a:spcPts val="600"/>
                        </a:spcBef>
                        <a:spcAft>
                          <a:spcPts val="600"/>
                        </a:spcAft>
                      </a:pPr>
                      <a:r>
                        <a:rPr lang="es-PE" sz="1600" dirty="0">
                          <a:effectLst/>
                        </a:rPr>
                        <a:t>Hasta 5</a:t>
                      </a:r>
                      <a:endParaRPr lang="es-PE" sz="1600" dirty="0">
                        <a:effectLst/>
                        <a:latin typeface="Times New Roman"/>
                        <a:ea typeface="Times New Roman"/>
                      </a:endParaRPr>
                    </a:p>
                  </a:txBody>
                  <a:tcPr marL="68580" marR="68580" marT="0" marB="0"/>
                </a:tc>
                <a:tc>
                  <a:txBody>
                    <a:bodyPr/>
                    <a:lstStyle/>
                    <a:p>
                      <a:pPr marL="0" marR="0" algn="ctr">
                        <a:spcBef>
                          <a:spcPts val="600"/>
                        </a:spcBef>
                        <a:spcAft>
                          <a:spcPts val="600"/>
                        </a:spcAft>
                      </a:pPr>
                      <a:r>
                        <a:rPr lang="es-PE" sz="1600" dirty="0">
                          <a:effectLst/>
                        </a:rPr>
                        <a:t>6 a 20</a:t>
                      </a:r>
                      <a:endParaRPr lang="es-PE" sz="1600" dirty="0">
                        <a:effectLst/>
                        <a:latin typeface="Times New Roman"/>
                        <a:ea typeface="Times New Roman"/>
                      </a:endParaRPr>
                    </a:p>
                  </a:txBody>
                  <a:tcPr marL="68580" marR="68580" marT="0" marB="0"/>
                </a:tc>
                <a:tc>
                  <a:txBody>
                    <a:bodyPr/>
                    <a:lstStyle/>
                    <a:p>
                      <a:pPr marL="0" marR="0" algn="ctr">
                        <a:spcBef>
                          <a:spcPts val="600"/>
                        </a:spcBef>
                        <a:spcAft>
                          <a:spcPts val="600"/>
                        </a:spcAft>
                      </a:pPr>
                      <a:r>
                        <a:rPr lang="es-PE" sz="1600" dirty="0">
                          <a:effectLst/>
                        </a:rPr>
                        <a:t>Más de 20</a:t>
                      </a:r>
                      <a:endParaRPr lang="es-PE" sz="1600" dirty="0">
                        <a:effectLst/>
                        <a:latin typeface="Times New Roman"/>
                        <a:ea typeface="Times New Roman"/>
                      </a:endParaRPr>
                    </a:p>
                  </a:txBody>
                  <a:tcPr marL="68580" marR="68580" marT="0" marB="0"/>
                </a:tc>
                <a:extLst>
                  <a:ext uri="{0D108BD9-81ED-4DB2-BD59-A6C34878D82A}">
                    <a16:rowId xmlns:a16="http://schemas.microsoft.com/office/drawing/2014/main" val="10002"/>
                  </a:ext>
                </a:extLst>
              </a:tr>
              <a:tr h="3342165">
                <a:tc vMerge="1">
                  <a:txBody>
                    <a:bodyPr/>
                    <a:lstStyle/>
                    <a:p>
                      <a:endParaRPr lang="es-PE"/>
                    </a:p>
                  </a:txBody>
                  <a:tcPr/>
                </a:tc>
                <a:tc>
                  <a:txBody>
                    <a:bodyPr/>
                    <a:lstStyle/>
                    <a:p>
                      <a:pPr marL="0" marR="0" algn="ctr">
                        <a:spcBef>
                          <a:spcPts val="600"/>
                        </a:spcBef>
                        <a:spcAft>
                          <a:spcPts val="600"/>
                        </a:spcAft>
                      </a:pPr>
                      <a:r>
                        <a:rPr lang="es-PE" sz="1600" b="1" dirty="0">
                          <a:effectLst/>
                        </a:rPr>
                        <a:t>Mantenimiento que proporciona la OMA</a:t>
                      </a:r>
                      <a:endParaRPr lang="es-PE" sz="1600" b="1" dirty="0">
                        <a:effectLst/>
                        <a:latin typeface="Times New Roman"/>
                        <a:ea typeface="Times New Roman"/>
                      </a:endParaRPr>
                    </a:p>
                  </a:txBody>
                  <a:tcPr marL="68580" marR="68580" marT="0" marB="0"/>
                </a:tc>
                <a:tc gridSpan="2">
                  <a:txBody>
                    <a:bodyPr/>
                    <a:lstStyle/>
                    <a:p>
                      <a:pPr marL="0" marR="0" algn="ctr">
                        <a:spcBef>
                          <a:spcPts val="600"/>
                        </a:spcBef>
                        <a:spcAft>
                          <a:spcPts val="600"/>
                        </a:spcAft>
                      </a:pPr>
                      <a:r>
                        <a:rPr lang="es-PE" sz="1600" dirty="0">
                          <a:effectLst/>
                        </a:rPr>
                        <a:t>Mantenimiento para aviación general (LAR 91 Parte I) y explotadores de servicios aéreos bajo el LAR </a:t>
                      </a:r>
                      <a:r>
                        <a:rPr lang="es-PE" sz="1600" dirty="0" smtClean="0">
                          <a:effectLst/>
                        </a:rPr>
                        <a:t>135</a:t>
                      </a:r>
                      <a:r>
                        <a:rPr lang="es-PE" sz="1600" baseline="0" dirty="0" smtClean="0">
                          <a:effectLst/>
                        </a:rPr>
                        <a:t> y/o componentes de aeronaves.</a:t>
                      </a:r>
                      <a:endParaRPr lang="es-PE" sz="1600" dirty="0">
                        <a:effectLst/>
                        <a:latin typeface="Times New Roman"/>
                        <a:ea typeface="Times New Roman"/>
                      </a:endParaRPr>
                    </a:p>
                  </a:txBody>
                  <a:tcPr marL="68580" marR="68580" marT="0" marB="0"/>
                </a:tc>
                <a:tc hMerge="1">
                  <a:txBody>
                    <a:bodyPr/>
                    <a:lstStyle/>
                    <a:p>
                      <a:endParaRPr lang="es-PE"/>
                    </a:p>
                  </a:txBody>
                  <a:tcPr/>
                </a:tc>
                <a:tc>
                  <a:txBody>
                    <a:bodyPr/>
                    <a:lstStyle/>
                    <a:p>
                      <a:pPr marL="0" marR="0" algn="just">
                        <a:spcBef>
                          <a:spcPts val="600"/>
                        </a:spcBef>
                        <a:spcAft>
                          <a:spcPts val="600"/>
                        </a:spcAft>
                      </a:pPr>
                      <a:r>
                        <a:rPr lang="es-PE" sz="1600" dirty="0">
                          <a:effectLst/>
                        </a:rPr>
                        <a:t>Mantenimiento para un explotador de servicios aéreos con aeronaves grandes y turborreactores (LAR 91 Parte II) y explotadores de servicios aéreos LAR </a:t>
                      </a:r>
                      <a:r>
                        <a:rPr lang="es-PE" sz="1600" dirty="0" smtClean="0">
                          <a:effectLst/>
                        </a:rPr>
                        <a:t>121</a:t>
                      </a:r>
                      <a:r>
                        <a:rPr lang="es-PE" sz="1600" baseline="0" dirty="0" smtClean="0">
                          <a:effectLst/>
                        </a:rPr>
                        <a:t> y/o componentes de aeronaves.</a:t>
                      </a:r>
                      <a:endParaRPr lang="es-PE" sz="1600" dirty="0">
                        <a:effectLst/>
                        <a:latin typeface="Times New Roman"/>
                        <a:ea typeface="Times New Roman"/>
                      </a:endParaRPr>
                    </a:p>
                  </a:txBody>
                  <a:tcPr marL="68580" marR="68580" marT="0" marB="0"/>
                </a:tc>
                <a:extLst>
                  <a:ext uri="{0D108BD9-81ED-4DB2-BD59-A6C34878D82A}">
                    <a16:rowId xmlns:a16="http://schemas.microsoft.com/office/drawing/2014/main" val="10003"/>
                  </a:ext>
                </a:extLst>
              </a:tr>
              <a:tr h="2257166">
                <a:tc vMerge="1">
                  <a:txBody>
                    <a:bodyPr/>
                    <a:lstStyle/>
                    <a:p>
                      <a:endParaRPr lang="es-PE"/>
                    </a:p>
                  </a:txBody>
                  <a:tcPr/>
                </a:tc>
                <a:tc>
                  <a:txBody>
                    <a:bodyPr/>
                    <a:lstStyle/>
                    <a:p>
                      <a:pPr marL="0" marR="0" algn="ctr">
                        <a:spcBef>
                          <a:spcPts val="600"/>
                        </a:spcBef>
                        <a:spcAft>
                          <a:spcPts val="600"/>
                        </a:spcAft>
                      </a:pPr>
                      <a:r>
                        <a:rPr lang="es-PE" sz="1600" b="1" dirty="0" smtClean="0">
                          <a:effectLst/>
                        </a:rPr>
                        <a:t>Complejidad</a:t>
                      </a:r>
                      <a:endParaRPr lang="es-PE" sz="1600" b="1" dirty="0">
                        <a:effectLst/>
                        <a:latin typeface="Times New Roman"/>
                        <a:ea typeface="Times New Roman"/>
                      </a:endParaRPr>
                    </a:p>
                  </a:txBody>
                  <a:tcPr marL="68580" marR="68580" marT="0" marB="0"/>
                </a:tc>
                <a:tc>
                  <a:txBody>
                    <a:bodyPr/>
                    <a:lstStyle/>
                    <a:p>
                      <a:pPr marL="0" marR="0" algn="just">
                        <a:spcBef>
                          <a:spcPts val="600"/>
                        </a:spcBef>
                        <a:spcAft>
                          <a:spcPts val="600"/>
                        </a:spcAft>
                      </a:pPr>
                      <a:r>
                        <a:rPr lang="es-PE" sz="1600" dirty="0">
                          <a:effectLst/>
                        </a:rPr>
                        <a:t>Un número pequeño de habilitaciones de mantenimiento que cubre un número limitado de marca y modelo de aeronaves  y/o de equipos.</a:t>
                      </a:r>
                      <a:endParaRPr lang="es-PE" sz="1600" dirty="0">
                        <a:effectLst/>
                        <a:latin typeface="Times New Roman"/>
                        <a:ea typeface="Times New Roman"/>
                      </a:endParaRPr>
                    </a:p>
                  </a:txBody>
                  <a:tcPr marL="68580" marR="68580" marT="0" marB="0"/>
                </a:tc>
                <a:tc>
                  <a:txBody>
                    <a:bodyPr/>
                    <a:lstStyle/>
                    <a:p>
                      <a:pPr marL="0" marR="0" algn="just">
                        <a:spcBef>
                          <a:spcPts val="600"/>
                        </a:spcBef>
                        <a:spcAft>
                          <a:spcPts val="600"/>
                        </a:spcAft>
                      </a:pPr>
                      <a:r>
                        <a:rPr lang="es-PE" sz="1600" dirty="0">
                          <a:effectLst/>
                        </a:rPr>
                        <a:t>Un número mediano de habilitaciones de mantenimiento que cubre un número medio de marca y modelo  de aeronaves  y/o equipos.</a:t>
                      </a:r>
                      <a:endParaRPr lang="es-PE" sz="1600" dirty="0">
                        <a:effectLst/>
                        <a:latin typeface="Times New Roman"/>
                        <a:ea typeface="Times New Roman"/>
                      </a:endParaRPr>
                    </a:p>
                  </a:txBody>
                  <a:tcPr marL="68580" marR="68580" marT="0" marB="0"/>
                </a:tc>
                <a:tc>
                  <a:txBody>
                    <a:bodyPr/>
                    <a:lstStyle/>
                    <a:p>
                      <a:pPr marL="0" marR="0" algn="just">
                        <a:spcBef>
                          <a:spcPts val="600"/>
                        </a:spcBef>
                        <a:spcAft>
                          <a:spcPts val="600"/>
                        </a:spcAft>
                      </a:pPr>
                      <a:r>
                        <a:rPr lang="es-PE" sz="1600" dirty="0">
                          <a:effectLst/>
                        </a:rPr>
                        <a:t>Múltiples habilitaciones de mantenimiento que cubre un amplio rango de aviones y/o </a:t>
                      </a:r>
                      <a:r>
                        <a:rPr lang="es-PE" sz="1600" dirty="0" smtClean="0">
                          <a:effectLst/>
                        </a:rPr>
                        <a:t>equipos.</a:t>
                      </a:r>
                      <a:endParaRPr lang="es-PE" sz="1600" dirty="0">
                        <a:effectLst/>
                        <a:latin typeface="Times New Roman"/>
                        <a:ea typeface="Times New Roman"/>
                      </a:endParaRPr>
                    </a:p>
                  </a:txBody>
                  <a:tcPr marL="68580" marR="68580" marT="0" marB="0"/>
                </a:tc>
                <a:extLst>
                  <a:ext uri="{0D108BD9-81ED-4DB2-BD59-A6C34878D82A}">
                    <a16:rowId xmlns:a16="http://schemas.microsoft.com/office/drawing/2014/main" val="10004"/>
                  </a:ext>
                </a:extLst>
              </a:tr>
            </a:tbl>
          </a:graphicData>
        </a:graphic>
      </p:graphicFrame>
      <p:sp>
        <p:nvSpPr>
          <p:cNvPr id="3" name="Rectangle 2"/>
          <p:cNvSpPr/>
          <p:nvPr/>
        </p:nvSpPr>
        <p:spPr>
          <a:xfrm>
            <a:off x="416278" y="797404"/>
            <a:ext cx="8340447" cy="5509200"/>
          </a:xfrm>
          <a:prstGeom prst="rect">
            <a:avLst/>
          </a:prstGeom>
          <a:noFill/>
        </p:spPr>
        <p:txBody>
          <a:bodyPr wrap="square" lIns="91440" tIns="45720" rIns="91440" bIns="45720">
            <a:spAutoFit/>
          </a:bodyPr>
          <a:lstStyle/>
          <a:p>
            <a:pPr algn="ctr"/>
            <a:r>
              <a:rPr lang="es-PE" sz="4400" b="1" dirty="0">
                <a:ln w="1905">
                  <a:solidFill>
                    <a:schemeClr val="accent3"/>
                  </a:solidFill>
                </a:ln>
                <a:solidFill>
                  <a:srgbClr val="FF0000"/>
                </a:solidFill>
                <a:effectLst>
                  <a:innerShdw blurRad="69850" dist="43180" dir="5400000">
                    <a:srgbClr val="000000">
                      <a:alpha val="65000"/>
                    </a:srgbClr>
                  </a:innerShdw>
                </a:effectLst>
              </a:rPr>
              <a:t>Si una organización se ubica </a:t>
            </a:r>
            <a:r>
              <a:rPr lang="es-PE" sz="4400" b="1" dirty="0" smtClean="0">
                <a:ln w="1905">
                  <a:solidFill>
                    <a:schemeClr val="accent3"/>
                  </a:solidFill>
                </a:ln>
                <a:solidFill>
                  <a:srgbClr val="FF0000"/>
                </a:solidFill>
                <a:effectLst>
                  <a:innerShdw blurRad="69850" dist="43180" dir="5400000">
                    <a:srgbClr val="000000">
                      <a:alpha val="65000"/>
                    </a:srgbClr>
                  </a:innerShdw>
                </a:effectLst>
              </a:rPr>
              <a:t>dentro </a:t>
            </a:r>
            <a:r>
              <a:rPr lang="es-PE" sz="4400" b="1" dirty="0">
                <a:ln w="1905">
                  <a:solidFill>
                    <a:schemeClr val="accent3"/>
                  </a:solidFill>
                </a:ln>
                <a:solidFill>
                  <a:srgbClr val="FF0000"/>
                </a:solidFill>
                <a:effectLst>
                  <a:innerShdw blurRad="69850" dist="43180" dir="5400000">
                    <a:srgbClr val="000000">
                      <a:alpha val="65000"/>
                    </a:srgbClr>
                  </a:innerShdw>
                </a:effectLst>
              </a:rPr>
              <a:t>de una categoría por un criterio determinado (por ejemplo: cantidad de personal) o en otra categoría por otros criterios diferentes (por ejemplo complejidad). Se deberá aplicar la categoría de mayor exigencia.</a:t>
            </a:r>
            <a:endParaRPr lang="en-US" sz="4400" b="1" cap="none" spc="0" dirty="0">
              <a:ln w="1905">
                <a:solidFill>
                  <a:schemeClr val="accent3"/>
                </a:solidFill>
              </a:ln>
              <a:solidFill>
                <a:srgbClr val="FF0000"/>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2246292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1743" y="256031"/>
            <a:ext cx="5751577" cy="4167647"/>
          </a:xfrm>
          <a:prstGeom prst="rect">
            <a:avLst/>
          </a:prstGeom>
        </p:spPr>
      </p:pic>
      <p:sp>
        <p:nvSpPr>
          <p:cNvPr id="3" name="TextBox 2"/>
          <p:cNvSpPr txBox="1"/>
          <p:nvPr/>
        </p:nvSpPr>
        <p:spPr>
          <a:xfrm>
            <a:off x="1761743" y="4423678"/>
            <a:ext cx="5751577" cy="1631216"/>
          </a:xfrm>
          <a:prstGeom prst="rect">
            <a:avLst/>
          </a:prstGeom>
          <a:noFill/>
        </p:spPr>
        <p:txBody>
          <a:bodyPr wrap="square" rtlCol="0">
            <a:spAutoFit/>
          </a:bodyPr>
          <a:lstStyle/>
          <a:p>
            <a:r>
              <a:rPr lang="es-PE" sz="2000" b="1" dirty="0">
                <a:solidFill>
                  <a:schemeClr val="accent4">
                    <a:lumMod val="50000"/>
                  </a:schemeClr>
                </a:solidFill>
              </a:rPr>
              <a:t>Personal</a:t>
            </a:r>
            <a:r>
              <a:rPr lang="es-PE" sz="2000" dirty="0">
                <a:solidFill>
                  <a:schemeClr val="accent4">
                    <a:lumMod val="50000"/>
                  </a:schemeClr>
                </a:solidFill>
              </a:rPr>
              <a:t>: 15 personas</a:t>
            </a:r>
          </a:p>
          <a:p>
            <a:r>
              <a:rPr lang="es-PE" sz="2000" b="1" dirty="0">
                <a:solidFill>
                  <a:schemeClr val="accent4">
                    <a:lumMod val="50000"/>
                  </a:schemeClr>
                </a:solidFill>
              </a:rPr>
              <a:t>Mantenimiento</a:t>
            </a:r>
            <a:r>
              <a:rPr lang="es-PE" sz="2000" dirty="0">
                <a:solidFill>
                  <a:schemeClr val="accent4">
                    <a:lumMod val="50000"/>
                  </a:schemeClr>
                </a:solidFill>
              </a:rPr>
              <a:t>: Aviación General (LAR 91) y Explotadores 135</a:t>
            </a:r>
          </a:p>
          <a:p>
            <a:r>
              <a:rPr lang="es-PE" sz="2000" b="1" dirty="0">
                <a:solidFill>
                  <a:schemeClr val="accent4">
                    <a:lumMod val="50000"/>
                  </a:schemeClr>
                </a:solidFill>
              </a:rPr>
              <a:t>Alcance</a:t>
            </a:r>
            <a:r>
              <a:rPr lang="es-PE" sz="2000" dirty="0">
                <a:solidFill>
                  <a:schemeClr val="accent4">
                    <a:lumMod val="50000"/>
                  </a:schemeClr>
                </a:solidFill>
              </a:rPr>
              <a:t>: Cessna Caravan y Grand Caravan EX</a:t>
            </a:r>
          </a:p>
          <a:p>
            <a:r>
              <a:rPr lang="es-PE" sz="2000" b="1" dirty="0">
                <a:solidFill>
                  <a:schemeClr val="accent4">
                    <a:lumMod val="50000"/>
                  </a:schemeClr>
                </a:solidFill>
              </a:rPr>
              <a:t>Limitación</a:t>
            </a:r>
            <a:r>
              <a:rPr lang="es-PE" sz="2000" dirty="0">
                <a:solidFill>
                  <a:schemeClr val="accent4">
                    <a:lumMod val="50000"/>
                  </a:schemeClr>
                </a:solidFill>
              </a:rPr>
              <a:t>: </a:t>
            </a:r>
            <a:r>
              <a:rPr lang="es-PE" sz="2000" dirty="0" smtClean="0">
                <a:solidFill>
                  <a:schemeClr val="accent4">
                    <a:lumMod val="50000"/>
                  </a:schemeClr>
                </a:solidFill>
              </a:rPr>
              <a:t>Mantenimiento de Línea y Mayor</a:t>
            </a:r>
            <a:endParaRPr lang="es-PE" sz="2000" dirty="0">
              <a:solidFill>
                <a:schemeClr val="accent4">
                  <a:lumMod val="50000"/>
                </a:schemeClr>
              </a:solidFill>
            </a:endParaRPr>
          </a:p>
        </p:txBody>
      </p:sp>
      <p:sp>
        <p:nvSpPr>
          <p:cNvPr id="4" name="Text Placeholder 2"/>
          <p:cNvSpPr txBox="1">
            <a:spLocks/>
          </p:cNvSpPr>
          <p:nvPr/>
        </p:nvSpPr>
        <p:spPr>
          <a:xfrm>
            <a:off x="653676" y="4486044"/>
            <a:ext cx="2667000" cy="1348851"/>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PE" sz="2800" dirty="0" smtClean="0"/>
              <a:t>Grande</a:t>
            </a:r>
            <a:endParaRPr lang="es-PE" sz="2800" dirty="0"/>
          </a:p>
        </p:txBody>
      </p:sp>
      <p:sp>
        <p:nvSpPr>
          <p:cNvPr id="5" name="Text Placeholder 3"/>
          <p:cNvSpPr txBox="1">
            <a:spLocks/>
          </p:cNvSpPr>
          <p:nvPr/>
        </p:nvSpPr>
        <p:spPr>
          <a:xfrm>
            <a:off x="3563471" y="4512756"/>
            <a:ext cx="2667000" cy="1348851"/>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PE" sz="2800" smtClean="0"/>
              <a:t>Mediana</a:t>
            </a:r>
            <a:endParaRPr lang="es-PE" sz="2800" dirty="0"/>
          </a:p>
        </p:txBody>
      </p:sp>
      <p:sp>
        <p:nvSpPr>
          <p:cNvPr id="6" name="Text Placeholder 4"/>
          <p:cNvSpPr txBox="1">
            <a:spLocks/>
          </p:cNvSpPr>
          <p:nvPr/>
        </p:nvSpPr>
        <p:spPr>
          <a:xfrm>
            <a:off x="6477000" y="4512756"/>
            <a:ext cx="2667000" cy="1348851"/>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PE" sz="2800" smtClean="0"/>
              <a:t>Pequeña</a:t>
            </a:r>
            <a:endParaRPr lang="es-PE" sz="2800" dirty="0"/>
          </a:p>
        </p:txBody>
      </p:sp>
      <p:sp>
        <p:nvSpPr>
          <p:cNvPr id="7" name="Oval 6"/>
          <p:cNvSpPr/>
          <p:nvPr/>
        </p:nvSpPr>
        <p:spPr>
          <a:xfrm>
            <a:off x="3472178" y="4361860"/>
            <a:ext cx="1785248" cy="914400"/>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8" name="Rectangle 7"/>
          <p:cNvSpPr/>
          <p:nvPr/>
        </p:nvSpPr>
        <p:spPr>
          <a:xfrm>
            <a:off x="304800" y="1041092"/>
            <a:ext cx="8534400" cy="4785926"/>
          </a:xfrm>
          <a:prstGeom prst="rect">
            <a:avLst/>
          </a:prstGeom>
        </p:spPr>
        <p:txBody>
          <a:bodyPr wrap="square">
            <a:spAutoFit/>
          </a:bodyPr>
          <a:lstStyle/>
          <a:p>
            <a:pPr lvl="0">
              <a:defRPr/>
            </a:pPr>
            <a:r>
              <a:rPr lang="es-PE" sz="2000" b="1" u="sng" dirty="0">
                <a:solidFill>
                  <a:prstClr val="black"/>
                </a:solidFill>
                <a:latin typeface="Open Sans"/>
              </a:rPr>
              <a:t>Dimensión</a:t>
            </a:r>
            <a:r>
              <a:rPr lang="es-PE" sz="2000" dirty="0">
                <a:solidFill>
                  <a:prstClr val="black"/>
                </a:solidFill>
                <a:latin typeface="Open Sans"/>
              </a:rPr>
              <a:t>:</a:t>
            </a:r>
          </a:p>
          <a:p>
            <a:pPr lvl="0">
              <a:defRPr/>
            </a:pPr>
            <a:r>
              <a:rPr lang="es-PE" sz="2000" dirty="0" smtClean="0">
                <a:solidFill>
                  <a:prstClr val="black"/>
                </a:solidFill>
                <a:latin typeface="Open Sans"/>
                <a:ea typeface="Cambria"/>
              </a:rPr>
              <a:t>6 </a:t>
            </a:r>
            <a:r>
              <a:rPr lang="es-PE" sz="2000" dirty="0">
                <a:solidFill>
                  <a:prstClr val="black"/>
                </a:solidFill>
                <a:latin typeface="Open Sans"/>
                <a:ea typeface="Cambria"/>
              </a:rPr>
              <a:t>a 20</a:t>
            </a:r>
          </a:p>
          <a:p>
            <a:pPr lvl="0">
              <a:defRPr/>
            </a:pPr>
            <a:r>
              <a:rPr lang="es-PE" sz="2000" dirty="0">
                <a:solidFill>
                  <a:prstClr val="black"/>
                </a:solidFill>
                <a:latin typeface="Open Sans"/>
              </a:rPr>
              <a:t>Mantenimiento para aviación general (LAR 91 Parte I) y explotadores de servicios aéreos bajo el LAR </a:t>
            </a:r>
            <a:r>
              <a:rPr lang="es-PE" sz="2000" dirty="0" smtClean="0">
                <a:solidFill>
                  <a:prstClr val="black"/>
                </a:solidFill>
                <a:latin typeface="Open Sans"/>
              </a:rPr>
              <a:t>135 y/o componentes de aeronave.</a:t>
            </a:r>
            <a:endParaRPr lang="es-PE" sz="2000" dirty="0">
              <a:solidFill>
                <a:prstClr val="black"/>
              </a:solidFill>
              <a:latin typeface="Open Sans"/>
            </a:endParaRPr>
          </a:p>
          <a:p>
            <a:pPr lvl="0">
              <a:defRPr/>
            </a:pPr>
            <a:endParaRPr lang="es-PE" sz="2000" dirty="0">
              <a:solidFill>
                <a:prstClr val="black"/>
              </a:solidFill>
              <a:latin typeface="Open Sans"/>
            </a:endParaRPr>
          </a:p>
          <a:p>
            <a:pPr lvl="0">
              <a:defRPr/>
            </a:pPr>
            <a:r>
              <a:rPr lang="es-PE" sz="2000" b="1" u="sng" dirty="0">
                <a:solidFill>
                  <a:prstClr val="black"/>
                </a:solidFill>
                <a:latin typeface="Open Sans"/>
              </a:rPr>
              <a:t>Complejidad</a:t>
            </a:r>
            <a:r>
              <a:rPr lang="es-PE" sz="2000" dirty="0">
                <a:solidFill>
                  <a:prstClr val="black"/>
                </a:solidFill>
                <a:latin typeface="Open Sans"/>
              </a:rPr>
              <a:t>:</a:t>
            </a:r>
          </a:p>
          <a:p>
            <a:pPr lvl="0">
              <a:defRPr/>
            </a:pPr>
            <a:r>
              <a:rPr lang="es-PE" sz="2000" dirty="0">
                <a:solidFill>
                  <a:prstClr val="black"/>
                </a:solidFill>
                <a:latin typeface="Open Sans"/>
                <a:ea typeface="Cambria"/>
              </a:rPr>
              <a:t>Un número mediano de habilitaciones de mantenimiento que cubre un número medio de marca y modelo  de aeronaves  y/o equipos.</a:t>
            </a:r>
          </a:p>
          <a:p>
            <a:pPr marL="232929" lvl="0" indent="-232929">
              <a:buFont typeface="+mj-lt"/>
              <a:buAutoNum type="arabicPeriod"/>
              <a:defRPr/>
            </a:pPr>
            <a:endParaRPr lang="es-PE" sz="2000" dirty="0">
              <a:solidFill>
                <a:prstClr val="black"/>
              </a:solidFill>
              <a:latin typeface="Open Sans"/>
            </a:endParaRPr>
          </a:p>
          <a:p>
            <a:pPr marL="914400" lvl="0" indent="-914400" algn="just">
              <a:spcBef>
                <a:spcPts val="611"/>
              </a:spcBef>
              <a:spcAft>
                <a:spcPts val="611"/>
              </a:spcAft>
              <a:defRPr/>
            </a:pPr>
            <a:r>
              <a:rPr lang="es-PE" sz="2000" b="1" i="1" dirty="0">
                <a:solidFill>
                  <a:prstClr val="black"/>
                </a:solidFill>
                <a:latin typeface="Open Sans"/>
                <a:ea typeface="Times New Roman"/>
              </a:rPr>
              <a:t>Nota</a:t>
            </a:r>
            <a:r>
              <a:rPr lang="es-PE" sz="2000" i="1" dirty="0">
                <a:solidFill>
                  <a:prstClr val="black"/>
                </a:solidFill>
                <a:latin typeface="Open Sans"/>
                <a:ea typeface="Times New Roman"/>
              </a:rPr>
              <a:t>: 	Un número mediano de habilitaciones se considera hasta 3 habilitaciones. En cuanto a las limitaciones se considera para una aeronave un máximo de 5; y para equipos / componentes un máximo de 15. Esto está sujeto a la determinación de las AACs en base a la dificultad de mantenimiento que tengan estas aeronaves, equipos y/o componentes</a:t>
            </a:r>
            <a:endParaRPr lang="es-PE" sz="2000" dirty="0">
              <a:solidFill>
                <a:prstClr val="black"/>
              </a:solidFill>
              <a:latin typeface="Open Sans"/>
              <a:ea typeface="Times New Roman"/>
            </a:endParaRPr>
          </a:p>
        </p:txBody>
      </p:sp>
    </p:spTree>
    <p:extLst>
      <p:ext uri="{BB962C8B-B14F-4D97-AF65-F5344CB8AC3E}">
        <p14:creationId xmlns:p14="http://schemas.microsoft.com/office/powerpoint/2010/main" val="393549566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4">
                                            <p:txEl>
                                              <p:pRg st="0" end="0"/>
                                            </p:txEl>
                                          </p:spTgt>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16" dur="500"/>
                                        <p:tgtEl>
                                          <p:spTgt spid="5">
                                            <p:txEl>
                                              <p:pRg st="0" end="0"/>
                                            </p:txEl>
                                          </p:spTgt>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4">
                                            <p:txEl>
                                              <p:pRg st="0" end="0"/>
                                            </p:txEl>
                                          </p:spTgt>
                                        </p:tgtEl>
                                      </p:cBhvr>
                                    </p:animEffect>
                                    <p:set>
                                      <p:cBhvr>
                                        <p:cTn id="33" dur="1" fill="hold">
                                          <p:stCondLst>
                                            <p:cond delay="499"/>
                                          </p:stCondLst>
                                        </p:cTn>
                                        <p:tgtEl>
                                          <p:spTgt spid="4">
                                            <p:txEl>
                                              <p:pRg st="0" end="0"/>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5">
                                            <p:txEl>
                                              <p:pRg st="0" end="0"/>
                                            </p:txEl>
                                          </p:spTgt>
                                        </p:tgtEl>
                                      </p:cBhvr>
                                    </p:animEffect>
                                    <p:set>
                                      <p:cBhvr>
                                        <p:cTn id="36" dur="1" fill="hold">
                                          <p:stCondLst>
                                            <p:cond delay="499"/>
                                          </p:stCondLst>
                                        </p:cTn>
                                        <p:tgtEl>
                                          <p:spTgt spid="5">
                                            <p:txEl>
                                              <p:pRg st="0" end="0"/>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
                                            <p:txEl>
                                              <p:pRg st="0" end="0"/>
                                            </p:txEl>
                                          </p:spTgt>
                                        </p:tgtEl>
                                      </p:cBhvr>
                                    </p:animEffect>
                                    <p:set>
                                      <p:cBhvr>
                                        <p:cTn id="39" dur="1" fill="hold">
                                          <p:stCondLst>
                                            <p:cond delay="499"/>
                                          </p:stCondLst>
                                        </p:cTn>
                                        <p:tgtEl>
                                          <p:spTgt spid="6">
                                            <p:txEl>
                                              <p:pRg st="0" end="0"/>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uild="p"/>
      <p:bldP spid="4" grpId="1" build="allAtOnce"/>
      <p:bldP spid="5" grpId="0" build="p"/>
      <p:bldP spid="5" grpId="1" build="allAtOnce"/>
      <p:bldP spid="6" grpId="0" build="p"/>
      <p:bldP spid="6" grpId="1" build="allAtOnce"/>
      <p:bldP spid="7" grpId="0" animBg="1"/>
      <p:bldP spid="7" grpId="1" animBg="1"/>
      <p:bldP spid="8"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32307" y="4463795"/>
            <a:ext cx="5751577" cy="1631216"/>
          </a:xfrm>
          <a:prstGeom prst="rect">
            <a:avLst/>
          </a:prstGeom>
          <a:noFill/>
        </p:spPr>
        <p:txBody>
          <a:bodyPr wrap="square" rtlCol="0">
            <a:spAutoFit/>
          </a:bodyPr>
          <a:lstStyle/>
          <a:p>
            <a:r>
              <a:rPr lang="es-PE" sz="2000" b="1" dirty="0">
                <a:solidFill>
                  <a:schemeClr val="accent4">
                    <a:lumMod val="50000"/>
                  </a:schemeClr>
                </a:solidFill>
                <a:latin typeface="Open Sans"/>
              </a:rPr>
              <a:t>Personal</a:t>
            </a:r>
            <a:r>
              <a:rPr lang="es-PE" sz="2000" dirty="0">
                <a:solidFill>
                  <a:schemeClr val="accent4">
                    <a:lumMod val="50000"/>
                  </a:schemeClr>
                </a:solidFill>
                <a:latin typeface="Open Sans"/>
              </a:rPr>
              <a:t>: </a:t>
            </a:r>
            <a:r>
              <a:rPr lang="es-PE" sz="2000" dirty="0" smtClean="0">
                <a:solidFill>
                  <a:schemeClr val="accent4">
                    <a:lumMod val="50000"/>
                  </a:schemeClr>
                </a:solidFill>
                <a:latin typeface="Open Sans"/>
              </a:rPr>
              <a:t>4 personas</a:t>
            </a:r>
            <a:endParaRPr lang="es-PE" sz="2000" dirty="0">
              <a:solidFill>
                <a:schemeClr val="accent4">
                  <a:lumMod val="50000"/>
                </a:schemeClr>
              </a:solidFill>
              <a:latin typeface="Open Sans"/>
            </a:endParaRPr>
          </a:p>
          <a:p>
            <a:r>
              <a:rPr lang="es-PE" sz="2000" b="1" dirty="0">
                <a:solidFill>
                  <a:schemeClr val="accent4">
                    <a:lumMod val="50000"/>
                  </a:schemeClr>
                </a:solidFill>
                <a:latin typeface="Open Sans"/>
              </a:rPr>
              <a:t>Mantenimiento</a:t>
            </a:r>
            <a:r>
              <a:rPr lang="es-PE" sz="2000" dirty="0">
                <a:solidFill>
                  <a:schemeClr val="accent4">
                    <a:lumMod val="50000"/>
                  </a:schemeClr>
                </a:solidFill>
                <a:latin typeface="Open Sans"/>
              </a:rPr>
              <a:t>: Mantenimiento, reparación y overhaul de baterías </a:t>
            </a:r>
            <a:endParaRPr lang="es-PE" sz="2000" dirty="0" smtClean="0">
              <a:solidFill>
                <a:schemeClr val="accent4">
                  <a:lumMod val="50000"/>
                </a:schemeClr>
              </a:solidFill>
              <a:latin typeface="Open Sans"/>
            </a:endParaRPr>
          </a:p>
          <a:p>
            <a:r>
              <a:rPr lang="es-PE" sz="2000" b="1" dirty="0" smtClean="0">
                <a:solidFill>
                  <a:schemeClr val="accent4">
                    <a:lumMod val="50000"/>
                  </a:schemeClr>
                </a:solidFill>
                <a:latin typeface="Open Sans"/>
              </a:rPr>
              <a:t>Alcance</a:t>
            </a:r>
            <a:r>
              <a:rPr lang="es-PE" sz="2000" dirty="0">
                <a:solidFill>
                  <a:schemeClr val="accent4">
                    <a:lumMod val="50000"/>
                  </a:schemeClr>
                </a:solidFill>
                <a:latin typeface="Open Sans"/>
              </a:rPr>
              <a:t>: Baterías de níquel </a:t>
            </a:r>
            <a:r>
              <a:rPr lang="es-PE" sz="2000" dirty="0" smtClean="0">
                <a:solidFill>
                  <a:schemeClr val="accent4">
                    <a:lumMod val="50000"/>
                  </a:schemeClr>
                </a:solidFill>
                <a:latin typeface="Open Sans"/>
              </a:rPr>
              <a:t>cadmio</a:t>
            </a:r>
          </a:p>
          <a:p>
            <a:r>
              <a:rPr lang="es-PE" sz="2000" b="1" dirty="0" smtClean="0">
                <a:solidFill>
                  <a:schemeClr val="accent4">
                    <a:lumMod val="50000"/>
                  </a:schemeClr>
                </a:solidFill>
                <a:latin typeface="Open Sans"/>
              </a:rPr>
              <a:t>Limitación</a:t>
            </a:r>
            <a:r>
              <a:rPr lang="es-PE" sz="2000" dirty="0">
                <a:solidFill>
                  <a:schemeClr val="accent4">
                    <a:lumMod val="50000"/>
                  </a:schemeClr>
                </a:solidFill>
                <a:latin typeface="Open Sans"/>
              </a:rPr>
              <a:t>: Mantenimiento, reparación, overhaul</a:t>
            </a:r>
          </a:p>
        </p:txBody>
      </p:sp>
      <p:sp>
        <p:nvSpPr>
          <p:cNvPr id="8" name="Rectangle 7"/>
          <p:cNvSpPr/>
          <p:nvPr/>
        </p:nvSpPr>
        <p:spPr>
          <a:xfrm>
            <a:off x="304426" y="0"/>
            <a:ext cx="8534400" cy="6894195"/>
          </a:xfrm>
          <a:prstGeom prst="rect">
            <a:avLst/>
          </a:prstGeom>
        </p:spPr>
        <p:txBody>
          <a:bodyPr wrap="square">
            <a:spAutoFit/>
          </a:bodyPr>
          <a:lstStyle/>
          <a:p>
            <a:pPr lvl="0">
              <a:defRPr/>
            </a:pPr>
            <a:r>
              <a:rPr lang="es-PE" sz="2400" b="1" u="sng" dirty="0">
                <a:solidFill>
                  <a:prstClr val="black"/>
                </a:solidFill>
                <a:latin typeface="Open Sans"/>
              </a:rPr>
              <a:t>Dimensión</a:t>
            </a:r>
            <a:r>
              <a:rPr lang="es-PE" sz="2400" dirty="0">
                <a:solidFill>
                  <a:prstClr val="black"/>
                </a:solidFill>
                <a:latin typeface="Open Sans"/>
              </a:rPr>
              <a:t>:</a:t>
            </a:r>
          </a:p>
          <a:p>
            <a:pPr marL="232929" lvl="0" indent="-232929">
              <a:buFont typeface="+mj-lt"/>
              <a:buAutoNum type="arabicPeriod"/>
              <a:defRPr/>
            </a:pPr>
            <a:r>
              <a:rPr lang="es-PE" sz="2400" dirty="0">
                <a:solidFill>
                  <a:prstClr val="black"/>
                </a:solidFill>
                <a:latin typeface="Open Sans"/>
              </a:rPr>
              <a:t>Hasta 5 personas</a:t>
            </a:r>
          </a:p>
          <a:p>
            <a:pPr marL="232929" lvl="0" indent="-232929">
              <a:buFont typeface="+mj-lt"/>
              <a:buAutoNum type="arabicPeriod"/>
              <a:defRPr/>
            </a:pPr>
            <a:r>
              <a:rPr lang="es-PE" sz="2400" dirty="0">
                <a:solidFill>
                  <a:prstClr val="black"/>
                </a:solidFill>
                <a:latin typeface="Open Sans"/>
                <a:ea typeface="Cambria"/>
              </a:rPr>
              <a:t>Mantenimiento para aviación general (LAR 91 Parte I) y explotadores de servicios aéreos bajo el LAR 135 y/o componentes de aeronaves</a:t>
            </a:r>
          </a:p>
          <a:p>
            <a:pPr lvl="0">
              <a:defRPr/>
            </a:pPr>
            <a:endParaRPr lang="es-PE" sz="2400" dirty="0">
              <a:solidFill>
                <a:prstClr val="black"/>
              </a:solidFill>
              <a:latin typeface="Open Sans"/>
              <a:ea typeface="Cambria"/>
            </a:endParaRPr>
          </a:p>
          <a:p>
            <a:pPr lvl="0">
              <a:defRPr/>
            </a:pPr>
            <a:r>
              <a:rPr lang="es-PE" sz="2400" b="1" u="sng" dirty="0">
                <a:solidFill>
                  <a:prstClr val="black"/>
                </a:solidFill>
                <a:latin typeface="Open Sans"/>
                <a:ea typeface="Cambria"/>
              </a:rPr>
              <a:t>Complejidad</a:t>
            </a:r>
            <a:r>
              <a:rPr lang="es-PE" sz="2400" dirty="0">
                <a:solidFill>
                  <a:prstClr val="black"/>
                </a:solidFill>
                <a:latin typeface="Open Sans"/>
                <a:ea typeface="Cambria"/>
              </a:rPr>
              <a:t>:</a:t>
            </a:r>
          </a:p>
          <a:p>
            <a:pPr lvl="0">
              <a:defRPr/>
            </a:pPr>
            <a:r>
              <a:rPr lang="es-PE" sz="2400" dirty="0">
                <a:solidFill>
                  <a:prstClr val="black"/>
                </a:solidFill>
                <a:latin typeface="Open Sans"/>
                <a:ea typeface="Cambria"/>
              </a:rPr>
              <a:t>Un número pequeño de habilitaciones de mantenimiento que cubre un número limitado de marca y modelo de aeronaves  y/o de equipos.</a:t>
            </a:r>
          </a:p>
          <a:p>
            <a:pPr lvl="0">
              <a:defRPr/>
            </a:pPr>
            <a:endParaRPr lang="es-PE" sz="2400" dirty="0">
              <a:solidFill>
                <a:prstClr val="black"/>
              </a:solidFill>
              <a:latin typeface="Open Sans"/>
            </a:endParaRPr>
          </a:p>
          <a:p>
            <a:pPr marL="857250" lvl="0" indent="-857250" algn="just">
              <a:spcBef>
                <a:spcPts val="1223"/>
              </a:spcBef>
              <a:spcAft>
                <a:spcPts val="611"/>
              </a:spcAft>
              <a:defRPr/>
            </a:pPr>
            <a:r>
              <a:rPr lang="es-PE" sz="2400" b="1" i="1" dirty="0">
                <a:solidFill>
                  <a:prstClr val="black"/>
                </a:solidFill>
                <a:latin typeface="Open Sans"/>
                <a:ea typeface="Times New Roman"/>
              </a:rPr>
              <a:t>Nota</a:t>
            </a:r>
            <a:r>
              <a:rPr lang="es-PE" sz="2400" i="1" dirty="0">
                <a:solidFill>
                  <a:prstClr val="black"/>
                </a:solidFill>
                <a:latin typeface="Open Sans"/>
                <a:ea typeface="Times New Roman"/>
              </a:rPr>
              <a:t>: Un número pequeño se considerará 1 habilitación. En cuanto a las limitaciones se considera para una aeronave un máximo de 3; y para equipos / componentes un máximo de 10. Esto está sujeto a la determinación de las AACs en base a la dificultad de mantenimiento que tengan estas aeronaves, equipos y/o componentes</a:t>
            </a:r>
            <a:r>
              <a:rPr lang="es-PE" sz="2400" i="1" dirty="0" smtClean="0">
                <a:solidFill>
                  <a:prstClr val="black"/>
                </a:solidFill>
                <a:latin typeface="Open Sans"/>
                <a:ea typeface="Times New Roman"/>
              </a:rPr>
              <a:t>.</a:t>
            </a:r>
            <a:endParaRPr lang="es-PE" sz="2400" dirty="0">
              <a:solidFill>
                <a:prstClr val="black"/>
              </a:solidFill>
              <a:latin typeface="Open Sans"/>
              <a:ea typeface="Times New Roman"/>
            </a:endParaRPr>
          </a:p>
        </p:txBody>
      </p:sp>
      <p:sp>
        <p:nvSpPr>
          <p:cNvPr id="9" name="Text Placeholder 2"/>
          <p:cNvSpPr txBox="1">
            <a:spLocks/>
          </p:cNvSpPr>
          <p:nvPr/>
        </p:nvSpPr>
        <p:spPr>
          <a:xfrm>
            <a:off x="1460500" y="4695022"/>
            <a:ext cx="2197100" cy="1348851"/>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s-PE" sz="2800" b="0" i="0" u="none" strike="noStrike" kern="1200" cap="none" spc="0" normalizeH="0" baseline="0" noProof="0" dirty="0" smtClean="0">
                <a:ln>
                  <a:noFill/>
                </a:ln>
                <a:solidFill>
                  <a:srgbClr val="474747"/>
                </a:solidFill>
                <a:effectLst/>
                <a:uLnTx/>
                <a:uFillTx/>
                <a:latin typeface="Open Sans"/>
                <a:ea typeface="+mn-ea"/>
              </a:rPr>
              <a:t>Grande</a:t>
            </a:r>
            <a:endParaRPr kumimoji="0" lang="es-PE" sz="2800" b="0" i="0" u="none" strike="noStrike" kern="1200" cap="none" spc="0" normalizeH="0" baseline="0" noProof="0" dirty="0">
              <a:ln>
                <a:noFill/>
              </a:ln>
              <a:solidFill>
                <a:srgbClr val="474747"/>
              </a:solidFill>
              <a:effectLst/>
              <a:uLnTx/>
              <a:uFillTx/>
              <a:latin typeface="Open Sans"/>
              <a:ea typeface="+mn-ea"/>
            </a:endParaRPr>
          </a:p>
        </p:txBody>
      </p:sp>
      <p:sp>
        <p:nvSpPr>
          <p:cNvPr id="10" name="Text Placeholder 3"/>
          <p:cNvSpPr txBox="1">
            <a:spLocks/>
          </p:cNvSpPr>
          <p:nvPr/>
        </p:nvSpPr>
        <p:spPr>
          <a:xfrm>
            <a:off x="3855945" y="4721734"/>
            <a:ext cx="2030505" cy="1348851"/>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s-PE" sz="2800" b="0" i="0" u="none" strike="noStrike" kern="1200" cap="none" spc="0" normalizeH="0" baseline="0" noProof="0" dirty="0" smtClean="0">
                <a:ln>
                  <a:noFill/>
                </a:ln>
                <a:solidFill>
                  <a:srgbClr val="474747"/>
                </a:solidFill>
                <a:effectLst/>
                <a:uLnTx/>
                <a:uFillTx/>
                <a:latin typeface="Open Sans"/>
                <a:ea typeface="+mn-ea"/>
              </a:rPr>
              <a:t>Mediana</a:t>
            </a:r>
            <a:endParaRPr kumimoji="0" lang="es-PE" sz="2800" b="0" i="0" u="none" strike="noStrike" kern="1200" cap="none" spc="0" normalizeH="0" baseline="0" noProof="0" dirty="0">
              <a:ln>
                <a:noFill/>
              </a:ln>
              <a:solidFill>
                <a:srgbClr val="474747"/>
              </a:solidFill>
              <a:effectLst/>
              <a:uLnTx/>
              <a:uFillTx/>
              <a:latin typeface="Open Sans"/>
              <a:ea typeface="+mn-ea"/>
            </a:endParaRPr>
          </a:p>
        </p:txBody>
      </p:sp>
      <p:sp>
        <p:nvSpPr>
          <p:cNvPr id="11" name="Text Placeholder 4"/>
          <p:cNvSpPr txBox="1">
            <a:spLocks/>
          </p:cNvSpPr>
          <p:nvPr/>
        </p:nvSpPr>
        <p:spPr>
          <a:xfrm>
            <a:off x="6274174" y="4721734"/>
            <a:ext cx="2078869" cy="1348851"/>
          </a:xfrm>
          <a:prstGeom prst="rect">
            <a:avLst/>
          </a:prstGeom>
        </p:spPr>
        <p:txBody>
          <a:bodyPr vert="horz" lIns="91440" tIns="45720" rIns="91440" bIns="45720" rtlCol="0">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457200" indent="0" algn="l" defTabSz="457200" rtl="0" eaLnBrk="1" latinLnBrk="0" hangingPunct="1">
              <a:spcBef>
                <a:spcPct val="20000"/>
              </a:spcBef>
              <a:buFont typeface="Arial"/>
              <a:buNone/>
              <a:defRPr sz="700" kern="1200">
                <a:solidFill>
                  <a:schemeClr val="tx1"/>
                </a:solidFill>
                <a:latin typeface="Helvetica"/>
                <a:ea typeface="+mn-ea"/>
                <a:cs typeface="Helvetica"/>
              </a:defRPr>
            </a:lvl2pPr>
            <a:lvl3pPr marL="914400" indent="0" algn="l" defTabSz="457200" rtl="0" eaLnBrk="1" latinLnBrk="0" hangingPunct="1">
              <a:spcBef>
                <a:spcPct val="20000"/>
              </a:spcBef>
              <a:buFont typeface="Arial"/>
              <a:buNone/>
              <a:defRPr sz="700" kern="1200">
                <a:solidFill>
                  <a:schemeClr val="tx1"/>
                </a:solidFill>
                <a:latin typeface="Helvetica"/>
                <a:ea typeface="+mn-ea"/>
                <a:cs typeface="Helvetica"/>
              </a:defRPr>
            </a:lvl3pPr>
            <a:lvl4pPr marL="1371600" indent="0" algn="l" defTabSz="457200" rtl="0" eaLnBrk="1" latinLnBrk="0" hangingPunct="1">
              <a:spcBef>
                <a:spcPct val="20000"/>
              </a:spcBef>
              <a:buFont typeface="Arial"/>
              <a:buNone/>
              <a:defRPr sz="700" kern="1200">
                <a:solidFill>
                  <a:schemeClr val="tx1"/>
                </a:solidFill>
                <a:latin typeface="Helvetica"/>
                <a:ea typeface="+mn-ea"/>
                <a:cs typeface="Helvetica"/>
              </a:defRPr>
            </a:lvl4pPr>
            <a:lvl5pPr marL="1828800" indent="0" algn="l" defTabSz="457200" rtl="0" eaLnBrk="1" latinLnBrk="0" hangingPunct="1">
              <a:spcBef>
                <a:spcPct val="20000"/>
              </a:spcBef>
              <a:buFont typeface="Arial"/>
              <a:buNone/>
              <a:defRPr sz="7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20000"/>
              </a:lnSpc>
              <a:spcBef>
                <a:spcPct val="20000"/>
              </a:spcBef>
              <a:spcAft>
                <a:spcPts val="0"/>
              </a:spcAft>
              <a:buClrTx/>
              <a:buSzTx/>
              <a:buFont typeface="Arial"/>
              <a:buNone/>
              <a:tabLst/>
              <a:defRPr/>
            </a:pPr>
            <a:r>
              <a:rPr kumimoji="0" lang="es-PE" sz="2800" b="0" i="0" u="none" strike="noStrike" kern="1200" cap="none" spc="0" normalizeH="0" baseline="0" noProof="0" smtClean="0">
                <a:ln>
                  <a:noFill/>
                </a:ln>
                <a:solidFill>
                  <a:srgbClr val="474747"/>
                </a:solidFill>
                <a:effectLst/>
                <a:uLnTx/>
                <a:uFillTx/>
                <a:latin typeface="Open Sans"/>
                <a:ea typeface="+mn-ea"/>
              </a:rPr>
              <a:t>Pequeña</a:t>
            </a:r>
            <a:endParaRPr kumimoji="0" lang="es-PE" sz="2800" b="0" i="0" u="none" strike="noStrike" kern="1200" cap="none" spc="0" normalizeH="0" baseline="0" noProof="0" dirty="0">
              <a:ln>
                <a:noFill/>
              </a:ln>
              <a:solidFill>
                <a:srgbClr val="474747"/>
              </a:solidFill>
              <a:effectLst/>
              <a:uLnTx/>
              <a:uFillTx/>
              <a:latin typeface="Open Sans"/>
              <a:ea typeface="+mn-ea"/>
            </a:endParaRPr>
          </a:p>
        </p:txBody>
      </p:sp>
      <p:sp>
        <p:nvSpPr>
          <p:cNvPr id="12" name="Oval 11"/>
          <p:cNvSpPr/>
          <p:nvPr/>
        </p:nvSpPr>
        <p:spPr>
          <a:xfrm>
            <a:off x="6179148" y="4523212"/>
            <a:ext cx="1844077" cy="1056753"/>
          </a:xfrm>
          <a:prstGeom prst="ellipse">
            <a:avLst/>
          </a:prstGeom>
          <a:noFill/>
          <a:ln w="38100"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PE" sz="1800" b="0" i="0" u="none" strike="noStrike" kern="0" cap="none" spc="0" normalizeH="0" baseline="0" noProof="0" smtClean="0">
              <a:ln>
                <a:noFill/>
              </a:ln>
              <a:solidFill>
                <a:srgbClr val="FFFFFF"/>
              </a:solidFill>
              <a:effectLst/>
              <a:uLnTx/>
              <a:uFillTx/>
              <a:latin typeface="Calibri"/>
              <a:ea typeface="+mn-ea"/>
              <a:cs typeface="+mn-cs"/>
            </a:endParaRPr>
          </a:p>
        </p:txBody>
      </p:sp>
      <p:pic>
        <p:nvPicPr>
          <p:cNvPr id="1026" name="Picture 2" descr="G:\2015\Cursos 2015\LAR 145-43 para la industria\Curso\FOTOS OMAS\OMA LAN\IMG_2189.jp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832307" y="447322"/>
            <a:ext cx="5456976" cy="407589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3964518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p:tgtEl>
                                          <p:spTgt spid="9">
                                            <p:txEl>
                                              <p:pRg st="0" end="0"/>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9">
                                            <p:txEl>
                                              <p:pRg st="0" end="0"/>
                                            </p:txEl>
                                          </p:spTgt>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p:tgtEl>
                                          <p:spTgt spid="10">
                                            <p:txEl>
                                              <p:pRg st="0" end="0"/>
                                            </p:txEl>
                                          </p:spTgt>
                                        </p:tgtEl>
                                        <p:attrNameLst>
                                          <p:attrName>ppt_x</p:attrName>
                                        </p:attrNameLst>
                                      </p:cBhvr>
                                      <p:tavLst>
                                        <p:tav tm="0">
                                          <p:val>
                                            <p:strVal val="#ppt_x-#ppt_w*1.125000"/>
                                          </p:val>
                                        </p:tav>
                                        <p:tav tm="100000">
                                          <p:val>
                                            <p:strVal val="#ppt_x"/>
                                          </p:val>
                                        </p:tav>
                                      </p:tavLst>
                                    </p:anim>
                                    <p:animEffect transition="in" filter="wipe(right)">
                                      <p:cBhvr>
                                        <p:cTn id="16" dur="500"/>
                                        <p:tgtEl>
                                          <p:spTgt spid="10">
                                            <p:txEl>
                                              <p:pRg st="0" end="0"/>
                                            </p:txEl>
                                          </p:spTgt>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anim calcmode="lin" valueType="num">
                                      <p:cBhvr additive="base">
                                        <p:cTn id="19" dur="500"/>
                                        <p:tgtEl>
                                          <p:spTgt spid="11">
                                            <p:txEl>
                                              <p:pRg st="0" end="0"/>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9">
                                            <p:txEl>
                                              <p:pRg st="0" end="0"/>
                                            </p:txEl>
                                          </p:spTgt>
                                        </p:tgtEl>
                                      </p:cBhvr>
                                    </p:animEffect>
                                    <p:set>
                                      <p:cBhvr>
                                        <p:cTn id="33" dur="1" fill="hold">
                                          <p:stCondLst>
                                            <p:cond delay="499"/>
                                          </p:stCondLst>
                                        </p:cTn>
                                        <p:tgtEl>
                                          <p:spTgt spid="9">
                                            <p:txEl>
                                              <p:pRg st="0" end="0"/>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10">
                                            <p:txEl>
                                              <p:pRg st="0" end="0"/>
                                            </p:txEl>
                                          </p:spTgt>
                                        </p:tgtEl>
                                      </p:cBhvr>
                                    </p:animEffect>
                                    <p:set>
                                      <p:cBhvr>
                                        <p:cTn id="36" dur="1" fill="hold">
                                          <p:stCondLst>
                                            <p:cond delay="499"/>
                                          </p:stCondLst>
                                        </p:cTn>
                                        <p:tgtEl>
                                          <p:spTgt spid="10">
                                            <p:txEl>
                                              <p:pRg st="0" end="0"/>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1">
                                            <p:txEl>
                                              <p:pRg st="0" end="0"/>
                                            </p:txEl>
                                          </p:spTgt>
                                        </p:tgtEl>
                                      </p:cBhvr>
                                    </p:animEffect>
                                    <p:set>
                                      <p:cBhvr>
                                        <p:cTn id="39" dur="1" fill="hold">
                                          <p:stCondLst>
                                            <p:cond delay="499"/>
                                          </p:stCondLst>
                                        </p:cTn>
                                        <p:tgtEl>
                                          <p:spTgt spid="11">
                                            <p:txEl>
                                              <p:pRg st="0" end="0"/>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1026"/>
                                        </p:tgtEl>
                                      </p:cBhvr>
                                    </p:animEffect>
                                    <p:set>
                                      <p:cBhvr>
                                        <p:cTn id="45" dur="1" fill="hold">
                                          <p:stCondLst>
                                            <p:cond delay="499"/>
                                          </p:stCondLst>
                                        </p:cTn>
                                        <p:tgtEl>
                                          <p:spTgt spid="1026"/>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8" grpId="0"/>
      <p:bldP spid="9" grpId="0" build="p"/>
      <p:bldP spid="9" grpId="1" build="allAtOnce"/>
      <p:bldP spid="10" grpId="0" build="p"/>
      <p:bldP spid="10" grpId="1" build="allAtOnce"/>
      <p:bldP spid="11" grpId="0" build="p"/>
      <p:bldP spid="11" grpId="1" build="allAtOnce"/>
      <p:bldP spid="12" grpId="0" animBg="1"/>
      <p:bldP spid="12"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943101" y="104774"/>
            <a:ext cx="5143500" cy="3857625"/>
          </a:xfrm>
          <a:prstGeom prst="rect">
            <a:avLst/>
          </a:prstGeom>
        </p:spPr>
      </p:pic>
      <p:sp>
        <p:nvSpPr>
          <p:cNvPr id="3" name="TextBox 2"/>
          <p:cNvSpPr txBox="1"/>
          <p:nvPr/>
        </p:nvSpPr>
        <p:spPr>
          <a:xfrm>
            <a:off x="812800" y="4089399"/>
            <a:ext cx="7327900" cy="2585323"/>
          </a:xfrm>
          <a:prstGeom prst="rect">
            <a:avLst/>
          </a:prstGeom>
          <a:noFill/>
        </p:spPr>
        <p:txBody>
          <a:bodyPr wrap="square" rtlCol="0">
            <a:spAutoFit/>
          </a:bodyPr>
          <a:lstStyle/>
          <a:p>
            <a:r>
              <a:rPr lang="es-PE" b="1" dirty="0">
                <a:latin typeface="Open Sans"/>
              </a:rPr>
              <a:t>Personal</a:t>
            </a:r>
            <a:r>
              <a:rPr lang="es-PE" dirty="0">
                <a:latin typeface="Open Sans"/>
              </a:rPr>
              <a:t>: 250 personas</a:t>
            </a:r>
          </a:p>
          <a:p>
            <a:r>
              <a:rPr lang="es-PE" b="1" dirty="0">
                <a:latin typeface="Open Sans"/>
              </a:rPr>
              <a:t>Mantenimiento</a:t>
            </a:r>
            <a:r>
              <a:rPr lang="es-PE" dirty="0">
                <a:latin typeface="Open Sans"/>
              </a:rPr>
              <a:t>: Mantenimiento de aeronaves y componentes de aeronaves </a:t>
            </a:r>
          </a:p>
          <a:p>
            <a:r>
              <a:rPr lang="es-PE" b="1" dirty="0">
                <a:latin typeface="Open Sans"/>
              </a:rPr>
              <a:t>Alcance</a:t>
            </a:r>
            <a:r>
              <a:rPr lang="es-PE" dirty="0">
                <a:latin typeface="Open Sans"/>
              </a:rPr>
              <a:t>: </a:t>
            </a:r>
          </a:p>
          <a:p>
            <a:pPr lvl="1"/>
            <a:r>
              <a:rPr lang="es-PE" dirty="0">
                <a:latin typeface="Open Sans"/>
              </a:rPr>
              <a:t>Aeronaves: Airbus (Fam. A320), Boeing (767-300/300F, 787-8/9)</a:t>
            </a:r>
          </a:p>
          <a:p>
            <a:pPr lvl="1"/>
            <a:r>
              <a:rPr lang="es-PE" dirty="0">
                <a:latin typeface="Open Sans"/>
              </a:rPr>
              <a:t>Componentes de aeronaves: Motores (CF6-80C2, CFM-56, V-2500, Trent 1000; Accesorios; Instrumentos; Radio; Servicios especializados.</a:t>
            </a:r>
          </a:p>
          <a:p>
            <a:r>
              <a:rPr lang="es-PE" b="1" dirty="0">
                <a:latin typeface="Open Sans"/>
              </a:rPr>
              <a:t>Limitación</a:t>
            </a:r>
            <a:r>
              <a:rPr lang="es-PE" dirty="0">
                <a:latin typeface="Open Sans"/>
              </a:rPr>
              <a:t>: De acuerdo a la lista de capacidades.</a:t>
            </a:r>
          </a:p>
        </p:txBody>
      </p:sp>
      <p:sp>
        <p:nvSpPr>
          <p:cNvPr id="4" name="Text Placeholder 2"/>
          <p:cNvSpPr txBox="1">
            <a:spLocks/>
          </p:cNvSpPr>
          <p:nvPr/>
        </p:nvSpPr>
        <p:spPr>
          <a:xfrm>
            <a:off x="1130300" y="4093456"/>
            <a:ext cx="1669676" cy="1348851"/>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PE" sz="2800" smtClean="0"/>
              <a:t>Grande</a:t>
            </a:r>
            <a:endParaRPr lang="es-PE" sz="2800" dirty="0"/>
          </a:p>
        </p:txBody>
      </p:sp>
      <p:sp>
        <p:nvSpPr>
          <p:cNvPr id="5" name="Text Placeholder 3"/>
          <p:cNvSpPr txBox="1">
            <a:spLocks/>
          </p:cNvSpPr>
          <p:nvPr/>
        </p:nvSpPr>
        <p:spPr>
          <a:xfrm>
            <a:off x="4040095" y="4120168"/>
            <a:ext cx="1669676" cy="1348851"/>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PE" sz="2800" smtClean="0"/>
              <a:t>Mediana</a:t>
            </a:r>
            <a:endParaRPr lang="es-PE" sz="2800" dirty="0"/>
          </a:p>
        </p:txBody>
      </p:sp>
      <p:sp>
        <p:nvSpPr>
          <p:cNvPr id="6" name="Text Placeholder 4"/>
          <p:cNvSpPr txBox="1">
            <a:spLocks/>
          </p:cNvSpPr>
          <p:nvPr/>
        </p:nvSpPr>
        <p:spPr>
          <a:xfrm>
            <a:off x="6953624" y="4120168"/>
            <a:ext cx="1669676" cy="1348851"/>
          </a:xfrm>
          <a:prstGeom prst="rect">
            <a:avLst/>
          </a:prstGeom>
        </p:spPr>
        <p:txBody>
          <a:bodyPr>
            <a:normAutofit/>
          </a:bodyPr>
          <a:lstStyle>
            <a:lvl1pPr marL="0" indent="0" algn="l" defTabSz="457200" rtl="0" eaLnBrk="1" latinLnBrk="0" hangingPunct="1">
              <a:lnSpc>
                <a:spcPct val="120000"/>
              </a:lnSpc>
              <a:spcBef>
                <a:spcPct val="20000"/>
              </a:spcBef>
              <a:buFont typeface="Arial"/>
              <a:buNone/>
              <a:defRPr sz="7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s-PE" sz="2800" smtClean="0"/>
              <a:t>Pequeña</a:t>
            </a:r>
            <a:endParaRPr lang="es-PE" sz="2800" dirty="0"/>
          </a:p>
        </p:txBody>
      </p:sp>
      <p:sp>
        <p:nvSpPr>
          <p:cNvPr id="7" name="Oval 6"/>
          <p:cNvSpPr/>
          <p:nvPr/>
        </p:nvSpPr>
        <p:spPr>
          <a:xfrm>
            <a:off x="1082675" y="3969796"/>
            <a:ext cx="1555750" cy="97685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PE"/>
          </a:p>
        </p:txBody>
      </p:sp>
      <p:sp>
        <p:nvSpPr>
          <p:cNvPr id="8" name="TextBox 7"/>
          <p:cNvSpPr txBox="1"/>
          <p:nvPr/>
        </p:nvSpPr>
        <p:spPr>
          <a:xfrm>
            <a:off x="304801" y="762000"/>
            <a:ext cx="8420100" cy="5632311"/>
          </a:xfrm>
          <a:prstGeom prst="rect">
            <a:avLst/>
          </a:prstGeom>
          <a:noFill/>
        </p:spPr>
        <p:txBody>
          <a:bodyPr wrap="square" rtlCol="0">
            <a:spAutoFit/>
          </a:bodyPr>
          <a:lstStyle/>
          <a:p>
            <a:r>
              <a:rPr lang="es-PE" sz="2400" b="1" u="sng" dirty="0">
                <a:latin typeface="Open Sans"/>
              </a:rPr>
              <a:t>Dimensión</a:t>
            </a:r>
            <a:r>
              <a:rPr lang="es-PE" sz="2400" dirty="0">
                <a:latin typeface="Open Sans"/>
              </a:rPr>
              <a:t>:</a:t>
            </a:r>
          </a:p>
          <a:p>
            <a:r>
              <a:rPr lang="es-PE" sz="2400" dirty="0">
                <a:latin typeface="Open Sans"/>
              </a:rPr>
              <a:t>Más de 20</a:t>
            </a:r>
          </a:p>
          <a:p>
            <a:r>
              <a:rPr lang="es-PE" sz="2400" dirty="0">
                <a:latin typeface="Open Sans"/>
              </a:rPr>
              <a:t>Mantenimiento para un explotador de servicios aéreos con aeronaves grandes y turborreactores (LAR 91 Parte II) y explotadores de servicios aéreos LAR 121 y/o componentes de aeronaves</a:t>
            </a:r>
          </a:p>
          <a:p>
            <a:endParaRPr lang="es-PE" sz="2400" dirty="0">
              <a:latin typeface="Open Sans"/>
            </a:endParaRPr>
          </a:p>
          <a:p>
            <a:r>
              <a:rPr lang="es-PE" sz="2400" b="1" u="sng" dirty="0">
                <a:latin typeface="Open Sans"/>
              </a:rPr>
              <a:t>Complejidad</a:t>
            </a:r>
            <a:r>
              <a:rPr lang="es-PE" sz="2400" dirty="0">
                <a:latin typeface="Open Sans"/>
              </a:rPr>
              <a:t>:</a:t>
            </a:r>
          </a:p>
          <a:p>
            <a:r>
              <a:rPr lang="es-PE" sz="2400" dirty="0">
                <a:latin typeface="Open Sans"/>
              </a:rPr>
              <a:t>Múltiples habilitaciones de mantenimiento que cubre un amplio rango de aviones y/o equipos.</a:t>
            </a:r>
          </a:p>
          <a:p>
            <a:endParaRPr lang="es-PE" sz="2400" dirty="0">
              <a:latin typeface="Open Sans"/>
            </a:endParaRPr>
          </a:p>
          <a:p>
            <a:r>
              <a:rPr lang="es-PE" sz="2400" dirty="0">
                <a:latin typeface="Open Sans"/>
              </a:rPr>
              <a:t>Nota: 	Múltiples habilitaciones se consideran 4 o más habilitaciones. En cuanto a las limitaciones se considera para una aeronave 6 o más; y para componentes 16 o más.</a:t>
            </a:r>
          </a:p>
          <a:p>
            <a:endParaRPr lang="es-PE" sz="2400" dirty="0">
              <a:latin typeface="Open Sans"/>
            </a:endParaRPr>
          </a:p>
        </p:txBody>
      </p:sp>
    </p:spTree>
    <p:extLst>
      <p:ext uri="{BB962C8B-B14F-4D97-AF65-F5344CB8AC3E}">
        <p14:creationId xmlns:p14="http://schemas.microsoft.com/office/powerpoint/2010/main" val="207894415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12" dur="500"/>
                                        <p:tgtEl>
                                          <p:spTgt spid="4">
                                            <p:txEl>
                                              <p:pRg st="0" end="0"/>
                                            </p:txEl>
                                          </p:spTgt>
                                        </p:tgtEl>
                                      </p:cBhvr>
                                    </p:animEffect>
                                  </p:childTnLst>
                                </p:cTn>
                              </p:par>
                              <p:par>
                                <p:cTn id="13" presetID="12" presetClass="entr" presetSubtype="8" fill="hold" grpId="0" nodeType="with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500"/>
                                        <p:tgtEl>
                                          <p:spTgt spid="5">
                                            <p:txEl>
                                              <p:pRg st="0" end="0"/>
                                            </p:txEl>
                                          </p:spTgt>
                                        </p:tgtEl>
                                        <p:attrNameLst>
                                          <p:attrName>ppt_x</p:attrName>
                                        </p:attrNameLst>
                                      </p:cBhvr>
                                      <p:tavLst>
                                        <p:tav tm="0">
                                          <p:val>
                                            <p:strVal val="#ppt_x-#ppt_w*1.125000"/>
                                          </p:val>
                                        </p:tav>
                                        <p:tav tm="100000">
                                          <p:val>
                                            <p:strVal val="#ppt_x"/>
                                          </p:val>
                                        </p:tav>
                                      </p:tavLst>
                                    </p:anim>
                                    <p:animEffect transition="in" filter="wipe(right)">
                                      <p:cBhvr>
                                        <p:cTn id="16" dur="500"/>
                                        <p:tgtEl>
                                          <p:spTgt spid="5">
                                            <p:txEl>
                                              <p:pRg st="0" end="0"/>
                                            </p:txEl>
                                          </p:spTgt>
                                        </p:tgtEl>
                                      </p:cBhvr>
                                    </p:animEffect>
                                  </p:childTnLst>
                                </p:cTn>
                              </p:par>
                              <p:par>
                                <p:cTn id="17" presetID="12" presetClass="entr" presetSubtype="8" fill="hold" grpId="0" nodeType="with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 calcmode="lin" valueType="num">
                                      <p:cBhvr additive="base">
                                        <p:cTn id="19" dur="500"/>
                                        <p:tgtEl>
                                          <p:spTgt spid="6">
                                            <p:txEl>
                                              <p:pRg st="0" end="0"/>
                                            </p:txEl>
                                          </p:spTgt>
                                        </p:tgtEl>
                                        <p:attrNameLst>
                                          <p:attrName>ppt_x</p:attrName>
                                        </p:attrNameLst>
                                      </p:cBhvr>
                                      <p:tavLst>
                                        <p:tav tm="0">
                                          <p:val>
                                            <p:strVal val="#ppt_x-#ppt_w*1.125000"/>
                                          </p:val>
                                        </p:tav>
                                        <p:tav tm="100000">
                                          <p:val>
                                            <p:strVal val="#ppt_x"/>
                                          </p:val>
                                        </p:tav>
                                      </p:tavLst>
                                    </p:anim>
                                    <p:animEffect transition="in" filter="wipe(right)">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4">
                                            <p:txEl>
                                              <p:pRg st="0" end="0"/>
                                            </p:txEl>
                                          </p:spTgt>
                                        </p:tgtEl>
                                      </p:cBhvr>
                                    </p:animEffect>
                                    <p:set>
                                      <p:cBhvr>
                                        <p:cTn id="33" dur="1" fill="hold">
                                          <p:stCondLst>
                                            <p:cond delay="499"/>
                                          </p:stCondLst>
                                        </p:cTn>
                                        <p:tgtEl>
                                          <p:spTgt spid="4">
                                            <p:txEl>
                                              <p:pRg st="0" end="0"/>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5">
                                            <p:txEl>
                                              <p:pRg st="0" end="0"/>
                                            </p:txEl>
                                          </p:spTgt>
                                        </p:tgtEl>
                                      </p:cBhvr>
                                    </p:animEffect>
                                    <p:set>
                                      <p:cBhvr>
                                        <p:cTn id="36" dur="1" fill="hold">
                                          <p:stCondLst>
                                            <p:cond delay="499"/>
                                          </p:stCondLst>
                                        </p:cTn>
                                        <p:tgtEl>
                                          <p:spTgt spid="5">
                                            <p:txEl>
                                              <p:pRg st="0" end="0"/>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6">
                                            <p:txEl>
                                              <p:pRg st="0" end="0"/>
                                            </p:txEl>
                                          </p:spTgt>
                                        </p:tgtEl>
                                      </p:cBhvr>
                                    </p:animEffect>
                                    <p:set>
                                      <p:cBhvr>
                                        <p:cTn id="39" dur="1" fill="hold">
                                          <p:stCondLst>
                                            <p:cond delay="499"/>
                                          </p:stCondLst>
                                        </p:cTn>
                                        <p:tgtEl>
                                          <p:spTgt spid="6">
                                            <p:txEl>
                                              <p:pRg st="0" end="0"/>
                                            </p:txEl>
                                          </p:spTgt>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2"/>
                                        </p:tgtEl>
                                      </p:cBhvr>
                                    </p:animEffect>
                                    <p:set>
                                      <p:cBhvr>
                                        <p:cTn id="45" dur="1" fill="hold">
                                          <p:stCondLst>
                                            <p:cond delay="499"/>
                                          </p:stCondLst>
                                        </p:cTn>
                                        <p:tgtEl>
                                          <p:spTgt spid="2"/>
                                        </p:tgtEl>
                                        <p:attrNameLst>
                                          <p:attrName>style.visibility</p:attrName>
                                        </p:attrNameLst>
                                      </p:cBhvr>
                                      <p:to>
                                        <p:strVal val="hidden"/>
                                      </p:to>
                                    </p:set>
                                  </p:childTnLst>
                                </p:cTn>
                              </p:par>
                            </p:childTnLst>
                          </p:cTn>
                        </p:par>
                        <p:par>
                          <p:cTn id="46" fill="hold">
                            <p:stCondLst>
                              <p:cond delay="500"/>
                            </p:stCondLst>
                            <p:childTnLst>
                              <p:par>
                                <p:cTn id="47" presetID="10" presetClass="entr" presetSubtype="0" fill="hold" grpId="0" nodeType="after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build="p"/>
      <p:bldP spid="4" grpId="1" build="allAtOnce"/>
      <p:bldP spid="5" grpId="0" build="p"/>
      <p:bldP spid="5" grpId="1" build="allAtOnce"/>
      <p:bldP spid="6" grpId="0" build="p"/>
      <p:bldP spid="6" grpId="1" build="allAtOnce"/>
      <p:bldP spid="7" grpId="0" animBg="1"/>
      <p:bldP spid="7" grpId="1" animBg="1"/>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s-PE" b="1" dirty="0" smtClean="0"/>
              <a:t>¿Qué pasa con una empresa mixta?</a:t>
            </a:r>
            <a:endParaRPr lang="es-PE" b="1" dirty="0"/>
          </a:p>
        </p:txBody>
      </p:sp>
      <p:pic>
        <p:nvPicPr>
          <p:cNvPr id="4" name="Picture 6" descr="C:\Users\jbarrios\AppData\Local\Microsoft\Windows\Temporary Internet Files\Content.IE5\VOP17F1R\certifica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147461"/>
            <a:ext cx="2238176" cy="156022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rot="3629068">
            <a:off x="595948" y="4524016"/>
            <a:ext cx="768901" cy="400110"/>
          </a:xfrm>
          <a:prstGeom prst="rect">
            <a:avLst/>
          </a:prstGeom>
          <a:noFill/>
          <a:scene3d>
            <a:camera prst="isometricRightUp"/>
            <a:lightRig rig="threePt" dir="t"/>
          </a:scene3d>
        </p:spPr>
        <p:txBody>
          <a:bodyPr wrap="square" rtlCol="0">
            <a:spAutoFit/>
          </a:bodyPr>
          <a:lstStyle/>
          <a:p>
            <a:r>
              <a:rPr lang="es-PE" sz="2000" dirty="0" smtClean="0">
                <a:solidFill>
                  <a:sysClr val="windowText" lastClr="000000"/>
                </a:solidFill>
                <a:latin typeface="Times New Roman" panose="02020603050405020304" pitchFamily="18" charset="0"/>
                <a:cs typeface="Times New Roman" panose="02020603050405020304" pitchFamily="18" charset="0"/>
              </a:rPr>
              <a:t>AOC</a:t>
            </a:r>
            <a:endParaRPr lang="es-PE" sz="2000" dirty="0">
              <a:solidFill>
                <a:sysClr val="windowText" lastClr="000000"/>
              </a:solidFill>
              <a:latin typeface="Times New Roman" panose="02020603050405020304" pitchFamily="18" charset="0"/>
              <a:cs typeface="Times New Roman" panose="02020603050405020304" pitchFamily="18" charset="0"/>
            </a:endParaRPr>
          </a:p>
        </p:txBody>
      </p:sp>
      <p:pic>
        <p:nvPicPr>
          <p:cNvPr id="6" name="Picture 6" descr="C:\Users\jbarrios\AppData\Local\Microsoft\Windows\Temporary Internet Files\Content.IE5\VOP17F1R\certifica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2157" y="4052996"/>
            <a:ext cx="2325041" cy="149732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rot="3629068">
            <a:off x="7561055" y="4397037"/>
            <a:ext cx="737903" cy="369332"/>
          </a:xfrm>
          <a:prstGeom prst="rect">
            <a:avLst/>
          </a:prstGeom>
          <a:noFill/>
          <a:scene3d>
            <a:camera prst="isometricRightUp"/>
            <a:lightRig rig="threePt" dir="t"/>
          </a:scene3d>
        </p:spPr>
        <p:txBody>
          <a:bodyPr wrap="square" rtlCol="0">
            <a:spAutoFit/>
          </a:bodyPr>
          <a:lstStyle/>
          <a:p>
            <a:r>
              <a:rPr lang="es-PE" dirty="0" smtClean="0">
                <a:solidFill>
                  <a:sysClr val="windowText" lastClr="000000"/>
                </a:solidFill>
                <a:latin typeface="Times New Roman" panose="02020603050405020304" pitchFamily="18" charset="0"/>
                <a:cs typeface="Times New Roman" panose="02020603050405020304" pitchFamily="18" charset="0"/>
              </a:rPr>
              <a:t>OMA</a:t>
            </a:r>
            <a:endParaRPr lang="es-PE" dirty="0">
              <a:solidFill>
                <a:sysClr val="windowText" lastClr="000000"/>
              </a:solidFill>
              <a:latin typeface="Times New Roman" panose="02020603050405020304" pitchFamily="18" charset="0"/>
              <a:cs typeface="Times New Roman" panose="02020603050405020304" pitchFamily="18" charset="0"/>
            </a:endParaRPr>
          </a:p>
        </p:txBody>
      </p:sp>
      <p:sp>
        <p:nvSpPr>
          <p:cNvPr id="8" name="Cloud Callout 7"/>
          <p:cNvSpPr/>
          <p:nvPr/>
        </p:nvSpPr>
        <p:spPr>
          <a:xfrm>
            <a:off x="3861345" y="472967"/>
            <a:ext cx="5000983" cy="2571749"/>
          </a:xfrm>
          <a:prstGeom prst="cloudCallout">
            <a:avLst>
              <a:gd name="adj1" fmla="val -31142"/>
              <a:gd name="adj2" fmla="val 105253"/>
            </a:avLst>
          </a:prstGeom>
          <a:solidFill>
            <a:schemeClr val="accent6">
              <a:lumMod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PE" dirty="0"/>
              <a:t>Sistema de gestión, manual de SMS, análisis de causa raíz, procedimientos de información, documentos, oficina de SMS, etc. pueden ser comunes, las diferencias serán colocadas en Anexos separados del </a:t>
            </a:r>
            <a:r>
              <a:rPr lang="es-PE" dirty="0" smtClean="0"/>
              <a:t>MSMS</a:t>
            </a:r>
            <a:endParaRPr lang="es-PE" dirty="0"/>
          </a:p>
        </p:txBody>
      </p:sp>
      <p:graphicFrame>
        <p:nvGraphicFramePr>
          <p:cNvPr id="9" name="Diagram 1"/>
          <p:cNvGraphicFramePr/>
          <p:nvPr>
            <p:extLst/>
          </p:nvPr>
        </p:nvGraphicFramePr>
        <p:xfrm>
          <a:off x="1539502" y="3817197"/>
          <a:ext cx="6145178" cy="2126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2"/>
          <p:cNvSpPr/>
          <p:nvPr/>
        </p:nvSpPr>
        <p:spPr>
          <a:xfrm>
            <a:off x="4028363" y="4581703"/>
            <a:ext cx="1158271" cy="551753"/>
          </a:xfrm>
          <a:prstGeom prst="rect">
            <a:avLst/>
          </a:prstGeom>
          <a:solidFill>
            <a:srgbClr val="008040"/>
          </a:solidFill>
          <a:effectLst>
            <a:outerShdw blurRad="76200" dist="12700" dir="8100000" sy="-23000" kx="8004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400" b="1" dirty="0" smtClean="0"/>
              <a:t>Razón social común</a:t>
            </a:r>
            <a:endParaRPr lang="es-PE" sz="1400" b="1" dirty="0"/>
          </a:p>
        </p:txBody>
      </p:sp>
      <p:pic>
        <p:nvPicPr>
          <p:cNvPr id="11" name="Imagen 7" descr="73210182.png"/>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2157451" y="1596536"/>
            <a:ext cx="862320" cy="1833429"/>
          </a:xfrm>
          <a:prstGeom prst="rect">
            <a:avLst/>
          </a:prstGeom>
          <a:effectLst>
            <a:outerShdw blurRad="76200" dir="18900000" sy="23000" kx="-1200000" algn="bl" rotWithShape="0">
              <a:prstClr val="black">
                <a:alpha val="20000"/>
              </a:prstClr>
            </a:outerShdw>
          </a:effectLst>
        </p:spPr>
      </p:pic>
      <p:pic>
        <p:nvPicPr>
          <p:cNvPr id="12" name="Imagen 8" descr="aa0538400.png"/>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754030" y="1635020"/>
            <a:ext cx="589866" cy="1755878"/>
          </a:xfrm>
          <a:prstGeom prst="rect">
            <a:avLst/>
          </a:prstGeom>
          <a:effectLst>
            <a:outerShdw blurRad="76200" dir="13500000" sy="23000" kx="1200000" algn="br" rotWithShape="0">
              <a:prstClr val="black">
                <a:alpha val="20000"/>
              </a:prstClr>
            </a:outerShdw>
          </a:effectLst>
        </p:spPr>
      </p:pic>
      <p:sp>
        <p:nvSpPr>
          <p:cNvPr id="13" name="CuadroTexto 9"/>
          <p:cNvSpPr txBox="1"/>
          <p:nvPr/>
        </p:nvSpPr>
        <p:spPr>
          <a:xfrm>
            <a:off x="279074" y="3301584"/>
            <a:ext cx="1346858" cy="523220"/>
          </a:xfrm>
          <a:prstGeom prst="rect">
            <a:avLst/>
          </a:prstGeom>
          <a:noFill/>
        </p:spPr>
        <p:txBody>
          <a:bodyPr wrap="square" rtlCol="0">
            <a:spAutoFit/>
          </a:bodyPr>
          <a:lstStyle/>
          <a:p>
            <a:pPr algn="ctr"/>
            <a:r>
              <a:rPr lang="es-ES" sz="1400" dirty="0" smtClean="0"/>
              <a:t>Gerente responsable</a:t>
            </a:r>
            <a:endParaRPr lang="es-ES" sz="1400" dirty="0"/>
          </a:p>
        </p:txBody>
      </p:sp>
      <p:sp>
        <p:nvSpPr>
          <p:cNvPr id="14" name="CuadroTexto 18"/>
          <p:cNvSpPr txBox="1"/>
          <p:nvPr/>
        </p:nvSpPr>
        <p:spPr>
          <a:xfrm>
            <a:off x="1501017" y="3324819"/>
            <a:ext cx="1988523" cy="523220"/>
          </a:xfrm>
          <a:prstGeom prst="rect">
            <a:avLst/>
          </a:prstGeom>
          <a:noFill/>
        </p:spPr>
        <p:txBody>
          <a:bodyPr wrap="square" rtlCol="0">
            <a:spAutoFit/>
          </a:bodyPr>
          <a:lstStyle/>
          <a:p>
            <a:pPr algn="ctr"/>
            <a:r>
              <a:rPr lang="es-ES" sz="1400" dirty="0" smtClean="0"/>
              <a:t>Responsable de seguridad operacional</a:t>
            </a:r>
            <a:endParaRPr lang="es-ES" sz="1400" dirty="0"/>
          </a:p>
        </p:txBody>
      </p:sp>
    </p:spTree>
    <p:extLst>
      <p:ext uri="{BB962C8B-B14F-4D97-AF65-F5344CB8AC3E}">
        <p14:creationId xmlns:p14="http://schemas.microsoft.com/office/powerpoint/2010/main" val="52806310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9">
                                            <p:graphicEl>
                                              <a:dgm id="{0CF131CC-59D5-4C48-B8DE-F0FCE0B07D7F}"/>
                                            </p:graphicEl>
                                          </p:spTgt>
                                        </p:tgtEl>
                                        <p:attrNameLst>
                                          <p:attrName>style.visibility</p:attrName>
                                        </p:attrNameLst>
                                      </p:cBhvr>
                                      <p:to>
                                        <p:strVal val="visible"/>
                                      </p:to>
                                    </p:set>
                                    <p:animEffect transition="in" filter="dissolve">
                                      <p:cBhvr>
                                        <p:cTn id="26" dur="500"/>
                                        <p:tgtEl>
                                          <p:spTgt spid="9">
                                            <p:graphicEl>
                                              <a:dgm id="{0CF131CC-59D5-4C48-B8DE-F0FCE0B07D7F}"/>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graphicEl>
                                              <a:dgm id="{A9C194C7-45AA-469E-BF10-3F4960275FA6}"/>
                                            </p:graphicEl>
                                          </p:spTgt>
                                        </p:tgtEl>
                                        <p:attrNameLst>
                                          <p:attrName>style.visibility</p:attrName>
                                        </p:attrNameLst>
                                      </p:cBhvr>
                                      <p:to>
                                        <p:strVal val="visible"/>
                                      </p:to>
                                    </p:set>
                                    <p:animEffect transition="in" filter="dissolve">
                                      <p:cBhvr>
                                        <p:cTn id="31" dur="500"/>
                                        <p:tgtEl>
                                          <p:spTgt spid="9">
                                            <p:graphicEl>
                                              <a:dgm id="{A9C194C7-45AA-469E-BF10-3F4960275FA6}"/>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5"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fltVal val="0"/>
                                          </p:val>
                                        </p:tav>
                                        <p:tav tm="100000">
                                          <p:val>
                                            <p:strVal val="#ppt_w"/>
                                          </p:val>
                                        </p:tav>
                                      </p:tavLst>
                                    </p:anim>
                                    <p:anim calcmode="lin" valueType="num">
                                      <p:cBhvr>
                                        <p:cTn id="37" dur="1000" fill="hold"/>
                                        <p:tgtEl>
                                          <p:spTgt spid="8"/>
                                        </p:tgtEl>
                                        <p:attrNameLst>
                                          <p:attrName>ppt_h</p:attrName>
                                        </p:attrNameLst>
                                      </p:cBhvr>
                                      <p:tavLst>
                                        <p:tav tm="0">
                                          <p:val>
                                            <p:fltVal val="0"/>
                                          </p:val>
                                        </p:tav>
                                        <p:tav tm="100000">
                                          <p:val>
                                            <p:strVal val="#ppt_h"/>
                                          </p:val>
                                        </p:tav>
                                      </p:tavLst>
                                    </p:anim>
                                    <p:anim calcmode="lin" valueType="num">
                                      <p:cBhvr>
                                        <p:cTn id="38"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0" fill="hold">
                      <p:stCondLst>
                        <p:cond delay="indefinite"/>
                      </p:stCondLst>
                      <p:childTnLst>
                        <p:par>
                          <p:cTn id="41" fill="hold">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dissolve">
                                      <p:cBhvr>
                                        <p:cTn id="44" dur="500"/>
                                        <p:tgtEl>
                                          <p:spTgt spid="13"/>
                                        </p:tgtEl>
                                      </p:cBhvr>
                                    </p:animEffect>
                                  </p:childTnLst>
                                </p:cTn>
                              </p:par>
                              <p:par>
                                <p:cTn id="45" presetID="9" presetClass="entr" presetSubtype="0"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9" presetClass="entr" presetSubtype="0"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dissolve">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animBg="1"/>
      <p:bldGraphic spid="9" grpId="0">
        <p:bldSub>
          <a:bldDgm bld="one"/>
        </p:bldSub>
      </p:bldGraphic>
      <p:bldP spid="10" grpId="0" animBg="1"/>
      <p:bldP spid="13" grpId="0"/>
      <p:bldP spid="14"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s-PE" b="1" dirty="0"/>
              <a:t>¿Se puede contratar parte del SMS de una empresa mixta?</a:t>
            </a:r>
          </a:p>
        </p:txBody>
      </p:sp>
      <p:pic>
        <p:nvPicPr>
          <p:cNvPr id="15" name="Picture 6" descr="C:\Users\jbarrios\AppData\Local\Microsoft\Windows\Temporary Internet Files\Content.IE5\VOP17F1R\certifica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506699"/>
            <a:ext cx="2238176" cy="1560228"/>
          </a:xfrm>
          <a:prstGeom prst="rect">
            <a:avLst/>
          </a:prstGeom>
          <a:noFill/>
          <a:extLst>
            <a:ext uri="{909E8E84-426E-40dd-AFC4-6F175D3DCCD1}">
              <a14:hiddenFill xmlns="" xmlns:a14="http://schemas.microsoft.com/office/drawing/2010/main">
                <a:solidFill>
                  <a:srgbClr val="FFFFFF"/>
                </a:solidFill>
              </a14:hiddenFill>
            </a:ext>
          </a:extLst>
        </p:spPr>
      </p:pic>
      <p:sp>
        <p:nvSpPr>
          <p:cNvPr id="16" name="TextBox 15"/>
          <p:cNvSpPr txBox="1"/>
          <p:nvPr/>
        </p:nvSpPr>
        <p:spPr>
          <a:xfrm rot="3629068">
            <a:off x="595948" y="4883254"/>
            <a:ext cx="768901" cy="400110"/>
          </a:xfrm>
          <a:prstGeom prst="rect">
            <a:avLst/>
          </a:prstGeom>
          <a:noFill/>
          <a:scene3d>
            <a:camera prst="isometricRightUp"/>
            <a:lightRig rig="threePt" dir="t"/>
          </a:scene3d>
        </p:spPr>
        <p:txBody>
          <a:bodyPr wrap="square" rtlCol="0">
            <a:spAutoFit/>
          </a:bodyPr>
          <a:lstStyle/>
          <a:p>
            <a:r>
              <a:rPr lang="es-PE" sz="2000" dirty="0" smtClean="0">
                <a:solidFill>
                  <a:sysClr val="windowText" lastClr="000000"/>
                </a:solidFill>
                <a:latin typeface="Times New Roman" panose="02020603050405020304" pitchFamily="18" charset="0"/>
                <a:cs typeface="Times New Roman" panose="02020603050405020304" pitchFamily="18" charset="0"/>
              </a:rPr>
              <a:t>AOC</a:t>
            </a:r>
            <a:endParaRPr lang="es-PE" sz="2000" dirty="0">
              <a:solidFill>
                <a:sysClr val="windowText" lastClr="000000"/>
              </a:solidFill>
              <a:latin typeface="Times New Roman" panose="02020603050405020304" pitchFamily="18" charset="0"/>
              <a:cs typeface="Times New Roman" panose="02020603050405020304" pitchFamily="18" charset="0"/>
            </a:endParaRPr>
          </a:p>
        </p:txBody>
      </p:sp>
      <p:pic>
        <p:nvPicPr>
          <p:cNvPr id="17" name="Picture 6" descr="C:\Users\jbarrios\AppData\Local\Microsoft\Windows\Temporary Internet Files\Content.IE5\VOP17F1R\certificado[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271" y="4489202"/>
            <a:ext cx="2325041" cy="1497327"/>
          </a:xfrm>
          <a:prstGeom prst="rect">
            <a:avLst/>
          </a:prstGeom>
          <a:noFill/>
          <a:extLst>
            <a:ext uri="{909E8E84-426E-40dd-AFC4-6F175D3DCCD1}">
              <a14:hiddenFill xmlns="" xmlns:a14="http://schemas.microsoft.com/office/drawing/2010/main">
                <a:solidFill>
                  <a:srgbClr val="FFFFFF"/>
                </a:solidFill>
              </a14:hiddenFill>
            </a:ext>
          </a:extLst>
        </p:spPr>
      </p:pic>
      <p:sp>
        <p:nvSpPr>
          <p:cNvPr id="18" name="TextBox 17"/>
          <p:cNvSpPr txBox="1"/>
          <p:nvPr/>
        </p:nvSpPr>
        <p:spPr>
          <a:xfrm rot="3446443">
            <a:off x="7458423" y="4833243"/>
            <a:ext cx="737903" cy="369332"/>
          </a:xfrm>
          <a:prstGeom prst="rect">
            <a:avLst/>
          </a:prstGeom>
          <a:noFill/>
          <a:scene3d>
            <a:camera prst="isometricRightUp"/>
            <a:lightRig rig="threePt" dir="t"/>
          </a:scene3d>
        </p:spPr>
        <p:txBody>
          <a:bodyPr wrap="square" rtlCol="0">
            <a:spAutoFit/>
          </a:bodyPr>
          <a:lstStyle/>
          <a:p>
            <a:r>
              <a:rPr lang="es-PE" dirty="0" smtClean="0">
                <a:solidFill>
                  <a:sysClr val="windowText" lastClr="000000"/>
                </a:solidFill>
                <a:latin typeface="Times New Roman" panose="02020603050405020304" pitchFamily="18" charset="0"/>
                <a:cs typeface="Times New Roman" panose="02020603050405020304" pitchFamily="18" charset="0"/>
              </a:rPr>
              <a:t>OMA</a:t>
            </a:r>
            <a:endParaRPr lang="es-PE" dirty="0">
              <a:solidFill>
                <a:sysClr val="windowText" lastClr="000000"/>
              </a:solidFill>
              <a:latin typeface="Times New Roman" panose="02020603050405020304" pitchFamily="18" charset="0"/>
              <a:cs typeface="Times New Roman" panose="02020603050405020304" pitchFamily="18" charset="0"/>
            </a:endParaRPr>
          </a:p>
        </p:txBody>
      </p:sp>
      <p:graphicFrame>
        <p:nvGraphicFramePr>
          <p:cNvPr id="19" name="Diagram 1"/>
          <p:cNvGraphicFramePr/>
          <p:nvPr>
            <p:extLst/>
          </p:nvPr>
        </p:nvGraphicFramePr>
        <p:xfrm>
          <a:off x="1539502" y="4176435"/>
          <a:ext cx="6145178" cy="21262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0" name="Rectangle 2"/>
          <p:cNvSpPr/>
          <p:nvPr/>
        </p:nvSpPr>
        <p:spPr>
          <a:xfrm>
            <a:off x="4028363" y="4940941"/>
            <a:ext cx="1158271" cy="551753"/>
          </a:xfrm>
          <a:prstGeom prst="rect">
            <a:avLst/>
          </a:prstGeom>
          <a:solidFill>
            <a:srgbClr val="008040"/>
          </a:solidFill>
          <a:effectLst>
            <a:outerShdw blurRad="76200" dist="12700" dir="8100000" sy="-23000" kx="800400" algn="br" rotWithShape="0">
              <a:prstClr val="black">
                <a:alpha val="2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400" b="1" dirty="0" smtClean="0"/>
              <a:t>Razón social común</a:t>
            </a:r>
            <a:endParaRPr lang="es-PE" sz="1400" b="1" dirty="0"/>
          </a:p>
        </p:txBody>
      </p:sp>
      <p:sp>
        <p:nvSpPr>
          <p:cNvPr id="21" name="Flecha arriba y abajo 1"/>
          <p:cNvSpPr/>
          <p:nvPr/>
        </p:nvSpPr>
        <p:spPr>
          <a:xfrm>
            <a:off x="4195143" y="3198220"/>
            <a:ext cx="859555" cy="1704237"/>
          </a:xfrm>
          <a:prstGeom prst="upDown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2" name="Elipse 2"/>
          <p:cNvSpPr/>
          <p:nvPr/>
        </p:nvSpPr>
        <p:spPr>
          <a:xfrm>
            <a:off x="3771781" y="1479231"/>
            <a:ext cx="1680623" cy="1680506"/>
          </a:xfrm>
          <a:prstGeom prst="ellipse">
            <a:avLst/>
          </a:prstGeom>
          <a:solidFill>
            <a:srgbClr val="FF831D"/>
          </a:solidFill>
          <a:ln>
            <a:noFill/>
          </a:ln>
          <a:effectLst>
            <a:outerShdw blurRad="50800" dist="38100" dir="10800000" algn="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s-PE" sz="1550" b="1" dirty="0" smtClean="0"/>
              <a:t>Análisis de causa raíz, indicadores,  alertas, registros, etc.</a:t>
            </a:r>
            <a:endParaRPr lang="es-PE" sz="1550" b="1" dirty="0"/>
          </a:p>
        </p:txBody>
      </p:sp>
      <p:sp>
        <p:nvSpPr>
          <p:cNvPr id="23" name="Rectangle 2"/>
          <p:cNvSpPr/>
          <p:nvPr/>
        </p:nvSpPr>
        <p:spPr>
          <a:xfrm>
            <a:off x="3449227" y="888994"/>
            <a:ext cx="2311076" cy="551753"/>
          </a:xfrm>
          <a:prstGeom prst="rect">
            <a:avLst/>
          </a:prstGeom>
          <a:solidFill>
            <a:srgbClr val="2CA59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400" b="1" dirty="0" smtClean="0"/>
              <a:t>Razón social subcontratada para SMS</a:t>
            </a:r>
            <a:endParaRPr lang="es-PE" sz="1400" b="1" dirty="0"/>
          </a:p>
        </p:txBody>
      </p:sp>
      <p:sp>
        <p:nvSpPr>
          <p:cNvPr id="24" name="CuadroTexto 4"/>
          <p:cNvSpPr txBox="1"/>
          <p:nvPr/>
        </p:nvSpPr>
        <p:spPr>
          <a:xfrm>
            <a:off x="5054698" y="3227808"/>
            <a:ext cx="3518121" cy="954107"/>
          </a:xfrm>
          <a:prstGeom prst="rect">
            <a:avLst/>
          </a:prstGeom>
          <a:noFill/>
        </p:spPr>
        <p:txBody>
          <a:bodyPr wrap="square" rtlCol="0">
            <a:spAutoFit/>
          </a:bodyPr>
          <a:lstStyle/>
          <a:p>
            <a:pPr marL="179388" indent="-179388">
              <a:buFont typeface="Arial"/>
              <a:buChar char="•"/>
            </a:pPr>
            <a:r>
              <a:rPr lang="es-ES" sz="1400" dirty="0" smtClean="0"/>
              <a:t>Bajo contrato</a:t>
            </a:r>
          </a:p>
          <a:p>
            <a:pPr marL="179388" indent="-179388">
              <a:buFont typeface="Arial"/>
              <a:buChar char="•"/>
            </a:pPr>
            <a:r>
              <a:rPr lang="es-ES" sz="1400" dirty="0" smtClean="0"/>
              <a:t>Se definen responsabilidades</a:t>
            </a:r>
          </a:p>
          <a:p>
            <a:pPr marL="179388" indent="-179388">
              <a:buFont typeface="Arial"/>
              <a:buChar char="•"/>
            </a:pPr>
            <a:r>
              <a:rPr lang="es-ES" sz="1400" dirty="0" smtClean="0"/>
              <a:t>No se transfiere responsabilidad</a:t>
            </a:r>
          </a:p>
          <a:p>
            <a:pPr marL="179388" indent="-179388">
              <a:buFont typeface="Arial"/>
              <a:buChar char="•"/>
            </a:pPr>
            <a:r>
              <a:rPr lang="es-ES" sz="1400" dirty="0" smtClean="0"/>
              <a:t>Requisitos son definidos en el MSMS</a:t>
            </a:r>
          </a:p>
        </p:txBody>
      </p:sp>
      <p:pic>
        <p:nvPicPr>
          <p:cNvPr id="25" name="Picture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464963" y="1772652"/>
            <a:ext cx="1412227" cy="883448"/>
          </a:xfrm>
          <a:prstGeom prst="rect">
            <a:avLst/>
          </a:prstGeom>
        </p:spPr>
      </p:pic>
    </p:spTree>
    <p:extLst>
      <p:ext uri="{BB962C8B-B14F-4D97-AF65-F5344CB8AC3E}">
        <p14:creationId xmlns:p14="http://schemas.microsoft.com/office/powerpoint/2010/main" val="12228417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dissolv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dissolv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326571" y="73056"/>
            <a:ext cx="2166258" cy="1336387"/>
          </a:xfrm>
        </p:spPr>
        <p:txBody>
          <a:bodyPr/>
          <a:lstStyle/>
          <a:p>
            <a:r>
              <a:rPr lang="es-PE" sz="1600" b="1" dirty="0"/>
              <a:t>¿Se puede trabajar el SMS de una forma conjunta con las empresas mixtas?</a:t>
            </a:r>
          </a:p>
        </p:txBody>
      </p:sp>
      <p:sp>
        <p:nvSpPr>
          <p:cNvPr id="14" name="Flecha derecha 1"/>
          <p:cNvSpPr/>
          <p:nvPr/>
        </p:nvSpPr>
        <p:spPr>
          <a:xfrm>
            <a:off x="514358" y="1445284"/>
            <a:ext cx="1834583" cy="1356871"/>
          </a:xfrm>
          <a:prstGeom prst="rightArrow">
            <a:avLst/>
          </a:prstGeom>
          <a:solidFill>
            <a:srgbClr val="FF6666"/>
          </a:solidFill>
        </p:spPr>
        <p:style>
          <a:lnRef idx="1">
            <a:schemeClr val="accent1"/>
          </a:lnRef>
          <a:fillRef idx="3">
            <a:schemeClr val="accent1"/>
          </a:fillRef>
          <a:effectRef idx="2">
            <a:schemeClr val="accent1"/>
          </a:effectRef>
          <a:fontRef idx="minor">
            <a:schemeClr val="lt1"/>
          </a:fontRef>
        </p:style>
        <p:txBody>
          <a:bodyPr rtlCol="0" anchor="ctr"/>
          <a:lstStyle/>
          <a:p>
            <a:pPr lvl="0" algn="r"/>
            <a:r>
              <a:rPr lang="es-PE" sz="1000" b="1" dirty="0"/>
              <a:t>Indicadores del AOC, alertas AOC, </a:t>
            </a:r>
            <a:r>
              <a:rPr lang="es-PE" sz="1000" b="1" dirty="0" smtClean="0"/>
              <a:t>Directivo responsable, </a:t>
            </a:r>
            <a:r>
              <a:rPr lang="es-PE" sz="1000" b="1" dirty="0"/>
              <a:t>responsable del </a:t>
            </a:r>
            <a:r>
              <a:rPr lang="es-PE" sz="1000" b="1" dirty="0" smtClean="0"/>
              <a:t>SMS</a:t>
            </a:r>
            <a:r>
              <a:rPr lang="es-PE" sz="1000" b="1" dirty="0"/>
              <a:t>.</a:t>
            </a:r>
          </a:p>
        </p:txBody>
      </p:sp>
      <p:sp>
        <p:nvSpPr>
          <p:cNvPr id="26" name="Flecha izquierda 2"/>
          <p:cNvSpPr/>
          <p:nvPr/>
        </p:nvSpPr>
        <p:spPr>
          <a:xfrm>
            <a:off x="3407334" y="1445284"/>
            <a:ext cx="1860231" cy="1356871"/>
          </a:xfrm>
          <a:prstGeom prst="leftArrow">
            <a:avLst/>
          </a:prstGeom>
          <a:solidFill>
            <a:srgbClr val="0066FF"/>
          </a:solidFill>
        </p:spPr>
        <p:style>
          <a:lnRef idx="1">
            <a:schemeClr val="accent1"/>
          </a:lnRef>
          <a:fillRef idx="3">
            <a:schemeClr val="accent1"/>
          </a:fillRef>
          <a:effectRef idx="2">
            <a:schemeClr val="accent1"/>
          </a:effectRef>
          <a:fontRef idx="minor">
            <a:schemeClr val="lt1"/>
          </a:fontRef>
        </p:style>
        <p:txBody>
          <a:bodyPr rtlCol="0" anchor="ctr"/>
          <a:lstStyle/>
          <a:p>
            <a:pPr lvl="0"/>
            <a:r>
              <a:rPr lang="es-PE" sz="1000" b="1" dirty="0"/>
              <a:t>Indicadores de la OMA, alertas de la OMA, gerente responsable, responsable del SMS.</a:t>
            </a:r>
          </a:p>
        </p:txBody>
      </p:sp>
      <p:sp>
        <p:nvSpPr>
          <p:cNvPr id="27" name="Rectángulo 3"/>
          <p:cNvSpPr/>
          <p:nvPr/>
        </p:nvSpPr>
        <p:spPr>
          <a:xfrm>
            <a:off x="2348941" y="1964839"/>
            <a:ext cx="1058393" cy="436161"/>
          </a:xfrm>
          <a:prstGeom prst="rect">
            <a:avLst/>
          </a:prstGeom>
          <a:solidFill>
            <a:srgbClr val="008040"/>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300" b="1" dirty="0" smtClean="0"/>
              <a:t>Razón social común 3</a:t>
            </a:r>
            <a:endParaRPr lang="es-ES" sz="1300" b="1" dirty="0"/>
          </a:p>
        </p:txBody>
      </p:sp>
      <p:sp>
        <p:nvSpPr>
          <p:cNvPr id="28" name="Flecha derecha 9"/>
          <p:cNvSpPr/>
          <p:nvPr/>
        </p:nvSpPr>
        <p:spPr>
          <a:xfrm>
            <a:off x="514358" y="5227676"/>
            <a:ext cx="1834583" cy="1356871"/>
          </a:xfrm>
          <a:prstGeom prst="rightArrow">
            <a:avLst/>
          </a:prstGeom>
          <a:solidFill>
            <a:srgbClr val="FF6666"/>
          </a:solidFill>
        </p:spPr>
        <p:style>
          <a:lnRef idx="1">
            <a:schemeClr val="accent1"/>
          </a:lnRef>
          <a:fillRef idx="3">
            <a:schemeClr val="accent1"/>
          </a:fillRef>
          <a:effectRef idx="2">
            <a:schemeClr val="accent1"/>
          </a:effectRef>
          <a:fontRef idx="minor">
            <a:schemeClr val="lt1"/>
          </a:fontRef>
        </p:style>
        <p:txBody>
          <a:bodyPr rtlCol="0" anchor="ctr"/>
          <a:lstStyle/>
          <a:p>
            <a:pPr lvl="0" algn="r"/>
            <a:r>
              <a:rPr lang="es-PE" sz="1000" b="1" dirty="0"/>
              <a:t>Indicadores del AOC, alertas AOC, </a:t>
            </a:r>
            <a:r>
              <a:rPr lang="es-PE" sz="1000" b="1" dirty="0" smtClean="0"/>
              <a:t>Directivo responsable, </a:t>
            </a:r>
            <a:r>
              <a:rPr lang="es-PE" sz="1000" b="1" dirty="0"/>
              <a:t>responsable del </a:t>
            </a:r>
            <a:r>
              <a:rPr lang="es-PE" sz="1000" b="1" dirty="0" smtClean="0"/>
              <a:t>SMS.</a:t>
            </a:r>
            <a:endParaRPr lang="es-PE" sz="1000" b="1" dirty="0"/>
          </a:p>
        </p:txBody>
      </p:sp>
      <p:sp>
        <p:nvSpPr>
          <p:cNvPr id="29" name="Flecha izquierda 10"/>
          <p:cNvSpPr/>
          <p:nvPr/>
        </p:nvSpPr>
        <p:spPr>
          <a:xfrm>
            <a:off x="3407334" y="5227676"/>
            <a:ext cx="1860231" cy="1356871"/>
          </a:xfrm>
          <a:prstGeom prst="leftArrow">
            <a:avLst/>
          </a:prstGeom>
          <a:solidFill>
            <a:srgbClr val="0066FF"/>
          </a:solidFill>
        </p:spPr>
        <p:style>
          <a:lnRef idx="1">
            <a:schemeClr val="accent1"/>
          </a:lnRef>
          <a:fillRef idx="3">
            <a:schemeClr val="accent1"/>
          </a:fillRef>
          <a:effectRef idx="2">
            <a:schemeClr val="accent1"/>
          </a:effectRef>
          <a:fontRef idx="minor">
            <a:schemeClr val="lt1"/>
          </a:fontRef>
        </p:style>
        <p:txBody>
          <a:bodyPr rtlCol="0" anchor="ctr"/>
          <a:lstStyle/>
          <a:p>
            <a:pPr lvl="0"/>
            <a:r>
              <a:rPr lang="es-PE" sz="1000" b="1" dirty="0"/>
              <a:t>Indicadores de la OMA, alertas de la OMA, gerente responsable, responsable del SMS.</a:t>
            </a:r>
          </a:p>
        </p:txBody>
      </p:sp>
      <p:sp>
        <p:nvSpPr>
          <p:cNvPr id="30" name="Rectángulo 11"/>
          <p:cNvSpPr/>
          <p:nvPr/>
        </p:nvSpPr>
        <p:spPr>
          <a:xfrm>
            <a:off x="2348941" y="5697911"/>
            <a:ext cx="1058393" cy="436161"/>
          </a:xfrm>
          <a:prstGeom prst="rect">
            <a:avLst/>
          </a:prstGeom>
          <a:solidFill>
            <a:srgbClr val="CAD743"/>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300" b="1" dirty="0" smtClean="0"/>
              <a:t>Razón social común 1</a:t>
            </a:r>
            <a:endParaRPr lang="es-ES" sz="1300" b="1" dirty="0"/>
          </a:p>
        </p:txBody>
      </p:sp>
      <p:sp>
        <p:nvSpPr>
          <p:cNvPr id="31" name="Flecha derecha 12"/>
          <p:cNvSpPr/>
          <p:nvPr/>
        </p:nvSpPr>
        <p:spPr>
          <a:xfrm rot="5400000">
            <a:off x="7122322" y="2034063"/>
            <a:ext cx="1816049" cy="1520151"/>
          </a:xfrm>
          <a:prstGeom prst="rightArrow">
            <a:avLst/>
          </a:prstGeom>
          <a:solidFill>
            <a:srgbClr val="FF6666"/>
          </a:solidFill>
        </p:spPr>
        <p:style>
          <a:lnRef idx="1">
            <a:schemeClr val="accent1"/>
          </a:lnRef>
          <a:fillRef idx="3">
            <a:schemeClr val="accent1"/>
          </a:fillRef>
          <a:effectRef idx="2">
            <a:schemeClr val="accent1"/>
          </a:effectRef>
          <a:fontRef idx="minor">
            <a:schemeClr val="lt1"/>
          </a:fontRef>
        </p:style>
        <p:txBody>
          <a:bodyPr rtlCol="0" anchor="ctr"/>
          <a:lstStyle/>
          <a:p>
            <a:pPr lvl="0" algn="r"/>
            <a:r>
              <a:rPr lang="es-PE" sz="1000" b="1" dirty="0"/>
              <a:t>Indicadores del AOC, alertas AOC, </a:t>
            </a:r>
            <a:r>
              <a:rPr lang="es-PE" sz="1000" b="1" dirty="0" smtClean="0"/>
              <a:t>Directivo responsable, </a:t>
            </a:r>
            <a:r>
              <a:rPr lang="es-PE" sz="1000" b="1" dirty="0"/>
              <a:t>responsable del </a:t>
            </a:r>
            <a:r>
              <a:rPr lang="es-PE" sz="1000" b="1" dirty="0" smtClean="0"/>
              <a:t>SMS.</a:t>
            </a:r>
            <a:endParaRPr lang="es-PE" sz="1000" b="1" dirty="0"/>
          </a:p>
        </p:txBody>
      </p:sp>
      <p:sp>
        <p:nvSpPr>
          <p:cNvPr id="32" name="Flecha izquierda 13"/>
          <p:cNvSpPr/>
          <p:nvPr/>
        </p:nvSpPr>
        <p:spPr>
          <a:xfrm rot="5400000">
            <a:off x="7126926" y="4370628"/>
            <a:ext cx="1806840" cy="1520151"/>
          </a:xfrm>
          <a:prstGeom prst="leftArrow">
            <a:avLst/>
          </a:prstGeom>
          <a:solidFill>
            <a:srgbClr val="0066FF"/>
          </a:solidFill>
        </p:spPr>
        <p:style>
          <a:lnRef idx="1">
            <a:schemeClr val="accent1"/>
          </a:lnRef>
          <a:fillRef idx="3">
            <a:schemeClr val="accent1"/>
          </a:fillRef>
          <a:effectRef idx="2">
            <a:schemeClr val="accent1"/>
          </a:effectRef>
          <a:fontRef idx="minor">
            <a:schemeClr val="lt1"/>
          </a:fontRef>
        </p:style>
        <p:txBody>
          <a:bodyPr rtlCol="0" anchor="ctr"/>
          <a:lstStyle/>
          <a:p>
            <a:pPr lvl="0"/>
            <a:r>
              <a:rPr lang="es-PE" sz="1000" b="1" dirty="0"/>
              <a:t>Indicadores de la OMA, alertas de la OMA, gerente responsable, responsable del SMS.</a:t>
            </a:r>
          </a:p>
        </p:txBody>
      </p:sp>
      <p:sp>
        <p:nvSpPr>
          <p:cNvPr id="33" name="Rectángulo 14"/>
          <p:cNvSpPr/>
          <p:nvPr/>
        </p:nvSpPr>
        <p:spPr>
          <a:xfrm>
            <a:off x="7504365" y="3769149"/>
            <a:ext cx="1058393" cy="436161"/>
          </a:xfrm>
          <a:prstGeom prst="rect">
            <a:avLst/>
          </a:prstGeom>
          <a:solidFill>
            <a:srgbClr val="70CF3D"/>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300" b="1" dirty="0" smtClean="0"/>
              <a:t>Razón social común 2</a:t>
            </a:r>
            <a:endParaRPr lang="es-ES" sz="1300" b="1" dirty="0"/>
          </a:p>
        </p:txBody>
      </p:sp>
      <p:sp>
        <p:nvSpPr>
          <p:cNvPr id="34" name="CuadroTexto 4"/>
          <p:cNvSpPr txBox="1"/>
          <p:nvPr/>
        </p:nvSpPr>
        <p:spPr>
          <a:xfrm>
            <a:off x="539018" y="5276996"/>
            <a:ext cx="1019867" cy="307777"/>
          </a:xfrm>
          <a:prstGeom prst="rect">
            <a:avLst/>
          </a:prstGeom>
          <a:noFill/>
        </p:spPr>
        <p:txBody>
          <a:bodyPr wrap="square" rtlCol="0">
            <a:spAutoFit/>
          </a:bodyPr>
          <a:lstStyle/>
          <a:p>
            <a:pPr algn="ctr"/>
            <a:r>
              <a:rPr lang="es-ES" sz="1400" b="1" dirty="0" smtClean="0"/>
              <a:t>Explotador</a:t>
            </a:r>
            <a:endParaRPr lang="es-ES" sz="1400" b="1" dirty="0"/>
          </a:p>
        </p:txBody>
      </p:sp>
      <p:sp>
        <p:nvSpPr>
          <p:cNvPr id="35" name="CuadroTexto 16"/>
          <p:cNvSpPr txBox="1"/>
          <p:nvPr/>
        </p:nvSpPr>
        <p:spPr>
          <a:xfrm>
            <a:off x="551349" y="2497368"/>
            <a:ext cx="1019867" cy="307777"/>
          </a:xfrm>
          <a:prstGeom prst="rect">
            <a:avLst/>
          </a:prstGeom>
          <a:noFill/>
        </p:spPr>
        <p:txBody>
          <a:bodyPr wrap="square" rtlCol="0">
            <a:spAutoFit/>
          </a:bodyPr>
          <a:lstStyle/>
          <a:p>
            <a:pPr algn="ctr"/>
            <a:r>
              <a:rPr lang="es-ES" sz="1400" b="1" dirty="0" smtClean="0"/>
              <a:t>Explotador</a:t>
            </a:r>
            <a:endParaRPr lang="es-ES" sz="1400" b="1" dirty="0"/>
          </a:p>
        </p:txBody>
      </p:sp>
      <p:sp>
        <p:nvSpPr>
          <p:cNvPr id="36" name="CuadroTexto 17"/>
          <p:cNvSpPr txBox="1"/>
          <p:nvPr/>
        </p:nvSpPr>
        <p:spPr>
          <a:xfrm rot="5400000">
            <a:off x="8077484" y="2266819"/>
            <a:ext cx="1019867" cy="307777"/>
          </a:xfrm>
          <a:prstGeom prst="rect">
            <a:avLst/>
          </a:prstGeom>
          <a:noFill/>
        </p:spPr>
        <p:txBody>
          <a:bodyPr wrap="square" rtlCol="0">
            <a:spAutoFit/>
          </a:bodyPr>
          <a:lstStyle/>
          <a:p>
            <a:pPr algn="ctr"/>
            <a:r>
              <a:rPr lang="es-ES" sz="1400" b="1" dirty="0" smtClean="0"/>
              <a:t>Explotador</a:t>
            </a:r>
            <a:endParaRPr lang="es-ES" sz="1400" b="1" dirty="0"/>
          </a:p>
        </p:txBody>
      </p:sp>
      <p:sp>
        <p:nvSpPr>
          <p:cNvPr id="37" name="CuadroTexto 18"/>
          <p:cNvSpPr txBox="1"/>
          <p:nvPr/>
        </p:nvSpPr>
        <p:spPr>
          <a:xfrm>
            <a:off x="4168391" y="2497368"/>
            <a:ext cx="1019867" cy="307777"/>
          </a:xfrm>
          <a:prstGeom prst="rect">
            <a:avLst/>
          </a:prstGeom>
          <a:noFill/>
        </p:spPr>
        <p:txBody>
          <a:bodyPr wrap="square" rtlCol="0">
            <a:spAutoFit/>
          </a:bodyPr>
          <a:lstStyle/>
          <a:p>
            <a:pPr algn="ctr"/>
            <a:r>
              <a:rPr lang="es-ES" sz="1400" b="1" dirty="0" smtClean="0"/>
              <a:t>OMA</a:t>
            </a:r>
            <a:endParaRPr lang="es-ES" sz="1400" b="1" dirty="0"/>
          </a:p>
        </p:txBody>
      </p:sp>
      <p:sp>
        <p:nvSpPr>
          <p:cNvPr id="38" name="CuadroTexto 19"/>
          <p:cNvSpPr txBox="1"/>
          <p:nvPr/>
        </p:nvSpPr>
        <p:spPr>
          <a:xfrm>
            <a:off x="4168391" y="5276996"/>
            <a:ext cx="1019867" cy="307777"/>
          </a:xfrm>
          <a:prstGeom prst="rect">
            <a:avLst/>
          </a:prstGeom>
          <a:noFill/>
        </p:spPr>
        <p:txBody>
          <a:bodyPr wrap="square" rtlCol="0">
            <a:spAutoFit/>
          </a:bodyPr>
          <a:lstStyle/>
          <a:p>
            <a:pPr algn="ctr"/>
            <a:r>
              <a:rPr lang="es-ES" sz="1400" b="1" dirty="0" smtClean="0"/>
              <a:t>OMA</a:t>
            </a:r>
            <a:endParaRPr lang="es-ES" sz="1400" b="1" dirty="0"/>
          </a:p>
        </p:txBody>
      </p:sp>
      <p:sp>
        <p:nvSpPr>
          <p:cNvPr id="39" name="CuadroTexto 20"/>
          <p:cNvSpPr txBox="1"/>
          <p:nvPr/>
        </p:nvSpPr>
        <p:spPr>
          <a:xfrm rot="5400000">
            <a:off x="8077484" y="5370302"/>
            <a:ext cx="1019867" cy="307777"/>
          </a:xfrm>
          <a:prstGeom prst="rect">
            <a:avLst/>
          </a:prstGeom>
          <a:noFill/>
        </p:spPr>
        <p:txBody>
          <a:bodyPr wrap="square" rtlCol="0">
            <a:spAutoFit/>
          </a:bodyPr>
          <a:lstStyle/>
          <a:p>
            <a:pPr algn="ctr"/>
            <a:r>
              <a:rPr lang="es-ES" sz="1400" b="1" dirty="0" smtClean="0"/>
              <a:t>OMA</a:t>
            </a:r>
            <a:endParaRPr lang="es-ES" sz="1400" b="1" dirty="0"/>
          </a:p>
        </p:txBody>
      </p:sp>
      <p:sp>
        <p:nvSpPr>
          <p:cNvPr id="40" name="Elipse 22"/>
          <p:cNvSpPr/>
          <p:nvPr/>
        </p:nvSpPr>
        <p:spPr>
          <a:xfrm>
            <a:off x="2235917" y="3437186"/>
            <a:ext cx="1320378" cy="1254681"/>
          </a:xfrm>
          <a:prstGeom prst="ellipse">
            <a:avLst/>
          </a:prstGeom>
          <a:solidFill>
            <a:srgbClr val="FF831D"/>
          </a:solidFill>
          <a:ln>
            <a:noFill/>
          </a:ln>
          <a:effectLst>
            <a:outerShdw blurRad="50800" dist="38100" dir="10800000" algn="r"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r>
              <a:rPr lang="es-ES" sz="1200" b="1" dirty="0" smtClean="0"/>
              <a:t>Análisis de causa raíz, indicadores, alertas, registros, etc.</a:t>
            </a:r>
            <a:endParaRPr lang="es-ES" sz="1200" b="1" dirty="0"/>
          </a:p>
        </p:txBody>
      </p:sp>
      <p:sp>
        <p:nvSpPr>
          <p:cNvPr id="41" name="Rectangle 2"/>
          <p:cNvSpPr/>
          <p:nvPr/>
        </p:nvSpPr>
        <p:spPr>
          <a:xfrm rot="16200000">
            <a:off x="1187286" y="3743793"/>
            <a:ext cx="1393784" cy="625918"/>
          </a:xfrm>
          <a:prstGeom prst="rect">
            <a:avLst/>
          </a:prstGeom>
          <a:solidFill>
            <a:srgbClr val="2CA59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400" b="1" dirty="0" smtClean="0"/>
              <a:t>Razón social subcontratada para SMS</a:t>
            </a:r>
            <a:endParaRPr lang="es-PE" sz="1400" b="1" dirty="0"/>
          </a:p>
        </p:txBody>
      </p:sp>
      <p:sp>
        <p:nvSpPr>
          <p:cNvPr id="42" name="CuadroTexto 24"/>
          <p:cNvSpPr txBox="1"/>
          <p:nvPr/>
        </p:nvSpPr>
        <p:spPr>
          <a:xfrm>
            <a:off x="3282079" y="2768352"/>
            <a:ext cx="2318451" cy="938719"/>
          </a:xfrm>
          <a:prstGeom prst="rect">
            <a:avLst/>
          </a:prstGeom>
          <a:noFill/>
        </p:spPr>
        <p:txBody>
          <a:bodyPr wrap="square" rtlCol="0">
            <a:spAutoFit/>
          </a:bodyPr>
          <a:lstStyle/>
          <a:p>
            <a:pPr marL="179388" indent="-179388">
              <a:buFont typeface="Arial"/>
              <a:buChar char="•"/>
            </a:pPr>
            <a:r>
              <a:rPr lang="es-ES" sz="1100" dirty="0" smtClean="0"/>
              <a:t>Bajo contrato</a:t>
            </a:r>
          </a:p>
          <a:p>
            <a:pPr marL="179388" indent="-179388">
              <a:buFont typeface="Arial"/>
              <a:buChar char="•"/>
            </a:pPr>
            <a:r>
              <a:rPr lang="es-ES" sz="1100" dirty="0" smtClean="0"/>
              <a:t>Se definen responsabilidades</a:t>
            </a:r>
          </a:p>
          <a:p>
            <a:pPr marL="179388" indent="-179388">
              <a:buFont typeface="Arial"/>
              <a:buChar char="•"/>
            </a:pPr>
            <a:r>
              <a:rPr lang="es-ES" sz="1100" dirty="0" smtClean="0"/>
              <a:t>No se transfiere responsabilidad</a:t>
            </a:r>
          </a:p>
          <a:p>
            <a:pPr marL="179388" indent="-179388">
              <a:buFont typeface="Arial"/>
              <a:buChar char="•"/>
            </a:pPr>
            <a:r>
              <a:rPr lang="es-ES" sz="1100" dirty="0" smtClean="0"/>
              <a:t>Requisitos son definidos en el MSMS</a:t>
            </a:r>
          </a:p>
        </p:txBody>
      </p:sp>
      <p:sp>
        <p:nvSpPr>
          <p:cNvPr id="43" name="Flecha izquierda y derecha 8"/>
          <p:cNvSpPr/>
          <p:nvPr/>
        </p:nvSpPr>
        <p:spPr>
          <a:xfrm rot="5400000">
            <a:off x="2385636" y="2696215"/>
            <a:ext cx="1001353" cy="435583"/>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4" name="Flecha izquierda y derecha 26"/>
          <p:cNvSpPr/>
          <p:nvPr/>
        </p:nvSpPr>
        <p:spPr>
          <a:xfrm rot="5400000">
            <a:off x="2401784" y="4970933"/>
            <a:ext cx="969056" cy="435583"/>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5" name="CuadroTexto 27"/>
          <p:cNvSpPr txBox="1"/>
          <p:nvPr/>
        </p:nvSpPr>
        <p:spPr>
          <a:xfrm>
            <a:off x="3157903" y="4466837"/>
            <a:ext cx="2318451" cy="938719"/>
          </a:xfrm>
          <a:prstGeom prst="rect">
            <a:avLst/>
          </a:prstGeom>
          <a:noFill/>
        </p:spPr>
        <p:txBody>
          <a:bodyPr wrap="square" rtlCol="0">
            <a:spAutoFit/>
          </a:bodyPr>
          <a:lstStyle/>
          <a:p>
            <a:pPr marL="179388" indent="-179388">
              <a:buFont typeface="Arial"/>
              <a:buChar char="•"/>
            </a:pPr>
            <a:r>
              <a:rPr lang="es-ES" sz="1100" dirty="0" smtClean="0"/>
              <a:t>Bajo contrato</a:t>
            </a:r>
          </a:p>
          <a:p>
            <a:pPr marL="179388" indent="-179388">
              <a:buFont typeface="Arial"/>
              <a:buChar char="•"/>
            </a:pPr>
            <a:r>
              <a:rPr lang="es-ES" sz="1100" dirty="0" smtClean="0"/>
              <a:t>Se definen responsabilidades</a:t>
            </a:r>
          </a:p>
          <a:p>
            <a:pPr marL="179388" indent="-179388">
              <a:buFont typeface="Arial"/>
              <a:buChar char="•"/>
            </a:pPr>
            <a:r>
              <a:rPr lang="es-ES" sz="1100" dirty="0" smtClean="0"/>
              <a:t>No se transfiere responsabilidad</a:t>
            </a:r>
          </a:p>
          <a:p>
            <a:pPr marL="179388" indent="-179388">
              <a:buFont typeface="Arial"/>
              <a:buChar char="•"/>
            </a:pPr>
            <a:r>
              <a:rPr lang="es-ES" sz="1100" dirty="0" smtClean="0"/>
              <a:t>Requisitos son definidos en el MSMS</a:t>
            </a:r>
          </a:p>
        </p:txBody>
      </p:sp>
      <p:sp>
        <p:nvSpPr>
          <p:cNvPr id="46" name="Flecha izquierda y derecha 15"/>
          <p:cNvSpPr/>
          <p:nvPr/>
        </p:nvSpPr>
        <p:spPr>
          <a:xfrm>
            <a:off x="3556295" y="3779479"/>
            <a:ext cx="3933166" cy="407534"/>
          </a:xfrm>
          <a:prstGeom prst="lef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47" name="CuadroTexto 29"/>
          <p:cNvSpPr txBox="1"/>
          <p:nvPr/>
        </p:nvSpPr>
        <p:spPr>
          <a:xfrm>
            <a:off x="5267565" y="4186784"/>
            <a:ext cx="2318451" cy="938719"/>
          </a:xfrm>
          <a:prstGeom prst="rect">
            <a:avLst/>
          </a:prstGeom>
          <a:noFill/>
        </p:spPr>
        <p:txBody>
          <a:bodyPr wrap="square" rtlCol="0">
            <a:spAutoFit/>
          </a:bodyPr>
          <a:lstStyle/>
          <a:p>
            <a:pPr marL="179388" indent="-179388">
              <a:buFont typeface="Arial"/>
              <a:buChar char="•"/>
            </a:pPr>
            <a:r>
              <a:rPr lang="es-ES" sz="1100" dirty="0" smtClean="0"/>
              <a:t>Bajo contrato</a:t>
            </a:r>
          </a:p>
          <a:p>
            <a:pPr marL="179388" indent="-179388">
              <a:buFont typeface="Arial"/>
              <a:buChar char="•"/>
            </a:pPr>
            <a:r>
              <a:rPr lang="es-ES" sz="1100" dirty="0" smtClean="0"/>
              <a:t>Se definen responsabilidades</a:t>
            </a:r>
          </a:p>
          <a:p>
            <a:pPr marL="179388" indent="-179388">
              <a:buFont typeface="Arial"/>
              <a:buChar char="•"/>
            </a:pPr>
            <a:r>
              <a:rPr lang="es-ES" sz="1100" dirty="0" smtClean="0"/>
              <a:t>No se transfiere responsabilidad</a:t>
            </a:r>
          </a:p>
          <a:p>
            <a:pPr marL="179388" indent="-179388">
              <a:buFont typeface="Arial"/>
              <a:buChar char="•"/>
            </a:pPr>
            <a:r>
              <a:rPr lang="es-ES" sz="1100" dirty="0" smtClean="0"/>
              <a:t>Requisitos son definidos en el MSMS</a:t>
            </a:r>
          </a:p>
        </p:txBody>
      </p:sp>
      <p:pic>
        <p:nvPicPr>
          <p:cNvPr id="48" name="Picture 47"/>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08029" y="3769149"/>
            <a:ext cx="881843" cy="551655"/>
          </a:xfrm>
          <a:prstGeom prst="rect">
            <a:avLst/>
          </a:prstGeom>
        </p:spPr>
      </p:pic>
    </p:spTree>
    <p:extLst>
      <p:ext uri="{BB962C8B-B14F-4D97-AF65-F5344CB8AC3E}">
        <p14:creationId xmlns:p14="http://schemas.microsoft.com/office/powerpoint/2010/main" val="126590367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dissolve">
                                      <p:cBhvr>
                                        <p:cTn id="10" dur="500"/>
                                        <p:tgtEl>
                                          <p:spTgt spid="29"/>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dissolve">
                                      <p:cBhvr>
                                        <p:cTn id="16" dur="500"/>
                                        <p:tgtEl>
                                          <p:spTgt spid="34"/>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dissolve">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dissolve">
                                      <p:cBhvr>
                                        <p:cTn id="24" dur="500"/>
                                        <p:tgtEl>
                                          <p:spTgt spid="31"/>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dissolve">
                                      <p:cBhvr>
                                        <p:cTn id="27" dur="500"/>
                                        <p:tgtEl>
                                          <p:spTgt spid="32"/>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dissolve">
                                      <p:cBhvr>
                                        <p:cTn id="30" dur="500"/>
                                        <p:tgtEl>
                                          <p:spTgt spid="33"/>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dissolve">
                                      <p:cBhvr>
                                        <p:cTn id="33" dur="500"/>
                                        <p:tgtEl>
                                          <p:spTgt spid="3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dissolv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dissolve">
                                      <p:cBhvr>
                                        <p:cTn id="41" dur="500"/>
                                        <p:tgtEl>
                                          <p:spTgt spid="14"/>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dissolve">
                                      <p:cBhvr>
                                        <p:cTn id="44" dur="500"/>
                                        <p:tgtEl>
                                          <p:spTgt spid="26"/>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dissolve">
                                      <p:cBhvr>
                                        <p:cTn id="47" dur="500"/>
                                        <p:tgtEl>
                                          <p:spTgt spid="27"/>
                                        </p:tgtEl>
                                      </p:cBhvr>
                                    </p:animEffect>
                                  </p:childTnLst>
                                </p:cTn>
                              </p:par>
                              <p:par>
                                <p:cTn id="48" presetID="9" presetClass="entr" presetSubtype="0" fill="hold" grpId="0"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dissolve">
                                      <p:cBhvr>
                                        <p:cTn id="50" dur="500"/>
                                        <p:tgtEl>
                                          <p:spTgt spid="35"/>
                                        </p:tgtEl>
                                      </p:cBhvr>
                                    </p:animEffect>
                                  </p:childTnLst>
                                </p:cTn>
                              </p:par>
                              <p:par>
                                <p:cTn id="51" presetID="9"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animEffect transition="in" filter="dissolve">
                                      <p:cBhvr>
                                        <p:cTn id="53" dur="500"/>
                                        <p:tgtEl>
                                          <p:spTgt spid="37"/>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grpId="0" nodeType="clickEffect">
                                  <p:stCondLst>
                                    <p:cond delay="0"/>
                                  </p:stCondLst>
                                  <p:childTnLst>
                                    <p:set>
                                      <p:cBhvr>
                                        <p:cTn id="57" dur="1" fill="hold">
                                          <p:stCondLst>
                                            <p:cond delay="0"/>
                                          </p:stCondLst>
                                        </p:cTn>
                                        <p:tgtEl>
                                          <p:spTgt spid="41"/>
                                        </p:tgtEl>
                                        <p:attrNameLst>
                                          <p:attrName>style.visibility</p:attrName>
                                        </p:attrNameLst>
                                      </p:cBhvr>
                                      <p:to>
                                        <p:strVal val="visible"/>
                                      </p:to>
                                    </p:set>
                                    <p:animEffect transition="in" filter="dissolve">
                                      <p:cBhvr>
                                        <p:cTn id="58" dur="500"/>
                                        <p:tgtEl>
                                          <p:spTgt spid="41"/>
                                        </p:tgtEl>
                                      </p:cBhvr>
                                    </p:animEffect>
                                  </p:childTnLst>
                                </p:cTn>
                              </p:par>
                              <p:par>
                                <p:cTn id="59" presetID="9" presetClass="entr" presetSubtype="0" fill="hold" grpId="0" nodeType="with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dissolve">
                                      <p:cBhvr>
                                        <p:cTn id="61" dur="500"/>
                                        <p:tgtEl>
                                          <p:spTgt spid="40"/>
                                        </p:tgtEl>
                                      </p:cBhvr>
                                    </p:animEffect>
                                  </p:childTnLst>
                                </p:cTn>
                              </p:par>
                              <p:par>
                                <p:cTn id="62" presetID="9" presetClass="entr" presetSubtype="0" fill="hold" grpId="0"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dissolve">
                                      <p:cBhvr>
                                        <p:cTn id="64" dur="500"/>
                                        <p:tgtEl>
                                          <p:spTgt spid="42"/>
                                        </p:tgtEl>
                                      </p:cBhvr>
                                    </p:animEffect>
                                  </p:childTnLst>
                                </p:cTn>
                              </p:par>
                              <p:par>
                                <p:cTn id="65" presetID="9" presetClass="entr" presetSubtype="0" fill="hold" grpId="0" nodeType="with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dissolve">
                                      <p:cBhvr>
                                        <p:cTn id="67" dur="500"/>
                                        <p:tgtEl>
                                          <p:spTgt spid="43"/>
                                        </p:tgtEl>
                                      </p:cBhvr>
                                    </p:animEffect>
                                  </p:childTnLst>
                                </p:cTn>
                              </p:par>
                              <p:par>
                                <p:cTn id="68" presetID="9" presetClass="entr" presetSubtype="0" fill="hold" grpId="0" nodeType="withEffect">
                                  <p:stCondLst>
                                    <p:cond delay="0"/>
                                  </p:stCondLst>
                                  <p:childTnLst>
                                    <p:set>
                                      <p:cBhvr>
                                        <p:cTn id="69" dur="1" fill="hold">
                                          <p:stCondLst>
                                            <p:cond delay="0"/>
                                          </p:stCondLst>
                                        </p:cTn>
                                        <p:tgtEl>
                                          <p:spTgt spid="44"/>
                                        </p:tgtEl>
                                        <p:attrNameLst>
                                          <p:attrName>style.visibility</p:attrName>
                                        </p:attrNameLst>
                                      </p:cBhvr>
                                      <p:to>
                                        <p:strVal val="visible"/>
                                      </p:to>
                                    </p:set>
                                    <p:animEffect transition="in" filter="dissolve">
                                      <p:cBhvr>
                                        <p:cTn id="70" dur="500"/>
                                        <p:tgtEl>
                                          <p:spTgt spid="44"/>
                                        </p:tgtEl>
                                      </p:cBhvr>
                                    </p:animEffect>
                                  </p:childTnLst>
                                </p:cTn>
                              </p:par>
                              <p:par>
                                <p:cTn id="71" presetID="9" presetClass="entr" presetSubtype="0" fill="hold" grpId="0" nodeType="withEffect">
                                  <p:stCondLst>
                                    <p:cond delay="0"/>
                                  </p:stCondLst>
                                  <p:childTnLst>
                                    <p:set>
                                      <p:cBhvr>
                                        <p:cTn id="72" dur="1" fill="hold">
                                          <p:stCondLst>
                                            <p:cond delay="0"/>
                                          </p:stCondLst>
                                        </p:cTn>
                                        <p:tgtEl>
                                          <p:spTgt spid="45"/>
                                        </p:tgtEl>
                                        <p:attrNameLst>
                                          <p:attrName>style.visibility</p:attrName>
                                        </p:attrNameLst>
                                      </p:cBhvr>
                                      <p:to>
                                        <p:strVal val="visible"/>
                                      </p:to>
                                    </p:set>
                                    <p:animEffect transition="in" filter="dissolve">
                                      <p:cBhvr>
                                        <p:cTn id="73" dur="500"/>
                                        <p:tgtEl>
                                          <p:spTgt spid="45"/>
                                        </p:tgtEl>
                                      </p:cBhvr>
                                    </p:animEffect>
                                  </p:childTnLst>
                                </p:cTn>
                              </p:par>
                              <p:par>
                                <p:cTn id="74" presetID="9" presetClass="entr" presetSubtype="0" fill="hold" grpId="0" nodeType="with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dissolve">
                                      <p:cBhvr>
                                        <p:cTn id="76" dur="500"/>
                                        <p:tgtEl>
                                          <p:spTgt spid="46"/>
                                        </p:tgtEl>
                                      </p:cBhvr>
                                    </p:animEffect>
                                  </p:childTnLst>
                                </p:cTn>
                              </p:par>
                              <p:par>
                                <p:cTn id="77" presetID="9"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dissolve">
                                      <p:cBhvr>
                                        <p:cTn id="79" dur="500"/>
                                        <p:tgtEl>
                                          <p:spTgt spid="47"/>
                                        </p:tgtEl>
                                      </p:cBhvr>
                                    </p:animEffect>
                                  </p:childTnLst>
                                </p:cTn>
                              </p:par>
                              <p:par>
                                <p:cTn id="80" presetID="10" presetClass="entr" presetSubtype="0" fill="hold" nodeType="withEffect">
                                  <p:stCondLst>
                                    <p:cond delay="0"/>
                                  </p:stCondLst>
                                  <p:childTnLst>
                                    <p:set>
                                      <p:cBhvr>
                                        <p:cTn id="81" dur="1" fill="hold">
                                          <p:stCondLst>
                                            <p:cond delay="0"/>
                                          </p:stCondLst>
                                        </p:cTn>
                                        <p:tgtEl>
                                          <p:spTgt spid="48"/>
                                        </p:tgtEl>
                                        <p:attrNameLst>
                                          <p:attrName>style.visibility</p:attrName>
                                        </p:attrNameLst>
                                      </p:cBhvr>
                                      <p:to>
                                        <p:strVal val="visible"/>
                                      </p:to>
                                    </p:set>
                                    <p:animEffect transition="in" filter="fade">
                                      <p:cBhvr>
                                        <p:cTn id="8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6" grpId="0" animBg="1"/>
      <p:bldP spid="27" grpId="0" animBg="1"/>
      <p:bldP spid="28" grpId="0" animBg="1"/>
      <p:bldP spid="29" grpId="0" animBg="1"/>
      <p:bldP spid="30" grpId="0" animBg="1"/>
      <p:bldP spid="31" grpId="0" animBg="1"/>
      <p:bldP spid="32" grpId="0" animBg="1"/>
      <p:bldP spid="33" grpId="0" animBg="1"/>
      <p:bldP spid="34" grpId="0"/>
      <p:bldP spid="35" grpId="0"/>
      <p:bldP spid="36" grpId="0"/>
      <p:bldP spid="37" grpId="0"/>
      <p:bldP spid="38" grpId="0"/>
      <p:bldP spid="39" grpId="0"/>
      <p:bldP spid="40" grpId="0" animBg="1"/>
      <p:bldP spid="41" grpId="0" animBg="1"/>
      <p:bldP spid="42" grpId="0"/>
      <p:bldP spid="43" grpId="0" animBg="1"/>
      <p:bldP spid="44" grpId="0" animBg="1"/>
      <p:bldP spid="45" grpId="0"/>
      <p:bldP spid="46" grpId="0" animBg="1"/>
      <p:bldP spid="4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3452" y="2884937"/>
            <a:ext cx="3427729" cy="738664"/>
          </a:xfrm>
          <a:prstGeom prst="rect">
            <a:avLst/>
          </a:prstGeom>
          <a:noFill/>
        </p:spPr>
        <p:txBody>
          <a:bodyPr wrap="square" rtlCol="0">
            <a:spAutoFit/>
          </a:bodyPr>
          <a:lstStyle/>
          <a:p>
            <a:pPr algn="ctr"/>
            <a:r>
              <a:rPr lang="es-PE" sz="2100" b="1" dirty="0">
                <a:solidFill>
                  <a:schemeClr val="bg2"/>
                </a:solidFill>
                <a:latin typeface="+mj-lt"/>
              </a:rPr>
              <a:t>ETAPAS DE IMPLANTACIÓN DE UN SMS</a:t>
            </a:r>
          </a:p>
        </p:txBody>
      </p:sp>
      <p:cxnSp>
        <p:nvCxnSpPr>
          <p:cNvPr id="28" name="Straight Connector 27"/>
          <p:cNvCxnSpPr/>
          <p:nvPr/>
        </p:nvCxnSpPr>
        <p:spPr>
          <a:xfrm>
            <a:off x="3357000" y="3656558"/>
            <a:ext cx="243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17" name="Picture Placeholder 2"/>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500" b="12500"/>
          <a:stretch>
            <a:fillRect/>
          </a:stretch>
        </p:blipFill>
        <p:spPr/>
      </p:pic>
      <p:sp>
        <p:nvSpPr>
          <p:cNvPr id="18" name="Rectangle 17"/>
          <p:cNvSpPr/>
          <p:nvPr/>
        </p:nvSpPr>
        <p:spPr>
          <a:xfrm>
            <a:off x="-22850" y="-36556"/>
            <a:ext cx="9166850" cy="6907469"/>
          </a:xfrm>
          <a:prstGeom prst="rect">
            <a:avLst/>
          </a:prstGeom>
          <a:solidFill>
            <a:schemeClr val="accent6">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350"/>
          </a:p>
        </p:txBody>
      </p:sp>
      <p:sp>
        <p:nvSpPr>
          <p:cNvPr id="31" name="TextBox 30"/>
          <p:cNvSpPr txBox="1"/>
          <p:nvPr/>
        </p:nvSpPr>
        <p:spPr>
          <a:xfrm>
            <a:off x="2468423" y="3058627"/>
            <a:ext cx="4570305" cy="954107"/>
          </a:xfrm>
          <a:prstGeom prst="rect">
            <a:avLst/>
          </a:prstGeom>
          <a:noFill/>
        </p:spPr>
        <p:txBody>
          <a:bodyPr wrap="square" rtlCol="0">
            <a:spAutoFit/>
          </a:bodyPr>
          <a:lstStyle/>
          <a:p>
            <a:pPr algn="ctr"/>
            <a:r>
              <a:rPr lang="es-PE" sz="2800" b="1" dirty="0">
                <a:solidFill>
                  <a:schemeClr val="bg2"/>
                </a:solidFill>
                <a:latin typeface="+mj-lt"/>
              </a:rPr>
              <a:t>ETAPAS DE IMPLANTACIÓN DE UN SMS</a:t>
            </a:r>
          </a:p>
        </p:txBody>
      </p:sp>
      <p:cxnSp>
        <p:nvCxnSpPr>
          <p:cNvPr id="32" name="Straight Connector 31"/>
          <p:cNvCxnSpPr/>
          <p:nvPr/>
        </p:nvCxnSpPr>
        <p:spPr>
          <a:xfrm>
            <a:off x="3086488" y="4087455"/>
            <a:ext cx="3240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7424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6" presetClass="entr" presetSubtype="37"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outVertical)">
                                      <p:cBhvr>
                                        <p:cTn id="10" dur="500"/>
                                        <p:tgtEl>
                                          <p:spTgt spid="2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6" presetClass="entr" presetSubtype="37"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barn(outVertic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31"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extBox 44"/>
          <p:cNvSpPr txBox="1"/>
          <p:nvPr/>
        </p:nvSpPr>
        <p:spPr>
          <a:xfrm>
            <a:off x="6543840" y="358992"/>
            <a:ext cx="2271713" cy="507831"/>
          </a:xfrm>
          <a:prstGeom prst="rect">
            <a:avLst/>
          </a:prstGeom>
          <a:noFill/>
        </p:spPr>
        <p:txBody>
          <a:bodyPr wrap="square" rtlCol="0">
            <a:spAutoFit/>
          </a:bodyPr>
          <a:lstStyle/>
          <a:p>
            <a:pPr algn="ctr" defTabSz="342900">
              <a:defRPr/>
            </a:pPr>
            <a:r>
              <a:rPr lang="es-PE" sz="2700" b="1" kern="0" dirty="0"/>
              <a:t>	ETAPA 1</a:t>
            </a:r>
          </a:p>
        </p:txBody>
      </p:sp>
      <p:sp>
        <p:nvSpPr>
          <p:cNvPr id="49" name="Freeform 48"/>
          <p:cNvSpPr/>
          <p:nvPr/>
        </p:nvSpPr>
        <p:spPr>
          <a:xfrm>
            <a:off x="61184" y="0"/>
            <a:ext cx="3941275" cy="461197"/>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gradFill flip="none" rotWithShape="0">
            <a:gsLst>
              <a:gs pos="0">
                <a:srgbClr val="FF9933">
                  <a:shade val="30000"/>
                  <a:satMod val="115000"/>
                </a:srgbClr>
              </a:gs>
              <a:gs pos="50000">
                <a:srgbClr val="FF9933">
                  <a:shade val="67500"/>
                  <a:satMod val="115000"/>
                </a:srgbClr>
              </a:gs>
              <a:gs pos="100000">
                <a:srgbClr val="FF9933">
                  <a:shade val="100000"/>
                  <a:satMod val="115000"/>
                </a:srgbClr>
              </a:gs>
            </a:gsLst>
            <a:lin ang="18900000" scaled="1"/>
            <a:tileRect/>
          </a:gra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1421" tIns="61421" rIns="438137" bIns="61421" numCol="1" spcCol="1270" anchor="ctr" anchorCtr="0">
            <a:noAutofit/>
          </a:bodyPr>
          <a:lstStyle/>
          <a:p>
            <a:pPr defTabSz="600075">
              <a:lnSpc>
                <a:spcPct val="90000"/>
              </a:lnSpc>
              <a:spcBef>
                <a:spcPct val="0"/>
              </a:spcBef>
              <a:spcAft>
                <a:spcPct val="35000"/>
              </a:spcAft>
            </a:pPr>
            <a:r>
              <a:rPr lang="es-PE" sz="1600" dirty="0">
                <a:solidFill>
                  <a:srgbClr val="FFFFFF"/>
                </a:solidFill>
                <a:latin typeface="Calibri"/>
              </a:rPr>
              <a:t>Nomina ejecutivo responsable</a:t>
            </a:r>
          </a:p>
        </p:txBody>
      </p:sp>
      <p:sp>
        <p:nvSpPr>
          <p:cNvPr id="50" name="Freeform 49"/>
          <p:cNvSpPr/>
          <p:nvPr/>
        </p:nvSpPr>
        <p:spPr>
          <a:xfrm>
            <a:off x="391266" y="545050"/>
            <a:ext cx="3941275" cy="461197"/>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solidFill>
            <a:srgbClr val="00B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1421" tIns="61421" rIns="588956" bIns="61421" numCol="1" spcCol="1270" anchor="ctr" anchorCtr="0">
            <a:noAutofit/>
          </a:bodyPr>
          <a:lstStyle/>
          <a:p>
            <a:pPr defTabSz="600075">
              <a:lnSpc>
                <a:spcPct val="90000"/>
              </a:lnSpc>
              <a:spcBef>
                <a:spcPct val="0"/>
              </a:spcBef>
              <a:spcAft>
                <a:spcPct val="35000"/>
              </a:spcAft>
            </a:pPr>
            <a:r>
              <a:rPr lang="es-PE" sz="1600" dirty="0">
                <a:solidFill>
                  <a:srgbClr val="FFFFFF"/>
                </a:solidFill>
                <a:latin typeface="Calibri"/>
              </a:rPr>
              <a:t>Determina responsabilidad de ejecutivos</a:t>
            </a:r>
          </a:p>
        </p:txBody>
      </p:sp>
      <p:sp>
        <p:nvSpPr>
          <p:cNvPr id="51" name="Freeform 50"/>
          <p:cNvSpPr/>
          <p:nvPr/>
        </p:nvSpPr>
        <p:spPr>
          <a:xfrm>
            <a:off x="716421" y="1090102"/>
            <a:ext cx="3941275" cy="461197"/>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solidFill>
            <a:srgbClr val="00B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1421" tIns="61421" rIns="584390" bIns="61421" numCol="1" spcCol="1270" anchor="ctr" anchorCtr="0">
            <a:noAutofit/>
          </a:bodyPr>
          <a:lstStyle/>
          <a:p>
            <a:pPr defTabSz="600075">
              <a:lnSpc>
                <a:spcPct val="90000"/>
              </a:lnSpc>
              <a:spcBef>
                <a:spcPct val="0"/>
              </a:spcBef>
              <a:spcAft>
                <a:spcPct val="35000"/>
              </a:spcAft>
            </a:pPr>
            <a:r>
              <a:rPr lang="es-PE" sz="1600" dirty="0">
                <a:solidFill>
                  <a:srgbClr val="FFFFFF"/>
                </a:solidFill>
                <a:latin typeface="Calibri"/>
              </a:rPr>
              <a:t>Establecer equipo de implementación</a:t>
            </a:r>
          </a:p>
        </p:txBody>
      </p:sp>
      <p:sp>
        <p:nvSpPr>
          <p:cNvPr id="52" name="Freeform 51"/>
          <p:cNvSpPr/>
          <p:nvPr/>
        </p:nvSpPr>
        <p:spPr>
          <a:xfrm>
            <a:off x="1046503" y="1635154"/>
            <a:ext cx="3941275" cy="461197"/>
          </a:xfrm>
          <a:custGeom>
            <a:avLst/>
            <a:gdLst>
              <a:gd name="connsiteX0" fmla="*/ 0 w 4870640"/>
              <a:gd name="connsiteY0" fmla="*/ 45456 h 454560"/>
              <a:gd name="connsiteX1" fmla="*/ 45456 w 4870640"/>
              <a:gd name="connsiteY1" fmla="*/ 0 h 454560"/>
              <a:gd name="connsiteX2" fmla="*/ 4825184 w 4870640"/>
              <a:gd name="connsiteY2" fmla="*/ 0 h 454560"/>
              <a:gd name="connsiteX3" fmla="*/ 4870640 w 4870640"/>
              <a:gd name="connsiteY3" fmla="*/ 45456 h 454560"/>
              <a:gd name="connsiteX4" fmla="*/ 4870640 w 4870640"/>
              <a:gd name="connsiteY4" fmla="*/ 409104 h 454560"/>
              <a:gd name="connsiteX5" fmla="*/ 4825184 w 4870640"/>
              <a:gd name="connsiteY5" fmla="*/ 454560 h 454560"/>
              <a:gd name="connsiteX6" fmla="*/ 45456 w 4870640"/>
              <a:gd name="connsiteY6" fmla="*/ 454560 h 454560"/>
              <a:gd name="connsiteX7" fmla="*/ 0 w 4870640"/>
              <a:gd name="connsiteY7" fmla="*/ 409104 h 454560"/>
              <a:gd name="connsiteX8" fmla="*/ 0 w 4870640"/>
              <a:gd name="connsiteY8" fmla="*/ 45456 h 45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70640" h="454560">
                <a:moveTo>
                  <a:pt x="0" y="45456"/>
                </a:moveTo>
                <a:cubicBezTo>
                  <a:pt x="0" y="20351"/>
                  <a:pt x="20351" y="0"/>
                  <a:pt x="45456" y="0"/>
                </a:cubicBezTo>
                <a:lnTo>
                  <a:pt x="4825184" y="0"/>
                </a:lnTo>
                <a:cubicBezTo>
                  <a:pt x="4850289" y="0"/>
                  <a:pt x="4870640" y="20351"/>
                  <a:pt x="4870640" y="45456"/>
                </a:cubicBezTo>
                <a:lnTo>
                  <a:pt x="4870640" y="409104"/>
                </a:lnTo>
                <a:cubicBezTo>
                  <a:pt x="4870640" y="434209"/>
                  <a:pt x="4850289" y="454560"/>
                  <a:pt x="4825184" y="454560"/>
                </a:cubicBezTo>
                <a:lnTo>
                  <a:pt x="45456" y="454560"/>
                </a:lnTo>
                <a:cubicBezTo>
                  <a:pt x="20351" y="454560"/>
                  <a:pt x="0" y="434209"/>
                  <a:pt x="0" y="409104"/>
                </a:cubicBezTo>
                <a:lnTo>
                  <a:pt x="0" y="45456"/>
                </a:lnTo>
                <a:close/>
              </a:path>
            </a:pathLst>
          </a:custGeom>
          <a:solidFill>
            <a:srgbClr val="00B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61421" tIns="61421" rIns="588956" bIns="61421" numCol="1" spcCol="1270" anchor="ctr" anchorCtr="0">
            <a:noAutofit/>
          </a:bodyPr>
          <a:lstStyle/>
          <a:p>
            <a:pPr defTabSz="600075">
              <a:lnSpc>
                <a:spcPct val="90000"/>
              </a:lnSpc>
              <a:spcBef>
                <a:spcPct val="0"/>
              </a:spcBef>
              <a:spcAft>
                <a:spcPct val="35000"/>
              </a:spcAft>
            </a:pPr>
            <a:r>
              <a:rPr lang="es-PE" sz="1600" dirty="0">
                <a:solidFill>
                  <a:srgbClr val="FFFFFF"/>
                </a:solidFill>
                <a:latin typeface="Calibri"/>
              </a:rPr>
              <a:t>Definir el alcance del SMS</a:t>
            </a:r>
          </a:p>
        </p:txBody>
      </p:sp>
      <p:sp>
        <p:nvSpPr>
          <p:cNvPr id="53" name="Freeform 52"/>
          <p:cNvSpPr/>
          <p:nvPr/>
        </p:nvSpPr>
        <p:spPr>
          <a:xfrm>
            <a:off x="3763373" y="353235"/>
            <a:ext cx="239087" cy="299778"/>
          </a:xfrm>
          <a:custGeom>
            <a:avLst/>
            <a:gdLst>
              <a:gd name="connsiteX0" fmla="*/ 0 w 295464"/>
              <a:gd name="connsiteY0" fmla="*/ 162505 h 295464"/>
              <a:gd name="connsiteX1" fmla="*/ 66479 w 295464"/>
              <a:gd name="connsiteY1" fmla="*/ 162505 h 295464"/>
              <a:gd name="connsiteX2" fmla="*/ 66479 w 295464"/>
              <a:gd name="connsiteY2" fmla="*/ 0 h 295464"/>
              <a:gd name="connsiteX3" fmla="*/ 228985 w 295464"/>
              <a:gd name="connsiteY3" fmla="*/ 0 h 295464"/>
              <a:gd name="connsiteX4" fmla="*/ 228985 w 295464"/>
              <a:gd name="connsiteY4" fmla="*/ 162505 h 295464"/>
              <a:gd name="connsiteX5" fmla="*/ 295464 w 295464"/>
              <a:gd name="connsiteY5" fmla="*/ 162505 h 295464"/>
              <a:gd name="connsiteX6" fmla="*/ 147732 w 295464"/>
              <a:gd name="connsiteY6" fmla="*/ 295464 h 295464"/>
              <a:gd name="connsiteX7" fmla="*/ 0 w 295464"/>
              <a:gd name="connsiteY7" fmla="*/ 162505 h 29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464" h="295464">
                <a:moveTo>
                  <a:pt x="0" y="162505"/>
                </a:moveTo>
                <a:lnTo>
                  <a:pt x="66479" y="162505"/>
                </a:lnTo>
                <a:lnTo>
                  <a:pt x="66479" y="0"/>
                </a:lnTo>
                <a:lnTo>
                  <a:pt x="228985" y="0"/>
                </a:lnTo>
                <a:lnTo>
                  <a:pt x="228985" y="162505"/>
                </a:lnTo>
                <a:lnTo>
                  <a:pt x="295464" y="162505"/>
                </a:lnTo>
                <a:lnTo>
                  <a:pt x="147732" y="295464"/>
                </a:lnTo>
                <a:lnTo>
                  <a:pt x="0" y="162505"/>
                </a:lnTo>
                <a:close/>
              </a:path>
            </a:pathLst>
          </a:custGeom>
          <a:solidFill>
            <a:srgbClr val="FF9933"/>
          </a:solidFill>
          <a:ln w="25400" cap="flat" cmpd="sng" algn="ctr">
            <a:solidFill>
              <a:srgbClr val="474747">
                <a:alpha val="90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7004" tIns="17145" rIns="67004" bIns="71990" numCol="1" spcCol="1270" anchor="ctr" anchorCtr="0">
            <a:noAutofit/>
          </a:bodyPr>
          <a:lstStyle/>
          <a:p>
            <a:pPr algn="ctr" defTabSz="600075">
              <a:lnSpc>
                <a:spcPct val="90000"/>
              </a:lnSpc>
              <a:spcBef>
                <a:spcPct val="0"/>
              </a:spcBef>
              <a:spcAft>
                <a:spcPct val="35000"/>
              </a:spcAft>
            </a:pPr>
            <a:endParaRPr lang="es-PE" sz="1600">
              <a:solidFill>
                <a:srgbClr val="474747">
                  <a:hueOff val="0"/>
                  <a:satOff val="0"/>
                  <a:lumOff val="0"/>
                  <a:alphaOff val="0"/>
                </a:srgbClr>
              </a:solidFill>
              <a:latin typeface="Calibri"/>
            </a:endParaRPr>
          </a:p>
        </p:txBody>
      </p:sp>
      <p:sp>
        <p:nvSpPr>
          <p:cNvPr id="54" name="Freeform 53"/>
          <p:cNvSpPr/>
          <p:nvPr/>
        </p:nvSpPr>
        <p:spPr>
          <a:xfrm>
            <a:off x="4093454" y="898286"/>
            <a:ext cx="239087" cy="299778"/>
          </a:xfrm>
          <a:custGeom>
            <a:avLst/>
            <a:gdLst>
              <a:gd name="connsiteX0" fmla="*/ 0 w 295464"/>
              <a:gd name="connsiteY0" fmla="*/ 162505 h 295464"/>
              <a:gd name="connsiteX1" fmla="*/ 66479 w 295464"/>
              <a:gd name="connsiteY1" fmla="*/ 162505 h 295464"/>
              <a:gd name="connsiteX2" fmla="*/ 66479 w 295464"/>
              <a:gd name="connsiteY2" fmla="*/ 0 h 295464"/>
              <a:gd name="connsiteX3" fmla="*/ 228985 w 295464"/>
              <a:gd name="connsiteY3" fmla="*/ 0 h 295464"/>
              <a:gd name="connsiteX4" fmla="*/ 228985 w 295464"/>
              <a:gd name="connsiteY4" fmla="*/ 162505 h 295464"/>
              <a:gd name="connsiteX5" fmla="*/ 295464 w 295464"/>
              <a:gd name="connsiteY5" fmla="*/ 162505 h 295464"/>
              <a:gd name="connsiteX6" fmla="*/ 147732 w 295464"/>
              <a:gd name="connsiteY6" fmla="*/ 295464 h 295464"/>
              <a:gd name="connsiteX7" fmla="*/ 0 w 295464"/>
              <a:gd name="connsiteY7" fmla="*/ 162505 h 29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464" h="295464">
                <a:moveTo>
                  <a:pt x="0" y="162505"/>
                </a:moveTo>
                <a:lnTo>
                  <a:pt x="66479" y="162505"/>
                </a:lnTo>
                <a:lnTo>
                  <a:pt x="66479" y="0"/>
                </a:lnTo>
                <a:lnTo>
                  <a:pt x="228985" y="0"/>
                </a:lnTo>
                <a:lnTo>
                  <a:pt x="228985" y="162505"/>
                </a:lnTo>
                <a:lnTo>
                  <a:pt x="295464" y="162505"/>
                </a:lnTo>
                <a:lnTo>
                  <a:pt x="147732" y="295464"/>
                </a:lnTo>
                <a:lnTo>
                  <a:pt x="0" y="162505"/>
                </a:lnTo>
                <a:close/>
              </a:path>
            </a:pathLst>
          </a:custGeom>
          <a:solidFill>
            <a:srgbClr val="00B050"/>
          </a:solidFill>
          <a:ln w="25400" cap="flat" cmpd="sng" algn="ctr">
            <a:solidFill>
              <a:srgbClr val="474747">
                <a:alpha val="90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7004" tIns="17145" rIns="67004" bIns="71990" numCol="1" spcCol="1270" anchor="ctr" anchorCtr="0">
            <a:noAutofit/>
          </a:bodyPr>
          <a:lstStyle/>
          <a:p>
            <a:pPr algn="ctr" defTabSz="600075">
              <a:lnSpc>
                <a:spcPct val="90000"/>
              </a:lnSpc>
              <a:spcBef>
                <a:spcPct val="0"/>
              </a:spcBef>
              <a:spcAft>
                <a:spcPct val="35000"/>
              </a:spcAft>
            </a:pPr>
            <a:endParaRPr lang="es-PE" sz="1600">
              <a:solidFill>
                <a:srgbClr val="474747">
                  <a:hueOff val="0"/>
                  <a:satOff val="0"/>
                  <a:lumOff val="0"/>
                  <a:alphaOff val="0"/>
                </a:srgbClr>
              </a:solidFill>
              <a:latin typeface="Calibri"/>
            </a:endParaRPr>
          </a:p>
        </p:txBody>
      </p:sp>
      <p:sp>
        <p:nvSpPr>
          <p:cNvPr id="55" name="Freeform 54"/>
          <p:cNvSpPr/>
          <p:nvPr/>
        </p:nvSpPr>
        <p:spPr>
          <a:xfrm>
            <a:off x="4418610" y="1443337"/>
            <a:ext cx="239087" cy="299778"/>
          </a:xfrm>
          <a:custGeom>
            <a:avLst/>
            <a:gdLst>
              <a:gd name="connsiteX0" fmla="*/ 0 w 295464"/>
              <a:gd name="connsiteY0" fmla="*/ 162505 h 295464"/>
              <a:gd name="connsiteX1" fmla="*/ 66479 w 295464"/>
              <a:gd name="connsiteY1" fmla="*/ 162505 h 295464"/>
              <a:gd name="connsiteX2" fmla="*/ 66479 w 295464"/>
              <a:gd name="connsiteY2" fmla="*/ 0 h 295464"/>
              <a:gd name="connsiteX3" fmla="*/ 228985 w 295464"/>
              <a:gd name="connsiteY3" fmla="*/ 0 h 295464"/>
              <a:gd name="connsiteX4" fmla="*/ 228985 w 295464"/>
              <a:gd name="connsiteY4" fmla="*/ 162505 h 295464"/>
              <a:gd name="connsiteX5" fmla="*/ 295464 w 295464"/>
              <a:gd name="connsiteY5" fmla="*/ 162505 h 295464"/>
              <a:gd name="connsiteX6" fmla="*/ 147732 w 295464"/>
              <a:gd name="connsiteY6" fmla="*/ 295464 h 295464"/>
              <a:gd name="connsiteX7" fmla="*/ 0 w 295464"/>
              <a:gd name="connsiteY7" fmla="*/ 162505 h 295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5464" h="295464">
                <a:moveTo>
                  <a:pt x="0" y="162505"/>
                </a:moveTo>
                <a:lnTo>
                  <a:pt x="66479" y="162505"/>
                </a:lnTo>
                <a:lnTo>
                  <a:pt x="66479" y="0"/>
                </a:lnTo>
                <a:lnTo>
                  <a:pt x="228985" y="0"/>
                </a:lnTo>
                <a:lnTo>
                  <a:pt x="228985" y="162505"/>
                </a:lnTo>
                <a:lnTo>
                  <a:pt x="295464" y="162505"/>
                </a:lnTo>
                <a:lnTo>
                  <a:pt x="147732" y="295464"/>
                </a:lnTo>
                <a:lnTo>
                  <a:pt x="0" y="162505"/>
                </a:lnTo>
                <a:close/>
              </a:path>
            </a:pathLst>
          </a:custGeom>
          <a:solidFill>
            <a:srgbClr val="00B050"/>
          </a:solidFill>
          <a:ln w="25400" cap="flat" cmpd="sng" algn="ctr">
            <a:solidFill>
              <a:srgbClr val="474747">
                <a:alpha val="90000"/>
              </a:srgbClr>
            </a:solidFill>
            <a:prstDash val="solid"/>
          </a:ln>
          <a:effectLst/>
        </p:spPr>
        <p:style>
          <a:lnRef idx="2">
            <a:scrgbClr r="0" g="0" b="0"/>
          </a:lnRef>
          <a:fillRef idx="1">
            <a:scrgbClr r="0" g="0" b="0"/>
          </a:fillRef>
          <a:effectRef idx="0">
            <a:scrgbClr r="0" g="0" b="0"/>
          </a:effectRef>
          <a:fontRef idx="minor">
            <a:schemeClr val="dk1">
              <a:hueOff val="0"/>
              <a:satOff val="0"/>
              <a:lumOff val="0"/>
              <a:alphaOff val="0"/>
            </a:schemeClr>
          </a:fontRef>
        </p:style>
        <p:txBody>
          <a:bodyPr spcFirstLastPara="0" vert="horz" wrap="square" lIns="67004" tIns="17145" rIns="67004" bIns="71990" numCol="1" spcCol="1270" anchor="ctr" anchorCtr="0">
            <a:noAutofit/>
          </a:bodyPr>
          <a:lstStyle/>
          <a:p>
            <a:pPr algn="ctr" defTabSz="600075">
              <a:lnSpc>
                <a:spcPct val="90000"/>
              </a:lnSpc>
              <a:spcBef>
                <a:spcPct val="0"/>
              </a:spcBef>
              <a:spcAft>
                <a:spcPct val="35000"/>
              </a:spcAft>
            </a:pPr>
            <a:endParaRPr lang="es-PE" sz="1600">
              <a:solidFill>
                <a:srgbClr val="474747">
                  <a:hueOff val="0"/>
                  <a:satOff val="0"/>
                  <a:lumOff val="0"/>
                  <a:alphaOff val="0"/>
                </a:srgbClr>
              </a:solidFill>
              <a:latin typeface="Calibri"/>
            </a:endParaRPr>
          </a:p>
        </p:txBody>
      </p:sp>
      <p:grpSp>
        <p:nvGrpSpPr>
          <p:cNvPr id="31" name="Group 30"/>
          <p:cNvGrpSpPr/>
          <p:nvPr/>
        </p:nvGrpSpPr>
        <p:grpSpPr>
          <a:xfrm>
            <a:off x="1433741" y="2285341"/>
            <a:ext cx="3485305" cy="2491246"/>
            <a:chOff x="2311400" y="215900"/>
            <a:chExt cx="5245100" cy="3683001"/>
          </a:xfrm>
        </p:grpSpPr>
        <p:sp>
          <p:nvSpPr>
            <p:cNvPr id="32" name="Rectangle 31"/>
            <p:cNvSpPr/>
            <p:nvPr/>
          </p:nvSpPr>
          <p:spPr>
            <a:xfrm>
              <a:off x="3797300" y="215900"/>
              <a:ext cx="1854200" cy="1054100"/>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900">
                <a:defRPr/>
              </a:pPr>
              <a:r>
                <a:rPr lang="es-PE" sz="1300" b="1" kern="0" dirty="0">
                  <a:solidFill>
                    <a:srgbClr val="FFFFFF"/>
                  </a:solidFill>
                  <a:latin typeface="Calibri"/>
                </a:rPr>
                <a:t>Ejecutivo responsable</a:t>
              </a:r>
            </a:p>
          </p:txBody>
        </p:sp>
        <p:sp>
          <p:nvSpPr>
            <p:cNvPr id="33" name="Rectangle 32"/>
            <p:cNvSpPr/>
            <p:nvPr/>
          </p:nvSpPr>
          <p:spPr>
            <a:xfrm>
              <a:off x="2311400" y="1790700"/>
              <a:ext cx="1739900" cy="863600"/>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900">
                <a:defRPr/>
              </a:pPr>
              <a:r>
                <a:rPr lang="es-PE" sz="1300" kern="0" dirty="0">
                  <a:solidFill>
                    <a:srgbClr val="FFFFFF"/>
                  </a:solidFill>
                  <a:latin typeface="Calibri"/>
                </a:rPr>
                <a:t>Responsable Operacional</a:t>
              </a:r>
            </a:p>
          </p:txBody>
        </p:sp>
        <p:sp>
          <p:nvSpPr>
            <p:cNvPr id="34" name="Rectangle 33"/>
            <p:cNvSpPr/>
            <p:nvPr/>
          </p:nvSpPr>
          <p:spPr>
            <a:xfrm>
              <a:off x="5410200" y="1790700"/>
              <a:ext cx="1739900" cy="863600"/>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900">
                <a:defRPr/>
              </a:pPr>
              <a:r>
                <a:rPr lang="es-PE" sz="1200" kern="0" dirty="0">
                  <a:solidFill>
                    <a:srgbClr val="FFFFFF"/>
                  </a:solidFill>
                  <a:latin typeface="Calibri"/>
                </a:rPr>
                <a:t>Aseguramiento de la calidad</a:t>
              </a:r>
            </a:p>
          </p:txBody>
        </p:sp>
        <p:cxnSp>
          <p:nvCxnSpPr>
            <p:cNvPr id="35" name="Elbow Connector 34"/>
            <p:cNvCxnSpPr>
              <a:stCxn id="32" idx="2"/>
              <a:endCxn id="33" idx="0"/>
            </p:cNvCxnSpPr>
            <p:nvPr/>
          </p:nvCxnSpPr>
          <p:spPr>
            <a:xfrm rot="5400000">
              <a:off x="3692525" y="758825"/>
              <a:ext cx="520700" cy="1543050"/>
            </a:xfrm>
            <a:prstGeom prst="bentConnector3">
              <a:avLst/>
            </a:prstGeom>
            <a:noFill/>
            <a:ln w="12700" cap="flat" cmpd="sng" algn="ctr">
              <a:solidFill>
                <a:srgbClr val="3C3C3C"/>
              </a:solidFill>
              <a:prstDash val="solid"/>
            </a:ln>
            <a:effectLst>
              <a:outerShdw blurRad="40000" dist="20000" dir="5400000" rotWithShape="0">
                <a:srgbClr val="000000">
                  <a:alpha val="38000"/>
                </a:srgbClr>
              </a:outerShdw>
            </a:effectLst>
          </p:spPr>
        </p:cxnSp>
        <p:cxnSp>
          <p:nvCxnSpPr>
            <p:cNvPr id="36" name="Elbow Connector 35"/>
            <p:cNvCxnSpPr>
              <a:stCxn id="34" idx="0"/>
            </p:cNvCxnSpPr>
            <p:nvPr/>
          </p:nvCxnSpPr>
          <p:spPr>
            <a:xfrm rot="16200000" flipV="1">
              <a:off x="5372100" y="882650"/>
              <a:ext cx="260350" cy="1555750"/>
            </a:xfrm>
            <a:prstGeom prst="bentConnector2">
              <a:avLst/>
            </a:prstGeom>
            <a:noFill/>
            <a:ln w="12700" cap="flat" cmpd="sng" algn="ctr">
              <a:solidFill>
                <a:srgbClr val="3C3C3C"/>
              </a:solidFill>
              <a:prstDash val="solid"/>
            </a:ln>
            <a:effectLst>
              <a:outerShdw blurRad="40000" dist="20000" dir="5400000" rotWithShape="0">
                <a:srgbClr val="000000">
                  <a:alpha val="38000"/>
                </a:srgbClr>
              </a:outerShdw>
            </a:effectLst>
          </p:spPr>
        </p:cxnSp>
        <p:sp>
          <p:nvSpPr>
            <p:cNvPr id="37" name="Rectangle 36"/>
            <p:cNvSpPr/>
            <p:nvPr/>
          </p:nvSpPr>
          <p:spPr>
            <a:xfrm>
              <a:off x="3153424" y="3124200"/>
              <a:ext cx="1685926" cy="774701"/>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900">
                <a:defRPr/>
              </a:pPr>
              <a:r>
                <a:rPr lang="es-PE" sz="1300" kern="0" dirty="0">
                  <a:solidFill>
                    <a:srgbClr val="FFFFFF"/>
                  </a:solidFill>
                  <a:latin typeface="Calibri"/>
                </a:rPr>
                <a:t>Capacitación</a:t>
              </a:r>
            </a:p>
          </p:txBody>
        </p:sp>
        <p:cxnSp>
          <p:nvCxnSpPr>
            <p:cNvPr id="38" name="Elbow Connector 37"/>
            <p:cNvCxnSpPr>
              <a:endCxn id="37" idx="1"/>
            </p:cNvCxnSpPr>
            <p:nvPr/>
          </p:nvCxnSpPr>
          <p:spPr>
            <a:xfrm rot="16200000" flipH="1">
              <a:off x="2577162" y="2935288"/>
              <a:ext cx="857251" cy="295273"/>
            </a:xfrm>
            <a:prstGeom prst="bentConnector2">
              <a:avLst/>
            </a:prstGeom>
            <a:noFill/>
            <a:ln w="12700" cap="flat" cmpd="sng" algn="ctr">
              <a:solidFill>
                <a:srgbClr val="3C3C3C"/>
              </a:solidFill>
              <a:prstDash val="solid"/>
            </a:ln>
            <a:effectLst>
              <a:outerShdw blurRad="40000" dist="20000" dir="5400000" rotWithShape="0">
                <a:srgbClr val="000000">
                  <a:alpha val="38000"/>
                </a:srgbClr>
              </a:outerShdw>
            </a:effectLst>
          </p:spPr>
        </p:cxnSp>
        <p:sp>
          <p:nvSpPr>
            <p:cNvPr id="39" name="Rectangle 38"/>
            <p:cNvSpPr/>
            <p:nvPr/>
          </p:nvSpPr>
          <p:spPr>
            <a:xfrm>
              <a:off x="5870574" y="3111500"/>
              <a:ext cx="1685926" cy="774700"/>
            </a:xfrm>
            <a:prstGeom prst="rect">
              <a:avLst/>
            </a:prstGeom>
            <a:gradFill flip="none" rotWithShape="1">
              <a:gsLst>
                <a:gs pos="0">
                  <a:srgbClr val="03A9F5">
                    <a:shade val="30000"/>
                    <a:satMod val="115000"/>
                  </a:srgbClr>
                </a:gs>
                <a:gs pos="50000">
                  <a:srgbClr val="03A9F5">
                    <a:shade val="67500"/>
                    <a:satMod val="115000"/>
                  </a:srgbClr>
                </a:gs>
                <a:gs pos="100000">
                  <a:srgbClr val="03A9F5">
                    <a:shade val="100000"/>
                    <a:satMod val="115000"/>
                  </a:srgbClr>
                </a:gs>
              </a:gsLst>
              <a:lin ang="16200000" scaled="1"/>
              <a:tileRect/>
            </a:gra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900">
                <a:defRPr/>
              </a:pPr>
              <a:r>
                <a:rPr lang="es-PE" sz="1300" kern="0" dirty="0">
                  <a:solidFill>
                    <a:srgbClr val="FFFFFF"/>
                  </a:solidFill>
                  <a:latin typeface="Calibri"/>
                </a:rPr>
                <a:t>Auditorias</a:t>
              </a:r>
            </a:p>
          </p:txBody>
        </p:sp>
        <p:cxnSp>
          <p:nvCxnSpPr>
            <p:cNvPr id="40" name="Elbow Connector 39"/>
            <p:cNvCxnSpPr>
              <a:endCxn id="39" idx="1"/>
            </p:cNvCxnSpPr>
            <p:nvPr/>
          </p:nvCxnSpPr>
          <p:spPr>
            <a:xfrm rot="16200000" flipH="1">
              <a:off x="5289549" y="2917824"/>
              <a:ext cx="857251" cy="304799"/>
            </a:xfrm>
            <a:prstGeom prst="bentConnector2">
              <a:avLst/>
            </a:prstGeom>
            <a:noFill/>
            <a:ln w="12700" cap="flat" cmpd="sng" algn="ctr">
              <a:solidFill>
                <a:srgbClr val="3C3C3C"/>
              </a:solidFill>
              <a:prstDash val="solid"/>
            </a:ln>
            <a:effectLst>
              <a:outerShdw blurRad="40000" dist="20000" dir="5400000" rotWithShape="0">
                <a:srgbClr val="000000">
                  <a:alpha val="38000"/>
                </a:srgbClr>
              </a:outerShdw>
            </a:effectLst>
          </p:spPr>
        </p:cxnSp>
      </p:grpSp>
      <p:sp>
        <p:nvSpPr>
          <p:cNvPr id="42" name="Rectangle 41"/>
          <p:cNvSpPr/>
          <p:nvPr/>
        </p:nvSpPr>
        <p:spPr>
          <a:xfrm>
            <a:off x="6026207" y="3350564"/>
            <a:ext cx="1156142" cy="584154"/>
          </a:xfrm>
          <a:prstGeom prst="rect">
            <a:avLst/>
          </a:prstGeom>
          <a:solidFill>
            <a:srgbClr val="FF5050"/>
          </a:solidFill>
          <a:ln w="9525" cap="flat" cmpd="sng" algn="ctr">
            <a:solidFill>
              <a:srgbClr val="9E9E9E">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900">
              <a:defRPr/>
            </a:pPr>
            <a:r>
              <a:rPr lang="es-PE" sz="1400" b="1" kern="0" dirty="0">
                <a:solidFill>
                  <a:srgbClr val="FFFFFF"/>
                </a:solidFill>
                <a:latin typeface="Calibri"/>
              </a:rPr>
              <a:t>Organización SMS</a:t>
            </a:r>
          </a:p>
        </p:txBody>
      </p:sp>
      <p:cxnSp>
        <p:nvCxnSpPr>
          <p:cNvPr id="43" name="Elbow Connector 42"/>
          <p:cNvCxnSpPr>
            <a:stCxn id="42" idx="0"/>
          </p:cNvCxnSpPr>
          <p:nvPr/>
        </p:nvCxnSpPr>
        <p:spPr>
          <a:xfrm rot="16200000" flipV="1">
            <a:off x="5249550" y="1995835"/>
            <a:ext cx="176106" cy="2533351"/>
          </a:xfrm>
          <a:prstGeom prst="bentConnector2">
            <a:avLst/>
          </a:prstGeom>
          <a:noFill/>
          <a:ln w="25400" cap="flat" cmpd="sng" algn="ctr">
            <a:solidFill>
              <a:srgbClr val="FF5050"/>
            </a:solidFill>
            <a:prstDash val="solid"/>
          </a:ln>
          <a:effectLst>
            <a:outerShdw blurRad="40000" dist="20000" dir="5400000" rotWithShape="0">
              <a:srgbClr val="000000">
                <a:alpha val="38000"/>
              </a:srgbClr>
            </a:outerShdw>
          </a:effectLst>
        </p:spPr>
      </p:cxnSp>
      <p:grpSp>
        <p:nvGrpSpPr>
          <p:cNvPr id="4" name="Group 3"/>
          <p:cNvGrpSpPr/>
          <p:nvPr/>
        </p:nvGrpSpPr>
        <p:grpSpPr>
          <a:xfrm>
            <a:off x="4648998" y="4035939"/>
            <a:ext cx="4495002" cy="2822060"/>
            <a:chOff x="4960380" y="4035939"/>
            <a:chExt cx="4183620" cy="2822060"/>
          </a:xfrm>
        </p:grpSpPr>
        <p:sp>
          <p:nvSpPr>
            <p:cNvPr id="58" name="Oval 57"/>
            <p:cNvSpPr/>
            <p:nvPr/>
          </p:nvSpPr>
          <p:spPr>
            <a:xfrm>
              <a:off x="5603818" y="6262079"/>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59" name="Oval 58"/>
            <p:cNvSpPr/>
            <p:nvPr/>
          </p:nvSpPr>
          <p:spPr>
            <a:xfrm>
              <a:off x="5525936" y="6301766"/>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0" name="Oval 59"/>
            <p:cNvSpPr/>
            <p:nvPr/>
          </p:nvSpPr>
          <p:spPr>
            <a:xfrm>
              <a:off x="5446336" y="6334574"/>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1" name="Oval 60"/>
            <p:cNvSpPr/>
            <p:nvPr/>
          </p:nvSpPr>
          <p:spPr>
            <a:xfrm>
              <a:off x="5365507" y="6359973"/>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2" name="Oval 61"/>
            <p:cNvSpPr/>
            <p:nvPr/>
          </p:nvSpPr>
          <p:spPr>
            <a:xfrm>
              <a:off x="6028845" y="5877916"/>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3" name="Oval 62"/>
            <p:cNvSpPr/>
            <p:nvPr/>
          </p:nvSpPr>
          <p:spPr>
            <a:xfrm>
              <a:off x="5967179" y="5956230"/>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4" name="Oval 63"/>
            <p:cNvSpPr/>
            <p:nvPr/>
          </p:nvSpPr>
          <p:spPr>
            <a:xfrm>
              <a:off x="6284106" y="5401679"/>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5" name="Oval 64"/>
            <p:cNvSpPr/>
            <p:nvPr/>
          </p:nvSpPr>
          <p:spPr>
            <a:xfrm>
              <a:off x="6421196" y="4821464"/>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6" name="Oval 65"/>
            <p:cNvSpPr/>
            <p:nvPr/>
          </p:nvSpPr>
          <p:spPr>
            <a:xfrm>
              <a:off x="6352651" y="4135155"/>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7" name="Oval 66"/>
            <p:cNvSpPr/>
            <p:nvPr/>
          </p:nvSpPr>
          <p:spPr>
            <a:xfrm>
              <a:off x="6403753" y="4085679"/>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8" name="Oval 67"/>
            <p:cNvSpPr/>
            <p:nvPr/>
          </p:nvSpPr>
          <p:spPr>
            <a:xfrm>
              <a:off x="6454854" y="4035939"/>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69" name="Oval 68"/>
            <p:cNvSpPr/>
            <p:nvPr/>
          </p:nvSpPr>
          <p:spPr>
            <a:xfrm>
              <a:off x="6506201" y="4085679"/>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0" name="Oval 69"/>
            <p:cNvSpPr/>
            <p:nvPr/>
          </p:nvSpPr>
          <p:spPr>
            <a:xfrm>
              <a:off x="6557303" y="4135155"/>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1" name="Oval 70"/>
            <p:cNvSpPr/>
            <p:nvPr/>
          </p:nvSpPr>
          <p:spPr>
            <a:xfrm>
              <a:off x="6454854" y="4140711"/>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2" name="Oval 71"/>
            <p:cNvSpPr/>
            <p:nvPr/>
          </p:nvSpPr>
          <p:spPr>
            <a:xfrm>
              <a:off x="6454854" y="4245483"/>
              <a:ext cx="35132" cy="44050"/>
            </a:xfrm>
            <a:prstGeom prst="ellipse">
              <a:avLst/>
            </a:prstGeom>
            <a:solidFill>
              <a:srgbClr val="9E9E9E">
                <a:hueOff val="0"/>
                <a:satOff val="0"/>
                <a:lumOff val="0"/>
                <a:alphaOff val="0"/>
              </a:srgbClr>
            </a:solidFill>
            <a:ln w="25400" cap="flat" cmpd="sng" algn="ctr">
              <a:solidFill>
                <a:srgbClr val="9E9E9E">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sp>
        <p:sp>
          <p:nvSpPr>
            <p:cNvPr id="73" name="Freeform 72"/>
            <p:cNvSpPr/>
            <p:nvPr/>
          </p:nvSpPr>
          <p:spPr>
            <a:xfrm>
              <a:off x="5155799" y="6455458"/>
              <a:ext cx="2421494" cy="402541"/>
            </a:xfrm>
            <a:custGeom>
              <a:avLst/>
              <a:gdLst>
                <a:gd name="connsiteX0" fmla="*/ 0 w 2992489"/>
                <a:gd name="connsiteY0" fmla="*/ 66126 h 396748"/>
                <a:gd name="connsiteX1" fmla="*/ 66126 w 2992489"/>
                <a:gd name="connsiteY1" fmla="*/ 0 h 396748"/>
                <a:gd name="connsiteX2" fmla="*/ 2926363 w 2992489"/>
                <a:gd name="connsiteY2" fmla="*/ 0 h 396748"/>
                <a:gd name="connsiteX3" fmla="*/ 2992489 w 2992489"/>
                <a:gd name="connsiteY3" fmla="*/ 66126 h 396748"/>
                <a:gd name="connsiteX4" fmla="*/ 2992489 w 2992489"/>
                <a:gd name="connsiteY4" fmla="*/ 330622 h 396748"/>
                <a:gd name="connsiteX5" fmla="*/ 2926363 w 2992489"/>
                <a:gd name="connsiteY5" fmla="*/ 396748 h 396748"/>
                <a:gd name="connsiteX6" fmla="*/ 66126 w 2992489"/>
                <a:gd name="connsiteY6" fmla="*/ 396748 h 396748"/>
                <a:gd name="connsiteX7" fmla="*/ 0 w 2992489"/>
                <a:gd name="connsiteY7" fmla="*/ 330622 h 396748"/>
                <a:gd name="connsiteX8" fmla="*/ 0 w 2992489"/>
                <a:gd name="connsiteY8" fmla="*/ 66126 h 39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2489" h="396748">
                  <a:moveTo>
                    <a:pt x="0" y="66126"/>
                  </a:moveTo>
                  <a:cubicBezTo>
                    <a:pt x="0" y="29606"/>
                    <a:pt x="29606" y="0"/>
                    <a:pt x="66126" y="0"/>
                  </a:cubicBezTo>
                  <a:lnTo>
                    <a:pt x="2926363" y="0"/>
                  </a:lnTo>
                  <a:cubicBezTo>
                    <a:pt x="2962883" y="0"/>
                    <a:pt x="2992489" y="29606"/>
                    <a:pt x="2992489" y="66126"/>
                  </a:cubicBezTo>
                  <a:lnTo>
                    <a:pt x="2992489" y="330622"/>
                  </a:lnTo>
                  <a:cubicBezTo>
                    <a:pt x="2992489" y="367142"/>
                    <a:pt x="2962883" y="396748"/>
                    <a:pt x="2926363" y="396748"/>
                  </a:cubicBezTo>
                  <a:lnTo>
                    <a:pt x="66126" y="396748"/>
                  </a:lnTo>
                  <a:cubicBezTo>
                    <a:pt x="29606" y="396748"/>
                    <a:pt x="0" y="367142"/>
                    <a:pt x="0" y="330622"/>
                  </a:cubicBezTo>
                  <a:lnTo>
                    <a:pt x="0" y="66126"/>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63025" tIns="71676" rIns="71676" bIns="71676" numCol="1" spcCol="1270" anchor="ctr" anchorCtr="0">
              <a:noAutofit/>
            </a:bodyPr>
            <a:lstStyle/>
            <a:p>
              <a:pPr defTabSz="666750">
                <a:lnSpc>
                  <a:spcPct val="90000"/>
                </a:lnSpc>
                <a:spcBef>
                  <a:spcPct val="0"/>
                </a:spcBef>
                <a:spcAft>
                  <a:spcPct val="35000"/>
                </a:spcAft>
              </a:pPr>
              <a:r>
                <a:rPr lang="es-PE" sz="1600" dirty="0">
                  <a:solidFill>
                    <a:srgbClr val="FFFFFF"/>
                  </a:solidFill>
                  <a:latin typeface="Calibri"/>
                </a:rPr>
                <a:t>Plan de capacitación</a:t>
              </a:r>
            </a:p>
          </p:txBody>
        </p:sp>
        <p:sp>
          <p:nvSpPr>
            <p:cNvPr id="74" name="Oval 73"/>
            <p:cNvSpPr/>
            <p:nvPr/>
          </p:nvSpPr>
          <p:spPr>
            <a:xfrm>
              <a:off x="4960380" y="6195076"/>
              <a:ext cx="351078" cy="439989"/>
            </a:xfrm>
            <a:prstGeom prst="ellipse">
              <a:avLst/>
            </a:prstGeom>
            <a:blipFill>
              <a:blip r:embed="rId2" cstate="print">
                <a:extLst>
                  <a:ext uri="{28A0092B-C50C-407E-A947-70E740481C1C}">
                    <a14:useLocalDpi xmlns:a14="http://schemas.microsoft.com/office/drawing/2010/main" val="0"/>
                  </a:ext>
                </a:extLst>
              </a:blip>
              <a:srcRect/>
              <a:stretch>
                <a:fillRect l="-21000" r="-21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75" name="Freeform 74"/>
            <p:cNvSpPr/>
            <p:nvPr/>
          </p:nvSpPr>
          <p:spPr>
            <a:xfrm>
              <a:off x="5831356" y="6027518"/>
              <a:ext cx="2448198" cy="370600"/>
            </a:xfrm>
            <a:custGeom>
              <a:avLst/>
              <a:gdLst>
                <a:gd name="connsiteX0" fmla="*/ 0 w 3025491"/>
                <a:gd name="connsiteY0" fmla="*/ 60879 h 365266"/>
                <a:gd name="connsiteX1" fmla="*/ 60879 w 3025491"/>
                <a:gd name="connsiteY1" fmla="*/ 0 h 365266"/>
                <a:gd name="connsiteX2" fmla="*/ 2964612 w 3025491"/>
                <a:gd name="connsiteY2" fmla="*/ 0 h 365266"/>
                <a:gd name="connsiteX3" fmla="*/ 3025491 w 3025491"/>
                <a:gd name="connsiteY3" fmla="*/ 60879 h 365266"/>
                <a:gd name="connsiteX4" fmla="*/ 3025491 w 3025491"/>
                <a:gd name="connsiteY4" fmla="*/ 304387 h 365266"/>
                <a:gd name="connsiteX5" fmla="*/ 2964612 w 3025491"/>
                <a:gd name="connsiteY5" fmla="*/ 365266 h 365266"/>
                <a:gd name="connsiteX6" fmla="*/ 60879 w 3025491"/>
                <a:gd name="connsiteY6" fmla="*/ 365266 h 365266"/>
                <a:gd name="connsiteX7" fmla="*/ 0 w 3025491"/>
                <a:gd name="connsiteY7" fmla="*/ 304387 h 365266"/>
                <a:gd name="connsiteX8" fmla="*/ 0 w 3025491"/>
                <a:gd name="connsiteY8" fmla="*/ 60879 h 365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25491" h="365266">
                  <a:moveTo>
                    <a:pt x="0" y="60879"/>
                  </a:moveTo>
                  <a:cubicBezTo>
                    <a:pt x="0" y="27256"/>
                    <a:pt x="27256" y="0"/>
                    <a:pt x="60879" y="0"/>
                  </a:cubicBezTo>
                  <a:lnTo>
                    <a:pt x="2964612" y="0"/>
                  </a:lnTo>
                  <a:cubicBezTo>
                    <a:pt x="2998235" y="0"/>
                    <a:pt x="3025491" y="27256"/>
                    <a:pt x="3025491" y="60879"/>
                  </a:cubicBezTo>
                  <a:lnTo>
                    <a:pt x="3025491" y="304387"/>
                  </a:lnTo>
                  <a:cubicBezTo>
                    <a:pt x="3025491" y="338010"/>
                    <a:pt x="2998235" y="365266"/>
                    <a:pt x="2964612" y="365266"/>
                  </a:cubicBezTo>
                  <a:lnTo>
                    <a:pt x="60879" y="365266"/>
                  </a:lnTo>
                  <a:cubicBezTo>
                    <a:pt x="27256" y="365266"/>
                    <a:pt x="0" y="338010"/>
                    <a:pt x="0" y="304387"/>
                  </a:cubicBezTo>
                  <a:lnTo>
                    <a:pt x="0" y="60879"/>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61873" tIns="70523" rIns="70523" bIns="70523" numCol="1" spcCol="1270" anchor="ctr" anchorCtr="0">
              <a:noAutofit/>
            </a:bodyPr>
            <a:lstStyle/>
            <a:p>
              <a:pPr defTabSz="666750">
                <a:lnSpc>
                  <a:spcPct val="90000"/>
                </a:lnSpc>
                <a:spcBef>
                  <a:spcPct val="0"/>
                </a:spcBef>
                <a:spcAft>
                  <a:spcPct val="35000"/>
                </a:spcAft>
              </a:pPr>
              <a:r>
                <a:rPr lang="es-PE" sz="1600" dirty="0">
                  <a:solidFill>
                    <a:srgbClr val="FFFFFF"/>
                  </a:solidFill>
                  <a:latin typeface="Calibri"/>
                </a:rPr>
                <a:t>Programa de difusión</a:t>
              </a:r>
            </a:p>
          </p:txBody>
        </p:sp>
        <p:sp>
          <p:nvSpPr>
            <p:cNvPr id="76" name="Oval 75"/>
            <p:cNvSpPr/>
            <p:nvPr/>
          </p:nvSpPr>
          <p:spPr>
            <a:xfrm>
              <a:off x="5625437" y="5894253"/>
              <a:ext cx="351078" cy="439989"/>
            </a:xfrm>
            <a:prstGeom prst="ellipse">
              <a:avLst/>
            </a:prstGeom>
            <a:blipFill>
              <a:blip r:embed="rId3" cstate="print">
                <a:extLst>
                  <a:ext uri="{28A0092B-C50C-407E-A947-70E740481C1C}">
                    <a14:useLocalDpi xmlns:a14="http://schemas.microsoft.com/office/drawing/2010/main" val="0"/>
                  </a:ext>
                </a:extLst>
              </a:blip>
              <a:srcRect/>
              <a:stretch>
                <a:fillRect t="-12000" b="-12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77" name="Freeform 76"/>
            <p:cNvSpPr/>
            <p:nvPr/>
          </p:nvSpPr>
          <p:spPr>
            <a:xfrm>
              <a:off x="6214118" y="5539816"/>
              <a:ext cx="2454299" cy="423457"/>
            </a:xfrm>
            <a:custGeom>
              <a:avLst/>
              <a:gdLst>
                <a:gd name="connsiteX0" fmla="*/ 0 w 3033031"/>
                <a:gd name="connsiteY0" fmla="*/ 69562 h 417362"/>
                <a:gd name="connsiteX1" fmla="*/ 69562 w 3033031"/>
                <a:gd name="connsiteY1" fmla="*/ 0 h 417362"/>
                <a:gd name="connsiteX2" fmla="*/ 2963469 w 3033031"/>
                <a:gd name="connsiteY2" fmla="*/ 0 h 417362"/>
                <a:gd name="connsiteX3" fmla="*/ 3033031 w 3033031"/>
                <a:gd name="connsiteY3" fmla="*/ 69562 h 417362"/>
                <a:gd name="connsiteX4" fmla="*/ 3033031 w 3033031"/>
                <a:gd name="connsiteY4" fmla="*/ 347800 h 417362"/>
                <a:gd name="connsiteX5" fmla="*/ 2963469 w 3033031"/>
                <a:gd name="connsiteY5" fmla="*/ 417362 h 417362"/>
                <a:gd name="connsiteX6" fmla="*/ 69562 w 3033031"/>
                <a:gd name="connsiteY6" fmla="*/ 417362 h 417362"/>
                <a:gd name="connsiteX7" fmla="*/ 0 w 3033031"/>
                <a:gd name="connsiteY7" fmla="*/ 347800 h 417362"/>
                <a:gd name="connsiteX8" fmla="*/ 0 w 3033031"/>
                <a:gd name="connsiteY8" fmla="*/ 69562 h 417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33031" h="417362">
                  <a:moveTo>
                    <a:pt x="0" y="69562"/>
                  </a:moveTo>
                  <a:cubicBezTo>
                    <a:pt x="0" y="31144"/>
                    <a:pt x="31144" y="0"/>
                    <a:pt x="69562" y="0"/>
                  </a:cubicBezTo>
                  <a:lnTo>
                    <a:pt x="2963469" y="0"/>
                  </a:lnTo>
                  <a:cubicBezTo>
                    <a:pt x="3001887" y="0"/>
                    <a:pt x="3033031" y="31144"/>
                    <a:pt x="3033031" y="69562"/>
                  </a:cubicBezTo>
                  <a:lnTo>
                    <a:pt x="3033031" y="347800"/>
                  </a:lnTo>
                  <a:cubicBezTo>
                    <a:pt x="3033031" y="386218"/>
                    <a:pt x="3001887" y="417362"/>
                    <a:pt x="2963469" y="417362"/>
                  </a:cubicBezTo>
                  <a:lnTo>
                    <a:pt x="69562" y="417362"/>
                  </a:lnTo>
                  <a:cubicBezTo>
                    <a:pt x="31144" y="417362"/>
                    <a:pt x="0" y="386218"/>
                    <a:pt x="0" y="347800"/>
                  </a:cubicBezTo>
                  <a:lnTo>
                    <a:pt x="0" y="69562"/>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63780" tIns="72431" rIns="72431" bIns="72431" numCol="1" spcCol="1270" anchor="ctr" anchorCtr="0">
              <a:noAutofit/>
            </a:bodyPr>
            <a:lstStyle/>
            <a:p>
              <a:pPr defTabSz="666750">
                <a:lnSpc>
                  <a:spcPct val="90000"/>
                </a:lnSpc>
                <a:spcBef>
                  <a:spcPct val="0"/>
                </a:spcBef>
                <a:spcAft>
                  <a:spcPct val="35000"/>
                </a:spcAft>
              </a:pPr>
              <a:r>
                <a:rPr lang="es-PE" sz="1600" dirty="0">
                  <a:solidFill>
                    <a:srgbClr val="FFFFFF"/>
                  </a:solidFill>
                  <a:latin typeface="Calibri"/>
                </a:rPr>
                <a:t>Plan de implementación</a:t>
              </a:r>
            </a:p>
          </p:txBody>
        </p:sp>
        <p:sp>
          <p:nvSpPr>
            <p:cNvPr id="78" name="Oval 77"/>
            <p:cNvSpPr/>
            <p:nvPr/>
          </p:nvSpPr>
          <p:spPr>
            <a:xfrm>
              <a:off x="5986096" y="5459556"/>
              <a:ext cx="351078" cy="439989"/>
            </a:xfrm>
            <a:prstGeom prst="ellipse">
              <a:avLst/>
            </a:prstGeom>
            <a:blipFill>
              <a:blip r:embed="rId4" cstate="print">
                <a:extLst>
                  <a:ext uri="{28A0092B-C50C-407E-A947-70E740481C1C}">
                    <a14:useLocalDpi xmlns:a14="http://schemas.microsoft.com/office/drawing/2010/main" val="0"/>
                  </a:ext>
                </a:extLst>
              </a:blip>
              <a:srcRect/>
              <a:stretch>
                <a:fillRect l="-86000" r="-86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79" name="Freeform 78"/>
            <p:cNvSpPr/>
            <p:nvPr/>
          </p:nvSpPr>
          <p:spPr>
            <a:xfrm>
              <a:off x="6346131" y="4996607"/>
              <a:ext cx="2606444" cy="434159"/>
            </a:xfrm>
            <a:custGeom>
              <a:avLst/>
              <a:gdLst>
                <a:gd name="connsiteX0" fmla="*/ 0 w 3221052"/>
                <a:gd name="connsiteY0" fmla="*/ 71320 h 427910"/>
                <a:gd name="connsiteX1" fmla="*/ 71320 w 3221052"/>
                <a:gd name="connsiteY1" fmla="*/ 0 h 427910"/>
                <a:gd name="connsiteX2" fmla="*/ 3149732 w 3221052"/>
                <a:gd name="connsiteY2" fmla="*/ 0 h 427910"/>
                <a:gd name="connsiteX3" fmla="*/ 3221052 w 3221052"/>
                <a:gd name="connsiteY3" fmla="*/ 71320 h 427910"/>
                <a:gd name="connsiteX4" fmla="*/ 3221052 w 3221052"/>
                <a:gd name="connsiteY4" fmla="*/ 356590 h 427910"/>
                <a:gd name="connsiteX5" fmla="*/ 3149732 w 3221052"/>
                <a:gd name="connsiteY5" fmla="*/ 427910 h 427910"/>
                <a:gd name="connsiteX6" fmla="*/ 71320 w 3221052"/>
                <a:gd name="connsiteY6" fmla="*/ 427910 h 427910"/>
                <a:gd name="connsiteX7" fmla="*/ 0 w 3221052"/>
                <a:gd name="connsiteY7" fmla="*/ 356590 h 427910"/>
                <a:gd name="connsiteX8" fmla="*/ 0 w 3221052"/>
                <a:gd name="connsiteY8" fmla="*/ 71320 h 427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1052" h="427910">
                  <a:moveTo>
                    <a:pt x="0" y="71320"/>
                  </a:moveTo>
                  <a:cubicBezTo>
                    <a:pt x="0" y="31931"/>
                    <a:pt x="31931" y="0"/>
                    <a:pt x="71320" y="0"/>
                  </a:cubicBezTo>
                  <a:lnTo>
                    <a:pt x="3149732" y="0"/>
                  </a:lnTo>
                  <a:cubicBezTo>
                    <a:pt x="3189121" y="0"/>
                    <a:pt x="3221052" y="31931"/>
                    <a:pt x="3221052" y="71320"/>
                  </a:cubicBezTo>
                  <a:lnTo>
                    <a:pt x="3221052" y="356590"/>
                  </a:lnTo>
                  <a:cubicBezTo>
                    <a:pt x="3221052" y="395979"/>
                    <a:pt x="3189121" y="427910"/>
                    <a:pt x="3149732" y="427910"/>
                  </a:cubicBezTo>
                  <a:lnTo>
                    <a:pt x="71320" y="427910"/>
                  </a:lnTo>
                  <a:cubicBezTo>
                    <a:pt x="31931" y="427910"/>
                    <a:pt x="0" y="395979"/>
                    <a:pt x="0" y="356590"/>
                  </a:cubicBezTo>
                  <a:lnTo>
                    <a:pt x="0" y="71320"/>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64166" tIns="72817" rIns="72817" bIns="72817" numCol="1" spcCol="1270" anchor="ctr" anchorCtr="0">
              <a:noAutofit/>
            </a:bodyPr>
            <a:lstStyle/>
            <a:p>
              <a:pPr defTabSz="666750">
                <a:lnSpc>
                  <a:spcPct val="90000"/>
                </a:lnSpc>
                <a:spcBef>
                  <a:spcPct val="0"/>
                </a:spcBef>
                <a:spcAft>
                  <a:spcPct val="35000"/>
                </a:spcAft>
              </a:pPr>
              <a:r>
                <a:rPr lang="es-PE" sz="1600" dirty="0">
                  <a:solidFill>
                    <a:srgbClr val="FFFFFF"/>
                  </a:solidFill>
                  <a:latin typeface="Calibri"/>
                </a:rPr>
                <a:t>Análisis de brechas</a:t>
              </a:r>
            </a:p>
          </p:txBody>
        </p:sp>
        <p:sp>
          <p:nvSpPr>
            <p:cNvPr id="80" name="Oval 79"/>
            <p:cNvSpPr/>
            <p:nvPr/>
          </p:nvSpPr>
          <p:spPr>
            <a:xfrm>
              <a:off x="6174532" y="4900770"/>
              <a:ext cx="351078" cy="439989"/>
            </a:xfrm>
            <a:prstGeom prst="ellipse">
              <a:avLst/>
            </a:prstGeom>
            <a:blipFill>
              <a:blip r:embed="rId5" cstate="print">
                <a:extLst>
                  <a:ext uri="{28A0092B-C50C-407E-A947-70E740481C1C}">
                    <a14:useLocalDpi xmlns:a14="http://schemas.microsoft.com/office/drawing/2010/main" val="0"/>
                  </a:ext>
                </a:extLst>
              </a:blip>
              <a:srcRect/>
              <a:stretch>
                <a:fillRect l="-19000" r="-19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sp>
          <p:nvSpPr>
            <p:cNvPr id="81" name="Freeform 80"/>
            <p:cNvSpPr/>
            <p:nvPr/>
          </p:nvSpPr>
          <p:spPr>
            <a:xfrm>
              <a:off x="6495378" y="4498017"/>
              <a:ext cx="2648622" cy="421076"/>
            </a:xfrm>
            <a:custGeom>
              <a:avLst/>
              <a:gdLst>
                <a:gd name="connsiteX0" fmla="*/ 0 w 3273174"/>
                <a:gd name="connsiteY0" fmla="*/ 69171 h 415016"/>
                <a:gd name="connsiteX1" fmla="*/ 69171 w 3273174"/>
                <a:gd name="connsiteY1" fmla="*/ 0 h 415016"/>
                <a:gd name="connsiteX2" fmla="*/ 3204003 w 3273174"/>
                <a:gd name="connsiteY2" fmla="*/ 0 h 415016"/>
                <a:gd name="connsiteX3" fmla="*/ 3273174 w 3273174"/>
                <a:gd name="connsiteY3" fmla="*/ 69171 h 415016"/>
                <a:gd name="connsiteX4" fmla="*/ 3273174 w 3273174"/>
                <a:gd name="connsiteY4" fmla="*/ 345845 h 415016"/>
                <a:gd name="connsiteX5" fmla="*/ 3204003 w 3273174"/>
                <a:gd name="connsiteY5" fmla="*/ 415016 h 415016"/>
                <a:gd name="connsiteX6" fmla="*/ 69171 w 3273174"/>
                <a:gd name="connsiteY6" fmla="*/ 415016 h 415016"/>
                <a:gd name="connsiteX7" fmla="*/ 0 w 3273174"/>
                <a:gd name="connsiteY7" fmla="*/ 345845 h 415016"/>
                <a:gd name="connsiteX8" fmla="*/ 0 w 3273174"/>
                <a:gd name="connsiteY8" fmla="*/ 69171 h 41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3174" h="415016">
                  <a:moveTo>
                    <a:pt x="0" y="69171"/>
                  </a:moveTo>
                  <a:cubicBezTo>
                    <a:pt x="0" y="30969"/>
                    <a:pt x="30969" y="0"/>
                    <a:pt x="69171" y="0"/>
                  </a:cubicBezTo>
                  <a:lnTo>
                    <a:pt x="3204003" y="0"/>
                  </a:lnTo>
                  <a:cubicBezTo>
                    <a:pt x="3242205" y="0"/>
                    <a:pt x="3273174" y="30969"/>
                    <a:pt x="3273174" y="69171"/>
                  </a:cubicBezTo>
                  <a:lnTo>
                    <a:pt x="3273174" y="345845"/>
                  </a:lnTo>
                  <a:cubicBezTo>
                    <a:pt x="3273174" y="384047"/>
                    <a:pt x="3242205" y="415016"/>
                    <a:pt x="3204003" y="415016"/>
                  </a:cubicBezTo>
                  <a:lnTo>
                    <a:pt x="69171" y="415016"/>
                  </a:lnTo>
                  <a:cubicBezTo>
                    <a:pt x="30969" y="415016"/>
                    <a:pt x="0" y="384047"/>
                    <a:pt x="0" y="345845"/>
                  </a:cubicBezTo>
                  <a:lnTo>
                    <a:pt x="0" y="69171"/>
                  </a:lnTo>
                  <a:close/>
                </a:path>
              </a:pathLst>
            </a:custGeom>
            <a:solidFill>
              <a:srgbClr val="FF5050"/>
            </a:solid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163694" tIns="72344" rIns="72344" bIns="72344" numCol="1" spcCol="1270" anchor="ctr" anchorCtr="0">
              <a:noAutofit/>
            </a:bodyPr>
            <a:lstStyle/>
            <a:p>
              <a:pPr defTabSz="666750">
                <a:lnSpc>
                  <a:spcPct val="90000"/>
                </a:lnSpc>
                <a:spcBef>
                  <a:spcPct val="0"/>
                </a:spcBef>
                <a:spcAft>
                  <a:spcPct val="35000"/>
                </a:spcAft>
              </a:pPr>
              <a:r>
                <a:rPr lang="es-PE" sz="1600" dirty="0">
                  <a:solidFill>
                    <a:srgbClr val="FFFFFF"/>
                  </a:solidFill>
                  <a:latin typeface="Calibri"/>
                </a:rPr>
                <a:t>Responsable del SMS</a:t>
              </a:r>
            </a:p>
          </p:txBody>
        </p:sp>
        <p:sp>
          <p:nvSpPr>
            <p:cNvPr id="82" name="Oval 81"/>
            <p:cNvSpPr/>
            <p:nvPr/>
          </p:nvSpPr>
          <p:spPr>
            <a:xfrm>
              <a:off x="6279439" y="4331932"/>
              <a:ext cx="351078" cy="439989"/>
            </a:xfrm>
            <a:prstGeom prst="ellipse">
              <a:avLst/>
            </a:prstGeom>
            <a:blipFill>
              <a:blip r:embed="rId6" cstate="print">
                <a:extLst>
                  <a:ext uri="{28A0092B-C50C-407E-A947-70E740481C1C}">
                    <a14:useLocalDpi xmlns:a14="http://schemas.microsoft.com/office/drawing/2010/main" val="0"/>
                  </a:ext>
                </a:extLst>
              </a:blip>
              <a:srcRect/>
              <a:stretch>
                <a:fillRect l="-34000" r="-34000"/>
              </a:stretch>
            </a:blipFill>
            <a:ln w="25400" cap="flat" cmpd="sng" algn="ctr">
              <a:solidFill>
                <a:srgbClr val="FFFFFF">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hueOff val="0"/>
                <a:satOff val="0"/>
                <a:lumOff val="0"/>
                <a:alphaOff val="0"/>
              </a:schemeClr>
            </a:fontRef>
          </p:style>
        </p:sp>
      </p:grpSp>
    </p:spTree>
    <p:extLst>
      <p:ext uri="{BB962C8B-B14F-4D97-AF65-F5344CB8AC3E}">
        <p14:creationId xmlns:p14="http://schemas.microsoft.com/office/powerpoint/2010/main" val="246857266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fade">
                                      <p:cBhvr>
                                        <p:cTn id="10" dur="500"/>
                                        <p:tgtEl>
                                          <p:spTgt spid="42"/>
                                        </p:tgtEl>
                                      </p:cBhvr>
                                    </p:animEffec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1000"/>
                                        <p:tgtEl>
                                          <p:spTgt spid="53"/>
                                        </p:tgtEl>
                                      </p:cBhvr>
                                    </p:animEffect>
                                    <p:anim calcmode="lin" valueType="num">
                                      <p:cBhvr>
                                        <p:cTn id="21" dur="1000" fill="hold"/>
                                        <p:tgtEl>
                                          <p:spTgt spid="53"/>
                                        </p:tgtEl>
                                        <p:attrNameLst>
                                          <p:attrName>ppt_x</p:attrName>
                                        </p:attrNameLst>
                                      </p:cBhvr>
                                      <p:tavLst>
                                        <p:tav tm="0">
                                          <p:val>
                                            <p:strVal val="#ppt_x"/>
                                          </p:val>
                                        </p:tav>
                                        <p:tav tm="100000">
                                          <p:val>
                                            <p:strVal val="#ppt_x"/>
                                          </p:val>
                                        </p:tav>
                                      </p:tavLst>
                                    </p:anim>
                                    <p:anim calcmode="lin" valueType="num">
                                      <p:cBhvr>
                                        <p:cTn id="22" dur="1000" fill="hold"/>
                                        <p:tgtEl>
                                          <p:spTgt spid="53"/>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7" presetClass="entr" presetSubtype="0"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1000"/>
                                        <p:tgtEl>
                                          <p:spTgt spid="50"/>
                                        </p:tgtEl>
                                      </p:cBhvr>
                                    </p:animEffect>
                                    <p:anim calcmode="lin" valueType="num">
                                      <p:cBhvr>
                                        <p:cTn id="27" dur="1000" fill="hold"/>
                                        <p:tgtEl>
                                          <p:spTgt spid="50"/>
                                        </p:tgtEl>
                                        <p:attrNameLst>
                                          <p:attrName>ppt_x</p:attrName>
                                        </p:attrNameLst>
                                      </p:cBhvr>
                                      <p:tavLst>
                                        <p:tav tm="0">
                                          <p:val>
                                            <p:strVal val="#ppt_x"/>
                                          </p:val>
                                        </p:tav>
                                        <p:tav tm="100000">
                                          <p:val>
                                            <p:strVal val="#ppt_x"/>
                                          </p:val>
                                        </p:tav>
                                      </p:tavLst>
                                    </p:anim>
                                    <p:anim calcmode="lin" valueType="num">
                                      <p:cBhvr>
                                        <p:cTn id="28" dur="1000" fill="hold"/>
                                        <p:tgtEl>
                                          <p:spTgt spid="50"/>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Effect transition="in" filter="fade">
                                      <p:cBhvr>
                                        <p:cTn id="31" dur="1000"/>
                                        <p:tgtEl>
                                          <p:spTgt spid="54"/>
                                        </p:tgtEl>
                                      </p:cBhvr>
                                    </p:animEffect>
                                    <p:anim calcmode="lin" valueType="num">
                                      <p:cBhvr>
                                        <p:cTn id="32" dur="1000" fill="hold"/>
                                        <p:tgtEl>
                                          <p:spTgt spid="54"/>
                                        </p:tgtEl>
                                        <p:attrNameLst>
                                          <p:attrName>ppt_x</p:attrName>
                                        </p:attrNameLst>
                                      </p:cBhvr>
                                      <p:tavLst>
                                        <p:tav tm="0">
                                          <p:val>
                                            <p:strVal val="#ppt_x"/>
                                          </p:val>
                                        </p:tav>
                                        <p:tav tm="100000">
                                          <p:val>
                                            <p:strVal val="#ppt_x"/>
                                          </p:val>
                                        </p:tav>
                                      </p:tavLst>
                                    </p:anim>
                                    <p:anim calcmode="lin" valueType="num">
                                      <p:cBhvr>
                                        <p:cTn id="33" dur="1000" fill="hold"/>
                                        <p:tgtEl>
                                          <p:spTgt spid="54"/>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47" presetClass="entr" presetSubtype="0" fill="hold" grpId="0"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7" presetClass="entr" presetSubtype="0" fill="hold" grpId="0" nodeType="withEffect">
                                  <p:stCondLst>
                                    <p:cond delay="0"/>
                                  </p:stCondLst>
                                  <p:childTnLst>
                                    <p:set>
                                      <p:cBhvr>
                                        <p:cTn id="41" dur="1" fill="hold">
                                          <p:stCondLst>
                                            <p:cond delay="0"/>
                                          </p:stCondLst>
                                        </p:cTn>
                                        <p:tgtEl>
                                          <p:spTgt spid="55"/>
                                        </p:tgtEl>
                                        <p:attrNameLst>
                                          <p:attrName>style.visibility</p:attrName>
                                        </p:attrNameLst>
                                      </p:cBhvr>
                                      <p:to>
                                        <p:strVal val="visible"/>
                                      </p:to>
                                    </p:set>
                                    <p:animEffect transition="in" filter="fade">
                                      <p:cBhvr>
                                        <p:cTn id="42" dur="1000"/>
                                        <p:tgtEl>
                                          <p:spTgt spid="55"/>
                                        </p:tgtEl>
                                      </p:cBhvr>
                                    </p:animEffect>
                                    <p:anim calcmode="lin" valueType="num">
                                      <p:cBhvr>
                                        <p:cTn id="43" dur="1000" fill="hold"/>
                                        <p:tgtEl>
                                          <p:spTgt spid="55"/>
                                        </p:tgtEl>
                                        <p:attrNameLst>
                                          <p:attrName>ppt_x</p:attrName>
                                        </p:attrNameLst>
                                      </p:cBhvr>
                                      <p:tavLst>
                                        <p:tav tm="0">
                                          <p:val>
                                            <p:strVal val="#ppt_x"/>
                                          </p:val>
                                        </p:tav>
                                        <p:tav tm="100000">
                                          <p:val>
                                            <p:strVal val="#ppt_x"/>
                                          </p:val>
                                        </p:tav>
                                      </p:tavLst>
                                    </p:anim>
                                    <p:anim calcmode="lin" valueType="num">
                                      <p:cBhvr>
                                        <p:cTn id="44" dur="1000" fill="hold"/>
                                        <p:tgtEl>
                                          <p:spTgt spid="55"/>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7" presetClass="entr" presetSubtype="0" fill="hold" grpId="0" nodeType="afterEffect">
                                  <p:stCondLst>
                                    <p:cond delay="0"/>
                                  </p:stCondLst>
                                  <p:childTnLst>
                                    <p:set>
                                      <p:cBhvr>
                                        <p:cTn id="47" dur="1" fill="hold">
                                          <p:stCondLst>
                                            <p:cond delay="0"/>
                                          </p:stCondLst>
                                        </p:cTn>
                                        <p:tgtEl>
                                          <p:spTgt spid="52"/>
                                        </p:tgtEl>
                                        <p:attrNameLst>
                                          <p:attrName>style.visibility</p:attrName>
                                        </p:attrNameLst>
                                      </p:cBhvr>
                                      <p:to>
                                        <p:strVal val="visible"/>
                                      </p:to>
                                    </p:set>
                                    <p:animEffect transition="in" filter="fade">
                                      <p:cBhvr>
                                        <p:cTn id="48" dur="1000"/>
                                        <p:tgtEl>
                                          <p:spTgt spid="52"/>
                                        </p:tgtEl>
                                      </p:cBhvr>
                                    </p:animEffect>
                                    <p:anim calcmode="lin" valueType="num">
                                      <p:cBhvr>
                                        <p:cTn id="49" dur="1000" fill="hold"/>
                                        <p:tgtEl>
                                          <p:spTgt spid="52"/>
                                        </p:tgtEl>
                                        <p:attrNameLst>
                                          <p:attrName>ppt_x</p:attrName>
                                        </p:attrNameLst>
                                      </p:cBhvr>
                                      <p:tavLst>
                                        <p:tav tm="0">
                                          <p:val>
                                            <p:strVal val="#ppt_x"/>
                                          </p:val>
                                        </p:tav>
                                        <p:tav tm="100000">
                                          <p:val>
                                            <p:strVal val="#ppt_x"/>
                                          </p:val>
                                        </p:tav>
                                      </p:tavLst>
                                    </p:anim>
                                    <p:anim calcmode="lin" valueType="num">
                                      <p:cBhvr>
                                        <p:cTn id="50"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fade">
                                      <p:cBhvr>
                                        <p:cTn id="55" dur="1000"/>
                                        <p:tgtEl>
                                          <p:spTgt spid="4"/>
                                        </p:tgtEl>
                                      </p:cBhvr>
                                    </p:animEffect>
                                    <p:anim calcmode="lin" valueType="num">
                                      <p:cBhvr>
                                        <p:cTn id="56" dur="1000" fill="hold"/>
                                        <p:tgtEl>
                                          <p:spTgt spid="4"/>
                                        </p:tgtEl>
                                        <p:attrNameLst>
                                          <p:attrName>ppt_x</p:attrName>
                                        </p:attrNameLst>
                                      </p:cBhvr>
                                      <p:tavLst>
                                        <p:tav tm="0">
                                          <p:val>
                                            <p:strVal val="#ppt_x"/>
                                          </p:val>
                                        </p:tav>
                                        <p:tav tm="100000">
                                          <p:val>
                                            <p:strVal val="#ppt_x"/>
                                          </p:val>
                                        </p:tav>
                                      </p:tavLst>
                                    </p:anim>
                                    <p:anim calcmode="lin" valueType="num">
                                      <p:cBhvr>
                                        <p:cTn id="5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P spid="53" grpId="0" animBg="1"/>
      <p:bldP spid="54" grpId="0" animBg="1"/>
      <p:bldP spid="55" grpId="0" animBg="1"/>
      <p:bldP spid="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pic>
        <p:nvPicPr>
          <p:cNvPr id="6" name="Picture Placehold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1634" b="11634"/>
          <a:stretch>
            <a:fillRect/>
          </a:stretch>
        </p:blipFill>
        <p:spPr>
          <a:xfrm>
            <a:off x="-3175" y="-6350"/>
            <a:ext cx="9147175" cy="5264150"/>
          </a:xfrm>
        </p:spPr>
      </p:pic>
      <p:sp>
        <p:nvSpPr>
          <p:cNvPr id="7" name="Text Placeholder 6"/>
          <p:cNvSpPr>
            <a:spLocks noGrp="1"/>
          </p:cNvSpPr>
          <p:nvPr>
            <p:ph type="body" sz="quarter" idx="19"/>
          </p:nvPr>
        </p:nvSpPr>
        <p:spPr/>
        <p:txBody>
          <a:bodyPr/>
          <a:lstStyle/>
          <a:p>
            <a:endParaRPr lang="es-PE"/>
          </a:p>
        </p:txBody>
      </p:sp>
      <p:sp>
        <p:nvSpPr>
          <p:cNvPr id="9" name="Text Placeholder 9"/>
          <p:cNvSpPr>
            <a:spLocks noGrp="1"/>
          </p:cNvSpPr>
          <p:nvPr>
            <p:ph type="body" sz="quarter" idx="19"/>
          </p:nvPr>
        </p:nvSpPr>
        <p:spPr>
          <a:xfrm>
            <a:off x="2730501" y="4158076"/>
            <a:ext cx="6077326" cy="2069468"/>
          </a:xfrm>
          <a:solidFill>
            <a:schemeClr val="accent6"/>
          </a:solidFill>
        </p:spPr>
        <p:txBody>
          <a:bodyPr anchor="ctr">
            <a:normAutofit fontScale="85000" lnSpcReduction="20000"/>
          </a:bodyPr>
          <a:lstStyle/>
          <a:p>
            <a:pPr marL="228600" lvl="1" algn="just">
              <a:lnSpc>
                <a:spcPct val="110000"/>
              </a:lnSpc>
              <a:spcBef>
                <a:spcPts val="0"/>
              </a:spcBef>
            </a:pPr>
            <a:r>
              <a:rPr lang="es-PE" sz="2400" i="1" dirty="0">
                <a:solidFill>
                  <a:srgbClr val="FFFFFF"/>
                </a:solidFill>
                <a:latin typeface="Georgia"/>
                <a:cs typeface="Georgia"/>
              </a:rPr>
              <a:t>La implementación del SMS es un </a:t>
            </a:r>
            <a:r>
              <a:rPr lang="es-PE" sz="2400" b="1" i="1" dirty="0">
                <a:solidFill>
                  <a:srgbClr val="FFFF00"/>
                </a:solidFill>
                <a:latin typeface="Georgia"/>
                <a:cs typeface="Georgia"/>
              </a:rPr>
              <a:t>requisito de certificación </a:t>
            </a:r>
            <a:r>
              <a:rPr lang="es-PE" sz="2400" i="1" dirty="0">
                <a:solidFill>
                  <a:srgbClr val="FFFFFF"/>
                </a:solidFill>
                <a:latin typeface="Georgia"/>
                <a:cs typeface="Georgia"/>
              </a:rPr>
              <a:t>para las organizaciones de mantenimiento que soliciten aprobación como OMA LAR 145, y este sistema </a:t>
            </a:r>
            <a:r>
              <a:rPr lang="es-PE" sz="2400" b="1" i="1" dirty="0">
                <a:solidFill>
                  <a:srgbClr val="FFFF00"/>
                </a:solidFill>
                <a:latin typeface="Georgia"/>
                <a:cs typeface="Georgia"/>
              </a:rPr>
              <a:t>debe</a:t>
            </a:r>
            <a:r>
              <a:rPr lang="es-PE" sz="2400" i="1" dirty="0">
                <a:solidFill>
                  <a:srgbClr val="FFFFFF"/>
                </a:solidFill>
                <a:latin typeface="Georgia"/>
                <a:cs typeface="Georgia"/>
              </a:rPr>
              <a:t> implementarse en las OMAs que realicen mantenimiento en aeronaves y componentes de </a:t>
            </a:r>
            <a:r>
              <a:rPr lang="es-PE" sz="2400" i="1" dirty="0" smtClean="0">
                <a:solidFill>
                  <a:srgbClr val="FFFFFF"/>
                </a:solidFill>
                <a:latin typeface="Georgia"/>
                <a:cs typeface="Georgia"/>
              </a:rPr>
              <a:t>aeronaves.</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416625254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nvSpPr>
        <p:spPr>
          <a:xfrm>
            <a:off x="5596400" y="424365"/>
            <a:ext cx="2531873" cy="646331"/>
          </a:xfrm>
          <a:prstGeom prst="rect">
            <a:avLst/>
          </a:prstGeom>
          <a:noFill/>
        </p:spPr>
        <p:txBody>
          <a:bodyPr wrap="square" rtlCol="0">
            <a:spAutoFit/>
          </a:bodyPr>
          <a:lstStyle/>
          <a:p>
            <a:pPr algn="ctr"/>
            <a:r>
              <a:rPr lang="es-PE" sz="3600" b="1" dirty="0"/>
              <a:t>	ETAPA 2</a:t>
            </a:r>
          </a:p>
        </p:txBody>
      </p:sp>
      <p:grpSp>
        <p:nvGrpSpPr>
          <p:cNvPr id="3" name="Group 2"/>
          <p:cNvGrpSpPr/>
          <p:nvPr/>
        </p:nvGrpSpPr>
        <p:grpSpPr>
          <a:xfrm>
            <a:off x="2700235" y="2327313"/>
            <a:ext cx="4536260" cy="2574562"/>
            <a:chOff x="1304953" y="1990469"/>
            <a:chExt cx="5090221" cy="2600662"/>
          </a:xfrm>
        </p:grpSpPr>
        <p:grpSp>
          <p:nvGrpSpPr>
            <p:cNvPr id="4" name="Group 3"/>
            <p:cNvGrpSpPr/>
            <p:nvPr/>
          </p:nvGrpSpPr>
          <p:grpSpPr>
            <a:xfrm>
              <a:off x="1304953" y="1990469"/>
              <a:ext cx="3249840" cy="2600662"/>
              <a:chOff x="2311400" y="215900"/>
              <a:chExt cx="5245100" cy="4278459"/>
            </a:xfrm>
          </p:grpSpPr>
          <p:sp>
            <p:nvSpPr>
              <p:cNvPr id="7" name="Rectangle 6"/>
              <p:cNvSpPr/>
              <p:nvPr/>
            </p:nvSpPr>
            <p:spPr>
              <a:xfrm>
                <a:off x="3797300" y="215900"/>
                <a:ext cx="1854200" cy="1054100"/>
              </a:xfrm>
              <a:prstGeom prst="rect">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8900000" scaled="1"/>
                <a:tileRect/>
              </a:grad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350" b="1" dirty="0">
                    <a:solidFill>
                      <a:srgbClr val="FFFFFF"/>
                    </a:solidFill>
                  </a:rPr>
                  <a:t>Ejecutivo responsable</a:t>
                </a:r>
              </a:p>
            </p:txBody>
          </p:sp>
          <p:sp>
            <p:nvSpPr>
              <p:cNvPr id="8" name="Rectangle 7"/>
              <p:cNvSpPr/>
              <p:nvPr/>
            </p:nvSpPr>
            <p:spPr>
              <a:xfrm>
                <a:off x="2311400" y="1790700"/>
                <a:ext cx="1739900" cy="863600"/>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900" dirty="0">
                    <a:solidFill>
                      <a:srgbClr val="FFFFFF"/>
                    </a:solidFill>
                  </a:rPr>
                  <a:t>Responsable operacional</a:t>
                </a:r>
              </a:p>
            </p:txBody>
          </p:sp>
          <p:sp>
            <p:nvSpPr>
              <p:cNvPr id="9" name="Rectangle 8"/>
              <p:cNvSpPr/>
              <p:nvPr/>
            </p:nvSpPr>
            <p:spPr>
              <a:xfrm>
                <a:off x="5410199" y="1790700"/>
                <a:ext cx="1739900" cy="863601"/>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900" dirty="0">
                    <a:solidFill>
                      <a:srgbClr val="FFFFFF"/>
                    </a:solidFill>
                  </a:rPr>
                  <a:t>Aseguramiento de la Calidad</a:t>
                </a:r>
              </a:p>
            </p:txBody>
          </p:sp>
          <p:cxnSp>
            <p:nvCxnSpPr>
              <p:cNvPr id="10" name="Elbow Connector 9"/>
              <p:cNvCxnSpPr>
                <a:stCxn id="7" idx="2"/>
                <a:endCxn id="8" idx="0"/>
              </p:cNvCxnSpPr>
              <p:nvPr/>
            </p:nvCxnSpPr>
            <p:spPr>
              <a:xfrm rot="5400000">
                <a:off x="3692525" y="758825"/>
                <a:ext cx="520700" cy="1543050"/>
              </a:xfrm>
              <a:prstGeom prst="bentConnector3">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1" name="Elbow Connector 10"/>
              <p:cNvCxnSpPr>
                <a:stCxn id="9" idx="0"/>
              </p:cNvCxnSpPr>
              <p:nvPr/>
            </p:nvCxnSpPr>
            <p:spPr>
              <a:xfrm rot="16200000" flipV="1">
                <a:off x="5372101" y="882650"/>
                <a:ext cx="260350" cy="1555751"/>
              </a:xfrm>
              <a:prstGeom prst="bentConnector2">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2" name="Rectangle 11"/>
              <p:cNvSpPr/>
              <p:nvPr/>
            </p:nvSpPr>
            <p:spPr>
              <a:xfrm>
                <a:off x="2784473" y="3719658"/>
                <a:ext cx="1685926" cy="774701"/>
              </a:xfrm>
              <a:prstGeom prst="rect">
                <a:avLst/>
              </a:prstGeom>
              <a:gradFill flip="none" rotWithShape="1">
                <a:gsLst>
                  <a:gs pos="0">
                    <a:srgbClr val="FF9933">
                      <a:shade val="30000"/>
                      <a:satMod val="115000"/>
                    </a:srgbClr>
                  </a:gs>
                  <a:gs pos="50000">
                    <a:srgbClr val="FF9933">
                      <a:shade val="67500"/>
                      <a:satMod val="115000"/>
                    </a:srgbClr>
                  </a:gs>
                  <a:gs pos="100000">
                    <a:srgbClr val="FF9933">
                      <a:shade val="100000"/>
                      <a:satMod val="115000"/>
                    </a:srgbClr>
                  </a:gs>
                </a:gsLst>
                <a:lin ang="162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050" dirty="0">
                    <a:solidFill>
                      <a:srgbClr val="FFFFFF"/>
                    </a:solidFill>
                  </a:rPr>
                  <a:t>Capacitación</a:t>
                </a:r>
              </a:p>
            </p:txBody>
          </p:sp>
          <p:cxnSp>
            <p:nvCxnSpPr>
              <p:cNvPr id="13" name="Elbow Connector 12"/>
              <p:cNvCxnSpPr>
                <a:endCxn id="12" idx="1"/>
              </p:cNvCxnSpPr>
              <p:nvPr/>
            </p:nvCxnSpPr>
            <p:spPr>
              <a:xfrm rot="16200000" flipH="1">
                <a:off x="1910483" y="3233019"/>
                <a:ext cx="1452707" cy="295273"/>
              </a:xfrm>
              <a:prstGeom prst="bentConnector2">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5870574" y="3675619"/>
                <a:ext cx="1685926" cy="774701"/>
              </a:xfrm>
              <a:prstGeom prst="rect">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0" scaled="1"/>
                <a:tileRect/>
              </a:gradFill>
              <a:ln>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1050" dirty="0">
                    <a:solidFill>
                      <a:srgbClr val="FFFFFF"/>
                    </a:solidFill>
                  </a:rPr>
                  <a:t>Auditorias</a:t>
                </a:r>
              </a:p>
            </p:txBody>
          </p:sp>
          <p:cxnSp>
            <p:nvCxnSpPr>
              <p:cNvPr id="15" name="Elbow Connector 14"/>
              <p:cNvCxnSpPr>
                <a:endCxn id="14" idx="1"/>
              </p:cNvCxnSpPr>
              <p:nvPr/>
            </p:nvCxnSpPr>
            <p:spPr>
              <a:xfrm rot="16200000" flipH="1">
                <a:off x="5013841" y="3206236"/>
                <a:ext cx="1408668" cy="304799"/>
              </a:xfrm>
              <a:prstGeom prst="bentConnector2">
                <a:avLst/>
              </a:prstGeom>
              <a:ln w="12700">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grpSp>
        <p:sp>
          <p:nvSpPr>
            <p:cNvPr id="5" name="Rectangle 4"/>
            <p:cNvSpPr/>
            <p:nvPr/>
          </p:nvSpPr>
          <p:spPr>
            <a:xfrm>
              <a:off x="5317140" y="2947712"/>
              <a:ext cx="1078034" cy="524940"/>
            </a:xfrm>
            <a:prstGeom prst="rect">
              <a:avLst/>
            </a:prstGeo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16200000" scaled="1"/>
              <a:tileRect/>
            </a:gradFill>
            <a:ln>
              <a:solidFill>
                <a:srgbClr val="FF5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PE" sz="900" b="1" dirty="0">
                  <a:solidFill>
                    <a:srgbClr val="FFFFFF"/>
                  </a:solidFill>
                </a:rPr>
                <a:t>Organización SMS</a:t>
              </a:r>
            </a:p>
          </p:txBody>
        </p:sp>
        <p:cxnSp>
          <p:nvCxnSpPr>
            <p:cNvPr id="6" name="Elbow Connector 5"/>
            <p:cNvCxnSpPr>
              <a:stCxn id="5" idx="0"/>
            </p:cNvCxnSpPr>
            <p:nvPr/>
          </p:nvCxnSpPr>
          <p:spPr>
            <a:xfrm rot="16200000" flipV="1">
              <a:off x="4730939" y="1822493"/>
              <a:ext cx="158254" cy="2092183"/>
            </a:xfrm>
            <a:prstGeom prst="bentConnector2">
              <a:avLst/>
            </a:prstGeom>
            <a:ln>
              <a:solidFill>
                <a:srgbClr val="FF5050"/>
              </a:solidFill>
            </a:ln>
          </p:spPr>
          <p:style>
            <a:lnRef idx="2">
              <a:schemeClr val="accent1"/>
            </a:lnRef>
            <a:fillRef idx="0">
              <a:schemeClr val="accent1"/>
            </a:fillRef>
            <a:effectRef idx="1">
              <a:schemeClr val="accent1"/>
            </a:effectRef>
            <a:fontRef idx="minor">
              <a:schemeClr val="tx1"/>
            </a:fontRef>
          </p:style>
        </p:cxnSp>
      </p:grpSp>
      <p:graphicFrame>
        <p:nvGraphicFramePr>
          <p:cNvPr id="16" name="Diagram 15"/>
          <p:cNvGraphicFramePr/>
          <p:nvPr>
            <p:extLst>
              <p:ext uri="{D42A27DB-BD31-4B8C-83A1-F6EECF244321}">
                <p14:modId xmlns:p14="http://schemas.microsoft.com/office/powerpoint/2010/main" val="1129217523"/>
              </p:ext>
            </p:extLst>
          </p:nvPr>
        </p:nvGraphicFramePr>
        <p:xfrm>
          <a:off x="169919" y="65958"/>
          <a:ext cx="4945856" cy="21398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p:cNvGraphicFramePr/>
          <p:nvPr>
            <p:extLst>
              <p:ext uri="{D42A27DB-BD31-4B8C-83A1-F6EECF244321}">
                <p14:modId xmlns:p14="http://schemas.microsoft.com/office/powerpoint/2010/main" val="498752880"/>
              </p:ext>
            </p:extLst>
          </p:nvPr>
        </p:nvGraphicFramePr>
        <p:xfrm>
          <a:off x="199345" y="4550414"/>
          <a:ext cx="4466143" cy="230912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Diagram 17"/>
          <p:cNvGraphicFramePr/>
          <p:nvPr>
            <p:extLst>
              <p:ext uri="{D42A27DB-BD31-4B8C-83A1-F6EECF244321}">
                <p14:modId xmlns:p14="http://schemas.microsoft.com/office/powerpoint/2010/main" val="2904453241"/>
              </p:ext>
            </p:extLst>
          </p:nvPr>
        </p:nvGraphicFramePr>
        <p:xfrm>
          <a:off x="286168" y="3976867"/>
          <a:ext cx="2414067" cy="131765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19" name="CuadroTexto 13"/>
          <p:cNvSpPr txBox="1"/>
          <p:nvPr/>
        </p:nvSpPr>
        <p:spPr>
          <a:xfrm>
            <a:off x="589572" y="3965747"/>
            <a:ext cx="1209212" cy="342706"/>
          </a:xfrm>
          <a:prstGeom prst="rect">
            <a:avLst/>
          </a:prstGeom>
          <a:noFill/>
        </p:spPr>
        <p:txBody>
          <a:bodyPr wrap="square" rtlCol="0">
            <a:spAutoFit/>
          </a:bodyPr>
          <a:lstStyle/>
          <a:p>
            <a:pPr algn="ctr"/>
            <a:r>
              <a:rPr lang="es-ES" sz="1350" b="1" dirty="0">
                <a:solidFill>
                  <a:srgbClr val="FF0000"/>
                </a:solidFill>
              </a:rPr>
              <a:t>PERSONAL</a:t>
            </a:r>
          </a:p>
        </p:txBody>
      </p:sp>
      <p:graphicFrame>
        <p:nvGraphicFramePr>
          <p:cNvPr id="21" name="Diagram 20"/>
          <p:cNvGraphicFramePr/>
          <p:nvPr>
            <p:extLst>
              <p:ext uri="{D42A27DB-BD31-4B8C-83A1-F6EECF244321}">
                <p14:modId xmlns:p14="http://schemas.microsoft.com/office/powerpoint/2010/main" val="809242344"/>
              </p:ext>
            </p:extLst>
          </p:nvPr>
        </p:nvGraphicFramePr>
        <p:xfrm>
          <a:off x="3222666" y="2961616"/>
          <a:ext cx="5921334" cy="4618788"/>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Tree>
    <p:extLst>
      <p:ext uri="{BB962C8B-B14F-4D97-AF65-F5344CB8AC3E}">
        <p14:creationId xmlns:p14="http://schemas.microsoft.com/office/powerpoint/2010/main" val="40355761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
                                            <p:graphicEl>
                                              <a:dgm id="{792F45BE-D20F-47EC-B683-446E4EB40020}"/>
                                            </p:graphicEl>
                                          </p:spTgt>
                                        </p:tgtEl>
                                        <p:attrNameLst>
                                          <p:attrName>style.visibility</p:attrName>
                                        </p:attrNameLst>
                                      </p:cBhvr>
                                      <p:to>
                                        <p:strVal val="visible"/>
                                      </p:to>
                                    </p:set>
                                    <p:animEffect transition="in" filter="fade">
                                      <p:cBhvr>
                                        <p:cTn id="7" dur="1000"/>
                                        <p:tgtEl>
                                          <p:spTgt spid="16">
                                            <p:graphicEl>
                                              <a:dgm id="{792F45BE-D20F-47EC-B683-446E4EB40020}"/>
                                            </p:graphicEl>
                                          </p:spTgt>
                                        </p:tgtEl>
                                      </p:cBhvr>
                                    </p:animEffect>
                                    <p:anim calcmode="lin" valueType="num">
                                      <p:cBhvr>
                                        <p:cTn id="8" dur="1000" fill="hold"/>
                                        <p:tgtEl>
                                          <p:spTgt spid="16">
                                            <p:graphicEl>
                                              <a:dgm id="{792F45BE-D20F-47EC-B683-446E4EB40020}"/>
                                            </p:graphicEl>
                                          </p:spTgt>
                                        </p:tgtEl>
                                        <p:attrNameLst>
                                          <p:attrName>ppt_x</p:attrName>
                                        </p:attrNameLst>
                                      </p:cBhvr>
                                      <p:tavLst>
                                        <p:tav tm="0">
                                          <p:val>
                                            <p:strVal val="#ppt_x"/>
                                          </p:val>
                                        </p:tav>
                                        <p:tav tm="100000">
                                          <p:val>
                                            <p:strVal val="#ppt_x"/>
                                          </p:val>
                                        </p:tav>
                                      </p:tavLst>
                                    </p:anim>
                                    <p:anim calcmode="lin" valueType="num">
                                      <p:cBhvr>
                                        <p:cTn id="9" dur="1000" fill="hold"/>
                                        <p:tgtEl>
                                          <p:spTgt spid="16">
                                            <p:graphicEl>
                                              <a:dgm id="{792F45BE-D20F-47EC-B683-446E4EB40020}"/>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16">
                                            <p:graphicEl>
                                              <a:dgm id="{D3EE9EE1-01B6-4538-8666-8374E16E996E}"/>
                                            </p:graphicEl>
                                          </p:spTgt>
                                        </p:tgtEl>
                                        <p:attrNameLst>
                                          <p:attrName>style.visibility</p:attrName>
                                        </p:attrNameLst>
                                      </p:cBhvr>
                                      <p:to>
                                        <p:strVal val="visible"/>
                                      </p:to>
                                    </p:set>
                                    <p:animEffect transition="in" filter="fade">
                                      <p:cBhvr>
                                        <p:cTn id="14" dur="1000"/>
                                        <p:tgtEl>
                                          <p:spTgt spid="16">
                                            <p:graphicEl>
                                              <a:dgm id="{D3EE9EE1-01B6-4538-8666-8374E16E996E}"/>
                                            </p:graphicEl>
                                          </p:spTgt>
                                        </p:tgtEl>
                                      </p:cBhvr>
                                    </p:animEffect>
                                    <p:anim calcmode="lin" valueType="num">
                                      <p:cBhvr>
                                        <p:cTn id="15" dur="1000" fill="hold"/>
                                        <p:tgtEl>
                                          <p:spTgt spid="16">
                                            <p:graphicEl>
                                              <a:dgm id="{D3EE9EE1-01B6-4538-8666-8374E16E996E}"/>
                                            </p:graphicEl>
                                          </p:spTgt>
                                        </p:tgtEl>
                                        <p:attrNameLst>
                                          <p:attrName>ppt_x</p:attrName>
                                        </p:attrNameLst>
                                      </p:cBhvr>
                                      <p:tavLst>
                                        <p:tav tm="0">
                                          <p:val>
                                            <p:strVal val="#ppt_x"/>
                                          </p:val>
                                        </p:tav>
                                        <p:tav tm="100000">
                                          <p:val>
                                            <p:strVal val="#ppt_x"/>
                                          </p:val>
                                        </p:tav>
                                      </p:tavLst>
                                    </p:anim>
                                    <p:anim calcmode="lin" valueType="num">
                                      <p:cBhvr>
                                        <p:cTn id="16" dur="1000" fill="hold"/>
                                        <p:tgtEl>
                                          <p:spTgt spid="16">
                                            <p:graphicEl>
                                              <a:dgm id="{D3EE9EE1-01B6-4538-8666-8374E16E996E}"/>
                                            </p:graphic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6">
                                            <p:graphicEl>
                                              <a:dgm id="{948A1DA7-0664-4F7E-9C84-228F254BC553}"/>
                                            </p:graphicEl>
                                          </p:spTgt>
                                        </p:tgtEl>
                                        <p:attrNameLst>
                                          <p:attrName>style.visibility</p:attrName>
                                        </p:attrNameLst>
                                      </p:cBhvr>
                                      <p:to>
                                        <p:strVal val="visible"/>
                                      </p:to>
                                    </p:set>
                                    <p:animEffect transition="in" filter="fade">
                                      <p:cBhvr>
                                        <p:cTn id="19" dur="1000"/>
                                        <p:tgtEl>
                                          <p:spTgt spid="16">
                                            <p:graphicEl>
                                              <a:dgm id="{948A1DA7-0664-4F7E-9C84-228F254BC553}"/>
                                            </p:graphicEl>
                                          </p:spTgt>
                                        </p:tgtEl>
                                      </p:cBhvr>
                                    </p:animEffect>
                                    <p:anim calcmode="lin" valueType="num">
                                      <p:cBhvr>
                                        <p:cTn id="20" dur="1000" fill="hold"/>
                                        <p:tgtEl>
                                          <p:spTgt spid="16">
                                            <p:graphicEl>
                                              <a:dgm id="{948A1DA7-0664-4F7E-9C84-228F254BC553}"/>
                                            </p:graphicEl>
                                          </p:spTgt>
                                        </p:tgtEl>
                                        <p:attrNameLst>
                                          <p:attrName>ppt_x</p:attrName>
                                        </p:attrNameLst>
                                      </p:cBhvr>
                                      <p:tavLst>
                                        <p:tav tm="0">
                                          <p:val>
                                            <p:strVal val="#ppt_x"/>
                                          </p:val>
                                        </p:tav>
                                        <p:tav tm="100000">
                                          <p:val>
                                            <p:strVal val="#ppt_x"/>
                                          </p:val>
                                        </p:tav>
                                      </p:tavLst>
                                    </p:anim>
                                    <p:anim calcmode="lin" valueType="num">
                                      <p:cBhvr>
                                        <p:cTn id="21" dur="1000" fill="hold"/>
                                        <p:tgtEl>
                                          <p:spTgt spid="16">
                                            <p:graphicEl>
                                              <a:dgm id="{948A1DA7-0664-4F7E-9C84-228F254BC55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6">
                                            <p:graphicEl>
                                              <a:dgm id="{01824141-3A76-4D38-97D0-3963661AF4F9}"/>
                                            </p:graphicEl>
                                          </p:spTgt>
                                        </p:tgtEl>
                                        <p:attrNameLst>
                                          <p:attrName>style.visibility</p:attrName>
                                        </p:attrNameLst>
                                      </p:cBhvr>
                                      <p:to>
                                        <p:strVal val="visible"/>
                                      </p:to>
                                    </p:set>
                                    <p:animEffect transition="in" filter="fade">
                                      <p:cBhvr>
                                        <p:cTn id="26" dur="1000"/>
                                        <p:tgtEl>
                                          <p:spTgt spid="16">
                                            <p:graphicEl>
                                              <a:dgm id="{01824141-3A76-4D38-97D0-3963661AF4F9}"/>
                                            </p:graphicEl>
                                          </p:spTgt>
                                        </p:tgtEl>
                                      </p:cBhvr>
                                    </p:animEffect>
                                    <p:anim calcmode="lin" valueType="num">
                                      <p:cBhvr>
                                        <p:cTn id="27" dur="1000" fill="hold"/>
                                        <p:tgtEl>
                                          <p:spTgt spid="16">
                                            <p:graphicEl>
                                              <a:dgm id="{01824141-3A76-4D38-97D0-3963661AF4F9}"/>
                                            </p:graphicEl>
                                          </p:spTgt>
                                        </p:tgtEl>
                                        <p:attrNameLst>
                                          <p:attrName>ppt_x</p:attrName>
                                        </p:attrNameLst>
                                      </p:cBhvr>
                                      <p:tavLst>
                                        <p:tav tm="0">
                                          <p:val>
                                            <p:strVal val="#ppt_x"/>
                                          </p:val>
                                        </p:tav>
                                        <p:tav tm="100000">
                                          <p:val>
                                            <p:strVal val="#ppt_x"/>
                                          </p:val>
                                        </p:tav>
                                      </p:tavLst>
                                    </p:anim>
                                    <p:anim calcmode="lin" valueType="num">
                                      <p:cBhvr>
                                        <p:cTn id="28" dur="1000" fill="hold"/>
                                        <p:tgtEl>
                                          <p:spTgt spid="16">
                                            <p:graphicEl>
                                              <a:dgm id="{01824141-3A76-4D38-97D0-3963661AF4F9}"/>
                                            </p:graphicEl>
                                          </p:spTgt>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6">
                                            <p:graphicEl>
                                              <a:dgm id="{924B8F60-12CF-40AC-8F76-A67B3846DBEE}"/>
                                            </p:graphicEl>
                                          </p:spTgt>
                                        </p:tgtEl>
                                        <p:attrNameLst>
                                          <p:attrName>style.visibility</p:attrName>
                                        </p:attrNameLst>
                                      </p:cBhvr>
                                      <p:to>
                                        <p:strVal val="visible"/>
                                      </p:to>
                                    </p:set>
                                    <p:animEffect transition="in" filter="fade">
                                      <p:cBhvr>
                                        <p:cTn id="31" dur="1000"/>
                                        <p:tgtEl>
                                          <p:spTgt spid="16">
                                            <p:graphicEl>
                                              <a:dgm id="{924B8F60-12CF-40AC-8F76-A67B3846DBEE}"/>
                                            </p:graphicEl>
                                          </p:spTgt>
                                        </p:tgtEl>
                                      </p:cBhvr>
                                    </p:animEffect>
                                    <p:anim calcmode="lin" valueType="num">
                                      <p:cBhvr>
                                        <p:cTn id="32" dur="1000" fill="hold"/>
                                        <p:tgtEl>
                                          <p:spTgt spid="16">
                                            <p:graphicEl>
                                              <a:dgm id="{924B8F60-12CF-40AC-8F76-A67B3846DBEE}"/>
                                            </p:graphicEl>
                                          </p:spTgt>
                                        </p:tgtEl>
                                        <p:attrNameLst>
                                          <p:attrName>ppt_x</p:attrName>
                                        </p:attrNameLst>
                                      </p:cBhvr>
                                      <p:tavLst>
                                        <p:tav tm="0">
                                          <p:val>
                                            <p:strVal val="#ppt_x"/>
                                          </p:val>
                                        </p:tav>
                                        <p:tav tm="100000">
                                          <p:val>
                                            <p:strVal val="#ppt_x"/>
                                          </p:val>
                                        </p:tav>
                                      </p:tavLst>
                                    </p:anim>
                                    <p:anim calcmode="lin" valueType="num">
                                      <p:cBhvr>
                                        <p:cTn id="33" dur="1000" fill="hold"/>
                                        <p:tgtEl>
                                          <p:spTgt spid="16">
                                            <p:graphicEl>
                                              <a:dgm id="{924B8F60-12CF-40AC-8F76-A67B3846DBEE}"/>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6">
                                            <p:graphicEl>
                                              <a:dgm id="{C1A17A46-FC64-4B2D-83B9-135701328B84}"/>
                                            </p:graphicEl>
                                          </p:spTgt>
                                        </p:tgtEl>
                                        <p:attrNameLst>
                                          <p:attrName>style.visibility</p:attrName>
                                        </p:attrNameLst>
                                      </p:cBhvr>
                                      <p:to>
                                        <p:strVal val="visible"/>
                                      </p:to>
                                    </p:set>
                                    <p:animEffect transition="in" filter="fade">
                                      <p:cBhvr>
                                        <p:cTn id="38" dur="1000"/>
                                        <p:tgtEl>
                                          <p:spTgt spid="16">
                                            <p:graphicEl>
                                              <a:dgm id="{C1A17A46-FC64-4B2D-83B9-135701328B84}"/>
                                            </p:graphicEl>
                                          </p:spTgt>
                                        </p:tgtEl>
                                      </p:cBhvr>
                                    </p:animEffect>
                                    <p:anim calcmode="lin" valueType="num">
                                      <p:cBhvr>
                                        <p:cTn id="39" dur="1000" fill="hold"/>
                                        <p:tgtEl>
                                          <p:spTgt spid="16">
                                            <p:graphicEl>
                                              <a:dgm id="{C1A17A46-FC64-4B2D-83B9-135701328B84}"/>
                                            </p:graphicEl>
                                          </p:spTgt>
                                        </p:tgtEl>
                                        <p:attrNameLst>
                                          <p:attrName>ppt_x</p:attrName>
                                        </p:attrNameLst>
                                      </p:cBhvr>
                                      <p:tavLst>
                                        <p:tav tm="0">
                                          <p:val>
                                            <p:strVal val="#ppt_x"/>
                                          </p:val>
                                        </p:tav>
                                        <p:tav tm="100000">
                                          <p:val>
                                            <p:strVal val="#ppt_x"/>
                                          </p:val>
                                        </p:tav>
                                      </p:tavLst>
                                    </p:anim>
                                    <p:anim calcmode="lin" valueType="num">
                                      <p:cBhvr>
                                        <p:cTn id="40" dur="1000" fill="hold"/>
                                        <p:tgtEl>
                                          <p:spTgt spid="16">
                                            <p:graphicEl>
                                              <a:dgm id="{C1A17A46-FC64-4B2D-83B9-135701328B84}"/>
                                            </p:graphicEl>
                                          </p:spTgt>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16">
                                            <p:graphicEl>
                                              <a:dgm id="{895D6239-F8B4-42AB-B1F2-2F743C7F20E6}"/>
                                            </p:graphicEl>
                                          </p:spTgt>
                                        </p:tgtEl>
                                        <p:attrNameLst>
                                          <p:attrName>style.visibility</p:attrName>
                                        </p:attrNameLst>
                                      </p:cBhvr>
                                      <p:to>
                                        <p:strVal val="visible"/>
                                      </p:to>
                                    </p:set>
                                    <p:animEffect transition="in" filter="fade">
                                      <p:cBhvr>
                                        <p:cTn id="43" dur="1000"/>
                                        <p:tgtEl>
                                          <p:spTgt spid="16">
                                            <p:graphicEl>
                                              <a:dgm id="{895D6239-F8B4-42AB-B1F2-2F743C7F20E6}"/>
                                            </p:graphicEl>
                                          </p:spTgt>
                                        </p:tgtEl>
                                      </p:cBhvr>
                                    </p:animEffect>
                                    <p:anim calcmode="lin" valueType="num">
                                      <p:cBhvr>
                                        <p:cTn id="44" dur="1000" fill="hold"/>
                                        <p:tgtEl>
                                          <p:spTgt spid="16">
                                            <p:graphicEl>
                                              <a:dgm id="{895D6239-F8B4-42AB-B1F2-2F743C7F20E6}"/>
                                            </p:graphicEl>
                                          </p:spTgt>
                                        </p:tgtEl>
                                        <p:attrNameLst>
                                          <p:attrName>ppt_x</p:attrName>
                                        </p:attrNameLst>
                                      </p:cBhvr>
                                      <p:tavLst>
                                        <p:tav tm="0">
                                          <p:val>
                                            <p:strVal val="#ppt_x"/>
                                          </p:val>
                                        </p:tav>
                                        <p:tav tm="100000">
                                          <p:val>
                                            <p:strVal val="#ppt_x"/>
                                          </p:val>
                                        </p:tav>
                                      </p:tavLst>
                                    </p:anim>
                                    <p:anim calcmode="lin" valueType="num">
                                      <p:cBhvr>
                                        <p:cTn id="45" dur="1000" fill="hold"/>
                                        <p:tgtEl>
                                          <p:spTgt spid="16">
                                            <p:graphicEl>
                                              <a:dgm id="{895D6239-F8B4-42AB-B1F2-2F743C7F20E6}"/>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additive="base">
                                        <p:cTn id="57" dur="500" fill="hold"/>
                                        <p:tgtEl>
                                          <p:spTgt spid="19"/>
                                        </p:tgtEl>
                                        <p:attrNameLst>
                                          <p:attrName>ppt_x</p:attrName>
                                        </p:attrNameLst>
                                      </p:cBhvr>
                                      <p:tavLst>
                                        <p:tav tm="0">
                                          <p:val>
                                            <p:strVal val="0-#ppt_w/2"/>
                                          </p:val>
                                        </p:tav>
                                        <p:tav tm="100000">
                                          <p:val>
                                            <p:strVal val="#ppt_x"/>
                                          </p:val>
                                        </p:tav>
                                      </p:tavLst>
                                    </p:anim>
                                    <p:anim calcmode="lin" valueType="num">
                                      <p:cBhvr additive="base">
                                        <p:cTn id="58" dur="500" fill="hold"/>
                                        <p:tgtEl>
                                          <p:spTgt spid="19"/>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0-#ppt_w/2"/>
                                          </p:val>
                                        </p:tav>
                                        <p:tav tm="100000">
                                          <p:val>
                                            <p:strVal val="#ppt_x"/>
                                          </p:val>
                                        </p:tav>
                                      </p:tavLst>
                                    </p:anim>
                                    <p:anim calcmode="lin" valueType="num">
                                      <p:cBhvr additive="base">
                                        <p:cTn id="6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fade">
                                      <p:cBhvr>
                                        <p:cTn id="67" dur="1000"/>
                                        <p:tgtEl>
                                          <p:spTgt spid="21"/>
                                        </p:tgtEl>
                                      </p:cBhvr>
                                    </p:animEffect>
                                    <p:anim calcmode="lin" valueType="num">
                                      <p:cBhvr>
                                        <p:cTn id="68" dur="1000" fill="hold"/>
                                        <p:tgtEl>
                                          <p:spTgt spid="21"/>
                                        </p:tgtEl>
                                        <p:attrNameLst>
                                          <p:attrName>ppt_x</p:attrName>
                                        </p:attrNameLst>
                                      </p:cBhvr>
                                      <p:tavLst>
                                        <p:tav tm="0">
                                          <p:val>
                                            <p:strVal val="#ppt_x"/>
                                          </p:val>
                                        </p:tav>
                                        <p:tav tm="100000">
                                          <p:val>
                                            <p:strVal val="#ppt_x"/>
                                          </p:val>
                                        </p:tav>
                                      </p:tavLst>
                                    </p:anim>
                                    <p:anim calcmode="lin" valueType="num">
                                      <p:cBhvr>
                                        <p:cTn id="6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Dgm bld="one"/>
        </p:bldSub>
      </p:bldGraphic>
      <p:bldGraphic spid="17" grpId="0">
        <p:bldAsOne/>
      </p:bldGraphic>
      <p:bldGraphic spid="18" grpId="0">
        <p:bldAsOne/>
      </p:bldGraphic>
      <p:bldP spid="19" grpId="0"/>
      <p:bldGraphic spid="21"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975469" y="2177460"/>
            <a:ext cx="3744114" cy="2259819"/>
            <a:chOff x="1304953" y="2071036"/>
            <a:chExt cx="4687492" cy="2345177"/>
          </a:xfrm>
        </p:grpSpPr>
        <p:grpSp>
          <p:nvGrpSpPr>
            <p:cNvPr id="3" name="Group 2"/>
            <p:cNvGrpSpPr/>
            <p:nvPr/>
          </p:nvGrpSpPr>
          <p:grpSpPr>
            <a:xfrm>
              <a:off x="1304953" y="2071036"/>
              <a:ext cx="3249839" cy="2345177"/>
              <a:chOff x="2311400" y="348437"/>
              <a:chExt cx="5245100" cy="3858140"/>
            </a:xfrm>
          </p:grpSpPr>
          <p:sp>
            <p:nvSpPr>
              <p:cNvPr id="4" name="Rectangle 3"/>
              <p:cNvSpPr/>
              <p:nvPr/>
            </p:nvSpPr>
            <p:spPr>
              <a:xfrm>
                <a:off x="3797300" y="348437"/>
                <a:ext cx="1854200" cy="921562"/>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s-PE" sz="1100" dirty="0">
                    <a:solidFill>
                      <a:srgbClr val="FFFFFF"/>
                    </a:solidFill>
                    <a:latin typeface="Calibri"/>
                  </a:rPr>
                  <a:t>Gerente responsable</a:t>
                </a:r>
              </a:p>
            </p:txBody>
          </p:sp>
          <p:sp>
            <p:nvSpPr>
              <p:cNvPr id="5" name="Rectangle 4"/>
              <p:cNvSpPr/>
              <p:nvPr/>
            </p:nvSpPr>
            <p:spPr>
              <a:xfrm>
                <a:off x="2311400" y="1790700"/>
                <a:ext cx="1739900" cy="863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s-PE" sz="900" dirty="0">
                    <a:solidFill>
                      <a:srgbClr val="FFFFFF"/>
                    </a:solidFill>
                    <a:latin typeface="Calibri"/>
                  </a:rPr>
                  <a:t>Responsable operacional</a:t>
                </a:r>
              </a:p>
            </p:txBody>
          </p:sp>
          <p:sp>
            <p:nvSpPr>
              <p:cNvPr id="6" name="Rectangle 5"/>
              <p:cNvSpPr/>
              <p:nvPr/>
            </p:nvSpPr>
            <p:spPr>
              <a:xfrm>
                <a:off x="5410199" y="1790701"/>
                <a:ext cx="1856760" cy="8636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s-PE" sz="900" dirty="0">
                    <a:solidFill>
                      <a:srgbClr val="FFFFFF"/>
                    </a:solidFill>
                    <a:latin typeface="Calibri"/>
                  </a:rPr>
                  <a:t>Aseguramiento de la Calidad</a:t>
                </a:r>
              </a:p>
            </p:txBody>
          </p:sp>
          <p:cxnSp>
            <p:nvCxnSpPr>
              <p:cNvPr id="7" name="Elbow Connector 6"/>
              <p:cNvCxnSpPr>
                <a:stCxn id="4" idx="2"/>
                <a:endCxn id="5" idx="0"/>
              </p:cNvCxnSpPr>
              <p:nvPr/>
            </p:nvCxnSpPr>
            <p:spPr>
              <a:xfrm rot="5400000">
                <a:off x="3692526" y="758825"/>
                <a:ext cx="520702" cy="1543050"/>
              </a:xfrm>
              <a:prstGeom prst="bentConnector3">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cxnSp>
            <p:nvCxnSpPr>
              <p:cNvPr id="8" name="Elbow Connector 7"/>
              <p:cNvCxnSpPr>
                <a:stCxn id="6" idx="0"/>
              </p:cNvCxnSpPr>
              <p:nvPr/>
            </p:nvCxnSpPr>
            <p:spPr>
              <a:xfrm rot="16200000" flipV="1">
                <a:off x="5401315" y="853436"/>
                <a:ext cx="260350" cy="1614179"/>
              </a:xfrm>
              <a:prstGeom prst="bentConnector2">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2784473" y="3430644"/>
                <a:ext cx="1685926" cy="774700"/>
              </a:xfrm>
              <a:prstGeom prst="rect">
                <a:avLst/>
              </a:prstGeom>
              <a:solidFill>
                <a:srgbClr val="FF993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s-PE" sz="900" dirty="0">
                    <a:solidFill>
                      <a:srgbClr val="FFFFFF"/>
                    </a:solidFill>
                    <a:latin typeface="Calibri"/>
                  </a:rPr>
                  <a:t>Capacitación</a:t>
                </a:r>
              </a:p>
            </p:txBody>
          </p:sp>
          <p:cxnSp>
            <p:nvCxnSpPr>
              <p:cNvPr id="13" name="Elbow Connector 12"/>
              <p:cNvCxnSpPr>
                <a:endCxn id="9" idx="1"/>
              </p:cNvCxnSpPr>
              <p:nvPr/>
            </p:nvCxnSpPr>
            <p:spPr>
              <a:xfrm rot="16200000" flipH="1">
                <a:off x="2054990" y="3088511"/>
                <a:ext cx="1163693" cy="295273"/>
              </a:xfrm>
              <a:prstGeom prst="bentConnector2">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5870574" y="3431877"/>
                <a:ext cx="1685926" cy="774700"/>
              </a:xfrm>
              <a:prstGeom prst="rect">
                <a:avLst/>
              </a:prstGeom>
              <a:gradFill flip="none" rotWithShape="1">
                <a:gsLst>
                  <a:gs pos="0">
                    <a:schemeClr val="accent6">
                      <a:shade val="30000"/>
                      <a:satMod val="115000"/>
                    </a:schemeClr>
                  </a:gs>
                  <a:gs pos="50000">
                    <a:schemeClr val="accent6">
                      <a:shade val="67500"/>
                      <a:satMod val="115000"/>
                    </a:schemeClr>
                  </a:gs>
                  <a:gs pos="100000">
                    <a:schemeClr val="accent6">
                      <a:shade val="100000"/>
                      <a:satMod val="115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s-PE" sz="900" dirty="0">
                    <a:solidFill>
                      <a:srgbClr val="FFFFFF"/>
                    </a:solidFill>
                    <a:latin typeface="Calibri"/>
                  </a:rPr>
                  <a:t>Auditorias</a:t>
                </a:r>
              </a:p>
            </p:txBody>
          </p:sp>
          <p:cxnSp>
            <p:nvCxnSpPr>
              <p:cNvPr id="17" name="Elbow Connector 16"/>
              <p:cNvCxnSpPr>
                <a:endCxn id="16" idx="1"/>
              </p:cNvCxnSpPr>
              <p:nvPr/>
            </p:nvCxnSpPr>
            <p:spPr>
              <a:xfrm rot="16200000" flipH="1">
                <a:off x="5135716" y="3084367"/>
                <a:ext cx="1164922" cy="304796"/>
              </a:xfrm>
              <a:prstGeom prst="bentConnector2">
                <a:avLst/>
              </a:prstGeom>
              <a:ln w="12700">
                <a:solidFill>
                  <a:schemeClr val="accent4"/>
                </a:solidFill>
              </a:ln>
            </p:spPr>
            <p:style>
              <a:lnRef idx="2">
                <a:schemeClr val="accent1"/>
              </a:lnRef>
              <a:fillRef idx="0">
                <a:schemeClr val="accent1"/>
              </a:fillRef>
              <a:effectRef idx="1">
                <a:schemeClr val="accent1"/>
              </a:effectRef>
              <a:fontRef idx="minor">
                <a:schemeClr val="tx1"/>
              </a:fontRef>
            </p:style>
          </p:cxnSp>
        </p:grpSp>
        <p:sp>
          <p:nvSpPr>
            <p:cNvPr id="19" name="Rectangle 18"/>
            <p:cNvSpPr/>
            <p:nvPr/>
          </p:nvSpPr>
          <p:spPr>
            <a:xfrm>
              <a:off x="4914411" y="2947718"/>
              <a:ext cx="1078034" cy="524941"/>
            </a:xfrm>
            <a:prstGeom prst="rect">
              <a:avLst/>
            </a:prstGeom>
            <a:solidFill>
              <a:srgbClr val="FF5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342900"/>
              <a:r>
                <a:rPr lang="es-PE" sz="900" b="1" dirty="0">
                  <a:solidFill>
                    <a:srgbClr val="FFFFFF"/>
                  </a:solidFill>
                  <a:latin typeface="Calibri"/>
                </a:rPr>
                <a:t>Organización SMS</a:t>
              </a:r>
            </a:p>
          </p:txBody>
        </p:sp>
        <p:cxnSp>
          <p:nvCxnSpPr>
            <p:cNvPr id="21" name="Elbow Connector 20"/>
            <p:cNvCxnSpPr>
              <a:stCxn id="19" idx="0"/>
            </p:cNvCxnSpPr>
            <p:nvPr/>
          </p:nvCxnSpPr>
          <p:spPr>
            <a:xfrm rot="16200000" flipV="1">
              <a:off x="4547674" y="2041959"/>
              <a:ext cx="158255" cy="1653253"/>
            </a:xfrm>
            <a:prstGeom prst="bentConnector2">
              <a:avLst/>
            </a:prstGeom>
            <a:ln>
              <a:solidFill>
                <a:srgbClr val="FF5050"/>
              </a:solidFill>
            </a:ln>
          </p:spPr>
          <p:style>
            <a:lnRef idx="2">
              <a:schemeClr val="accent1"/>
            </a:lnRef>
            <a:fillRef idx="0">
              <a:schemeClr val="accent1"/>
            </a:fillRef>
            <a:effectRef idx="1">
              <a:schemeClr val="accent1"/>
            </a:effectRef>
            <a:fontRef idx="minor">
              <a:schemeClr val="tx1"/>
            </a:fontRef>
          </p:style>
        </p:cxnSp>
      </p:grpSp>
      <p:graphicFrame>
        <p:nvGraphicFramePr>
          <p:cNvPr id="31" name="Diagram 30"/>
          <p:cNvGraphicFramePr/>
          <p:nvPr>
            <p:extLst>
              <p:ext uri="{D42A27DB-BD31-4B8C-83A1-F6EECF244321}">
                <p14:modId xmlns:p14="http://schemas.microsoft.com/office/powerpoint/2010/main" val="1975456952"/>
              </p:ext>
            </p:extLst>
          </p:nvPr>
        </p:nvGraphicFramePr>
        <p:xfrm>
          <a:off x="586480" y="3540161"/>
          <a:ext cx="2388989" cy="1379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CuadroTexto 13"/>
          <p:cNvSpPr txBox="1"/>
          <p:nvPr/>
        </p:nvSpPr>
        <p:spPr>
          <a:xfrm>
            <a:off x="776180" y="3575536"/>
            <a:ext cx="1543647" cy="385547"/>
          </a:xfrm>
          <a:prstGeom prst="rect">
            <a:avLst/>
          </a:prstGeom>
          <a:noFill/>
        </p:spPr>
        <p:txBody>
          <a:bodyPr wrap="square" rtlCol="0">
            <a:spAutoFit/>
          </a:bodyPr>
          <a:lstStyle/>
          <a:p>
            <a:pPr algn="ctr" defTabSz="342900"/>
            <a:r>
              <a:rPr lang="es-ES" sz="1350" b="1" dirty="0">
                <a:solidFill>
                  <a:srgbClr val="FF0000"/>
                </a:solidFill>
                <a:latin typeface="Calibri"/>
              </a:rPr>
              <a:t>PERSONAL</a:t>
            </a:r>
          </a:p>
        </p:txBody>
      </p:sp>
      <p:graphicFrame>
        <p:nvGraphicFramePr>
          <p:cNvPr id="33" name="Diagram 32"/>
          <p:cNvGraphicFramePr/>
          <p:nvPr>
            <p:extLst>
              <p:ext uri="{D42A27DB-BD31-4B8C-83A1-F6EECF244321}">
                <p14:modId xmlns:p14="http://schemas.microsoft.com/office/powerpoint/2010/main" val="4242101380"/>
              </p:ext>
            </p:extLst>
          </p:nvPr>
        </p:nvGraphicFramePr>
        <p:xfrm>
          <a:off x="2181489" y="3631957"/>
          <a:ext cx="6894583" cy="320178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4" name="Diagram 33"/>
          <p:cNvGraphicFramePr/>
          <p:nvPr>
            <p:extLst>
              <p:ext uri="{D42A27DB-BD31-4B8C-83A1-F6EECF244321}">
                <p14:modId xmlns:p14="http://schemas.microsoft.com/office/powerpoint/2010/main" val="1280993958"/>
              </p:ext>
            </p:extLst>
          </p:nvPr>
        </p:nvGraphicFramePr>
        <p:xfrm>
          <a:off x="153969" y="0"/>
          <a:ext cx="6120017" cy="210596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35" name="Diagram 34"/>
          <p:cNvGraphicFramePr/>
          <p:nvPr>
            <p:extLst>
              <p:ext uri="{D42A27DB-BD31-4B8C-83A1-F6EECF244321}">
                <p14:modId xmlns:p14="http://schemas.microsoft.com/office/powerpoint/2010/main" val="3090826822"/>
              </p:ext>
            </p:extLst>
          </p:nvPr>
        </p:nvGraphicFramePr>
        <p:xfrm>
          <a:off x="443281" y="4437279"/>
          <a:ext cx="4022063" cy="2325882"/>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36" name="TextBox 35"/>
          <p:cNvSpPr txBox="1"/>
          <p:nvPr/>
        </p:nvSpPr>
        <p:spPr>
          <a:xfrm>
            <a:off x="6103144" y="424912"/>
            <a:ext cx="2703972" cy="523220"/>
          </a:xfrm>
          <a:prstGeom prst="rect">
            <a:avLst/>
          </a:prstGeom>
          <a:noFill/>
        </p:spPr>
        <p:txBody>
          <a:bodyPr wrap="square" rtlCol="0">
            <a:spAutoFit/>
          </a:bodyPr>
          <a:lstStyle/>
          <a:p>
            <a:pPr algn="ctr" defTabSz="342900"/>
            <a:r>
              <a:rPr lang="es-PE" sz="2800" b="1" dirty="0">
                <a:solidFill>
                  <a:srgbClr val="474747"/>
                </a:solidFill>
                <a:latin typeface="Calibri"/>
              </a:rPr>
              <a:t>	ETAPA 3</a:t>
            </a:r>
          </a:p>
        </p:txBody>
      </p:sp>
    </p:spTree>
    <p:extLst>
      <p:ext uri="{BB962C8B-B14F-4D97-AF65-F5344CB8AC3E}">
        <p14:creationId xmlns:p14="http://schemas.microsoft.com/office/powerpoint/2010/main" val="58308827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1000"/>
                                        <p:tgtEl>
                                          <p:spTgt spid="35"/>
                                        </p:tgtEl>
                                      </p:cBhvr>
                                    </p:animEffect>
                                    <p:anim calcmode="lin" valueType="num">
                                      <p:cBhvr>
                                        <p:cTn id="15" dur="1000" fill="hold"/>
                                        <p:tgtEl>
                                          <p:spTgt spid="35"/>
                                        </p:tgtEl>
                                        <p:attrNameLst>
                                          <p:attrName>ppt_x</p:attrName>
                                        </p:attrNameLst>
                                      </p:cBhvr>
                                      <p:tavLst>
                                        <p:tav tm="0">
                                          <p:val>
                                            <p:strVal val="#ppt_x"/>
                                          </p:val>
                                        </p:tav>
                                        <p:tav tm="100000">
                                          <p:val>
                                            <p:strVal val="#ppt_x"/>
                                          </p:val>
                                        </p:tav>
                                      </p:tavLst>
                                    </p:anim>
                                    <p:anim calcmode="lin" valueType="num">
                                      <p:cBhvr>
                                        <p:cTn id="16"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additive="base">
                                        <p:cTn id="21" dur="500" fill="hold"/>
                                        <p:tgtEl>
                                          <p:spTgt spid="31"/>
                                        </p:tgtEl>
                                        <p:attrNameLst>
                                          <p:attrName>ppt_x</p:attrName>
                                        </p:attrNameLst>
                                      </p:cBhvr>
                                      <p:tavLst>
                                        <p:tav tm="0">
                                          <p:val>
                                            <p:strVal val="0-#ppt_w/2"/>
                                          </p:val>
                                        </p:tav>
                                        <p:tav tm="100000">
                                          <p:val>
                                            <p:strVal val="#ppt_x"/>
                                          </p:val>
                                        </p:tav>
                                      </p:tavLst>
                                    </p:anim>
                                    <p:anim calcmode="lin" valueType="num">
                                      <p:cBhvr additive="base">
                                        <p:cTn id="22" dur="500" fill="hold"/>
                                        <p:tgtEl>
                                          <p:spTgt spid="31"/>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0-#ppt_w/2"/>
                                          </p:val>
                                        </p:tav>
                                        <p:tav tm="100000">
                                          <p:val>
                                            <p:strVal val="#ppt_x"/>
                                          </p:val>
                                        </p:tav>
                                      </p:tavLst>
                                    </p:anim>
                                    <p:anim calcmode="lin" valueType="num">
                                      <p:cBhvr additive="base">
                                        <p:cTn id="26"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1" grpId="0">
        <p:bldAsOne/>
      </p:bldGraphic>
      <p:bldP spid="32" grpId="0"/>
      <p:bldGraphic spid="33" grpId="0">
        <p:bldAsOne/>
      </p:bldGraphic>
      <p:bldGraphic spid="34" grpId="0">
        <p:bldAsOne/>
      </p:bldGraphic>
      <p:bldGraphic spid="35"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310902078"/>
              </p:ext>
            </p:extLst>
          </p:nvPr>
        </p:nvGraphicFramePr>
        <p:xfrm>
          <a:off x="3347360" y="2400301"/>
          <a:ext cx="1743075" cy="18987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5748156" y="3150776"/>
            <a:ext cx="737684" cy="368842"/>
            <a:chOff x="2204524" y="699819"/>
            <a:chExt cx="983578" cy="491789"/>
          </a:xfrm>
          <a:gradFill flip="none" rotWithShape="1">
            <a:gsLst>
              <a:gs pos="0">
                <a:srgbClr val="FF5050">
                  <a:shade val="30000"/>
                  <a:satMod val="115000"/>
                </a:srgbClr>
              </a:gs>
              <a:gs pos="50000">
                <a:srgbClr val="FF5050">
                  <a:shade val="67500"/>
                  <a:satMod val="115000"/>
                </a:srgbClr>
              </a:gs>
              <a:gs pos="100000">
                <a:srgbClr val="FF5050">
                  <a:shade val="100000"/>
                  <a:satMod val="115000"/>
                </a:srgbClr>
              </a:gs>
            </a:gsLst>
            <a:lin ang="0" scaled="1"/>
            <a:tileRect/>
          </a:gradFill>
        </p:grpSpPr>
        <p:sp>
          <p:nvSpPr>
            <p:cNvPr id="5" name="Rectangle 4"/>
            <p:cNvSpPr/>
            <p:nvPr/>
          </p:nvSpPr>
          <p:spPr>
            <a:xfrm>
              <a:off x="2204524" y="699819"/>
              <a:ext cx="983578" cy="491789"/>
            </a:xfrm>
            <a:prstGeom prst="rect">
              <a:avLst/>
            </a:prstGeom>
            <a:grp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sp>
        <p:sp>
          <p:nvSpPr>
            <p:cNvPr id="6" name="Rectangle 5"/>
            <p:cNvSpPr/>
            <p:nvPr/>
          </p:nvSpPr>
          <p:spPr>
            <a:xfrm>
              <a:off x="2204524" y="699819"/>
              <a:ext cx="983578" cy="491789"/>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5239" tIns="5239" rIns="5239" bIns="5239" numCol="1" spcCol="1270" anchor="ctr" anchorCtr="0">
              <a:noAutofit/>
            </a:bodyPr>
            <a:lstStyle/>
            <a:p>
              <a:pPr algn="ctr" defTabSz="366713">
                <a:spcBef>
                  <a:spcPct val="0"/>
                </a:spcBef>
              </a:pPr>
              <a:r>
                <a:rPr lang="es-PE" sz="825" dirty="0">
                  <a:solidFill>
                    <a:srgbClr val="FFFFFF"/>
                  </a:solidFill>
                  <a:latin typeface="Calibri"/>
                </a:rPr>
                <a:t>Organización SMS</a:t>
              </a:r>
            </a:p>
          </p:txBody>
        </p:sp>
      </p:grpSp>
      <p:cxnSp>
        <p:nvCxnSpPr>
          <p:cNvPr id="7" name="Straight Connector 6"/>
          <p:cNvCxnSpPr/>
          <p:nvPr/>
        </p:nvCxnSpPr>
        <p:spPr>
          <a:xfrm>
            <a:off x="4700335" y="3065976"/>
            <a:ext cx="1457306" cy="6724"/>
          </a:xfrm>
          <a:prstGeom prst="line">
            <a:avLst/>
          </a:prstGeom>
          <a:ln w="3175">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6149868" y="3065974"/>
            <a:ext cx="0" cy="81887"/>
          </a:xfrm>
          <a:prstGeom prst="line">
            <a:avLst/>
          </a:prstGeom>
          <a:ln w="3175">
            <a:solidFill>
              <a:srgbClr val="0070C0"/>
            </a:solidFill>
          </a:ln>
        </p:spPr>
        <p:style>
          <a:lnRef idx="2">
            <a:schemeClr val="accent1"/>
          </a:lnRef>
          <a:fillRef idx="0">
            <a:schemeClr val="accent1"/>
          </a:fillRef>
          <a:effectRef idx="1">
            <a:schemeClr val="accent1"/>
          </a:effectRef>
          <a:fontRef idx="minor">
            <a:schemeClr val="tx1"/>
          </a:fontRef>
        </p:style>
      </p:cxnSp>
      <p:graphicFrame>
        <p:nvGraphicFramePr>
          <p:cNvPr id="9" name="Diagram 8"/>
          <p:cNvGraphicFramePr/>
          <p:nvPr>
            <p:extLst>
              <p:ext uri="{D42A27DB-BD31-4B8C-83A1-F6EECF244321}">
                <p14:modId xmlns:p14="http://schemas.microsoft.com/office/powerpoint/2010/main" val="3286964519"/>
              </p:ext>
            </p:extLst>
          </p:nvPr>
        </p:nvGraphicFramePr>
        <p:xfrm>
          <a:off x="278961" y="0"/>
          <a:ext cx="5672660" cy="255781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p:cNvGraphicFramePr/>
          <p:nvPr>
            <p:extLst>
              <p:ext uri="{D42A27DB-BD31-4B8C-83A1-F6EECF244321}">
                <p14:modId xmlns:p14="http://schemas.microsoft.com/office/powerpoint/2010/main" val="2529788728"/>
              </p:ext>
            </p:extLst>
          </p:nvPr>
        </p:nvGraphicFramePr>
        <p:xfrm>
          <a:off x="2256913" y="3512298"/>
          <a:ext cx="6759495" cy="334570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Diagram 10"/>
          <p:cNvGraphicFramePr/>
          <p:nvPr>
            <p:extLst>
              <p:ext uri="{D42A27DB-BD31-4B8C-83A1-F6EECF244321}">
                <p14:modId xmlns:p14="http://schemas.microsoft.com/office/powerpoint/2010/main" val="2382987376"/>
              </p:ext>
            </p:extLst>
          </p:nvPr>
        </p:nvGraphicFramePr>
        <p:xfrm>
          <a:off x="946406" y="3776603"/>
          <a:ext cx="3652440" cy="236303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Diagram 11"/>
          <p:cNvGraphicFramePr/>
          <p:nvPr>
            <p:extLst>
              <p:ext uri="{D42A27DB-BD31-4B8C-83A1-F6EECF244321}">
                <p14:modId xmlns:p14="http://schemas.microsoft.com/office/powerpoint/2010/main" val="2141798235"/>
              </p:ext>
            </p:extLst>
          </p:nvPr>
        </p:nvGraphicFramePr>
        <p:xfrm>
          <a:off x="1112658" y="3331445"/>
          <a:ext cx="2188349" cy="1188013"/>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13" name="CuadroTexto 8"/>
          <p:cNvSpPr txBox="1"/>
          <p:nvPr/>
        </p:nvSpPr>
        <p:spPr>
          <a:xfrm>
            <a:off x="1504313" y="3292995"/>
            <a:ext cx="1009458" cy="307777"/>
          </a:xfrm>
          <a:prstGeom prst="rect">
            <a:avLst/>
          </a:prstGeom>
          <a:noFill/>
        </p:spPr>
        <p:txBody>
          <a:bodyPr wrap="square" rtlCol="0">
            <a:spAutoFit/>
          </a:bodyPr>
          <a:lstStyle/>
          <a:p>
            <a:pPr algn="ctr" defTabSz="342900"/>
            <a:r>
              <a:rPr lang="es-ES" sz="1400" b="1" dirty="0">
                <a:solidFill>
                  <a:srgbClr val="FF0000"/>
                </a:solidFill>
                <a:latin typeface="Calibri"/>
              </a:rPr>
              <a:t>PERSONAL</a:t>
            </a:r>
          </a:p>
        </p:txBody>
      </p:sp>
      <p:graphicFrame>
        <p:nvGraphicFramePr>
          <p:cNvPr id="14" name="Diagrama 16"/>
          <p:cNvGraphicFramePr/>
          <p:nvPr>
            <p:extLst>
              <p:ext uri="{D42A27DB-BD31-4B8C-83A1-F6EECF244321}">
                <p14:modId xmlns:p14="http://schemas.microsoft.com/office/powerpoint/2010/main" val="2497527293"/>
              </p:ext>
            </p:extLst>
          </p:nvPr>
        </p:nvGraphicFramePr>
        <p:xfrm>
          <a:off x="4352204" y="3548091"/>
          <a:ext cx="1390898" cy="1037971"/>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15" name="Elipse 15"/>
          <p:cNvSpPr/>
          <p:nvPr/>
        </p:nvSpPr>
        <p:spPr>
          <a:xfrm>
            <a:off x="6149868" y="4660763"/>
            <a:ext cx="2791073" cy="525577"/>
          </a:xfrm>
          <a:prstGeom prst="ellipse">
            <a:avLst/>
          </a:prstGeom>
          <a:noFill/>
          <a:ln w="19050" cmpd="sng">
            <a:solidFill>
              <a:srgbClr val="5D39A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s-ES" sz="1350">
              <a:solidFill>
                <a:srgbClr val="FFFFFF"/>
              </a:solidFill>
              <a:latin typeface="Calibri"/>
            </a:endParaRPr>
          </a:p>
        </p:txBody>
      </p:sp>
      <p:sp>
        <p:nvSpPr>
          <p:cNvPr id="16" name="Elipse 18"/>
          <p:cNvSpPr/>
          <p:nvPr/>
        </p:nvSpPr>
        <p:spPr>
          <a:xfrm>
            <a:off x="5980293" y="5152328"/>
            <a:ext cx="2627909" cy="429730"/>
          </a:xfrm>
          <a:prstGeom prst="ellipse">
            <a:avLst/>
          </a:prstGeom>
          <a:noFill/>
          <a:ln w="19050" cmpd="sng">
            <a:solidFill>
              <a:srgbClr val="5D39AD"/>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s-ES" sz="1350">
              <a:solidFill>
                <a:srgbClr val="FFFFFF"/>
              </a:solidFill>
              <a:latin typeface="Calibri"/>
            </a:endParaRPr>
          </a:p>
        </p:txBody>
      </p:sp>
      <p:sp>
        <p:nvSpPr>
          <p:cNvPr id="17" name="Elipse 19"/>
          <p:cNvSpPr/>
          <p:nvPr/>
        </p:nvSpPr>
        <p:spPr>
          <a:xfrm>
            <a:off x="1269127" y="4563343"/>
            <a:ext cx="2461946" cy="762750"/>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s-ES" sz="1350">
              <a:solidFill>
                <a:srgbClr val="FFFFFF"/>
              </a:solidFill>
              <a:latin typeface="Calibri"/>
            </a:endParaRPr>
          </a:p>
        </p:txBody>
      </p:sp>
      <p:sp>
        <p:nvSpPr>
          <p:cNvPr id="18" name="Rectangle 6"/>
          <p:cNvSpPr/>
          <p:nvPr/>
        </p:nvSpPr>
        <p:spPr>
          <a:xfrm>
            <a:off x="4305851" y="3147861"/>
            <a:ext cx="784584" cy="406163"/>
          </a:xfrm>
          <a:prstGeom prst="rect">
            <a:avLst/>
          </a:prstGeom>
          <a:gradFill flip="none" rotWithShape="1">
            <a:gsLst>
              <a:gs pos="0">
                <a:srgbClr val="2B84D3">
                  <a:shade val="30000"/>
                  <a:satMod val="115000"/>
                </a:srgbClr>
              </a:gs>
              <a:gs pos="50000">
                <a:srgbClr val="2B84D3">
                  <a:shade val="67500"/>
                  <a:satMod val="115000"/>
                </a:srgbClr>
              </a:gs>
              <a:gs pos="100000">
                <a:srgbClr val="2B84D3">
                  <a:shade val="100000"/>
                  <a:satMod val="115000"/>
                </a:srgbClr>
              </a:gs>
            </a:gsLst>
            <a:lin ang="0" scaled="1"/>
            <a:tileRect/>
          </a:gradFill>
        </p:spPr>
        <p:style>
          <a:lnRef idx="0">
            <a:scrgbClr r="0" g="0" b="0"/>
          </a:lnRef>
          <a:fillRef idx="0">
            <a:scrgbClr r="0" g="0" b="0"/>
          </a:fillRef>
          <a:effectRef idx="0">
            <a:scrgbClr r="0" g="0" b="0"/>
          </a:effectRef>
          <a:fontRef idx="minor">
            <a:schemeClr val="lt1"/>
          </a:fontRef>
        </p:style>
        <p:txBody>
          <a:bodyPr spcFirstLastPara="0" vert="horz" wrap="square" lIns="5239" tIns="5239" rIns="5239" bIns="5239" numCol="1" spcCol="1270" anchor="ctr" anchorCtr="0">
            <a:noAutofit/>
          </a:bodyPr>
          <a:lstStyle/>
          <a:p>
            <a:pPr algn="ctr" defTabSz="366713">
              <a:spcBef>
                <a:spcPct val="0"/>
              </a:spcBef>
            </a:pPr>
            <a:r>
              <a:rPr lang="es-PE" sz="1200" b="1" dirty="0">
                <a:solidFill>
                  <a:srgbClr val="FFFF00"/>
                </a:solidFill>
                <a:latin typeface="Calibri"/>
              </a:rPr>
              <a:t>SMS</a:t>
            </a:r>
          </a:p>
        </p:txBody>
      </p:sp>
      <p:sp>
        <p:nvSpPr>
          <p:cNvPr id="24" name="TextBox 23"/>
          <p:cNvSpPr txBox="1"/>
          <p:nvPr/>
        </p:nvSpPr>
        <p:spPr>
          <a:xfrm>
            <a:off x="5493544" y="1068556"/>
            <a:ext cx="2271713" cy="415498"/>
          </a:xfrm>
          <a:prstGeom prst="rect">
            <a:avLst/>
          </a:prstGeom>
          <a:noFill/>
        </p:spPr>
        <p:txBody>
          <a:bodyPr wrap="square" rtlCol="0">
            <a:spAutoFit/>
          </a:bodyPr>
          <a:lstStyle/>
          <a:p>
            <a:pPr algn="ctr" defTabSz="342900"/>
            <a:r>
              <a:rPr lang="es-PE" sz="2100" b="1" dirty="0">
                <a:solidFill>
                  <a:srgbClr val="474747"/>
                </a:solidFill>
                <a:latin typeface="Calibri"/>
              </a:rPr>
              <a:t>	ETAPA 4</a:t>
            </a:r>
          </a:p>
        </p:txBody>
      </p:sp>
    </p:spTree>
    <p:extLst>
      <p:ext uri="{BB962C8B-B14F-4D97-AF65-F5344CB8AC3E}">
        <p14:creationId xmlns:p14="http://schemas.microsoft.com/office/powerpoint/2010/main" val="207898552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ppt_x</p:attrName>
                                        </p:attrNameLst>
                                      </p:cBhvr>
                                      <p:tavLst>
                                        <p:tav tm="0">
                                          <p:val>
                                            <p:strVal val="#ppt_x-#ppt_w*1.125000"/>
                                          </p:val>
                                        </p:tav>
                                        <p:tav tm="100000">
                                          <p:val>
                                            <p:strVal val="#ppt_x"/>
                                          </p:val>
                                        </p:tav>
                                      </p:tavLst>
                                    </p:anim>
                                    <p:animEffect transition="in" filter="wipe(right)">
                                      <p:cBhvr>
                                        <p:cTn id="15" dur="500"/>
                                        <p:tgtEl>
                                          <p:spTgt spid="13"/>
                                        </p:tgtEl>
                                      </p:cBhvr>
                                    </p:animEffect>
                                  </p:childTnLst>
                                </p:cTn>
                              </p:par>
                              <p:par>
                                <p:cTn id="16" presetID="2" presetClass="entr" presetSubtype="8"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9">
                                            <p:graphicEl>
                                              <a:dgm id="{CD30F9A5-1C61-B849-AB27-C0171785A122}"/>
                                            </p:graphicEl>
                                          </p:spTgt>
                                        </p:tgtEl>
                                        <p:attrNameLst>
                                          <p:attrName>style.visibility</p:attrName>
                                        </p:attrNameLst>
                                      </p:cBhvr>
                                      <p:to>
                                        <p:strVal val="visible"/>
                                      </p:to>
                                    </p:set>
                                    <p:animEffect transition="in" filter="dissolve">
                                      <p:cBhvr>
                                        <p:cTn id="24" dur="500"/>
                                        <p:tgtEl>
                                          <p:spTgt spid="9">
                                            <p:graphicEl>
                                              <a:dgm id="{CD30F9A5-1C61-B849-AB27-C0171785A122}"/>
                                            </p:graphicEl>
                                          </p:spTgt>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9">
                                            <p:graphicEl>
                                              <a:dgm id="{78B3EAA8-E6EA-F040-BE97-C4A75DCCDA32}"/>
                                            </p:graphicEl>
                                          </p:spTgt>
                                        </p:tgtEl>
                                        <p:attrNameLst>
                                          <p:attrName>style.visibility</p:attrName>
                                        </p:attrNameLst>
                                      </p:cBhvr>
                                      <p:to>
                                        <p:strVal val="visible"/>
                                      </p:to>
                                    </p:set>
                                    <p:animEffect transition="in" filter="dissolve">
                                      <p:cBhvr>
                                        <p:cTn id="28" dur="500"/>
                                        <p:tgtEl>
                                          <p:spTgt spid="9">
                                            <p:graphicEl>
                                              <a:dgm id="{78B3EAA8-E6EA-F040-BE97-C4A75DCCDA32}"/>
                                            </p:graphicEl>
                                          </p:spTgt>
                                        </p:tgtEl>
                                      </p:cBhvr>
                                    </p:animEffect>
                                  </p:childTnLst>
                                </p:cTn>
                              </p:par>
                            </p:childTnLst>
                          </p:cTn>
                        </p:par>
                        <p:par>
                          <p:cTn id="29" fill="hold">
                            <p:stCondLst>
                              <p:cond delay="1000"/>
                            </p:stCondLst>
                            <p:childTnLst>
                              <p:par>
                                <p:cTn id="30" presetID="9" presetClass="entr" presetSubtype="0" fill="hold" grpId="0" nodeType="afterEffect">
                                  <p:stCondLst>
                                    <p:cond delay="0"/>
                                  </p:stCondLst>
                                  <p:childTnLst>
                                    <p:set>
                                      <p:cBhvr>
                                        <p:cTn id="31" dur="1" fill="hold">
                                          <p:stCondLst>
                                            <p:cond delay="0"/>
                                          </p:stCondLst>
                                        </p:cTn>
                                        <p:tgtEl>
                                          <p:spTgt spid="9">
                                            <p:graphicEl>
                                              <a:dgm id="{9EC96724-A608-AE4A-A63D-CA4D46B0DE9C}"/>
                                            </p:graphicEl>
                                          </p:spTgt>
                                        </p:tgtEl>
                                        <p:attrNameLst>
                                          <p:attrName>style.visibility</p:attrName>
                                        </p:attrNameLst>
                                      </p:cBhvr>
                                      <p:to>
                                        <p:strVal val="visible"/>
                                      </p:to>
                                    </p:set>
                                    <p:animEffect transition="in" filter="dissolve">
                                      <p:cBhvr>
                                        <p:cTn id="32" dur="500"/>
                                        <p:tgtEl>
                                          <p:spTgt spid="9">
                                            <p:graphicEl>
                                              <a:dgm id="{9EC96724-A608-AE4A-A63D-CA4D46B0DE9C}"/>
                                            </p:graphicEl>
                                          </p:spTgt>
                                        </p:tgtEl>
                                      </p:cBhvr>
                                    </p:animEffect>
                                  </p:childTnLst>
                                </p:cTn>
                              </p:par>
                            </p:childTnLst>
                          </p:cTn>
                        </p:par>
                        <p:par>
                          <p:cTn id="33" fill="hold">
                            <p:stCondLst>
                              <p:cond delay="1500"/>
                            </p:stCondLst>
                            <p:childTnLst>
                              <p:par>
                                <p:cTn id="34" presetID="9" presetClass="entr" presetSubtype="0" fill="hold" grpId="0" nodeType="afterEffect">
                                  <p:stCondLst>
                                    <p:cond delay="0"/>
                                  </p:stCondLst>
                                  <p:childTnLst>
                                    <p:set>
                                      <p:cBhvr>
                                        <p:cTn id="35" dur="1" fill="hold">
                                          <p:stCondLst>
                                            <p:cond delay="0"/>
                                          </p:stCondLst>
                                        </p:cTn>
                                        <p:tgtEl>
                                          <p:spTgt spid="9">
                                            <p:graphicEl>
                                              <a:dgm id="{A50A1F1D-2600-4244-A355-76807A282C1E}"/>
                                            </p:graphicEl>
                                          </p:spTgt>
                                        </p:tgtEl>
                                        <p:attrNameLst>
                                          <p:attrName>style.visibility</p:attrName>
                                        </p:attrNameLst>
                                      </p:cBhvr>
                                      <p:to>
                                        <p:strVal val="visible"/>
                                      </p:to>
                                    </p:set>
                                    <p:animEffect transition="in" filter="dissolve">
                                      <p:cBhvr>
                                        <p:cTn id="36" dur="500"/>
                                        <p:tgtEl>
                                          <p:spTgt spid="9">
                                            <p:graphicEl>
                                              <a:dgm id="{A50A1F1D-2600-4244-A355-76807A282C1E}"/>
                                            </p:graphicEl>
                                          </p:spTgt>
                                        </p:tgtEl>
                                      </p:cBhvr>
                                    </p:animEffect>
                                  </p:childTnLst>
                                </p:cTn>
                              </p:par>
                            </p:childTnLst>
                          </p:cTn>
                        </p:par>
                        <p:par>
                          <p:cTn id="37" fill="hold">
                            <p:stCondLst>
                              <p:cond delay="2000"/>
                            </p:stCondLst>
                            <p:childTnLst>
                              <p:par>
                                <p:cTn id="38" presetID="9" presetClass="entr" presetSubtype="0" fill="hold" grpId="0" nodeType="afterEffect">
                                  <p:stCondLst>
                                    <p:cond delay="0"/>
                                  </p:stCondLst>
                                  <p:childTnLst>
                                    <p:set>
                                      <p:cBhvr>
                                        <p:cTn id="39" dur="1" fill="hold">
                                          <p:stCondLst>
                                            <p:cond delay="0"/>
                                          </p:stCondLst>
                                        </p:cTn>
                                        <p:tgtEl>
                                          <p:spTgt spid="9">
                                            <p:graphicEl>
                                              <a:dgm id="{E93B782C-5B77-F344-8150-F4A51EFF7574}"/>
                                            </p:graphicEl>
                                          </p:spTgt>
                                        </p:tgtEl>
                                        <p:attrNameLst>
                                          <p:attrName>style.visibility</p:attrName>
                                        </p:attrNameLst>
                                      </p:cBhvr>
                                      <p:to>
                                        <p:strVal val="visible"/>
                                      </p:to>
                                    </p:set>
                                    <p:animEffect transition="in" filter="dissolve">
                                      <p:cBhvr>
                                        <p:cTn id="40" dur="500"/>
                                        <p:tgtEl>
                                          <p:spTgt spid="9">
                                            <p:graphicEl>
                                              <a:dgm id="{E93B782C-5B77-F344-8150-F4A51EFF7574}"/>
                                            </p:graphicEl>
                                          </p:spTgt>
                                        </p:tgtEl>
                                      </p:cBhvr>
                                    </p:animEffect>
                                  </p:childTnLst>
                                </p:cTn>
                              </p:par>
                            </p:childTnLst>
                          </p:cTn>
                        </p:par>
                        <p:par>
                          <p:cTn id="41" fill="hold">
                            <p:stCondLst>
                              <p:cond delay="2500"/>
                            </p:stCondLst>
                            <p:childTnLst>
                              <p:par>
                                <p:cTn id="42" presetID="9" presetClass="entr" presetSubtype="0" fill="hold" grpId="0" nodeType="afterEffect">
                                  <p:stCondLst>
                                    <p:cond delay="0"/>
                                  </p:stCondLst>
                                  <p:childTnLst>
                                    <p:set>
                                      <p:cBhvr>
                                        <p:cTn id="43" dur="1" fill="hold">
                                          <p:stCondLst>
                                            <p:cond delay="0"/>
                                          </p:stCondLst>
                                        </p:cTn>
                                        <p:tgtEl>
                                          <p:spTgt spid="9">
                                            <p:graphicEl>
                                              <a:dgm id="{14FDC54C-C74E-3548-A530-1965F555F1A8}"/>
                                            </p:graphicEl>
                                          </p:spTgt>
                                        </p:tgtEl>
                                        <p:attrNameLst>
                                          <p:attrName>style.visibility</p:attrName>
                                        </p:attrNameLst>
                                      </p:cBhvr>
                                      <p:to>
                                        <p:strVal val="visible"/>
                                      </p:to>
                                    </p:set>
                                    <p:animEffect transition="in" filter="dissolve">
                                      <p:cBhvr>
                                        <p:cTn id="44" dur="500"/>
                                        <p:tgtEl>
                                          <p:spTgt spid="9">
                                            <p:graphicEl>
                                              <a:dgm id="{14FDC54C-C74E-3548-A530-1965F555F1A8}"/>
                                            </p:graphicEl>
                                          </p:spTgt>
                                        </p:tgtEl>
                                      </p:cBhvr>
                                    </p:animEffect>
                                  </p:childTnLst>
                                </p:cTn>
                              </p:par>
                            </p:childTnLst>
                          </p:cTn>
                        </p:par>
                        <p:par>
                          <p:cTn id="45" fill="hold">
                            <p:stCondLst>
                              <p:cond delay="3000"/>
                            </p:stCondLst>
                            <p:childTnLst>
                              <p:par>
                                <p:cTn id="46" presetID="9" presetClass="entr" presetSubtype="0" fill="hold" grpId="0" nodeType="afterEffect">
                                  <p:stCondLst>
                                    <p:cond delay="0"/>
                                  </p:stCondLst>
                                  <p:childTnLst>
                                    <p:set>
                                      <p:cBhvr>
                                        <p:cTn id="47" dur="1" fill="hold">
                                          <p:stCondLst>
                                            <p:cond delay="0"/>
                                          </p:stCondLst>
                                        </p:cTn>
                                        <p:tgtEl>
                                          <p:spTgt spid="9">
                                            <p:graphicEl>
                                              <a:dgm id="{327D7825-01EB-FA41-A7FF-2F5716C45490}"/>
                                            </p:graphicEl>
                                          </p:spTgt>
                                        </p:tgtEl>
                                        <p:attrNameLst>
                                          <p:attrName>style.visibility</p:attrName>
                                        </p:attrNameLst>
                                      </p:cBhvr>
                                      <p:to>
                                        <p:strVal val="visible"/>
                                      </p:to>
                                    </p:set>
                                    <p:animEffect transition="in" filter="dissolve">
                                      <p:cBhvr>
                                        <p:cTn id="48" dur="500"/>
                                        <p:tgtEl>
                                          <p:spTgt spid="9">
                                            <p:graphicEl>
                                              <a:dgm id="{327D7825-01EB-FA41-A7FF-2F5716C45490}"/>
                                            </p:graphicEl>
                                          </p:spTgt>
                                        </p:tgtEl>
                                      </p:cBhvr>
                                    </p:animEffect>
                                  </p:childTnLst>
                                </p:cTn>
                              </p:par>
                            </p:childTnLst>
                          </p:cTn>
                        </p:par>
                        <p:par>
                          <p:cTn id="49" fill="hold">
                            <p:stCondLst>
                              <p:cond delay="3500"/>
                            </p:stCondLst>
                            <p:childTnLst>
                              <p:par>
                                <p:cTn id="50" presetID="9" presetClass="entr" presetSubtype="0" fill="hold" grpId="0" nodeType="afterEffect">
                                  <p:stCondLst>
                                    <p:cond delay="0"/>
                                  </p:stCondLst>
                                  <p:childTnLst>
                                    <p:set>
                                      <p:cBhvr>
                                        <p:cTn id="51" dur="1" fill="hold">
                                          <p:stCondLst>
                                            <p:cond delay="0"/>
                                          </p:stCondLst>
                                        </p:cTn>
                                        <p:tgtEl>
                                          <p:spTgt spid="9">
                                            <p:graphicEl>
                                              <a:dgm id="{29825E87-1580-7C4C-A7A4-53FD9D13865D}"/>
                                            </p:graphicEl>
                                          </p:spTgt>
                                        </p:tgtEl>
                                        <p:attrNameLst>
                                          <p:attrName>style.visibility</p:attrName>
                                        </p:attrNameLst>
                                      </p:cBhvr>
                                      <p:to>
                                        <p:strVal val="visible"/>
                                      </p:to>
                                    </p:set>
                                    <p:animEffect transition="in" filter="dissolve">
                                      <p:cBhvr>
                                        <p:cTn id="52" dur="500"/>
                                        <p:tgtEl>
                                          <p:spTgt spid="9">
                                            <p:graphicEl>
                                              <a:dgm id="{29825E87-1580-7C4C-A7A4-53FD9D13865D}"/>
                                            </p:graphicEl>
                                          </p:spTgt>
                                        </p:tgtEl>
                                      </p:cBhvr>
                                    </p:animEffect>
                                  </p:childTnLst>
                                </p:cTn>
                              </p:par>
                            </p:childTnLst>
                          </p:cTn>
                        </p:par>
                        <p:par>
                          <p:cTn id="53" fill="hold">
                            <p:stCondLst>
                              <p:cond delay="4000"/>
                            </p:stCondLst>
                            <p:childTnLst>
                              <p:par>
                                <p:cTn id="54" presetID="9" presetClass="entr" presetSubtype="0" fill="hold" grpId="0" nodeType="afterEffect">
                                  <p:stCondLst>
                                    <p:cond delay="0"/>
                                  </p:stCondLst>
                                  <p:childTnLst>
                                    <p:set>
                                      <p:cBhvr>
                                        <p:cTn id="55" dur="1" fill="hold">
                                          <p:stCondLst>
                                            <p:cond delay="0"/>
                                          </p:stCondLst>
                                        </p:cTn>
                                        <p:tgtEl>
                                          <p:spTgt spid="9">
                                            <p:graphicEl>
                                              <a:dgm id="{3D6956D6-AB6C-7B4F-9F7B-92CD4ADA8D38}"/>
                                            </p:graphicEl>
                                          </p:spTgt>
                                        </p:tgtEl>
                                        <p:attrNameLst>
                                          <p:attrName>style.visibility</p:attrName>
                                        </p:attrNameLst>
                                      </p:cBhvr>
                                      <p:to>
                                        <p:strVal val="visible"/>
                                      </p:to>
                                    </p:set>
                                    <p:animEffect transition="in" filter="dissolve">
                                      <p:cBhvr>
                                        <p:cTn id="56" dur="500"/>
                                        <p:tgtEl>
                                          <p:spTgt spid="9">
                                            <p:graphicEl>
                                              <a:dgm id="{3D6956D6-AB6C-7B4F-9F7B-92CD4ADA8D38}"/>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dissolv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1000"/>
                                        <p:tgtEl>
                                          <p:spTgt spid="10"/>
                                        </p:tgtEl>
                                      </p:cBhvr>
                                    </p:animEffect>
                                    <p:anim calcmode="lin" valueType="num">
                                      <p:cBhvr>
                                        <p:cTn id="67" dur="1000" fill="hold"/>
                                        <p:tgtEl>
                                          <p:spTgt spid="10"/>
                                        </p:tgtEl>
                                        <p:attrNameLst>
                                          <p:attrName>ppt_x</p:attrName>
                                        </p:attrNameLst>
                                      </p:cBhvr>
                                      <p:tavLst>
                                        <p:tav tm="0">
                                          <p:val>
                                            <p:strVal val="#ppt_x"/>
                                          </p:val>
                                        </p:tav>
                                        <p:tav tm="100000">
                                          <p:val>
                                            <p:strVal val="#ppt_x"/>
                                          </p:val>
                                        </p:tav>
                                      </p:tavLst>
                                    </p:anim>
                                    <p:anim calcmode="lin" valueType="num">
                                      <p:cBhvr>
                                        <p:cTn id="6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9" presetClass="entr" presetSubtype="0" fill="hold" grpId="0" nodeType="clickEffect">
                                  <p:stCondLst>
                                    <p:cond delay="0"/>
                                  </p:stCondLst>
                                  <p:childTnLst>
                                    <p:set>
                                      <p:cBhvr>
                                        <p:cTn id="72" dur="1" fill="hold">
                                          <p:stCondLst>
                                            <p:cond delay="0"/>
                                          </p:stCondLst>
                                        </p:cTn>
                                        <p:tgtEl>
                                          <p:spTgt spid="15"/>
                                        </p:tgtEl>
                                        <p:attrNameLst>
                                          <p:attrName>style.visibility</p:attrName>
                                        </p:attrNameLst>
                                      </p:cBhvr>
                                      <p:to>
                                        <p:strVal val="visible"/>
                                      </p:to>
                                    </p:set>
                                    <p:animEffect transition="in" filter="dissolve">
                                      <p:cBhvr>
                                        <p:cTn id="73" dur="500"/>
                                        <p:tgtEl>
                                          <p:spTgt spid="15"/>
                                        </p:tgtEl>
                                      </p:cBhvr>
                                    </p:animEffect>
                                  </p:childTnLst>
                                </p:cTn>
                              </p:par>
                            </p:childTnLst>
                          </p:cTn>
                        </p:par>
                      </p:childTnLst>
                    </p:cTn>
                  </p:par>
                  <p:par>
                    <p:cTn id="74" fill="hold">
                      <p:stCondLst>
                        <p:cond delay="indefinite"/>
                      </p:stCondLst>
                      <p:childTnLst>
                        <p:par>
                          <p:cTn id="75" fill="hold">
                            <p:stCondLst>
                              <p:cond delay="0"/>
                            </p:stCondLst>
                            <p:childTnLst>
                              <p:par>
                                <p:cTn id="76" presetID="9" presetClass="entr" presetSubtype="0" fill="hold" grpId="0" nodeType="click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dissolve">
                                      <p:cBhvr>
                                        <p:cTn id="78" dur="500"/>
                                        <p:tgtEl>
                                          <p:spTgt spid="16"/>
                                        </p:tgtEl>
                                      </p:cBhvr>
                                    </p:animEffect>
                                  </p:childTnLst>
                                </p:cTn>
                              </p:par>
                            </p:childTnLst>
                          </p:cTn>
                        </p:par>
                      </p:childTnLst>
                    </p:cTn>
                  </p:par>
                  <p:par>
                    <p:cTn id="79" fill="hold">
                      <p:stCondLst>
                        <p:cond delay="indefinite"/>
                      </p:stCondLst>
                      <p:childTnLst>
                        <p:par>
                          <p:cTn id="80" fill="hold">
                            <p:stCondLst>
                              <p:cond delay="0"/>
                            </p:stCondLst>
                            <p:childTnLst>
                              <p:par>
                                <p:cTn id="81" presetID="9" presetClass="entr" presetSubtype="0"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dissolve">
                                      <p:cBhvr>
                                        <p:cTn id="83" dur="5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nodeType="clickEffect">
                                  <p:stCondLst>
                                    <p:cond delay="0"/>
                                  </p:stCondLst>
                                  <p:childTnLst>
                                    <p:animEffect transition="out" filter="dissolve">
                                      <p:cBhvr>
                                        <p:cTn id="87" dur="500"/>
                                        <p:tgtEl>
                                          <p:spTgt spid="7"/>
                                        </p:tgtEl>
                                      </p:cBhvr>
                                    </p:animEffect>
                                    <p:set>
                                      <p:cBhvr>
                                        <p:cTn id="88" dur="1" fill="hold">
                                          <p:stCondLst>
                                            <p:cond delay="499"/>
                                          </p:stCondLst>
                                        </p:cTn>
                                        <p:tgtEl>
                                          <p:spTgt spid="7"/>
                                        </p:tgtEl>
                                        <p:attrNameLst>
                                          <p:attrName>style.visibility</p:attrName>
                                        </p:attrNameLst>
                                      </p:cBhvr>
                                      <p:to>
                                        <p:strVal val="hidden"/>
                                      </p:to>
                                    </p:set>
                                  </p:childTnLst>
                                </p:cTn>
                              </p:par>
                              <p:par>
                                <p:cTn id="89" presetID="9" presetClass="exit" presetSubtype="0" fill="hold" nodeType="withEffect">
                                  <p:stCondLst>
                                    <p:cond delay="0"/>
                                  </p:stCondLst>
                                  <p:childTnLst>
                                    <p:animEffect transition="out" filter="dissolve">
                                      <p:cBhvr>
                                        <p:cTn id="90" dur="500"/>
                                        <p:tgtEl>
                                          <p:spTgt spid="8"/>
                                        </p:tgtEl>
                                      </p:cBhvr>
                                    </p:animEffect>
                                    <p:set>
                                      <p:cBhvr>
                                        <p:cTn id="91" dur="1" fill="hold">
                                          <p:stCondLst>
                                            <p:cond delay="499"/>
                                          </p:stCondLst>
                                        </p:cTn>
                                        <p:tgtEl>
                                          <p:spTgt spid="8"/>
                                        </p:tgtEl>
                                        <p:attrNameLst>
                                          <p:attrName>style.visibility</p:attrName>
                                        </p:attrNameLst>
                                      </p:cBhvr>
                                      <p:to>
                                        <p:strVal val="hidden"/>
                                      </p:to>
                                    </p:set>
                                  </p:childTnLst>
                                </p:cTn>
                              </p:par>
                              <p:par>
                                <p:cTn id="92" presetID="12" presetClass="exit" presetSubtype="8" fill="hold" nodeType="withEffect">
                                  <p:stCondLst>
                                    <p:cond delay="0"/>
                                  </p:stCondLst>
                                  <p:childTnLst>
                                    <p:anim calcmode="lin" valueType="num">
                                      <p:cBhvr additive="base">
                                        <p:cTn id="93" dur="500"/>
                                        <p:tgtEl>
                                          <p:spTgt spid="4"/>
                                        </p:tgtEl>
                                        <p:attrNameLst>
                                          <p:attrName>ppt_x</p:attrName>
                                        </p:attrNameLst>
                                      </p:cBhvr>
                                      <p:tavLst>
                                        <p:tav tm="0">
                                          <p:val>
                                            <p:strVal val="#ppt_x"/>
                                          </p:val>
                                        </p:tav>
                                        <p:tav tm="100000">
                                          <p:val>
                                            <p:strVal val="#ppt_x-#ppt_w*1.125000"/>
                                          </p:val>
                                        </p:tav>
                                      </p:tavLst>
                                    </p:anim>
                                    <p:animEffect transition="out" filter="wipe(left)">
                                      <p:cBhvr>
                                        <p:cTn id="94" dur="500"/>
                                        <p:tgtEl>
                                          <p:spTgt spid="4"/>
                                        </p:tgtEl>
                                      </p:cBhvr>
                                    </p:animEffect>
                                    <p:set>
                                      <p:cBhvr>
                                        <p:cTn id="95" dur="1" fill="hold">
                                          <p:stCondLst>
                                            <p:cond delay="499"/>
                                          </p:stCondLst>
                                        </p:cTn>
                                        <p:tgtEl>
                                          <p:spTgt spid="4"/>
                                        </p:tgtEl>
                                        <p:attrNameLst>
                                          <p:attrName>style.visibility</p:attrName>
                                        </p:attrNameLst>
                                      </p:cBhvr>
                                      <p:to>
                                        <p:strVal val="hidden"/>
                                      </p:to>
                                    </p:set>
                                  </p:childTnLst>
                                </p:cTn>
                              </p:par>
                            </p:childTnLst>
                          </p:cTn>
                        </p:par>
                        <p:par>
                          <p:cTn id="96" fill="hold">
                            <p:stCondLst>
                              <p:cond delay="500"/>
                            </p:stCondLst>
                            <p:childTnLst>
                              <p:par>
                                <p:cTn id="97" presetID="9" presetClass="entr" presetSubtype="0" fill="hold" grpId="0" nodeType="after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dissolve">
                                      <p:cBhvr>
                                        <p:cTn id="9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p:bldSub>
      </p:bldGraphic>
      <p:bldGraphic spid="10" grpId="0">
        <p:bldAsOne/>
      </p:bldGraphic>
      <p:bldGraphic spid="11" grpId="0">
        <p:bldAsOne/>
      </p:bldGraphic>
      <p:bldGraphic spid="12" grpId="0">
        <p:bldAsOne/>
      </p:bldGraphic>
      <p:bldP spid="13" grpId="0"/>
      <p:bldGraphic spid="14" grpId="0">
        <p:bldAsOne/>
      </p:bldGraphic>
      <p:bldP spid="15" grpId="0" animBg="1"/>
      <p:bldP spid="16" grpId="0" animBg="1"/>
      <p:bldP spid="17" grpId="0" animBg="1"/>
      <p:bldP spid="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576942" y="515257"/>
          <a:ext cx="8109857" cy="553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769797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graphicEl>
                                              <a:dgm id="{3D3DBF93-0347-4F35-9CA9-6AF30ED1D211}"/>
                                            </p:graphicEl>
                                          </p:spTgt>
                                        </p:tgtEl>
                                        <p:attrNameLst>
                                          <p:attrName>style.visibility</p:attrName>
                                        </p:attrNameLst>
                                      </p:cBhvr>
                                      <p:to>
                                        <p:strVal val="visible"/>
                                      </p:to>
                                    </p:set>
                                    <p:animEffect transition="in" filter="fade">
                                      <p:cBhvr>
                                        <p:cTn id="7" dur="1000"/>
                                        <p:tgtEl>
                                          <p:spTgt spid="2">
                                            <p:graphicEl>
                                              <a:dgm id="{3D3DBF93-0347-4F35-9CA9-6AF30ED1D211}"/>
                                            </p:graphicEl>
                                          </p:spTgt>
                                        </p:tgtEl>
                                      </p:cBhvr>
                                    </p:animEffect>
                                    <p:anim calcmode="lin" valueType="num">
                                      <p:cBhvr>
                                        <p:cTn id="8" dur="1000" fill="hold"/>
                                        <p:tgtEl>
                                          <p:spTgt spid="2">
                                            <p:graphicEl>
                                              <a:dgm id="{3D3DBF93-0347-4F35-9CA9-6AF30ED1D211}"/>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3D3DBF93-0347-4F35-9CA9-6AF30ED1D21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
                                            <p:graphicEl>
                                              <a:dgm id="{0BAFFC14-E85B-4DA7-9579-F5A35B410054}"/>
                                            </p:graphicEl>
                                          </p:spTgt>
                                        </p:tgtEl>
                                        <p:attrNameLst>
                                          <p:attrName>style.visibility</p:attrName>
                                        </p:attrNameLst>
                                      </p:cBhvr>
                                      <p:to>
                                        <p:strVal val="visible"/>
                                      </p:to>
                                    </p:set>
                                    <p:animEffect transition="in" filter="fade">
                                      <p:cBhvr>
                                        <p:cTn id="14" dur="1000"/>
                                        <p:tgtEl>
                                          <p:spTgt spid="2">
                                            <p:graphicEl>
                                              <a:dgm id="{0BAFFC14-E85B-4DA7-9579-F5A35B410054}"/>
                                            </p:graphicEl>
                                          </p:spTgt>
                                        </p:tgtEl>
                                      </p:cBhvr>
                                    </p:animEffect>
                                    <p:anim calcmode="lin" valueType="num">
                                      <p:cBhvr>
                                        <p:cTn id="15" dur="1000" fill="hold"/>
                                        <p:tgtEl>
                                          <p:spTgt spid="2">
                                            <p:graphicEl>
                                              <a:dgm id="{0BAFFC14-E85B-4DA7-9579-F5A35B410054}"/>
                                            </p:graphicEl>
                                          </p:spTgt>
                                        </p:tgtEl>
                                        <p:attrNameLst>
                                          <p:attrName>ppt_x</p:attrName>
                                        </p:attrNameLst>
                                      </p:cBhvr>
                                      <p:tavLst>
                                        <p:tav tm="0">
                                          <p:val>
                                            <p:strVal val="#ppt_x"/>
                                          </p:val>
                                        </p:tav>
                                        <p:tav tm="100000">
                                          <p:val>
                                            <p:strVal val="#ppt_x"/>
                                          </p:val>
                                        </p:tav>
                                      </p:tavLst>
                                    </p:anim>
                                    <p:anim calcmode="lin" valueType="num">
                                      <p:cBhvr>
                                        <p:cTn id="16" dur="1000" fill="hold"/>
                                        <p:tgtEl>
                                          <p:spTgt spid="2">
                                            <p:graphicEl>
                                              <a:dgm id="{0BAFFC14-E85B-4DA7-9579-F5A35B410054}"/>
                                            </p:graphic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2">
                                            <p:graphicEl>
                                              <a:dgm id="{AC579140-1F60-4ACB-8DEB-00A98D917140}"/>
                                            </p:graphicEl>
                                          </p:spTgt>
                                        </p:tgtEl>
                                        <p:attrNameLst>
                                          <p:attrName>style.visibility</p:attrName>
                                        </p:attrNameLst>
                                      </p:cBhvr>
                                      <p:to>
                                        <p:strVal val="visible"/>
                                      </p:to>
                                    </p:set>
                                    <p:animEffect transition="in" filter="fade">
                                      <p:cBhvr>
                                        <p:cTn id="19" dur="1000"/>
                                        <p:tgtEl>
                                          <p:spTgt spid="2">
                                            <p:graphicEl>
                                              <a:dgm id="{AC579140-1F60-4ACB-8DEB-00A98D917140}"/>
                                            </p:graphicEl>
                                          </p:spTgt>
                                        </p:tgtEl>
                                      </p:cBhvr>
                                    </p:animEffect>
                                    <p:anim calcmode="lin" valueType="num">
                                      <p:cBhvr>
                                        <p:cTn id="20" dur="1000" fill="hold"/>
                                        <p:tgtEl>
                                          <p:spTgt spid="2">
                                            <p:graphicEl>
                                              <a:dgm id="{AC579140-1F60-4ACB-8DEB-00A98D917140}"/>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AC579140-1F60-4ACB-8DEB-00A98D917140}"/>
                                            </p:graphicEl>
                                          </p:spTgt>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2">
                                            <p:graphicEl>
                                              <a:dgm id="{3C47DC52-69D7-48F1-A240-611AD7268669}"/>
                                            </p:graphicEl>
                                          </p:spTgt>
                                        </p:tgtEl>
                                        <p:attrNameLst>
                                          <p:attrName>style.visibility</p:attrName>
                                        </p:attrNameLst>
                                      </p:cBhvr>
                                      <p:to>
                                        <p:strVal val="visible"/>
                                      </p:to>
                                    </p:set>
                                    <p:animEffect transition="in" filter="fade">
                                      <p:cBhvr>
                                        <p:cTn id="24" dur="1000"/>
                                        <p:tgtEl>
                                          <p:spTgt spid="2">
                                            <p:graphicEl>
                                              <a:dgm id="{3C47DC52-69D7-48F1-A240-611AD7268669}"/>
                                            </p:graphicEl>
                                          </p:spTgt>
                                        </p:tgtEl>
                                      </p:cBhvr>
                                    </p:animEffect>
                                    <p:anim calcmode="lin" valueType="num">
                                      <p:cBhvr>
                                        <p:cTn id="25" dur="1000" fill="hold"/>
                                        <p:tgtEl>
                                          <p:spTgt spid="2">
                                            <p:graphicEl>
                                              <a:dgm id="{3C47DC52-69D7-48F1-A240-611AD7268669}"/>
                                            </p:graphicEl>
                                          </p:spTgt>
                                        </p:tgtEl>
                                        <p:attrNameLst>
                                          <p:attrName>ppt_x</p:attrName>
                                        </p:attrNameLst>
                                      </p:cBhvr>
                                      <p:tavLst>
                                        <p:tav tm="0">
                                          <p:val>
                                            <p:strVal val="#ppt_x"/>
                                          </p:val>
                                        </p:tav>
                                        <p:tav tm="100000">
                                          <p:val>
                                            <p:strVal val="#ppt_x"/>
                                          </p:val>
                                        </p:tav>
                                      </p:tavLst>
                                    </p:anim>
                                    <p:anim calcmode="lin" valueType="num">
                                      <p:cBhvr>
                                        <p:cTn id="26" dur="1000" fill="hold"/>
                                        <p:tgtEl>
                                          <p:spTgt spid="2">
                                            <p:graphicEl>
                                              <a:dgm id="{3C47DC52-69D7-48F1-A240-611AD7268669}"/>
                                            </p:graphicEl>
                                          </p:spTgt>
                                        </p:tgtEl>
                                        <p:attrNameLst>
                                          <p:attrName>ppt_y</p:attrName>
                                        </p:attrNameLst>
                                      </p:cBhvr>
                                      <p:tavLst>
                                        <p:tav tm="0">
                                          <p:val>
                                            <p:strVal val="#ppt_y-.1"/>
                                          </p:val>
                                        </p:tav>
                                        <p:tav tm="100000">
                                          <p:val>
                                            <p:strVal val="#ppt_y"/>
                                          </p:val>
                                        </p:tav>
                                      </p:tavLst>
                                    </p:anim>
                                  </p:childTnLst>
                                </p:cTn>
                              </p:par>
                              <p:par>
                                <p:cTn id="27" presetID="47" presetClass="entr" presetSubtype="0" fill="hold" grpId="0" nodeType="withEffect">
                                  <p:stCondLst>
                                    <p:cond delay="0"/>
                                  </p:stCondLst>
                                  <p:childTnLst>
                                    <p:set>
                                      <p:cBhvr>
                                        <p:cTn id="28" dur="1" fill="hold">
                                          <p:stCondLst>
                                            <p:cond delay="0"/>
                                          </p:stCondLst>
                                        </p:cTn>
                                        <p:tgtEl>
                                          <p:spTgt spid="2">
                                            <p:graphicEl>
                                              <a:dgm id="{F2DB7C2A-65A7-4081-AFBD-B46BAD4DE742}"/>
                                            </p:graphicEl>
                                          </p:spTgt>
                                        </p:tgtEl>
                                        <p:attrNameLst>
                                          <p:attrName>style.visibility</p:attrName>
                                        </p:attrNameLst>
                                      </p:cBhvr>
                                      <p:to>
                                        <p:strVal val="visible"/>
                                      </p:to>
                                    </p:set>
                                    <p:animEffect transition="in" filter="fade">
                                      <p:cBhvr>
                                        <p:cTn id="29" dur="1000"/>
                                        <p:tgtEl>
                                          <p:spTgt spid="2">
                                            <p:graphicEl>
                                              <a:dgm id="{F2DB7C2A-65A7-4081-AFBD-B46BAD4DE742}"/>
                                            </p:graphicEl>
                                          </p:spTgt>
                                        </p:tgtEl>
                                      </p:cBhvr>
                                    </p:animEffect>
                                    <p:anim calcmode="lin" valueType="num">
                                      <p:cBhvr>
                                        <p:cTn id="30" dur="1000" fill="hold"/>
                                        <p:tgtEl>
                                          <p:spTgt spid="2">
                                            <p:graphicEl>
                                              <a:dgm id="{F2DB7C2A-65A7-4081-AFBD-B46BAD4DE742}"/>
                                            </p:graphicEl>
                                          </p:spTgt>
                                        </p:tgtEl>
                                        <p:attrNameLst>
                                          <p:attrName>ppt_x</p:attrName>
                                        </p:attrNameLst>
                                      </p:cBhvr>
                                      <p:tavLst>
                                        <p:tav tm="0">
                                          <p:val>
                                            <p:strVal val="#ppt_x"/>
                                          </p:val>
                                        </p:tav>
                                        <p:tav tm="100000">
                                          <p:val>
                                            <p:strVal val="#ppt_x"/>
                                          </p:val>
                                        </p:tav>
                                      </p:tavLst>
                                    </p:anim>
                                    <p:anim calcmode="lin" valueType="num">
                                      <p:cBhvr>
                                        <p:cTn id="31" dur="1000" fill="hold"/>
                                        <p:tgtEl>
                                          <p:spTgt spid="2">
                                            <p:graphicEl>
                                              <a:dgm id="{F2DB7C2A-65A7-4081-AFBD-B46BAD4DE742}"/>
                                            </p:graphicEl>
                                          </p:spTgt>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2">
                                            <p:graphicEl>
                                              <a:dgm id="{1FFBF440-0665-4FB3-8935-F64A16674E3E}"/>
                                            </p:graphicEl>
                                          </p:spTgt>
                                        </p:tgtEl>
                                        <p:attrNameLst>
                                          <p:attrName>style.visibility</p:attrName>
                                        </p:attrNameLst>
                                      </p:cBhvr>
                                      <p:to>
                                        <p:strVal val="visible"/>
                                      </p:to>
                                    </p:set>
                                    <p:animEffect transition="in" filter="fade">
                                      <p:cBhvr>
                                        <p:cTn id="34" dur="1000"/>
                                        <p:tgtEl>
                                          <p:spTgt spid="2">
                                            <p:graphicEl>
                                              <a:dgm id="{1FFBF440-0665-4FB3-8935-F64A16674E3E}"/>
                                            </p:graphicEl>
                                          </p:spTgt>
                                        </p:tgtEl>
                                      </p:cBhvr>
                                    </p:animEffect>
                                    <p:anim calcmode="lin" valueType="num">
                                      <p:cBhvr>
                                        <p:cTn id="35" dur="1000" fill="hold"/>
                                        <p:tgtEl>
                                          <p:spTgt spid="2">
                                            <p:graphicEl>
                                              <a:dgm id="{1FFBF440-0665-4FB3-8935-F64A16674E3E}"/>
                                            </p:graphicEl>
                                          </p:spTgt>
                                        </p:tgtEl>
                                        <p:attrNameLst>
                                          <p:attrName>ppt_x</p:attrName>
                                        </p:attrNameLst>
                                      </p:cBhvr>
                                      <p:tavLst>
                                        <p:tav tm="0">
                                          <p:val>
                                            <p:strVal val="#ppt_x"/>
                                          </p:val>
                                        </p:tav>
                                        <p:tav tm="100000">
                                          <p:val>
                                            <p:strVal val="#ppt_x"/>
                                          </p:val>
                                        </p:tav>
                                      </p:tavLst>
                                    </p:anim>
                                    <p:anim calcmode="lin" valueType="num">
                                      <p:cBhvr>
                                        <p:cTn id="36" dur="1000" fill="hold"/>
                                        <p:tgtEl>
                                          <p:spTgt spid="2">
                                            <p:graphicEl>
                                              <a:dgm id="{1FFBF440-0665-4FB3-8935-F64A16674E3E}"/>
                                            </p:graphicEl>
                                          </p:spTgt>
                                        </p:tgtEl>
                                        <p:attrNameLst>
                                          <p:attrName>ppt_y</p:attrName>
                                        </p:attrNameLst>
                                      </p:cBhvr>
                                      <p:tavLst>
                                        <p:tav tm="0">
                                          <p:val>
                                            <p:strVal val="#ppt_y-.1"/>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
                                            <p:graphicEl>
                                              <a:dgm id="{611286DE-C395-49A9-9932-6C0E8175E074}"/>
                                            </p:graphicEl>
                                          </p:spTgt>
                                        </p:tgtEl>
                                        <p:attrNameLst>
                                          <p:attrName>style.visibility</p:attrName>
                                        </p:attrNameLst>
                                      </p:cBhvr>
                                      <p:to>
                                        <p:strVal val="visible"/>
                                      </p:to>
                                    </p:set>
                                    <p:animEffect transition="in" filter="fade">
                                      <p:cBhvr>
                                        <p:cTn id="39" dur="1000"/>
                                        <p:tgtEl>
                                          <p:spTgt spid="2">
                                            <p:graphicEl>
                                              <a:dgm id="{611286DE-C395-49A9-9932-6C0E8175E074}"/>
                                            </p:graphicEl>
                                          </p:spTgt>
                                        </p:tgtEl>
                                      </p:cBhvr>
                                    </p:animEffect>
                                    <p:anim calcmode="lin" valueType="num">
                                      <p:cBhvr>
                                        <p:cTn id="40" dur="1000" fill="hold"/>
                                        <p:tgtEl>
                                          <p:spTgt spid="2">
                                            <p:graphicEl>
                                              <a:dgm id="{611286DE-C395-49A9-9932-6C0E8175E074}"/>
                                            </p:graphicEl>
                                          </p:spTgt>
                                        </p:tgtEl>
                                        <p:attrNameLst>
                                          <p:attrName>ppt_x</p:attrName>
                                        </p:attrNameLst>
                                      </p:cBhvr>
                                      <p:tavLst>
                                        <p:tav tm="0">
                                          <p:val>
                                            <p:strVal val="#ppt_x"/>
                                          </p:val>
                                        </p:tav>
                                        <p:tav tm="100000">
                                          <p:val>
                                            <p:strVal val="#ppt_x"/>
                                          </p:val>
                                        </p:tav>
                                      </p:tavLst>
                                    </p:anim>
                                    <p:anim calcmode="lin" valueType="num">
                                      <p:cBhvr>
                                        <p:cTn id="41" dur="1000" fill="hold"/>
                                        <p:tgtEl>
                                          <p:spTgt spid="2">
                                            <p:graphicEl>
                                              <a:dgm id="{611286DE-C395-49A9-9932-6C0E8175E074}"/>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grpId="0" nodeType="clickEffect">
                                  <p:stCondLst>
                                    <p:cond delay="0"/>
                                  </p:stCondLst>
                                  <p:childTnLst>
                                    <p:set>
                                      <p:cBhvr>
                                        <p:cTn id="45" dur="1" fill="hold">
                                          <p:stCondLst>
                                            <p:cond delay="0"/>
                                          </p:stCondLst>
                                        </p:cTn>
                                        <p:tgtEl>
                                          <p:spTgt spid="2">
                                            <p:graphicEl>
                                              <a:dgm id="{0665A1DF-E138-4E38-A969-D5EDDED9133C}"/>
                                            </p:graphicEl>
                                          </p:spTgt>
                                        </p:tgtEl>
                                        <p:attrNameLst>
                                          <p:attrName>style.visibility</p:attrName>
                                        </p:attrNameLst>
                                      </p:cBhvr>
                                      <p:to>
                                        <p:strVal val="visible"/>
                                      </p:to>
                                    </p:set>
                                    <p:animEffect transition="in" filter="fade">
                                      <p:cBhvr>
                                        <p:cTn id="46" dur="1000"/>
                                        <p:tgtEl>
                                          <p:spTgt spid="2">
                                            <p:graphicEl>
                                              <a:dgm id="{0665A1DF-E138-4E38-A969-D5EDDED9133C}"/>
                                            </p:graphicEl>
                                          </p:spTgt>
                                        </p:tgtEl>
                                      </p:cBhvr>
                                    </p:animEffect>
                                    <p:anim calcmode="lin" valueType="num">
                                      <p:cBhvr>
                                        <p:cTn id="47" dur="1000" fill="hold"/>
                                        <p:tgtEl>
                                          <p:spTgt spid="2">
                                            <p:graphicEl>
                                              <a:dgm id="{0665A1DF-E138-4E38-A969-D5EDDED9133C}"/>
                                            </p:graphicEl>
                                          </p:spTgt>
                                        </p:tgtEl>
                                        <p:attrNameLst>
                                          <p:attrName>ppt_x</p:attrName>
                                        </p:attrNameLst>
                                      </p:cBhvr>
                                      <p:tavLst>
                                        <p:tav tm="0">
                                          <p:val>
                                            <p:strVal val="#ppt_x"/>
                                          </p:val>
                                        </p:tav>
                                        <p:tav tm="100000">
                                          <p:val>
                                            <p:strVal val="#ppt_x"/>
                                          </p:val>
                                        </p:tav>
                                      </p:tavLst>
                                    </p:anim>
                                    <p:anim calcmode="lin" valueType="num">
                                      <p:cBhvr>
                                        <p:cTn id="48" dur="1000" fill="hold"/>
                                        <p:tgtEl>
                                          <p:spTgt spid="2">
                                            <p:graphicEl>
                                              <a:dgm id="{0665A1DF-E138-4E38-A969-D5EDDED9133C}"/>
                                            </p:graphicEl>
                                          </p:spTgt>
                                        </p:tgtEl>
                                        <p:attrNameLst>
                                          <p:attrName>ppt_y</p:attrName>
                                        </p:attrNameLst>
                                      </p:cBhvr>
                                      <p:tavLst>
                                        <p:tav tm="0">
                                          <p:val>
                                            <p:strVal val="#ppt_y-.1"/>
                                          </p:val>
                                        </p:tav>
                                        <p:tav tm="100000">
                                          <p:val>
                                            <p:strVal val="#ppt_y"/>
                                          </p:val>
                                        </p:tav>
                                      </p:tavLst>
                                    </p:anim>
                                  </p:childTnLst>
                                </p:cTn>
                              </p:par>
                              <p:par>
                                <p:cTn id="49" presetID="47" presetClass="entr" presetSubtype="0" fill="hold" grpId="0" nodeType="withEffect">
                                  <p:stCondLst>
                                    <p:cond delay="0"/>
                                  </p:stCondLst>
                                  <p:childTnLst>
                                    <p:set>
                                      <p:cBhvr>
                                        <p:cTn id="50" dur="1" fill="hold">
                                          <p:stCondLst>
                                            <p:cond delay="0"/>
                                          </p:stCondLst>
                                        </p:cTn>
                                        <p:tgtEl>
                                          <p:spTgt spid="2">
                                            <p:graphicEl>
                                              <a:dgm id="{275EC537-4DB3-4235-B4D4-9A58F245A219}"/>
                                            </p:graphicEl>
                                          </p:spTgt>
                                        </p:tgtEl>
                                        <p:attrNameLst>
                                          <p:attrName>style.visibility</p:attrName>
                                        </p:attrNameLst>
                                      </p:cBhvr>
                                      <p:to>
                                        <p:strVal val="visible"/>
                                      </p:to>
                                    </p:set>
                                    <p:animEffect transition="in" filter="fade">
                                      <p:cBhvr>
                                        <p:cTn id="51" dur="1000"/>
                                        <p:tgtEl>
                                          <p:spTgt spid="2">
                                            <p:graphicEl>
                                              <a:dgm id="{275EC537-4DB3-4235-B4D4-9A58F245A219}"/>
                                            </p:graphicEl>
                                          </p:spTgt>
                                        </p:tgtEl>
                                      </p:cBhvr>
                                    </p:animEffect>
                                    <p:anim calcmode="lin" valueType="num">
                                      <p:cBhvr>
                                        <p:cTn id="52" dur="1000" fill="hold"/>
                                        <p:tgtEl>
                                          <p:spTgt spid="2">
                                            <p:graphicEl>
                                              <a:dgm id="{275EC537-4DB3-4235-B4D4-9A58F245A219}"/>
                                            </p:graphicEl>
                                          </p:spTgt>
                                        </p:tgtEl>
                                        <p:attrNameLst>
                                          <p:attrName>ppt_x</p:attrName>
                                        </p:attrNameLst>
                                      </p:cBhvr>
                                      <p:tavLst>
                                        <p:tav tm="0">
                                          <p:val>
                                            <p:strVal val="#ppt_x"/>
                                          </p:val>
                                        </p:tav>
                                        <p:tav tm="100000">
                                          <p:val>
                                            <p:strVal val="#ppt_x"/>
                                          </p:val>
                                        </p:tav>
                                      </p:tavLst>
                                    </p:anim>
                                    <p:anim calcmode="lin" valueType="num">
                                      <p:cBhvr>
                                        <p:cTn id="53" dur="1000" fill="hold"/>
                                        <p:tgtEl>
                                          <p:spTgt spid="2">
                                            <p:graphicEl>
                                              <a:dgm id="{275EC537-4DB3-4235-B4D4-9A58F245A219}"/>
                                            </p:graphic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7" presetClass="entr" presetSubtype="0" fill="hold" grpId="0" nodeType="clickEffect">
                                  <p:stCondLst>
                                    <p:cond delay="0"/>
                                  </p:stCondLst>
                                  <p:childTnLst>
                                    <p:set>
                                      <p:cBhvr>
                                        <p:cTn id="57" dur="1" fill="hold">
                                          <p:stCondLst>
                                            <p:cond delay="0"/>
                                          </p:stCondLst>
                                        </p:cTn>
                                        <p:tgtEl>
                                          <p:spTgt spid="2">
                                            <p:graphicEl>
                                              <a:dgm id="{8C476402-8449-4D34-BB7D-8E6C4593A6DE}"/>
                                            </p:graphicEl>
                                          </p:spTgt>
                                        </p:tgtEl>
                                        <p:attrNameLst>
                                          <p:attrName>style.visibility</p:attrName>
                                        </p:attrNameLst>
                                      </p:cBhvr>
                                      <p:to>
                                        <p:strVal val="visible"/>
                                      </p:to>
                                    </p:set>
                                    <p:animEffect transition="in" filter="fade">
                                      <p:cBhvr>
                                        <p:cTn id="58" dur="1000"/>
                                        <p:tgtEl>
                                          <p:spTgt spid="2">
                                            <p:graphicEl>
                                              <a:dgm id="{8C476402-8449-4D34-BB7D-8E6C4593A6DE}"/>
                                            </p:graphicEl>
                                          </p:spTgt>
                                        </p:tgtEl>
                                      </p:cBhvr>
                                    </p:animEffect>
                                    <p:anim calcmode="lin" valueType="num">
                                      <p:cBhvr>
                                        <p:cTn id="59" dur="1000" fill="hold"/>
                                        <p:tgtEl>
                                          <p:spTgt spid="2">
                                            <p:graphicEl>
                                              <a:dgm id="{8C476402-8449-4D34-BB7D-8E6C4593A6DE}"/>
                                            </p:graphicEl>
                                          </p:spTgt>
                                        </p:tgtEl>
                                        <p:attrNameLst>
                                          <p:attrName>ppt_x</p:attrName>
                                        </p:attrNameLst>
                                      </p:cBhvr>
                                      <p:tavLst>
                                        <p:tav tm="0">
                                          <p:val>
                                            <p:strVal val="#ppt_x"/>
                                          </p:val>
                                        </p:tav>
                                        <p:tav tm="100000">
                                          <p:val>
                                            <p:strVal val="#ppt_x"/>
                                          </p:val>
                                        </p:tav>
                                      </p:tavLst>
                                    </p:anim>
                                    <p:anim calcmode="lin" valueType="num">
                                      <p:cBhvr>
                                        <p:cTn id="60" dur="1000" fill="hold"/>
                                        <p:tgtEl>
                                          <p:spTgt spid="2">
                                            <p:graphicEl>
                                              <a:dgm id="{8C476402-8449-4D34-BB7D-8E6C4593A6DE}"/>
                                            </p:graphicEl>
                                          </p:spTgt>
                                        </p:tgtEl>
                                        <p:attrNameLst>
                                          <p:attrName>ppt_y</p:attrName>
                                        </p:attrNameLst>
                                      </p:cBhvr>
                                      <p:tavLst>
                                        <p:tav tm="0">
                                          <p:val>
                                            <p:strVal val="#ppt_y-.1"/>
                                          </p:val>
                                        </p:tav>
                                        <p:tav tm="100000">
                                          <p:val>
                                            <p:strVal val="#ppt_y"/>
                                          </p:val>
                                        </p:tav>
                                      </p:tavLst>
                                    </p:anim>
                                  </p:childTnLst>
                                </p:cTn>
                              </p:par>
                              <p:par>
                                <p:cTn id="61" presetID="47" presetClass="entr" presetSubtype="0" fill="hold" grpId="0" nodeType="withEffect">
                                  <p:stCondLst>
                                    <p:cond delay="0"/>
                                  </p:stCondLst>
                                  <p:childTnLst>
                                    <p:set>
                                      <p:cBhvr>
                                        <p:cTn id="62" dur="1" fill="hold">
                                          <p:stCondLst>
                                            <p:cond delay="0"/>
                                          </p:stCondLst>
                                        </p:cTn>
                                        <p:tgtEl>
                                          <p:spTgt spid="2">
                                            <p:graphicEl>
                                              <a:dgm id="{6042A94B-DD03-4587-A190-35C7A7C869C3}"/>
                                            </p:graphicEl>
                                          </p:spTgt>
                                        </p:tgtEl>
                                        <p:attrNameLst>
                                          <p:attrName>style.visibility</p:attrName>
                                        </p:attrNameLst>
                                      </p:cBhvr>
                                      <p:to>
                                        <p:strVal val="visible"/>
                                      </p:to>
                                    </p:set>
                                    <p:animEffect transition="in" filter="fade">
                                      <p:cBhvr>
                                        <p:cTn id="63" dur="1000"/>
                                        <p:tgtEl>
                                          <p:spTgt spid="2">
                                            <p:graphicEl>
                                              <a:dgm id="{6042A94B-DD03-4587-A190-35C7A7C869C3}"/>
                                            </p:graphicEl>
                                          </p:spTgt>
                                        </p:tgtEl>
                                      </p:cBhvr>
                                    </p:animEffect>
                                    <p:anim calcmode="lin" valueType="num">
                                      <p:cBhvr>
                                        <p:cTn id="64" dur="1000" fill="hold"/>
                                        <p:tgtEl>
                                          <p:spTgt spid="2">
                                            <p:graphicEl>
                                              <a:dgm id="{6042A94B-DD03-4587-A190-35C7A7C869C3}"/>
                                            </p:graphicEl>
                                          </p:spTgt>
                                        </p:tgtEl>
                                        <p:attrNameLst>
                                          <p:attrName>ppt_x</p:attrName>
                                        </p:attrNameLst>
                                      </p:cBhvr>
                                      <p:tavLst>
                                        <p:tav tm="0">
                                          <p:val>
                                            <p:strVal val="#ppt_x"/>
                                          </p:val>
                                        </p:tav>
                                        <p:tav tm="100000">
                                          <p:val>
                                            <p:strVal val="#ppt_x"/>
                                          </p:val>
                                        </p:tav>
                                      </p:tavLst>
                                    </p:anim>
                                    <p:anim calcmode="lin" valueType="num">
                                      <p:cBhvr>
                                        <p:cTn id="65" dur="1000" fill="hold"/>
                                        <p:tgtEl>
                                          <p:spTgt spid="2">
                                            <p:graphicEl>
                                              <a:dgm id="{6042A94B-DD03-4587-A190-35C7A7C869C3}"/>
                                            </p:graphicEl>
                                          </p:spTgt>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p:stCondLst>
                                    <p:cond delay="0"/>
                                  </p:stCondLst>
                                  <p:childTnLst>
                                    <p:set>
                                      <p:cBhvr>
                                        <p:cTn id="67" dur="1" fill="hold">
                                          <p:stCondLst>
                                            <p:cond delay="0"/>
                                          </p:stCondLst>
                                        </p:cTn>
                                        <p:tgtEl>
                                          <p:spTgt spid="2">
                                            <p:graphicEl>
                                              <a:dgm id="{0488220A-E0CD-47F3-8115-DDE753B87B84}"/>
                                            </p:graphicEl>
                                          </p:spTgt>
                                        </p:tgtEl>
                                        <p:attrNameLst>
                                          <p:attrName>style.visibility</p:attrName>
                                        </p:attrNameLst>
                                      </p:cBhvr>
                                      <p:to>
                                        <p:strVal val="visible"/>
                                      </p:to>
                                    </p:set>
                                    <p:animEffect transition="in" filter="fade">
                                      <p:cBhvr>
                                        <p:cTn id="68" dur="1000"/>
                                        <p:tgtEl>
                                          <p:spTgt spid="2">
                                            <p:graphicEl>
                                              <a:dgm id="{0488220A-E0CD-47F3-8115-DDE753B87B84}"/>
                                            </p:graphicEl>
                                          </p:spTgt>
                                        </p:tgtEl>
                                      </p:cBhvr>
                                    </p:animEffect>
                                    <p:anim calcmode="lin" valueType="num">
                                      <p:cBhvr>
                                        <p:cTn id="69" dur="1000" fill="hold"/>
                                        <p:tgtEl>
                                          <p:spTgt spid="2">
                                            <p:graphicEl>
                                              <a:dgm id="{0488220A-E0CD-47F3-8115-DDE753B87B84}"/>
                                            </p:graphicEl>
                                          </p:spTgt>
                                        </p:tgtEl>
                                        <p:attrNameLst>
                                          <p:attrName>ppt_x</p:attrName>
                                        </p:attrNameLst>
                                      </p:cBhvr>
                                      <p:tavLst>
                                        <p:tav tm="0">
                                          <p:val>
                                            <p:strVal val="#ppt_x"/>
                                          </p:val>
                                        </p:tav>
                                        <p:tav tm="100000">
                                          <p:val>
                                            <p:strVal val="#ppt_x"/>
                                          </p:val>
                                        </p:tav>
                                      </p:tavLst>
                                    </p:anim>
                                    <p:anim calcmode="lin" valueType="num">
                                      <p:cBhvr>
                                        <p:cTn id="70" dur="1000" fill="hold"/>
                                        <p:tgtEl>
                                          <p:spTgt spid="2">
                                            <p:graphicEl>
                                              <a:dgm id="{0488220A-E0CD-47F3-8115-DDE753B87B84}"/>
                                            </p:graphicEl>
                                          </p:spTgt>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
                                            <p:graphicEl>
                                              <a:dgm id="{A57AD4F8-FD8F-40F3-AFFA-C38B2EB17B8E}"/>
                                            </p:graphicEl>
                                          </p:spTgt>
                                        </p:tgtEl>
                                        <p:attrNameLst>
                                          <p:attrName>style.visibility</p:attrName>
                                        </p:attrNameLst>
                                      </p:cBhvr>
                                      <p:to>
                                        <p:strVal val="visible"/>
                                      </p:to>
                                    </p:set>
                                    <p:animEffect transition="in" filter="fade">
                                      <p:cBhvr>
                                        <p:cTn id="73" dur="1000"/>
                                        <p:tgtEl>
                                          <p:spTgt spid="2">
                                            <p:graphicEl>
                                              <a:dgm id="{A57AD4F8-FD8F-40F3-AFFA-C38B2EB17B8E}"/>
                                            </p:graphicEl>
                                          </p:spTgt>
                                        </p:tgtEl>
                                      </p:cBhvr>
                                    </p:animEffect>
                                    <p:anim calcmode="lin" valueType="num">
                                      <p:cBhvr>
                                        <p:cTn id="74" dur="1000" fill="hold"/>
                                        <p:tgtEl>
                                          <p:spTgt spid="2">
                                            <p:graphicEl>
                                              <a:dgm id="{A57AD4F8-FD8F-40F3-AFFA-C38B2EB17B8E}"/>
                                            </p:graphicEl>
                                          </p:spTgt>
                                        </p:tgtEl>
                                        <p:attrNameLst>
                                          <p:attrName>ppt_x</p:attrName>
                                        </p:attrNameLst>
                                      </p:cBhvr>
                                      <p:tavLst>
                                        <p:tav tm="0">
                                          <p:val>
                                            <p:strVal val="#ppt_x"/>
                                          </p:val>
                                        </p:tav>
                                        <p:tav tm="100000">
                                          <p:val>
                                            <p:strVal val="#ppt_x"/>
                                          </p:val>
                                        </p:tav>
                                      </p:tavLst>
                                    </p:anim>
                                    <p:anim calcmode="lin" valueType="num">
                                      <p:cBhvr>
                                        <p:cTn id="75" dur="1000" fill="hold"/>
                                        <p:tgtEl>
                                          <p:spTgt spid="2">
                                            <p:graphicEl>
                                              <a:dgm id="{A57AD4F8-FD8F-40F3-AFFA-C38B2EB17B8E}"/>
                                            </p:graphicEl>
                                          </p:spTgt>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7" presetClass="entr" presetSubtype="0" fill="hold" grpId="0" nodeType="clickEffect">
                                  <p:stCondLst>
                                    <p:cond delay="0"/>
                                  </p:stCondLst>
                                  <p:childTnLst>
                                    <p:set>
                                      <p:cBhvr>
                                        <p:cTn id="79" dur="1" fill="hold">
                                          <p:stCondLst>
                                            <p:cond delay="0"/>
                                          </p:stCondLst>
                                        </p:cTn>
                                        <p:tgtEl>
                                          <p:spTgt spid="2">
                                            <p:graphicEl>
                                              <a:dgm id="{C27761E3-B276-40BE-A8AB-49CFA3FD03F5}"/>
                                            </p:graphicEl>
                                          </p:spTgt>
                                        </p:tgtEl>
                                        <p:attrNameLst>
                                          <p:attrName>style.visibility</p:attrName>
                                        </p:attrNameLst>
                                      </p:cBhvr>
                                      <p:to>
                                        <p:strVal val="visible"/>
                                      </p:to>
                                    </p:set>
                                    <p:animEffect transition="in" filter="fade">
                                      <p:cBhvr>
                                        <p:cTn id="80" dur="1000"/>
                                        <p:tgtEl>
                                          <p:spTgt spid="2">
                                            <p:graphicEl>
                                              <a:dgm id="{C27761E3-B276-40BE-A8AB-49CFA3FD03F5}"/>
                                            </p:graphicEl>
                                          </p:spTgt>
                                        </p:tgtEl>
                                      </p:cBhvr>
                                    </p:animEffect>
                                    <p:anim calcmode="lin" valueType="num">
                                      <p:cBhvr>
                                        <p:cTn id="81" dur="1000" fill="hold"/>
                                        <p:tgtEl>
                                          <p:spTgt spid="2">
                                            <p:graphicEl>
                                              <a:dgm id="{C27761E3-B276-40BE-A8AB-49CFA3FD03F5}"/>
                                            </p:graphicEl>
                                          </p:spTgt>
                                        </p:tgtEl>
                                        <p:attrNameLst>
                                          <p:attrName>ppt_x</p:attrName>
                                        </p:attrNameLst>
                                      </p:cBhvr>
                                      <p:tavLst>
                                        <p:tav tm="0">
                                          <p:val>
                                            <p:strVal val="#ppt_x"/>
                                          </p:val>
                                        </p:tav>
                                        <p:tav tm="100000">
                                          <p:val>
                                            <p:strVal val="#ppt_x"/>
                                          </p:val>
                                        </p:tav>
                                      </p:tavLst>
                                    </p:anim>
                                    <p:anim calcmode="lin" valueType="num">
                                      <p:cBhvr>
                                        <p:cTn id="82" dur="1000" fill="hold"/>
                                        <p:tgtEl>
                                          <p:spTgt spid="2">
                                            <p:graphicEl>
                                              <a:dgm id="{C27761E3-B276-40BE-A8AB-49CFA3FD03F5}"/>
                                            </p:graphicEl>
                                          </p:spTgt>
                                        </p:tgtEl>
                                        <p:attrNameLst>
                                          <p:attrName>ppt_y</p:attrName>
                                        </p:attrNameLst>
                                      </p:cBhvr>
                                      <p:tavLst>
                                        <p:tav tm="0">
                                          <p:val>
                                            <p:strVal val="#ppt_y-.1"/>
                                          </p:val>
                                        </p:tav>
                                        <p:tav tm="100000">
                                          <p:val>
                                            <p:strVal val="#ppt_y"/>
                                          </p:val>
                                        </p:tav>
                                      </p:tavLst>
                                    </p:anim>
                                  </p:childTnLst>
                                </p:cTn>
                              </p:par>
                              <p:par>
                                <p:cTn id="83" presetID="47" presetClass="entr" presetSubtype="0" fill="hold" grpId="0" nodeType="withEffect">
                                  <p:stCondLst>
                                    <p:cond delay="0"/>
                                  </p:stCondLst>
                                  <p:childTnLst>
                                    <p:set>
                                      <p:cBhvr>
                                        <p:cTn id="84" dur="1" fill="hold">
                                          <p:stCondLst>
                                            <p:cond delay="0"/>
                                          </p:stCondLst>
                                        </p:cTn>
                                        <p:tgtEl>
                                          <p:spTgt spid="2">
                                            <p:graphicEl>
                                              <a:dgm id="{2F5D8FD0-1BE3-4F27-8603-237EE89F9610}"/>
                                            </p:graphicEl>
                                          </p:spTgt>
                                        </p:tgtEl>
                                        <p:attrNameLst>
                                          <p:attrName>style.visibility</p:attrName>
                                        </p:attrNameLst>
                                      </p:cBhvr>
                                      <p:to>
                                        <p:strVal val="visible"/>
                                      </p:to>
                                    </p:set>
                                    <p:animEffect transition="in" filter="fade">
                                      <p:cBhvr>
                                        <p:cTn id="85" dur="1000"/>
                                        <p:tgtEl>
                                          <p:spTgt spid="2">
                                            <p:graphicEl>
                                              <a:dgm id="{2F5D8FD0-1BE3-4F27-8603-237EE89F9610}"/>
                                            </p:graphicEl>
                                          </p:spTgt>
                                        </p:tgtEl>
                                      </p:cBhvr>
                                    </p:animEffect>
                                    <p:anim calcmode="lin" valueType="num">
                                      <p:cBhvr>
                                        <p:cTn id="86" dur="1000" fill="hold"/>
                                        <p:tgtEl>
                                          <p:spTgt spid="2">
                                            <p:graphicEl>
                                              <a:dgm id="{2F5D8FD0-1BE3-4F27-8603-237EE89F9610}"/>
                                            </p:graphicEl>
                                          </p:spTgt>
                                        </p:tgtEl>
                                        <p:attrNameLst>
                                          <p:attrName>ppt_x</p:attrName>
                                        </p:attrNameLst>
                                      </p:cBhvr>
                                      <p:tavLst>
                                        <p:tav tm="0">
                                          <p:val>
                                            <p:strVal val="#ppt_x"/>
                                          </p:val>
                                        </p:tav>
                                        <p:tav tm="100000">
                                          <p:val>
                                            <p:strVal val="#ppt_x"/>
                                          </p:val>
                                        </p:tav>
                                      </p:tavLst>
                                    </p:anim>
                                    <p:anim calcmode="lin" valueType="num">
                                      <p:cBhvr>
                                        <p:cTn id="87" dur="1000" fill="hold"/>
                                        <p:tgtEl>
                                          <p:spTgt spid="2">
                                            <p:graphicEl>
                                              <a:dgm id="{2F5D8FD0-1BE3-4F27-8603-237EE89F9610}"/>
                                            </p:graphicEl>
                                          </p:spTgt>
                                        </p:tgtEl>
                                        <p:attrNameLst>
                                          <p:attrName>ppt_y</p:attrName>
                                        </p:attrNameLst>
                                      </p:cBhvr>
                                      <p:tavLst>
                                        <p:tav tm="0">
                                          <p:val>
                                            <p:strVal val="#ppt_y-.1"/>
                                          </p:val>
                                        </p:tav>
                                        <p:tav tm="100000">
                                          <p:val>
                                            <p:strVal val="#ppt_y"/>
                                          </p:val>
                                        </p:tav>
                                      </p:tavLst>
                                    </p:anim>
                                  </p:childTnLst>
                                </p:cTn>
                              </p:par>
                              <p:par>
                                <p:cTn id="88" presetID="47" presetClass="entr" presetSubtype="0" fill="hold" grpId="0" nodeType="withEffect">
                                  <p:stCondLst>
                                    <p:cond delay="0"/>
                                  </p:stCondLst>
                                  <p:childTnLst>
                                    <p:set>
                                      <p:cBhvr>
                                        <p:cTn id="89" dur="1" fill="hold">
                                          <p:stCondLst>
                                            <p:cond delay="0"/>
                                          </p:stCondLst>
                                        </p:cTn>
                                        <p:tgtEl>
                                          <p:spTgt spid="2">
                                            <p:graphicEl>
                                              <a:dgm id="{38533B0D-2222-49E0-9E7B-0DB047ECE1A3}"/>
                                            </p:graphicEl>
                                          </p:spTgt>
                                        </p:tgtEl>
                                        <p:attrNameLst>
                                          <p:attrName>style.visibility</p:attrName>
                                        </p:attrNameLst>
                                      </p:cBhvr>
                                      <p:to>
                                        <p:strVal val="visible"/>
                                      </p:to>
                                    </p:set>
                                    <p:animEffect transition="in" filter="fade">
                                      <p:cBhvr>
                                        <p:cTn id="90" dur="1000"/>
                                        <p:tgtEl>
                                          <p:spTgt spid="2">
                                            <p:graphicEl>
                                              <a:dgm id="{38533B0D-2222-49E0-9E7B-0DB047ECE1A3}"/>
                                            </p:graphicEl>
                                          </p:spTgt>
                                        </p:tgtEl>
                                      </p:cBhvr>
                                    </p:animEffect>
                                    <p:anim calcmode="lin" valueType="num">
                                      <p:cBhvr>
                                        <p:cTn id="91" dur="1000" fill="hold"/>
                                        <p:tgtEl>
                                          <p:spTgt spid="2">
                                            <p:graphicEl>
                                              <a:dgm id="{38533B0D-2222-49E0-9E7B-0DB047ECE1A3}"/>
                                            </p:graphicEl>
                                          </p:spTgt>
                                        </p:tgtEl>
                                        <p:attrNameLst>
                                          <p:attrName>ppt_x</p:attrName>
                                        </p:attrNameLst>
                                      </p:cBhvr>
                                      <p:tavLst>
                                        <p:tav tm="0">
                                          <p:val>
                                            <p:strVal val="#ppt_x"/>
                                          </p:val>
                                        </p:tav>
                                        <p:tav tm="100000">
                                          <p:val>
                                            <p:strVal val="#ppt_x"/>
                                          </p:val>
                                        </p:tav>
                                      </p:tavLst>
                                    </p:anim>
                                    <p:anim calcmode="lin" valueType="num">
                                      <p:cBhvr>
                                        <p:cTn id="92" dur="1000" fill="hold"/>
                                        <p:tgtEl>
                                          <p:spTgt spid="2">
                                            <p:graphicEl>
                                              <a:dgm id="{38533B0D-2222-49E0-9E7B-0DB047ECE1A3}"/>
                                            </p:graphicEl>
                                          </p:spTgt>
                                        </p:tgtEl>
                                        <p:attrNameLst>
                                          <p:attrName>ppt_y</p:attrName>
                                        </p:attrNameLst>
                                      </p:cBhvr>
                                      <p:tavLst>
                                        <p:tav tm="0">
                                          <p:val>
                                            <p:strVal val="#ppt_y-.1"/>
                                          </p:val>
                                        </p:tav>
                                        <p:tav tm="100000">
                                          <p:val>
                                            <p:strVal val="#ppt_y"/>
                                          </p:val>
                                        </p:tav>
                                      </p:tavLst>
                                    </p:anim>
                                  </p:childTnLst>
                                </p:cTn>
                              </p:par>
                              <p:par>
                                <p:cTn id="93" presetID="47" presetClass="entr" presetSubtype="0" fill="hold" grpId="0" nodeType="withEffect">
                                  <p:stCondLst>
                                    <p:cond delay="0"/>
                                  </p:stCondLst>
                                  <p:childTnLst>
                                    <p:set>
                                      <p:cBhvr>
                                        <p:cTn id="94" dur="1" fill="hold">
                                          <p:stCondLst>
                                            <p:cond delay="0"/>
                                          </p:stCondLst>
                                        </p:cTn>
                                        <p:tgtEl>
                                          <p:spTgt spid="2">
                                            <p:graphicEl>
                                              <a:dgm id="{351BFB5B-4BFD-4E88-A48B-D26E0B0B6A68}"/>
                                            </p:graphicEl>
                                          </p:spTgt>
                                        </p:tgtEl>
                                        <p:attrNameLst>
                                          <p:attrName>style.visibility</p:attrName>
                                        </p:attrNameLst>
                                      </p:cBhvr>
                                      <p:to>
                                        <p:strVal val="visible"/>
                                      </p:to>
                                    </p:set>
                                    <p:animEffect transition="in" filter="fade">
                                      <p:cBhvr>
                                        <p:cTn id="95" dur="1000"/>
                                        <p:tgtEl>
                                          <p:spTgt spid="2">
                                            <p:graphicEl>
                                              <a:dgm id="{351BFB5B-4BFD-4E88-A48B-D26E0B0B6A68}"/>
                                            </p:graphicEl>
                                          </p:spTgt>
                                        </p:tgtEl>
                                      </p:cBhvr>
                                    </p:animEffect>
                                    <p:anim calcmode="lin" valueType="num">
                                      <p:cBhvr>
                                        <p:cTn id="96" dur="1000" fill="hold"/>
                                        <p:tgtEl>
                                          <p:spTgt spid="2">
                                            <p:graphicEl>
                                              <a:dgm id="{351BFB5B-4BFD-4E88-A48B-D26E0B0B6A68}"/>
                                            </p:graphicEl>
                                          </p:spTgt>
                                        </p:tgtEl>
                                        <p:attrNameLst>
                                          <p:attrName>ppt_x</p:attrName>
                                        </p:attrNameLst>
                                      </p:cBhvr>
                                      <p:tavLst>
                                        <p:tav tm="0">
                                          <p:val>
                                            <p:strVal val="#ppt_x"/>
                                          </p:val>
                                        </p:tav>
                                        <p:tav tm="100000">
                                          <p:val>
                                            <p:strVal val="#ppt_x"/>
                                          </p:val>
                                        </p:tav>
                                      </p:tavLst>
                                    </p:anim>
                                    <p:anim calcmode="lin" valueType="num">
                                      <p:cBhvr>
                                        <p:cTn id="97" dur="1000" fill="hold"/>
                                        <p:tgtEl>
                                          <p:spTgt spid="2">
                                            <p:graphicEl>
                                              <a:dgm id="{351BFB5B-4BFD-4E88-A48B-D26E0B0B6A68}"/>
                                            </p:graphicEl>
                                          </p:spTgt>
                                        </p:tgtEl>
                                        <p:attrNameLst>
                                          <p:attrName>ppt_y</p:attrName>
                                        </p:attrNameLst>
                                      </p:cBhvr>
                                      <p:tavLst>
                                        <p:tav tm="0">
                                          <p:val>
                                            <p:strVal val="#ppt_y-.1"/>
                                          </p:val>
                                        </p:tav>
                                        <p:tav tm="100000">
                                          <p:val>
                                            <p:strVal val="#ppt_y"/>
                                          </p:val>
                                        </p:tav>
                                      </p:tavLst>
                                    </p:anim>
                                  </p:childTnLst>
                                </p:cTn>
                              </p:par>
                              <p:par>
                                <p:cTn id="98" presetID="47" presetClass="entr" presetSubtype="0" fill="hold" grpId="0" nodeType="withEffect">
                                  <p:stCondLst>
                                    <p:cond delay="0"/>
                                  </p:stCondLst>
                                  <p:childTnLst>
                                    <p:set>
                                      <p:cBhvr>
                                        <p:cTn id="99" dur="1" fill="hold">
                                          <p:stCondLst>
                                            <p:cond delay="0"/>
                                          </p:stCondLst>
                                        </p:cTn>
                                        <p:tgtEl>
                                          <p:spTgt spid="2">
                                            <p:graphicEl>
                                              <a:dgm id="{0CAFD7EC-5786-4917-8964-2946B6784D3D}"/>
                                            </p:graphicEl>
                                          </p:spTgt>
                                        </p:tgtEl>
                                        <p:attrNameLst>
                                          <p:attrName>style.visibility</p:attrName>
                                        </p:attrNameLst>
                                      </p:cBhvr>
                                      <p:to>
                                        <p:strVal val="visible"/>
                                      </p:to>
                                    </p:set>
                                    <p:animEffect transition="in" filter="fade">
                                      <p:cBhvr>
                                        <p:cTn id="100" dur="1000"/>
                                        <p:tgtEl>
                                          <p:spTgt spid="2">
                                            <p:graphicEl>
                                              <a:dgm id="{0CAFD7EC-5786-4917-8964-2946B6784D3D}"/>
                                            </p:graphicEl>
                                          </p:spTgt>
                                        </p:tgtEl>
                                      </p:cBhvr>
                                    </p:animEffect>
                                    <p:anim calcmode="lin" valueType="num">
                                      <p:cBhvr>
                                        <p:cTn id="101" dur="1000" fill="hold"/>
                                        <p:tgtEl>
                                          <p:spTgt spid="2">
                                            <p:graphicEl>
                                              <a:dgm id="{0CAFD7EC-5786-4917-8964-2946B6784D3D}"/>
                                            </p:graphicEl>
                                          </p:spTgt>
                                        </p:tgtEl>
                                        <p:attrNameLst>
                                          <p:attrName>ppt_x</p:attrName>
                                        </p:attrNameLst>
                                      </p:cBhvr>
                                      <p:tavLst>
                                        <p:tav tm="0">
                                          <p:val>
                                            <p:strVal val="#ppt_x"/>
                                          </p:val>
                                        </p:tav>
                                        <p:tav tm="100000">
                                          <p:val>
                                            <p:strVal val="#ppt_x"/>
                                          </p:val>
                                        </p:tav>
                                      </p:tavLst>
                                    </p:anim>
                                    <p:anim calcmode="lin" valueType="num">
                                      <p:cBhvr>
                                        <p:cTn id="102" dur="1000" fill="hold"/>
                                        <p:tgtEl>
                                          <p:spTgt spid="2">
                                            <p:graphicEl>
                                              <a:dgm id="{0CAFD7EC-5786-4917-8964-2946B6784D3D}"/>
                                            </p:graphicEl>
                                          </p:spTgt>
                                        </p:tgtEl>
                                        <p:attrNameLst>
                                          <p:attrName>ppt_y</p:attrName>
                                        </p:attrNameLst>
                                      </p:cBhvr>
                                      <p:tavLst>
                                        <p:tav tm="0">
                                          <p:val>
                                            <p:strVal val="#ppt_y-.1"/>
                                          </p:val>
                                        </p:tav>
                                        <p:tav tm="100000">
                                          <p:val>
                                            <p:strVal val="#ppt_y"/>
                                          </p:val>
                                        </p:tav>
                                      </p:tavLst>
                                    </p:anim>
                                  </p:childTnLst>
                                </p:cTn>
                              </p:par>
                              <p:par>
                                <p:cTn id="103" presetID="47" presetClass="entr" presetSubtype="0" fill="hold" grpId="0" nodeType="withEffect">
                                  <p:stCondLst>
                                    <p:cond delay="0"/>
                                  </p:stCondLst>
                                  <p:childTnLst>
                                    <p:set>
                                      <p:cBhvr>
                                        <p:cTn id="104" dur="1" fill="hold">
                                          <p:stCondLst>
                                            <p:cond delay="0"/>
                                          </p:stCondLst>
                                        </p:cTn>
                                        <p:tgtEl>
                                          <p:spTgt spid="2">
                                            <p:graphicEl>
                                              <a:dgm id="{7C1A3274-55B6-47D7-A5ED-E970ADA9EFFF}"/>
                                            </p:graphicEl>
                                          </p:spTgt>
                                        </p:tgtEl>
                                        <p:attrNameLst>
                                          <p:attrName>style.visibility</p:attrName>
                                        </p:attrNameLst>
                                      </p:cBhvr>
                                      <p:to>
                                        <p:strVal val="visible"/>
                                      </p:to>
                                    </p:set>
                                    <p:animEffect transition="in" filter="fade">
                                      <p:cBhvr>
                                        <p:cTn id="105" dur="1000"/>
                                        <p:tgtEl>
                                          <p:spTgt spid="2">
                                            <p:graphicEl>
                                              <a:dgm id="{7C1A3274-55B6-47D7-A5ED-E970ADA9EFFF}"/>
                                            </p:graphicEl>
                                          </p:spTgt>
                                        </p:tgtEl>
                                      </p:cBhvr>
                                    </p:animEffect>
                                    <p:anim calcmode="lin" valueType="num">
                                      <p:cBhvr>
                                        <p:cTn id="106" dur="1000" fill="hold"/>
                                        <p:tgtEl>
                                          <p:spTgt spid="2">
                                            <p:graphicEl>
                                              <a:dgm id="{7C1A3274-55B6-47D7-A5ED-E970ADA9EFFF}"/>
                                            </p:graphicEl>
                                          </p:spTgt>
                                        </p:tgtEl>
                                        <p:attrNameLst>
                                          <p:attrName>ppt_x</p:attrName>
                                        </p:attrNameLst>
                                      </p:cBhvr>
                                      <p:tavLst>
                                        <p:tav tm="0">
                                          <p:val>
                                            <p:strVal val="#ppt_x"/>
                                          </p:val>
                                        </p:tav>
                                        <p:tav tm="100000">
                                          <p:val>
                                            <p:strVal val="#ppt_x"/>
                                          </p:val>
                                        </p:tav>
                                      </p:tavLst>
                                    </p:anim>
                                    <p:anim calcmode="lin" valueType="num">
                                      <p:cBhvr>
                                        <p:cTn id="107" dur="1000" fill="hold"/>
                                        <p:tgtEl>
                                          <p:spTgt spid="2">
                                            <p:graphicEl>
                                              <a:dgm id="{7C1A3274-55B6-47D7-A5ED-E970ADA9EFFF}"/>
                                            </p:graphicEl>
                                          </p:spTgt>
                                        </p:tgtEl>
                                        <p:attrNameLst>
                                          <p:attrName>ppt_y</p:attrName>
                                        </p:attrNameLst>
                                      </p:cBhvr>
                                      <p:tavLst>
                                        <p:tav tm="0">
                                          <p:val>
                                            <p:strVal val="#ppt_y-.1"/>
                                          </p:val>
                                        </p:tav>
                                        <p:tav tm="100000">
                                          <p:val>
                                            <p:strVal val="#ppt_y"/>
                                          </p:val>
                                        </p:tav>
                                      </p:tavLst>
                                    </p:anim>
                                  </p:childTnLst>
                                </p:cTn>
                              </p:par>
                              <p:par>
                                <p:cTn id="108" presetID="47" presetClass="entr" presetSubtype="0" fill="hold" grpId="0" nodeType="withEffect">
                                  <p:stCondLst>
                                    <p:cond delay="0"/>
                                  </p:stCondLst>
                                  <p:childTnLst>
                                    <p:set>
                                      <p:cBhvr>
                                        <p:cTn id="109" dur="1" fill="hold">
                                          <p:stCondLst>
                                            <p:cond delay="0"/>
                                          </p:stCondLst>
                                        </p:cTn>
                                        <p:tgtEl>
                                          <p:spTgt spid="2">
                                            <p:graphicEl>
                                              <a:dgm id="{A151A388-E1D0-4417-9E6D-5357DB65F0FB}"/>
                                            </p:graphicEl>
                                          </p:spTgt>
                                        </p:tgtEl>
                                        <p:attrNameLst>
                                          <p:attrName>style.visibility</p:attrName>
                                        </p:attrNameLst>
                                      </p:cBhvr>
                                      <p:to>
                                        <p:strVal val="visible"/>
                                      </p:to>
                                    </p:set>
                                    <p:animEffect transition="in" filter="fade">
                                      <p:cBhvr>
                                        <p:cTn id="110" dur="1000"/>
                                        <p:tgtEl>
                                          <p:spTgt spid="2">
                                            <p:graphicEl>
                                              <a:dgm id="{A151A388-E1D0-4417-9E6D-5357DB65F0FB}"/>
                                            </p:graphicEl>
                                          </p:spTgt>
                                        </p:tgtEl>
                                      </p:cBhvr>
                                    </p:animEffect>
                                    <p:anim calcmode="lin" valueType="num">
                                      <p:cBhvr>
                                        <p:cTn id="111" dur="1000" fill="hold"/>
                                        <p:tgtEl>
                                          <p:spTgt spid="2">
                                            <p:graphicEl>
                                              <a:dgm id="{A151A388-E1D0-4417-9E6D-5357DB65F0FB}"/>
                                            </p:graphicEl>
                                          </p:spTgt>
                                        </p:tgtEl>
                                        <p:attrNameLst>
                                          <p:attrName>ppt_x</p:attrName>
                                        </p:attrNameLst>
                                      </p:cBhvr>
                                      <p:tavLst>
                                        <p:tav tm="0">
                                          <p:val>
                                            <p:strVal val="#ppt_x"/>
                                          </p:val>
                                        </p:tav>
                                        <p:tav tm="100000">
                                          <p:val>
                                            <p:strVal val="#ppt_x"/>
                                          </p:val>
                                        </p:tav>
                                      </p:tavLst>
                                    </p:anim>
                                    <p:anim calcmode="lin" valueType="num">
                                      <p:cBhvr>
                                        <p:cTn id="112" dur="1000" fill="hold"/>
                                        <p:tgtEl>
                                          <p:spTgt spid="2">
                                            <p:graphicEl>
                                              <a:dgm id="{A151A388-E1D0-4417-9E6D-5357DB65F0FB}"/>
                                            </p:graphicEl>
                                          </p:spTgt>
                                        </p:tgtEl>
                                        <p:attrNameLst>
                                          <p:attrName>ppt_y</p:attrName>
                                        </p:attrNameLst>
                                      </p:cBhvr>
                                      <p:tavLst>
                                        <p:tav tm="0">
                                          <p:val>
                                            <p:strVal val="#ppt_y-.1"/>
                                          </p:val>
                                        </p:tav>
                                        <p:tav tm="100000">
                                          <p:val>
                                            <p:strVal val="#ppt_y"/>
                                          </p:val>
                                        </p:tav>
                                      </p:tavLst>
                                    </p:anim>
                                  </p:childTnLst>
                                </p:cTn>
                              </p:par>
                              <p:par>
                                <p:cTn id="113" presetID="47" presetClass="entr" presetSubtype="0" fill="hold" grpId="0" nodeType="withEffect">
                                  <p:stCondLst>
                                    <p:cond delay="0"/>
                                  </p:stCondLst>
                                  <p:childTnLst>
                                    <p:set>
                                      <p:cBhvr>
                                        <p:cTn id="114" dur="1" fill="hold">
                                          <p:stCondLst>
                                            <p:cond delay="0"/>
                                          </p:stCondLst>
                                        </p:cTn>
                                        <p:tgtEl>
                                          <p:spTgt spid="2">
                                            <p:graphicEl>
                                              <a:dgm id="{E7BC84BC-6DC4-4663-A8A5-DC04A63394CA}"/>
                                            </p:graphicEl>
                                          </p:spTgt>
                                        </p:tgtEl>
                                        <p:attrNameLst>
                                          <p:attrName>style.visibility</p:attrName>
                                        </p:attrNameLst>
                                      </p:cBhvr>
                                      <p:to>
                                        <p:strVal val="visible"/>
                                      </p:to>
                                    </p:set>
                                    <p:animEffect transition="in" filter="fade">
                                      <p:cBhvr>
                                        <p:cTn id="115" dur="1000"/>
                                        <p:tgtEl>
                                          <p:spTgt spid="2">
                                            <p:graphicEl>
                                              <a:dgm id="{E7BC84BC-6DC4-4663-A8A5-DC04A63394CA}"/>
                                            </p:graphicEl>
                                          </p:spTgt>
                                        </p:tgtEl>
                                      </p:cBhvr>
                                    </p:animEffect>
                                    <p:anim calcmode="lin" valueType="num">
                                      <p:cBhvr>
                                        <p:cTn id="116" dur="1000" fill="hold"/>
                                        <p:tgtEl>
                                          <p:spTgt spid="2">
                                            <p:graphicEl>
                                              <a:dgm id="{E7BC84BC-6DC4-4663-A8A5-DC04A63394CA}"/>
                                            </p:graphicEl>
                                          </p:spTgt>
                                        </p:tgtEl>
                                        <p:attrNameLst>
                                          <p:attrName>ppt_x</p:attrName>
                                        </p:attrNameLst>
                                      </p:cBhvr>
                                      <p:tavLst>
                                        <p:tav tm="0">
                                          <p:val>
                                            <p:strVal val="#ppt_x"/>
                                          </p:val>
                                        </p:tav>
                                        <p:tav tm="100000">
                                          <p:val>
                                            <p:strVal val="#ppt_x"/>
                                          </p:val>
                                        </p:tav>
                                      </p:tavLst>
                                    </p:anim>
                                    <p:anim calcmode="lin" valueType="num">
                                      <p:cBhvr>
                                        <p:cTn id="117" dur="1000" fill="hold"/>
                                        <p:tgtEl>
                                          <p:spTgt spid="2">
                                            <p:graphicEl>
                                              <a:dgm id="{E7BC84BC-6DC4-4663-A8A5-DC04A63394C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One"/>
        </p:bldSub>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cstate="hqprint">
            <a:extLst>
              <a:ext uri="{28A0092B-C50C-407E-A947-70E740481C1C}">
                <a14:useLocalDpi xmlns:a14="http://schemas.microsoft.com/office/drawing/2010/main" val="0"/>
              </a:ext>
            </a:extLst>
          </a:blip>
          <a:srcRect l="5556" r="5556"/>
          <a:stretch>
            <a:fillRect/>
          </a:stretch>
        </p:blipFill>
        <p:spPr/>
      </p:pic>
    </p:spTree>
    <p:extLst>
      <p:ext uri="{BB962C8B-B14F-4D97-AF65-F5344CB8AC3E}">
        <p14:creationId xmlns:p14="http://schemas.microsoft.com/office/powerpoint/2010/main" val="378424277"/>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16923" b="16923"/>
          <a:stretch>
            <a:fillRect/>
          </a:stretch>
        </p:blipFill>
        <p:spPr>
          <a:xfrm>
            <a:off x="215900" y="0"/>
            <a:ext cx="8686801" cy="5746750"/>
          </a:xfrm>
        </p:spPr>
      </p:pic>
      <p:sp>
        <p:nvSpPr>
          <p:cNvPr id="5" name="Text Placeholder 9"/>
          <p:cNvSpPr txBox="1">
            <a:spLocks/>
          </p:cNvSpPr>
          <p:nvPr/>
        </p:nvSpPr>
        <p:spPr>
          <a:xfrm>
            <a:off x="215900" y="4762011"/>
            <a:ext cx="5640192" cy="1711897"/>
          </a:xfrm>
          <a:prstGeom prst="rect">
            <a:avLst/>
          </a:prstGeom>
          <a:solidFill>
            <a:schemeClr val="accent6"/>
          </a:solidFill>
        </p:spPr>
        <p:txBody>
          <a:bodyPr anchor="ctr"/>
          <a:lstStyle>
            <a:lvl1pPr marL="171450" indent="-171450" algn="l" defTabSz="457200" rtl="0" eaLnBrk="1" latinLnBrk="0" hangingPunct="1">
              <a:spcBef>
                <a:spcPct val="20000"/>
              </a:spcBef>
              <a:buFont typeface="Arial"/>
              <a:buChar char="•"/>
              <a:defRPr sz="800" kern="1200">
                <a:solidFill>
                  <a:schemeClr val="tx1"/>
                </a:solidFill>
                <a:latin typeface="Open Sans"/>
                <a:ea typeface="+mn-ea"/>
                <a:cs typeface="Open Sans"/>
              </a:defRPr>
            </a:lvl1pPr>
            <a:lvl2pPr marL="6286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2pPr>
            <a:lvl3pPr marL="10858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3pPr>
            <a:lvl4pPr marL="15430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4pPr>
            <a:lvl5pPr marL="2000250" indent="-171450" algn="l" defTabSz="457200" rtl="0" eaLnBrk="1" latinLnBrk="0" hangingPunct="1">
              <a:spcBef>
                <a:spcPct val="20000"/>
              </a:spcBef>
              <a:buFont typeface="Arial"/>
              <a:buChar char="•"/>
              <a:defRPr sz="8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8600" lvl="1" indent="0" algn="just">
              <a:spcBef>
                <a:spcPts val="0"/>
              </a:spcBef>
              <a:buNone/>
            </a:pPr>
            <a:r>
              <a:rPr lang="es-PE" sz="2000" i="1" dirty="0">
                <a:solidFill>
                  <a:srgbClr val="FFFFFF"/>
                </a:solidFill>
                <a:latin typeface="Georgia"/>
                <a:cs typeface="Georgia"/>
              </a:rPr>
              <a:t>La implementación de un SMS es un proceso que podrá tener una mayor o menor dificultad, dependiendo de la </a:t>
            </a:r>
            <a:r>
              <a:rPr lang="es-PE" sz="2000" b="1" i="1" dirty="0">
                <a:solidFill>
                  <a:srgbClr val="FFFF00"/>
                </a:solidFill>
                <a:latin typeface="Georgia"/>
                <a:cs typeface="Georgia"/>
              </a:rPr>
              <a:t>dimensión y complejidad </a:t>
            </a:r>
            <a:r>
              <a:rPr lang="es-PE" sz="2000" i="1" dirty="0">
                <a:solidFill>
                  <a:srgbClr val="FFFFFF"/>
                </a:solidFill>
                <a:latin typeface="Georgia"/>
                <a:cs typeface="Georgia"/>
              </a:rPr>
              <a:t>de la </a:t>
            </a:r>
            <a:r>
              <a:rPr lang="es-PE" sz="2000" i="1" dirty="0" smtClean="0">
                <a:solidFill>
                  <a:srgbClr val="FFFFFF"/>
                </a:solidFill>
                <a:latin typeface="Georgia"/>
                <a:cs typeface="Georgia"/>
              </a:rPr>
              <a:t>organización de mantenimiento.</a:t>
            </a:r>
          </a:p>
        </p:txBody>
      </p:sp>
    </p:spTree>
    <p:extLst>
      <p:ext uri="{BB962C8B-B14F-4D97-AF65-F5344CB8AC3E}">
        <p14:creationId xmlns:p14="http://schemas.microsoft.com/office/powerpoint/2010/main" val="989300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9"/>
          </p:nvPr>
        </p:nvSpPr>
        <p:spPr/>
        <p:txBody>
          <a:bodyPr/>
          <a:lstStyle/>
          <a:p>
            <a:endParaRPr lang="es-PE"/>
          </a:p>
        </p:txBody>
      </p:sp>
      <p:sp>
        <p:nvSpPr>
          <p:cNvPr id="7" name="Text Placeholder 6"/>
          <p:cNvSpPr>
            <a:spLocks noGrp="1"/>
          </p:cNvSpPr>
          <p:nvPr>
            <p:ph type="body" sz="quarter" idx="19"/>
          </p:nvPr>
        </p:nvSpPr>
        <p:spPr/>
        <p:txBody>
          <a:bodyPr/>
          <a:lstStyle/>
          <a:p>
            <a:endParaRPr lang="es-PE"/>
          </a:p>
        </p:txBody>
      </p:sp>
      <p:pic>
        <p:nvPicPr>
          <p:cNvPr id="3" name="Picture Placeholder 2"/>
          <p:cNvPicPr>
            <a:picLocks noGrp="1" noChangeAspect="1"/>
          </p:cNvPicPr>
          <p:nvPr>
            <p:ph type="pic" sz="quarter" idx="10"/>
          </p:nvPr>
        </p:nvPicPr>
        <p:blipFill>
          <a:blip r:embed="rId3" cstate="hqprint">
            <a:extLst>
              <a:ext uri="{28A0092B-C50C-407E-A947-70E740481C1C}">
                <a14:useLocalDpi xmlns:a14="http://schemas.microsoft.com/office/drawing/2010/main" val="0"/>
              </a:ext>
            </a:extLst>
          </a:blip>
          <a:srcRect t="12478" b="12478"/>
          <a:stretch>
            <a:fillRect/>
          </a:stretch>
        </p:blipFill>
        <p:spPr>
          <a:xfrm>
            <a:off x="-3175" y="-6350"/>
            <a:ext cx="9147175" cy="5187950"/>
          </a:xfrm>
        </p:spPr>
      </p:pic>
      <p:sp>
        <p:nvSpPr>
          <p:cNvPr id="4" name="Text Placeholder 3"/>
          <p:cNvSpPr>
            <a:spLocks noGrp="1"/>
          </p:cNvSpPr>
          <p:nvPr>
            <p:ph type="body" sz="quarter" idx="19"/>
          </p:nvPr>
        </p:nvSpPr>
        <p:spPr/>
        <p:txBody>
          <a:bodyPr/>
          <a:lstStyle/>
          <a:p>
            <a:endParaRPr lang="es-PE"/>
          </a:p>
        </p:txBody>
      </p:sp>
      <p:sp>
        <p:nvSpPr>
          <p:cNvPr id="10" name="Text Placeholder 9"/>
          <p:cNvSpPr>
            <a:spLocks noGrp="1"/>
          </p:cNvSpPr>
          <p:nvPr>
            <p:ph type="body" sz="quarter" idx="19"/>
          </p:nvPr>
        </p:nvSpPr>
        <p:spPr>
          <a:xfrm>
            <a:off x="2730501" y="4158076"/>
            <a:ext cx="6077326" cy="2069468"/>
          </a:xfrm>
          <a:solidFill>
            <a:schemeClr val="accent6"/>
          </a:solidFill>
        </p:spPr>
        <p:txBody>
          <a:bodyPr anchor="ctr">
            <a:normAutofit fontScale="85000" lnSpcReduction="10000"/>
          </a:bodyPr>
          <a:lstStyle/>
          <a:p>
            <a:pPr marL="228600" lvl="1" algn="just">
              <a:lnSpc>
                <a:spcPct val="110000"/>
              </a:lnSpc>
              <a:spcBef>
                <a:spcPts val="0"/>
              </a:spcBef>
            </a:pPr>
            <a:r>
              <a:rPr lang="es-PE" sz="2400" i="1" dirty="0">
                <a:solidFill>
                  <a:srgbClr val="FFFFFF"/>
                </a:solidFill>
                <a:latin typeface="Georgia"/>
                <a:cs typeface="Georgia"/>
              </a:rPr>
              <a:t>Para una organización ya certificada este proceso requerirá de una planificación y un control detallado en su desarrollo, con el objetivo de cumplir las metas de implementación del SMS y simultáneamente no afectar las capacidades de mantenimiento y producción que posee la </a:t>
            </a:r>
            <a:r>
              <a:rPr lang="es-PE" sz="2400" i="1" dirty="0" smtClean="0">
                <a:solidFill>
                  <a:srgbClr val="FFFFFF"/>
                </a:solidFill>
                <a:latin typeface="Georgia"/>
                <a:cs typeface="Georgia"/>
              </a:rPr>
              <a:t>OMA.</a:t>
            </a:r>
            <a:endParaRPr lang="en-US" sz="2400" i="1" dirty="0">
              <a:solidFill>
                <a:srgbClr val="FFFFFF"/>
              </a:solidFill>
              <a:latin typeface="Georgia"/>
              <a:cs typeface="Georgia"/>
            </a:endParaRPr>
          </a:p>
        </p:txBody>
      </p:sp>
    </p:spTree>
    <p:extLst>
      <p:ext uri="{BB962C8B-B14F-4D97-AF65-F5344CB8AC3E}">
        <p14:creationId xmlns:p14="http://schemas.microsoft.com/office/powerpoint/2010/main" val="4304033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Office Theme">
  <a:themeElements>
    <a:clrScheme name="Custom 16">
      <a:dk1>
        <a:sysClr val="windowText" lastClr="000000"/>
      </a:dk1>
      <a:lt1>
        <a:sysClr val="window" lastClr="FFFFFF"/>
      </a:lt1>
      <a:dk2>
        <a:srgbClr val="44546A"/>
      </a:dk2>
      <a:lt2>
        <a:srgbClr val="E7E6E6"/>
      </a:lt2>
      <a:accent1>
        <a:srgbClr val="00A4DE"/>
      </a:accent1>
      <a:accent2>
        <a:srgbClr val="07A977"/>
      </a:accent2>
      <a:accent3>
        <a:srgbClr val="92D050"/>
      </a:accent3>
      <a:accent4>
        <a:srgbClr val="FC9804"/>
      </a:accent4>
      <a:accent5>
        <a:srgbClr val="C53811"/>
      </a:accent5>
      <a:accent6>
        <a:srgbClr val="0066CC"/>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4771</TotalTime>
  <Words>12545</Words>
  <Application>Microsoft Office PowerPoint</Application>
  <PresentationFormat>On-screen Show (4:3)</PresentationFormat>
  <Paragraphs>987</Paragraphs>
  <Slides>74</Slides>
  <Notes>65</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74</vt:i4>
      </vt:variant>
    </vt:vector>
  </HeadingPairs>
  <TitlesOfParts>
    <vt:vector size="90" baseType="lpstr">
      <vt:lpstr>&amp;quot</vt:lpstr>
      <vt:lpstr>Arial</vt:lpstr>
      <vt:lpstr>Bebas</vt:lpstr>
      <vt:lpstr>Calibri</vt:lpstr>
      <vt:lpstr>Calibri Light</vt:lpstr>
      <vt:lpstr>Cambria</vt:lpstr>
      <vt:lpstr>Courier New</vt:lpstr>
      <vt:lpstr>Georgia</vt:lpstr>
      <vt:lpstr>Open Sans</vt:lpstr>
      <vt:lpstr>Raleway</vt:lpstr>
      <vt:lpstr>Roboto</vt:lpstr>
      <vt:lpstr>Roboto Black</vt:lpstr>
      <vt:lpstr>Source Sans Pro</vt:lpstr>
      <vt:lpstr>Times New Roman</vt:lpstr>
      <vt:lpstr>Wingdings</vt:lpstr>
      <vt:lpstr>Office Theme</vt:lpstr>
      <vt:lpstr>PowerPoint Presentation</vt:lpstr>
      <vt:lpstr>PowerPoint Presentation</vt:lpstr>
      <vt:lpstr>Implementación del SMS</vt:lpstr>
      <vt:lpstr>Alcance (Basado en la CA-AIR-145-002)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Proceso de implementación</vt:lpstr>
      <vt:lpstr>PowerPoint Presentation</vt:lpstr>
      <vt:lpstr>¿Que debemos de considerar?</vt:lpstr>
      <vt:lpstr>Descripción del sistema</vt:lpstr>
      <vt:lpstr>Interfaces de gestión de seguridad</vt:lpstr>
      <vt:lpstr>Gestión de la interfaz de SMS</vt:lpstr>
      <vt:lpstr>Gestión de la interfaz de SMS</vt:lpstr>
      <vt:lpstr>Proceso de implementación</vt:lpstr>
      <vt:lpstr>PowerPoint Presentation</vt:lpstr>
      <vt:lpstr>PowerPoint Presentation</vt:lpstr>
      <vt:lpstr>PowerPoint Presentation</vt:lpstr>
      <vt:lpstr>PowerPoint Presentation</vt:lpstr>
      <vt:lpstr>PowerPoint Presentation</vt:lpstr>
      <vt:lpstr>PowerPoint Presentation</vt:lpstr>
      <vt:lpstr>Proceso de implementación</vt:lpstr>
      <vt:lpstr>PowerPoint Presentation</vt:lpstr>
      <vt:lpstr>Proceso de implementación</vt:lpstr>
      <vt:lpstr>Proceso de implementación</vt:lpstr>
      <vt:lpstr>Proceso de implementación</vt:lpstr>
      <vt:lpstr>Proceso de implementación</vt:lpstr>
      <vt:lpstr>PowerPoint Presentation</vt:lpstr>
      <vt:lpstr>PowerPoint Presentation</vt:lpstr>
      <vt:lpstr>Marco de trabajo del SMS</vt:lpstr>
      <vt:lpstr>COMPONENTE 1 DEL SMS</vt:lpstr>
      <vt:lpstr>Componente 1 del SMS</vt:lpstr>
      <vt:lpstr>COMPONENTE 2 DEL SMS</vt:lpstr>
      <vt:lpstr>Componente 2 del SMS</vt:lpstr>
      <vt:lpstr>COMPONENTE 3 DEL SMS</vt:lpstr>
      <vt:lpstr>Componente 3 del SMS</vt:lpstr>
      <vt:lpstr>COMPONENTE 4 DEL SMS</vt:lpstr>
      <vt:lpstr>Componente 4 DEL SMS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¿Qué pasa con una empresa mixta?</vt:lpstr>
      <vt:lpstr>¿Se puede contratar parte del SMS de una empresa mixta?</vt:lpstr>
      <vt:lpstr>¿Se puede trabajar el SMS de una forma conjunta con las empresas mixtas?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Riyan PC</dc:creator>
  <cp:lastModifiedBy>Barrios, Jorge</cp:lastModifiedBy>
  <cp:revision>200</cp:revision>
  <dcterms:created xsi:type="dcterms:W3CDTF">2017-10-17T05:04:01Z</dcterms:created>
  <dcterms:modified xsi:type="dcterms:W3CDTF">2019-07-15T19:17:27Z</dcterms:modified>
</cp:coreProperties>
</file>