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 id="2147483842" r:id="rId2"/>
    <p:sldMasterId id="2147483909" r:id="rId3"/>
  </p:sldMasterIdLst>
  <p:notesMasterIdLst>
    <p:notesMasterId r:id="rId42"/>
  </p:notesMasterIdLst>
  <p:handoutMasterIdLst>
    <p:handoutMasterId r:id="rId43"/>
  </p:handoutMasterIdLst>
  <p:sldIdLst>
    <p:sldId id="465" r:id="rId4"/>
    <p:sldId id="466" r:id="rId5"/>
    <p:sldId id="467" r:id="rId6"/>
    <p:sldId id="511" r:id="rId7"/>
    <p:sldId id="509" r:id="rId8"/>
    <p:sldId id="510" r:id="rId9"/>
    <p:sldId id="471" r:id="rId10"/>
    <p:sldId id="472" r:id="rId11"/>
    <p:sldId id="473" r:id="rId12"/>
    <p:sldId id="474" r:id="rId13"/>
    <p:sldId id="476" r:id="rId14"/>
    <p:sldId id="512" r:id="rId15"/>
    <p:sldId id="479" r:id="rId16"/>
    <p:sldId id="513" r:id="rId17"/>
    <p:sldId id="482" r:id="rId18"/>
    <p:sldId id="483" r:id="rId19"/>
    <p:sldId id="484" r:id="rId20"/>
    <p:sldId id="486" r:id="rId21"/>
    <p:sldId id="487" r:id="rId22"/>
    <p:sldId id="488" r:id="rId23"/>
    <p:sldId id="490" r:id="rId24"/>
    <p:sldId id="514" r:id="rId25"/>
    <p:sldId id="515" r:id="rId26"/>
    <p:sldId id="494" r:id="rId27"/>
    <p:sldId id="516" r:id="rId28"/>
    <p:sldId id="497" r:id="rId29"/>
    <p:sldId id="498" r:id="rId30"/>
    <p:sldId id="499" r:id="rId31"/>
    <p:sldId id="500" r:id="rId32"/>
    <p:sldId id="502" r:id="rId33"/>
    <p:sldId id="503" r:id="rId34"/>
    <p:sldId id="504" r:id="rId35"/>
    <p:sldId id="505" r:id="rId36"/>
    <p:sldId id="506" r:id="rId37"/>
    <p:sldId id="518" r:id="rId38"/>
    <p:sldId id="507" r:id="rId39"/>
    <p:sldId id="508" r:id="rId40"/>
    <p:sldId id="517" r:id="rId41"/>
  </p:sldIdLst>
  <p:sldSz cx="12192000" cy="6858000"/>
  <p:notesSz cx="6858000" cy="9144000"/>
  <p:defaultTextStyle>
    <a:defPPr>
      <a:defRPr lang="id-ID"/>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pos="6623" userDrawn="1">
          <p15:clr>
            <a:srgbClr val="A4A3A4"/>
          </p15:clr>
        </p15:guide>
        <p15:guide id="2" orient="horz" pos="2463" userDrawn="1">
          <p15:clr>
            <a:srgbClr val="A4A3A4"/>
          </p15:clr>
        </p15:guide>
        <p15:guide id="3" orient="horz" pos="179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789AD6"/>
    <a:srgbClr val="4976C7"/>
    <a:srgbClr val="7100E2"/>
    <a:srgbClr val="6600CC"/>
    <a:srgbClr val="8C3FC5"/>
    <a:srgbClr val="996633"/>
    <a:srgbClr val="C4884C"/>
    <a:srgbClr val="B6793C"/>
    <a:srgbClr val="FF6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6" autoAdjust="0"/>
    <p:restoredTop sz="95975" autoAdjust="0"/>
  </p:normalViewPr>
  <p:slideViewPr>
    <p:cSldViewPr snapToGrid="0">
      <p:cViewPr varScale="1">
        <p:scale>
          <a:sx n="66" d="100"/>
          <a:sy n="66" d="100"/>
        </p:scale>
        <p:origin x="668" y="32"/>
      </p:cViewPr>
      <p:guideLst>
        <p:guide pos="6623"/>
        <p:guide orient="horz" pos="2463"/>
        <p:guide orient="horz" pos="1797"/>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7" d="100"/>
          <a:sy n="97" d="100"/>
        </p:scale>
        <p:origin x="4008"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5" Type="http://schemas.openxmlformats.org/officeDocument/2006/relationships/image" Target="../media/image44.jpeg"/><Relationship Id="rId4" Type="http://schemas.openxmlformats.org/officeDocument/2006/relationships/image" Target="../media/image43.jpeg"/></Relationships>
</file>

<file path=ppt/diagrams/_rels/data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image" Target="../media/image45.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 Id="rId5" Type="http://schemas.openxmlformats.org/officeDocument/2006/relationships/image" Target="../media/image44.jpeg"/><Relationship Id="rId4" Type="http://schemas.openxmlformats.org/officeDocument/2006/relationships/image" Target="../media/image43.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image" Target="../media/image45.jpeg"/></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AA225E-331B-43D1-B7B9-1016BFF46E15}" type="doc">
      <dgm:prSet loTypeId="urn:microsoft.com/office/officeart/2005/8/layout/bProcess3" loCatId="process" qsTypeId="urn:microsoft.com/office/officeart/2005/8/quickstyle/simple1" qsCatId="simple" csTypeId="urn:microsoft.com/office/officeart/2005/8/colors/accent6_3" csCatId="accent6" phldr="1"/>
      <dgm:spPr/>
      <dgm:t>
        <a:bodyPr/>
        <a:lstStyle/>
        <a:p>
          <a:endParaRPr lang="es-PE"/>
        </a:p>
      </dgm:t>
    </dgm:pt>
    <dgm:pt modelId="{2BCAC8F7-4874-4DD9-BEFD-8736A2F981BF}">
      <dgm:prSet phldrT="[Text]" phldr="1"/>
      <dgm:spPr/>
      <dgm:t>
        <a:bodyPr/>
        <a:lstStyle/>
        <a:p>
          <a:endParaRPr lang="es-PE"/>
        </a:p>
      </dgm:t>
    </dgm:pt>
    <dgm:pt modelId="{2E39BEF3-FCC5-4AFB-A30F-E99C0D176294}" type="parTrans" cxnId="{16416ACA-5987-465C-B022-B9358FCFCB11}">
      <dgm:prSet/>
      <dgm:spPr/>
      <dgm:t>
        <a:bodyPr/>
        <a:lstStyle/>
        <a:p>
          <a:endParaRPr lang="es-PE"/>
        </a:p>
      </dgm:t>
    </dgm:pt>
    <dgm:pt modelId="{EA448A1C-DA9B-4636-9215-08A273574EED}" type="sibTrans" cxnId="{16416ACA-5987-465C-B022-B9358FCFCB11}">
      <dgm:prSet/>
      <dgm:spPr>
        <a:ln w="57150">
          <a:solidFill>
            <a:srgbClr val="2F5597"/>
          </a:solidFill>
          <a:headEnd type="none" w="med" len="med"/>
          <a:tailEnd type="triangle" w="med" len="med"/>
        </a:ln>
      </dgm:spPr>
      <dgm:t>
        <a:bodyPr/>
        <a:lstStyle/>
        <a:p>
          <a:endParaRPr lang="es-PE" dirty="0"/>
        </a:p>
      </dgm:t>
    </dgm:pt>
    <dgm:pt modelId="{2478654B-F090-4DE7-9EDC-1ED28867D9E8}">
      <dgm:prSet phldrT="[Text]" custT="1"/>
      <dgm:spPr>
        <a:gradFill flip="none" rotWithShape="0">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dgm:spPr>
      <dgm:t>
        <a:bodyPr/>
        <a:lstStyle/>
        <a:p>
          <a:r>
            <a:rPr lang="es-PE" sz="2800" dirty="0" smtClean="0"/>
            <a:t>Verificar que </a:t>
          </a:r>
          <a:r>
            <a:rPr lang="es-PE" sz="2800" b="1" dirty="0" smtClean="0">
              <a:solidFill>
                <a:srgbClr val="FFFF00"/>
              </a:solidFill>
            </a:rPr>
            <a:t>todo el personal</a:t>
          </a:r>
          <a:r>
            <a:rPr lang="es-PE" sz="2800" dirty="0" smtClean="0"/>
            <a:t> haya recibido la capacitación.</a:t>
          </a:r>
          <a:endParaRPr lang="es-PE" sz="2800" dirty="0"/>
        </a:p>
      </dgm:t>
    </dgm:pt>
    <dgm:pt modelId="{91003184-1F42-410F-9BB4-2901C0CDFE92}" type="parTrans" cxnId="{EB31D262-9E24-4A57-AB67-06C90FF0E441}">
      <dgm:prSet/>
      <dgm:spPr/>
      <dgm:t>
        <a:bodyPr/>
        <a:lstStyle/>
        <a:p>
          <a:endParaRPr lang="es-PE"/>
        </a:p>
      </dgm:t>
    </dgm:pt>
    <dgm:pt modelId="{1F9F8A39-5BD8-4078-B9CA-08717F9B6C7D}" type="sibTrans" cxnId="{EB31D262-9E24-4A57-AB67-06C90FF0E441}">
      <dgm:prSet/>
      <dgm:spPr>
        <a:ln w="57150">
          <a:solidFill>
            <a:srgbClr val="2F5597"/>
          </a:solidFill>
          <a:headEnd type="none" w="med" len="med"/>
          <a:tailEnd type="triangle" w="med" len="med"/>
        </a:ln>
      </dgm:spPr>
      <dgm:t>
        <a:bodyPr/>
        <a:lstStyle/>
        <a:p>
          <a:endParaRPr lang="es-PE"/>
        </a:p>
      </dgm:t>
    </dgm:pt>
    <dgm:pt modelId="{06F1A3BB-C6C0-4A10-A7B4-576958B168DE}">
      <dgm:prSet phldrT="[Text]" custT="1"/>
      <dgm:spPr>
        <a:gradFill flip="none" rotWithShape="0">
          <a:gsLst>
            <a:gs pos="0">
              <a:srgbClr val="4976C7">
                <a:shade val="30000"/>
                <a:satMod val="115000"/>
              </a:srgbClr>
            </a:gs>
            <a:gs pos="50000">
              <a:srgbClr val="4976C7">
                <a:shade val="67500"/>
                <a:satMod val="115000"/>
              </a:srgbClr>
            </a:gs>
            <a:gs pos="100000">
              <a:srgbClr val="4976C7">
                <a:shade val="100000"/>
                <a:satMod val="115000"/>
              </a:srgbClr>
            </a:gs>
          </a:gsLst>
          <a:lin ang="0" scaled="1"/>
          <a:tileRect/>
        </a:gradFill>
      </dgm:spPr>
      <dgm:t>
        <a:bodyPr/>
        <a:lstStyle/>
        <a:p>
          <a:r>
            <a:rPr lang="es-PE" sz="2600" dirty="0" smtClean="0"/>
            <a:t>Revisar los </a:t>
          </a:r>
          <a:r>
            <a:rPr lang="es-PE" sz="2600" b="1" dirty="0" smtClean="0">
              <a:solidFill>
                <a:srgbClr val="FFFF00"/>
              </a:solidFill>
            </a:rPr>
            <a:t>registros de instrucción </a:t>
          </a:r>
          <a:r>
            <a:rPr lang="es-PE" sz="2600" dirty="0" smtClean="0"/>
            <a:t>y que estén de acuerdo a las funciones de cada uno</a:t>
          </a:r>
          <a:endParaRPr lang="es-PE" sz="2600" dirty="0"/>
        </a:p>
      </dgm:t>
    </dgm:pt>
    <dgm:pt modelId="{C78D33D4-F8A1-4B66-BBF6-1678471486E9}" type="parTrans" cxnId="{7DB8C772-CAA2-435C-8474-E5C4B4BC57E8}">
      <dgm:prSet/>
      <dgm:spPr/>
      <dgm:t>
        <a:bodyPr/>
        <a:lstStyle/>
        <a:p>
          <a:endParaRPr lang="es-PE"/>
        </a:p>
      </dgm:t>
    </dgm:pt>
    <dgm:pt modelId="{5A09FE1B-37B8-4D65-A19F-B0AD630BC271}" type="sibTrans" cxnId="{7DB8C772-CAA2-435C-8474-E5C4B4BC57E8}">
      <dgm:prSet/>
      <dgm:spPr>
        <a:ln w="57150">
          <a:solidFill>
            <a:srgbClr val="2F5597"/>
          </a:solidFill>
          <a:headEnd type="none" w="med" len="med"/>
          <a:tailEnd type="triangle" w="med" len="med"/>
        </a:ln>
      </dgm:spPr>
      <dgm:t>
        <a:bodyPr/>
        <a:lstStyle/>
        <a:p>
          <a:endParaRPr lang="es-PE"/>
        </a:p>
      </dgm:t>
    </dgm:pt>
    <dgm:pt modelId="{1A17D2E0-C57C-47DB-8B7E-F80694CCDD01}">
      <dgm:prSet phldrT="[Text]" custT="1"/>
      <dgm:spPr>
        <a:gradFill flip="none" rotWithShape="0">
          <a:gsLst>
            <a:gs pos="0">
              <a:srgbClr val="789AD6">
                <a:shade val="30000"/>
                <a:satMod val="115000"/>
              </a:srgbClr>
            </a:gs>
            <a:gs pos="50000">
              <a:srgbClr val="789AD6">
                <a:shade val="67500"/>
                <a:satMod val="115000"/>
              </a:srgbClr>
            </a:gs>
            <a:gs pos="100000">
              <a:srgbClr val="789AD6">
                <a:shade val="100000"/>
                <a:satMod val="115000"/>
              </a:srgbClr>
            </a:gs>
          </a:gsLst>
          <a:lin ang="0" scaled="1"/>
          <a:tileRect/>
        </a:gradFill>
      </dgm:spPr>
      <dgm:t>
        <a:bodyPr/>
        <a:lstStyle/>
        <a:p>
          <a:r>
            <a:rPr lang="es-PE" sz="2600" dirty="0" smtClean="0"/>
            <a:t>Verificar que se haya </a:t>
          </a:r>
          <a:r>
            <a:rPr lang="es-PE" sz="2600" b="1" dirty="0" smtClean="0">
              <a:solidFill>
                <a:srgbClr val="FFFF00"/>
              </a:solidFill>
            </a:rPr>
            <a:t>revisado el programa </a:t>
          </a:r>
          <a:r>
            <a:rPr lang="es-PE" sz="2600" dirty="0" smtClean="0"/>
            <a:t>y se incluya la instrucción continua.</a:t>
          </a:r>
          <a:endParaRPr lang="es-PE" sz="2600" dirty="0"/>
        </a:p>
      </dgm:t>
    </dgm:pt>
    <dgm:pt modelId="{141AD8B4-C53F-4B8F-B665-2CE10D1DDE0C}" type="parTrans" cxnId="{8FC9F9A3-9563-4274-B45C-FF81F8FB52CF}">
      <dgm:prSet/>
      <dgm:spPr/>
      <dgm:t>
        <a:bodyPr/>
        <a:lstStyle/>
        <a:p>
          <a:endParaRPr lang="es-PE"/>
        </a:p>
      </dgm:t>
    </dgm:pt>
    <dgm:pt modelId="{CFD538CC-2202-4D1F-97D9-C35F07F83A95}" type="sibTrans" cxnId="{8FC9F9A3-9563-4274-B45C-FF81F8FB52CF}">
      <dgm:prSet/>
      <dgm:spPr/>
      <dgm:t>
        <a:bodyPr/>
        <a:lstStyle/>
        <a:p>
          <a:endParaRPr lang="es-PE"/>
        </a:p>
      </dgm:t>
    </dgm:pt>
    <dgm:pt modelId="{B116A118-3661-4EC6-AEC5-E4B9B67B8BAF}" type="pres">
      <dgm:prSet presAssocID="{86AA225E-331B-43D1-B7B9-1016BFF46E15}" presName="Name0" presStyleCnt="0">
        <dgm:presLayoutVars>
          <dgm:dir/>
          <dgm:resizeHandles val="exact"/>
        </dgm:presLayoutVars>
      </dgm:prSet>
      <dgm:spPr/>
      <dgm:t>
        <a:bodyPr/>
        <a:lstStyle/>
        <a:p>
          <a:endParaRPr lang="es-PE"/>
        </a:p>
      </dgm:t>
    </dgm:pt>
    <dgm:pt modelId="{6B3B6B69-48C5-4BCB-ACEB-B5AB4900406D}" type="pres">
      <dgm:prSet presAssocID="{2BCAC8F7-4874-4DD9-BEFD-8736A2F981BF}" presName="node" presStyleLbl="node1" presStyleIdx="0" presStyleCnt="4">
        <dgm:presLayoutVars>
          <dgm:bulletEnabled val="1"/>
        </dgm:presLayoutVars>
      </dgm:prSet>
      <dgm:spPr/>
      <dgm:t>
        <a:bodyPr/>
        <a:lstStyle/>
        <a:p>
          <a:endParaRPr lang="es-PE"/>
        </a:p>
      </dgm:t>
    </dgm:pt>
    <dgm:pt modelId="{DC920F12-F899-40D6-B709-D9F11AA7C1AF}" type="pres">
      <dgm:prSet presAssocID="{EA448A1C-DA9B-4636-9215-08A273574EED}" presName="sibTrans" presStyleLbl="sibTrans1D1" presStyleIdx="0" presStyleCnt="3"/>
      <dgm:spPr/>
      <dgm:t>
        <a:bodyPr/>
        <a:lstStyle/>
        <a:p>
          <a:endParaRPr lang="es-PE"/>
        </a:p>
      </dgm:t>
    </dgm:pt>
    <dgm:pt modelId="{FA6DE28B-CD2D-4087-B892-661F927AB295}" type="pres">
      <dgm:prSet presAssocID="{EA448A1C-DA9B-4636-9215-08A273574EED}" presName="connectorText" presStyleLbl="sibTrans1D1" presStyleIdx="0" presStyleCnt="3"/>
      <dgm:spPr/>
      <dgm:t>
        <a:bodyPr/>
        <a:lstStyle/>
        <a:p>
          <a:endParaRPr lang="es-PE"/>
        </a:p>
      </dgm:t>
    </dgm:pt>
    <dgm:pt modelId="{4250B5FE-629D-4F4E-8F29-00E9BFC4B5B6}" type="pres">
      <dgm:prSet presAssocID="{2478654B-F090-4DE7-9EDC-1ED28867D9E8}" presName="node" presStyleLbl="node1" presStyleIdx="1" presStyleCnt="4">
        <dgm:presLayoutVars>
          <dgm:bulletEnabled val="1"/>
        </dgm:presLayoutVars>
      </dgm:prSet>
      <dgm:spPr/>
      <dgm:t>
        <a:bodyPr/>
        <a:lstStyle/>
        <a:p>
          <a:endParaRPr lang="es-PE"/>
        </a:p>
      </dgm:t>
    </dgm:pt>
    <dgm:pt modelId="{4C27750E-FDB9-4153-A22D-69C9EE702661}" type="pres">
      <dgm:prSet presAssocID="{1F9F8A39-5BD8-4078-B9CA-08717F9B6C7D}" presName="sibTrans" presStyleLbl="sibTrans1D1" presStyleIdx="1" presStyleCnt="3"/>
      <dgm:spPr/>
      <dgm:t>
        <a:bodyPr/>
        <a:lstStyle/>
        <a:p>
          <a:endParaRPr lang="es-PE"/>
        </a:p>
      </dgm:t>
    </dgm:pt>
    <dgm:pt modelId="{54CCC2F5-ED0A-4641-944B-2A5B9C6771A9}" type="pres">
      <dgm:prSet presAssocID="{1F9F8A39-5BD8-4078-B9CA-08717F9B6C7D}" presName="connectorText" presStyleLbl="sibTrans1D1" presStyleIdx="1" presStyleCnt="3"/>
      <dgm:spPr/>
      <dgm:t>
        <a:bodyPr/>
        <a:lstStyle/>
        <a:p>
          <a:endParaRPr lang="es-PE"/>
        </a:p>
      </dgm:t>
    </dgm:pt>
    <dgm:pt modelId="{CDEC2E00-2D5D-4CFB-A0C7-0EDF99CB263C}" type="pres">
      <dgm:prSet presAssocID="{06F1A3BB-C6C0-4A10-A7B4-576958B168DE}" presName="node" presStyleLbl="node1" presStyleIdx="2" presStyleCnt="4">
        <dgm:presLayoutVars>
          <dgm:bulletEnabled val="1"/>
        </dgm:presLayoutVars>
      </dgm:prSet>
      <dgm:spPr/>
      <dgm:t>
        <a:bodyPr/>
        <a:lstStyle/>
        <a:p>
          <a:endParaRPr lang="es-PE"/>
        </a:p>
      </dgm:t>
    </dgm:pt>
    <dgm:pt modelId="{BE93DC42-AA6D-4B7D-93C3-0CA3DC44F5F3}" type="pres">
      <dgm:prSet presAssocID="{5A09FE1B-37B8-4D65-A19F-B0AD630BC271}" presName="sibTrans" presStyleLbl="sibTrans1D1" presStyleIdx="2" presStyleCnt="3"/>
      <dgm:spPr/>
      <dgm:t>
        <a:bodyPr/>
        <a:lstStyle/>
        <a:p>
          <a:endParaRPr lang="es-PE"/>
        </a:p>
      </dgm:t>
    </dgm:pt>
    <dgm:pt modelId="{C4462105-92D8-4317-9DB8-DC509B8228B5}" type="pres">
      <dgm:prSet presAssocID="{5A09FE1B-37B8-4D65-A19F-B0AD630BC271}" presName="connectorText" presStyleLbl="sibTrans1D1" presStyleIdx="2" presStyleCnt="3"/>
      <dgm:spPr/>
      <dgm:t>
        <a:bodyPr/>
        <a:lstStyle/>
        <a:p>
          <a:endParaRPr lang="es-PE"/>
        </a:p>
      </dgm:t>
    </dgm:pt>
    <dgm:pt modelId="{0175299D-587F-4018-8278-0F9C232DA1FA}" type="pres">
      <dgm:prSet presAssocID="{1A17D2E0-C57C-47DB-8B7E-F80694CCDD01}" presName="node" presStyleLbl="node1" presStyleIdx="3" presStyleCnt="4">
        <dgm:presLayoutVars>
          <dgm:bulletEnabled val="1"/>
        </dgm:presLayoutVars>
      </dgm:prSet>
      <dgm:spPr/>
      <dgm:t>
        <a:bodyPr/>
        <a:lstStyle/>
        <a:p>
          <a:endParaRPr lang="es-PE"/>
        </a:p>
      </dgm:t>
    </dgm:pt>
  </dgm:ptLst>
  <dgm:cxnLst>
    <dgm:cxn modelId="{9B0ED7C3-007C-4596-ADA0-DD2F2503DC8F}" type="presOf" srcId="{5A09FE1B-37B8-4D65-A19F-B0AD630BC271}" destId="{C4462105-92D8-4317-9DB8-DC509B8228B5}" srcOrd="1" destOrd="0" presId="urn:microsoft.com/office/officeart/2005/8/layout/bProcess3"/>
    <dgm:cxn modelId="{F451D122-D720-4492-A837-743014588F5C}" type="presOf" srcId="{86AA225E-331B-43D1-B7B9-1016BFF46E15}" destId="{B116A118-3661-4EC6-AEC5-E4B9B67B8BAF}" srcOrd="0" destOrd="0" presId="urn:microsoft.com/office/officeart/2005/8/layout/bProcess3"/>
    <dgm:cxn modelId="{82CA92BF-1C2C-4917-9319-6DC015826D32}" type="presOf" srcId="{5A09FE1B-37B8-4D65-A19F-B0AD630BC271}" destId="{BE93DC42-AA6D-4B7D-93C3-0CA3DC44F5F3}" srcOrd="0" destOrd="0" presId="urn:microsoft.com/office/officeart/2005/8/layout/bProcess3"/>
    <dgm:cxn modelId="{7DB8C772-CAA2-435C-8474-E5C4B4BC57E8}" srcId="{86AA225E-331B-43D1-B7B9-1016BFF46E15}" destId="{06F1A3BB-C6C0-4A10-A7B4-576958B168DE}" srcOrd="2" destOrd="0" parTransId="{C78D33D4-F8A1-4B66-BBF6-1678471486E9}" sibTransId="{5A09FE1B-37B8-4D65-A19F-B0AD630BC271}"/>
    <dgm:cxn modelId="{FC203343-7D16-44BE-8FAA-12253889CD1C}" type="presOf" srcId="{1A17D2E0-C57C-47DB-8B7E-F80694CCDD01}" destId="{0175299D-587F-4018-8278-0F9C232DA1FA}" srcOrd="0" destOrd="0" presId="urn:microsoft.com/office/officeart/2005/8/layout/bProcess3"/>
    <dgm:cxn modelId="{8FC9F9A3-9563-4274-B45C-FF81F8FB52CF}" srcId="{86AA225E-331B-43D1-B7B9-1016BFF46E15}" destId="{1A17D2E0-C57C-47DB-8B7E-F80694CCDD01}" srcOrd="3" destOrd="0" parTransId="{141AD8B4-C53F-4B8F-B665-2CE10D1DDE0C}" sibTransId="{CFD538CC-2202-4D1F-97D9-C35F07F83A95}"/>
    <dgm:cxn modelId="{EB31D262-9E24-4A57-AB67-06C90FF0E441}" srcId="{86AA225E-331B-43D1-B7B9-1016BFF46E15}" destId="{2478654B-F090-4DE7-9EDC-1ED28867D9E8}" srcOrd="1" destOrd="0" parTransId="{91003184-1F42-410F-9BB4-2901C0CDFE92}" sibTransId="{1F9F8A39-5BD8-4078-B9CA-08717F9B6C7D}"/>
    <dgm:cxn modelId="{10C2538C-EB40-454F-B51B-45DCF7BE244D}" type="presOf" srcId="{EA448A1C-DA9B-4636-9215-08A273574EED}" destId="{FA6DE28B-CD2D-4087-B892-661F927AB295}" srcOrd="1" destOrd="0" presId="urn:microsoft.com/office/officeart/2005/8/layout/bProcess3"/>
    <dgm:cxn modelId="{164F3721-511C-494A-B406-3E7A3074EE25}" type="presOf" srcId="{2478654B-F090-4DE7-9EDC-1ED28867D9E8}" destId="{4250B5FE-629D-4F4E-8F29-00E9BFC4B5B6}" srcOrd="0" destOrd="0" presId="urn:microsoft.com/office/officeart/2005/8/layout/bProcess3"/>
    <dgm:cxn modelId="{02D004F5-970F-4FD1-9493-D65E83ABD938}" type="presOf" srcId="{06F1A3BB-C6C0-4A10-A7B4-576958B168DE}" destId="{CDEC2E00-2D5D-4CFB-A0C7-0EDF99CB263C}" srcOrd="0" destOrd="0" presId="urn:microsoft.com/office/officeart/2005/8/layout/bProcess3"/>
    <dgm:cxn modelId="{F018D048-C54C-439A-AB1A-345324A31DCA}" type="presOf" srcId="{1F9F8A39-5BD8-4078-B9CA-08717F9B6C7D}" destId="{54CCC2F5-ED0A-4641-944B-2A5B9C6771A9}" srcOrd="1" destOrd="0" presId="urn:microsoft.com/office/officeart/2005/8/layout/bProcess3"/>
    <dgm:cxn modelId="{766024BB-24E2-41C9-B76B-9106FB841636}" type="presOf" srcId="{EA448A1C-DA9B-4636-9215-08A273574EED}" destId="{DC920F12-F899-40D6-B709-D9F11AA7C1AF}" srcOrd="0" destOrd="0" presId="urn:microsoft.com/office/officeart/2005/8/layout/bProcess3"/>
    <dgm:cxn modelId="{2B213457-D862-4CAF-A695-0D9304ADEDD2}" type="presOf" srcId="{2BCAC8F7-4874-4DD9-BEFD-8736A2F981BF}" destId="{6B3B6B69-48C5-4BCB-ACEB-B5AB4900406D}" srcOrd="0" destOrd="0" presId="urn:microsoft.com/office/officeart/2005/8/layout/bProcess3"/>
    <dgm:cxn modelId="{16416ACA-5987-465C-B022-B9358FCFCB11}" srcId="{86AA225E-331B-43D1-B7B9-1016BFF46E15}" destId="{2BCAC8F7-4874-4DD9-BEFD-8736A2F981BF}" srcOrd="0" destOrd="0" parTransId="{2E39BEF3-FCC5-4AFB-A30F-E99C0D176294}" sibTransId="{EA448A1C-DA9B-4636-9215-08A273574EED}"/>
    <dgm:cxn modelId="{5C9ED4B4-1356-4C6B-91EE-C78979ADAD16}" type="presOf" srcId="{1F9F8A39-5BD8-4078-B9CA-08717F9B6C7D}" destId="{4C27750E-FDB9-4153-A22D-69C9EE702661}" srcOrd="0" destOrd="0" presId="urn:microsoft.com/office/officeart/2005/8/layout/bProcess3"/>
    <dgm:cxn modelId="{104EED7E-7320-4A1D-A397-88C83B67377B}" type="presParOf" srcId="{B116A118-3661-4EC6-AEC5-E4B9B67B8BAF}" destId="{6B3B6B69-48C5-4BCB-ACEB-B5AB4900406D}" srcOrd="0" destOrd="0" presId="urn:microsoft.com/office/officeart/2005/8/layout/bProcess3"/>
    <dgm:cxn modelId="{0281C5A6-1961-4B25-9348-3245F8B792A9}" type="presParOf" srcId="{B116A118-3661-4EC6-AEC5-E4B9B67B8BAF}" destId="{DC920F12-F899-40D6-B709-D9F11AA7C1AF}" srcOrd="1" destOrd="0" presId="urn:microsoft.com/office/officeart/2005/8/layout/bProcess3"/>
    <dgm:cxn modelId="{0815878F-EE90-4C0E-AF76-686809E71AEE}" type="presParOf" srcId="{DC920F12-F899-40D6-B709-D9F11AA7C1AF}" destId="{FA6DE28B-CD2D-4087-B892-661F927AB295}" srcOrd="0" destOrd="0" presId="urn:microsoft.com/office/officeart/2005/8/layout/bProcess3"/>
    <dgm:cxn modelId="{31A14F61-0ED4-44E0-85FD-7CC5520F0BB5}" type="presParOf" srcId="{B116A118-3661-4EC6-AEC5-E4B9B67B8BAF}" destId="{4250B5FE-629D-4F4E-8F29-00E9BFC4B5B6}" srcOrd="2" destOrd="0" presId="urn:microsoft.com/office/officeart/2005/8/layout/bProcess3"/>
    <dgm:cxn modelId="{65D2B732-B2F2-4E26-AD3F-EC16FCA8C8F8}" type="presParOf" srcId="{B116A118-3661-4EC6-AEC5-E4B9B67B8BAF}" destId="{4C27750E-FDB9-4153-A22D-69C9EE702661}" srcOrd="3" destOrd="0" presId="urn:microsoft.com/office/officeart/2005/8/layout/bProcess3"/>
    <dgm:cxn modelId="{C4C0F81C-460A-45EF-868F-BB9EE6A4D6CF}" type="presParOf" srcId="{4C27750E-FDB9-4153-A22D-69C9EE702661}" destId="{54CCC2F5-ED0A-4641-944B-2A5B9C6771A9}" srcOrd="0" destOrd="0" presId="urn:microsoft.com/office/officeart/2005/8/layout/bProcess3"/>
    <dgm:cxn modelId="{7AEEE0F7-0D46-4D1A-8675-7EFEBCADDC04}" type="presParOf" srcId="{B116A118-3661-4EC6-AEC5-E4B9B67B8BAF}" destId="{CDEC2E00-2D5D-4CFB-A0C7-0EDF99CB263C}" srcOrd="4" destOrd="0" presId="urn:microsoft.com/office/officeart/2005/8/layout/bProcess3"/>
    <dgm:cxn modelId="{C7F46E44-22BA-42BC-B2A1-B29025556BF2}" type="presParOf" srcId="{B116A118-3661-4EC6-AEC5-E4B9B67B8BAF}" destId="{BE93DC42-AA6D-4B7D-93C3-0CA3DC44F5F3}" srcOrd="5" destOrd="0" presId="urn:microsoft.com/office/officeart/2005/8/layout/bProcess3"/>
    <dgm:cxn modelId="{EEB519F7-7CBA-4E56-9BE9-6DCBA8363D09}" type="presParOf" srcId="{BE93DC42-AA6D-4B7D-93C3-0CA3DC44F5F3}" destId="{C4462105-92D8-4317-9DB8-DC509B8228B5}" srcOrd="0" destOrd="0" presId="urn:microsoft.com/office/officeart/2005/8/layout/bProcess3"/>
    <dgm:cxn modelId="{733D43F1-A5C1-45EB-B7A2-0028597EA8D4}" type="presParOf" srcId="{B116A118-3661-4EC6-AEC5-E4B9B67B8BAF}" destId="{0175299D-587F-4018-8278-0F9C232DA1FA}"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E8075E-4C0B-4E5E-8509-F5464176290C}"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s-PE"/>
        </a:p>
      </dgm:t>
    </dgm:pt>
    <dgm:pt modelId="{323B661C-F3CD-47A7-8805-0EC96A9015A9}">
      <dgm:prSet phldrT="[Text]" custT="1"/>
      <dgm:spPr>
        <a:solidFill>
          <a:srgbClr val="00B050"/>
        </a:solidFill>
      </dgm:spPr>
      <dgm:t>
        <a:bodyPr/>
        <a:lstStyle/>
        <a:p>
          <a:r>
            <a:rPr lang="es-PE" sz="1100" b="1" dirty="0" smtClean="0"/>
            <a:t>Gerente responsable</a:t>
          </a:r>
          <a:endParaRPr lang="es-PE" sz="1100" b="1" dirty="0"/>
        </a:p>
      </dgm:t>
    </dgm:pt>
    <dgm:pt modelId="{FFBF30F7-C02B-4B8A-BF28-EFBE48E11BBA}" type="parTrans" cxnId="{9722EF9E-174A-4B6F-9BC1-1F78035A235C}">
      <dgm:prSet/>
      <dgm:spPr/>
      <dgm:t>
        <a:bodyPr/>
        <a:lstStyle/>
        <a:p>
          <a:endParaRPr lang="es-PE" sz="1100"/>
        </a:p>
      </dgm:t>
    </dgm:pt>
    <dgm:pt modelId="{39F82305-CA6D-4978-8027-A3DF9BE613F7}" type="sibTrans" cxnId="{9722EF9E-174A-4B6F-9BC1-1F78035A235C}">
      <dgm:prSet/>
      <dgm:spPr/>
      <dgm:t>
        <a:bodyPr/>
        <a:lstStyle/>
        <a:p>
          <a:endParaRPr lang="es-PE" sz="1100"/>
        </a:p>
      </dgm:t>
    </dgm:pt>
    <dgm:pt modelId="{086C0630-D289-4268-9331-587590B824A7}">
      <dgm:prSet phldrT="[Text]" custT="1"/>
      <dgm:spPr>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dgm:spPr>
      <dgm:t>
        <a:bodyPr/>
        <a:lstStyle/>
        <a:p>
          <a:r>
            <a:rPr lang="es-PE" sz="1100" dirty="0" smtClean="0"/>
            <a:t>Responsable operacional</a:t>
          </a:r>
          <a:endParaRPr lang="es-PE" sz="1100" dirty="0"/>
        </a:p>
      </dgm:t>
    </dgm:pt>
    <dgm:pt modelId="{A7D140FE-23B7-4204-8E44-284458CC22FC}" type="parTrans" cxnId="{9AAD1BC6-B2EB-402C-B7E5-A1394A77BF80}">
      <dgm:prSet/>
      <dgm:spPr>
        <a:ln w="19050"/>
      </dgm:spPr>
      <dgm:t>
        <a:bodyPr/>
        <a:lstStyle/>
        <a:p>
          <a:endParaRPr lang="es-PE" sz="1100"/>
        </a:p>
      </dgm:t>
    </dgm:pt>
    <dgm:pt modelId="{68E33DA0-DA69-4B3E-A28C-0333E5C82D1F}" type="sibTrans" cxnId="{9AAD1BC6-B2EB-402C-B7E5-A1394A77BF80}">
      <dgm:prSet/>
      <dgm:spPr/>
      <dgm:t>
        <a:bodyPr/>
        <a:lstStyle/>
        <a:p>
          <a:endParaRPr lang="es-PE" sz="1100"/>
        </a:p>
      </dgm:t>
    </dgm:pt>
    <dgm:pt modelId="{2AC23C0E-8433-471C-848B-115767C8C45F}">
      <dgm:prSet phldrT="[Text]" custT="1"/>
      <dgm:spPr>
        <a:solidFill>
          <a:schemeClr val="accent5"/>
        </a:solidFill>
      </dgm:spPr>
      <dgm:t>
        <a:bodyPr/>
        <a:lstStyle/>
        <a:p>
          <a:pPr>
            <a:lnSpc>
              <a:spcPct val="100000"/>
            </a:lnSpc>
            <a:spcAft>
              <a:spcPts val="0"/>
            </a:spcAft>
          </a:pPr>
          <a:r>
            <a:rPr lang="es-PE" sz="1100" dirty="0" smtClean="0"/>
            <a:t>Aseguramiento de la calidad</a:t>
          </a:r>
          <a:endParaRPr lang="es-PE" sz="1100" dirty="0"/>
        </a:p>
      </dgm:t>
    </dgm:pt>
    <dgm:pt modelId="{221292C2-99E8-48EB-A608-1DFD97D2291C}" type="parTrans" cxnId="{DA604CE0-C248-4A8E-8E9F-B96A397A9185}">
      <dgm:prSet/>
      <dgm:spPr/>
      <dgm:t>
        <a:bodyPr/>
        <a:lstStyle/>
        <a:p>
          <a:endParaRPr lang="es-PE" sz="1100"/>
        </a:p>
      </dgm:t>
    </dgm:pt>
    <dgm:pt modelId="{BC440E0A-5300-4E30-82A4-170ECEA3E8B4}" type="sibTrans" cxnId="{DA604CE0-C248-4A8E-8E9F-B96A397A9185}">
      <dgm:prSet/>
      <dgm:spPr/>
      <dgm:t>
        <a:bodyPr/>
        <a:lstStyle/>
        <a:p>
          <a:endParaRPr lang="es-PE" sz="1100"/>
        </a:p>
      </dgm:t>
    </dgm:pt>
    <dgm:pt modelId="{2BBF0448-FDCF-4149-8E66-7DFE0599BA8A}">
      <dgm:prSet custT="1"/>
      <dgm:spPr>
        <a:solidFill>
          <a:srgbClr val="FF9933"/>
        </a:solidFill>
      </dgm:spPr>
      <dgm:t>
        <a:bodyPr/>
        <a:lstStyle/>
        <a:p>
          <a:pPr>
            <a:lnSpc>
              <a:spcPct val="100000"/>
            </a:lnSpc>
            <a:spcAft>
              <a:spcPts val="0"/>
            </a:spcAft>
          </a:pPr>
          <a:r>
            <a:rPr lang="es-PE" sz="1100" dirty="0" smtClean="0"/>
            <a:t>Capacitación</a:t>
          </a:r>
          <a:endParaRPr lang="es-PE" sz="1100" dirty="0"/>
        </a:p>
      </dgm:t>
    </dgm:pt>
    <dgm:pt modelId="{BED123CA-31D0-4F1B-AA63-1A6788DD92B5}" type="parTrans" cxnId="{8E7444B4-CD1F-4B6D-8C1A-0BA3B49A0840}">
      <dgm:prSet/>
      <dgm:spPr/>
      <dgm:t>
        <a:bodyPr/>
        <a:lstStyle/>
        <a:p>
          <a:endParaRPr lang="es-PE" sz="1100"/>
        </a:p>
      </dgm:t>
    </dgm:pt>
    <dgm:pt modelId="{66E07905-8617-43CB-B3C1-A4F9678694AC}" type="sibTrans" cxnId="{8E7444B4-CD1F-4B6D-8C1A-0BA3B49A0840}">
      <dgm:prSet/>
      <dgm:spPr/>
      <dgm:t>
        <a:bodyPr/>
        <a:lstStyle/>
        <a:p>
          <a:endParaRPr lang="es-PE" sz="1100"/>
        </a:p>
      </dgm:t>
    </dgm:pt>
    <dgm:pt modelId="{5BFDD1EA-D1E3-4D34-973B-52C079EEB717}" type="pres">
      <dgm:prSet presAssocID="{BEE8075E-4C0B-4E5E-8509-F5464176290C}" presName="hierChild1" presStyleCnt="0">
        <dgm:presLayoutVars>
          <dgm:orgChart val="1"/>
          <dgm:chPref val="1"/>
          <dgm:dir/>
          <dgm:animOne val="branch"/>
          <dgm:animLvl val="lvl"/>
          <dgm:resizeHandles/>
        </dgm:presLayoutVars>
      </dgm:prSet>
      <dgm:spPr/>
      <dgm:t>
        <a:bodyPr/>
        <a:lstStyle/>
        <a:p>
          <a:endParaRPr lang="es-ES"/>
        </a:p>
      </dgm:t>
    </dgm:pt>
    <dgm:pt modelId="{373D10AB-BE00-46BA-8FB0-D0CADB92C01D}" type="pres">
      <dgm:prSet presAssocID="{323B661C-F3CD-47A7-8805-0EC96A9015A9}" presName="hierRoot1" presStyleCnt="0">
        <dgm:presLayoutVars>
          <dgm:hierBranch val="init"/>
        </dgm:presLayoutVars>
      </dgm:prSet>
      <dgm:spPr/>
    </dgm:pt>
    <dgm:pt modelId="{20CE10CF-D632-4E3D-BB19-46EEB8DAE841}" type="pres">
      <dgm:prSet presAssocID="{323B661C-F3CD-47A7-8805-0EC96A9015A9}" presName="rootComposite1" presStyleCnt="0"/>
      <dgm:spPr/>
    </dgm:pt>
    <dgm:pt modelId="{832D3094-9B73-4E37-968E-8F518B4ABF68}" type="pres">
      <dgm:prSet presAssocID="{323B661C-F3CD-47A7-8805-0EC96A9015A9}" presName="rootText1" presStyleLbl="node0" presStyleIdx="0" presStyleCnt="1">
        <dgm:presLayoutVars>
          <dgm:chPref val="3"/>
        </dgm:presLayoutVars>
      </dgm:prSet>
      <dgm:spPr/>
      <dgm:t>
        <a:bodyPr/>
        <a:lstStyle/>
        <a:p>
          <a:endParaRPr lang="es-ES"/>
        </a:p>
      </dgm:t>
    </dgm:pt>
    <dgm:pt modelId="{13EB3EF5-203B-4EAE-B749-86BADE6290EF}" type="pres">
      <dgm:prSet presAssocID="{323B661C-F3CD-47A7-8805-0EC96A9015A9}" presName="rootConnector1" presStyleLbl="node1" presStyleIdx="0" presStyleCnt="0"/>
      <dgm:spPr/>
      <dgm:t>
        <a:bodyPr/>
        <a:lstStyle/>
        <a:p>
          <a:endParaRPr lang="es-ES"/>
        </a:p>
      </dgm:t>
    </dgm:pt>
    <dgm:pt modelId="{C96DE3D2-97C7-4646-84E1-5B33C467CA8E}" type="pres">
      <dgm:prSet presAssocID="{323B661C-F3CD-47A7-8805-0EC96A9015A9}" presName="hierChild2" presStyleCnt="0"/>
      <dgm:spPr/>
    </dgm:pt>
    <dgm:pt modelId="{D72CC794-9211-447E-AD00-6BD53F75DAAB}" type="pres">
      <dgm:prSet presAssocID="{A7D140FE-23B7-4204-8E44-284458CC22FC}" presName="Name37" presStyleLbl="parChTrans1D2" presStyleIdx="0" presStyleCnt="2"/>
      <dgm:spPr/>
      <dgm:t>
        <a:bodyPr/>
        <a:lstStyle/>
        <a:p>
          <a:endParaRPr lang="es-ES"/>
        </a:p>
      </dgm:t>
    </dgm:pt>
    <dgm:pt modelId="{A00D9F13-1D33-46C4-BDCF-CA83DF520D31}" type="pres">
      <dgm:prSet presAssocID="{086C0630-D289-4268-9331-587590B824A7}" presName="hierRoot2" presStyleCnt="0">
        <dgm:presLayoutVars>
          <dgm:hierBranch val="init"/>
        </dgm:presLayoutVars>
      </dgm:prSet>
      <dgm:spPr/>
    </dgm:pt>
    <dgm:pt modelId="{3044C83E-E233-48D9-9188-0AF1254A764E}" type="pres">
      <dgm:prSet presAssocID="{086C0630-D289-4268-9331-587590B824A7}" presName="rootComposite" presStyleCnt="0"/>
      <dgm:spPr/>
    </dgm:pt>
    <dgm:pt modelId="{E383E232-E4E4-454C-8D1B-991BD17AB0AB}" type="pres">
      <dgm:prSet presAssocID="{086C0630-D289-4268-9331-587590B824A7}" presName="rootText" presStyleLbl="node2" presStyleIdx="0" presStyleCnt="2" custLinFactNeighborX="-1089">
        <dgm:presLayoutVars>
          <dgm:chPref val="3"/>
        </dgm:presLayoutVars>
      </dgm:prSet>
      <dgm:spPr/>
      <dgm:t>
        <a:bodyPr/>
        <a:lstStyle/>
        <a:p>
          <a:endParaRPr lang="es-ES"/>
        </a:p>
      </dgm:t>
    </dgm:pt>
    <dgm:pt modelId="{34320579-772A-492D-88FF-8B7CBD19CA91}" type="pres">
      <dgm:prSet presAssocID="{086C0630-D289-4268-9331-587590B824A7}" presName="rootConnector" presStyleLbl="node2" presStyleIdx="0" presStyleCnt="2"/>
      <dgm:spPr/>
      <dgm:t>
        <a:bodyPr/>
        <a:lstStyle/>
        <a:p>
          <a:endParaRPr lang="es-ES"/>
        </a:p>
      </dgm:t>
    </dgm:pt>
    <dgm:pt modelId="{9470437B-51AD-4F61-A1B1-C2B73F8CBB38}" type="pres">
      <dgm:prSet presAssocID="{086C0630-D289-4268-9331-587590B824A7}" presName="hierChild4" presStyleCnt="0"/>
      <dgm:spPr/>
    </dgm:pt>
    <dgm:pt modelId="{56CE88AA-8617-4819-B5B4-DD6D4C8AF350}" type="pres">
      <dgm:prSet presAssocID="{BED123CA-31D0-4F1B-AA63-1A6788DD92B5}" presName="Name37" presStyleLbl="parChTrans1D3" presStyleIdx="0" presStyleCnt="1"/>
      <dgm:spPr/>
      <dgm:t>
        <a:bodyPr/>
        <a:lstStyle/>
        <a:p>
          <a:endParaRPr lang="es-ES"/>
        </a:p>
      </dgm:t>
    </dgm:pt>
    <dgm:pt modelId="{846B8B20-E7BD-41B6-84FD-2C7747BFEE59}" type="pres">
      <dgm:prSet presAssocID="{2BBF0448-FDCF-4149-8E66-7DFE0599BA8A}" presName="hierRoot2" presStyleCnt="0">
        <dgm:presLayoutVars>
          <dgm:hierBranch val="init"/>
        </dgm:presLayoutVars>
      </dgm:prSet>
      <dgm:spPr/>
    </dgm:pt>
    <dgm:pt modelId="{7E877C5B-2FBA-4A73-992C-EFF13704313D}" type="pres">
      <dgm:prSet presAssocID="{2BBF0448-FDCF-4149-8E66-7DFE0599BA8A}" presName="rootComposite" presStyleCnt="0"/>
      <dgm:spPr/>
    </dgm:pt>
    <dgm:pt modelId="{7311E437-1F76-4921-B78F-9F2D3D55A3E3}" type="pres">
      <dgm:prSet presAssocID="{2BBF0448-FDCF-4149-8E66-7DFE0599BA8A}" presName="rootText" presStyleLbl="node3" presStyleIdx="0" presStyleCnt="1" custLinFactNeighborX="-8824">
        <dgm:presLayoutVars>
          <dgm:chPref val="3"/>
        </dgm:presLayoutVars>
      </dgm:prSet>
      <dgm:spPr/>
      <dgm:t>
        <a:bodyPr/>
        <a:lstStyle/>
        <a:p>
          <a:endParaRPr lang="es-PE"/>
        </a:p>
      </dgm:t>
    </dgm:pt>
    <dgm:pt modelId="{4FEC4DEE-E157-4995-BC21-05BD0CC1567D}" type="pres">
      <dgm:prSet presAssocID="{2BBF0448-FDCF-4149-8E66-7DFE0599BA8A}" presName="rootConnector" presStyleLbl="node3" presStyleIdx="0" presStyleCnt="1"/>
      <dgm:spPr/>
      <dgm:t>
        <a:bodyPr/>
        <a:lstStyle/>
        <a:p>
          <a:endParaRPr lang="es-ES"/>
        </a:p>
      </dgm:t>
    </dgm:pt>
    <dgm:pt modelId="{F129C679-A16A-4070-AF1F-411B3FDDF6CF}" type="pres">
      <dgm:prSet presAssocID="{2BBF0448-FDCF-4149-8E66-7DFE0599BA8A}" presName="hierChild4" presStyleCnt="0"/>
      <dgm:spPr/>
    </dgm:pt>
    <dgm:pt modelId="{8A09B0E2-DC44-49A7-B37E-76FAEAB28261}" type="pres">
      <dgm:prSet presAssocID="{2BBF0448-FDCF-4149-8E66-7DFE0599BA8A}" presName="hierChild5" presStyleCnt="0"/>
      <dgm:spPr/>
    </dgm:pt>
    <dgm:pt modelId="{3BCD9919-888A-484B-A259-7B1BCFE35A98}" type="pres">
      <dgm:prSet presAssocID="{086C0630-D289-4268-9331-587590B824A7}" presName="hierChild5" presStyleCnt="0"/>
      <dgm:spPr/>
    </dgm:pt>
    <dgm:pt modelId="{64F4C50E-9FDE-4FCD-8E8A-4EE1E1C85B5A}" type="pres">
      <dgm:prSet presAssocID="{221292C2-99E8-48EB-A608-1DFD97D2291C}" presName="Name37" presStyleLbl="parChTrans1D2" presStyleIdx="1" presStyleCnt="2"/>
      <dgm:spPr/>
      <dgm:t>
        <a:bodyPr/>
        <a:lstStyle/>
        <a:p>
          <a:endParaRPr lang="es-ES"/>
        </a:p>
      </dgm:t>
    </dgm:pt>
    <dgm:pt modelId="{7CA6B663-80D2-4414-BF4F-9106470BAFDB}" type="pres">
      <dgm:prSet presAssocID="{2AC23C0E-8433-471C-848B-115767C8C45F}" presName="hierRoot2" presStyleCnt="0">
        <dgm:presLayoutVars>
          <dgm:hierBranch val="init"/>
        </dgm:presLayoutVars>
      </dgm:prSet>
      <dgm:spPr/>
    </dgm:pt>
    <dgm:pt modelId="{3E873A7F-0CC8-4ECC-B203-CE52C62060A8}" type="pres">
      <dgm:prSet presAssocID="{2AC23C0E-8433-471C-848B-115767C8C45F}" presName="rootComposite" presStyleCnt="0"/>
      <dgm:spPr/>
    </dgm:pt>
    <dgm:pt modelId="{377C25FA-7A0B-4535-9E2F-9BA076ECBD7F}" type="pres">
      <dgm:prSet presAssocID="{2AC23C0E-8433-471C-848B-115767C8C45F}" presName="rootText" presStyleLbl="node2" presStyleIdx="1" presStyleCnt="2" custLinFactNeighborX="7388">
        <dgm:presLayoutVars>
          <dgm:chPref val="3"/>
        </dgm:presLayoutVars>
      </dgm:prSet>
      <dgm:spPr/>
      <dgm:t>
        <a:bodyPr/>
        <a:lstStyle/>
        <a:p>
          <a:endParaRPr lang="es-PE"/>
        </a:p>
      </dgm:t>
    </dgm:pt>
    <dgm:pt modelId="{6B3D9C2D-FDB2-46F2-A034-91CE0F72428A}" type="pres">
      <dgm:prSet presAssocID="{2AC23C0E-8433-471C-848B-115767C8C45F}" presName="rootConnector" presStyleLbl="node2" presStyleIdx="1" presStyleCnt="2"/>
      <dgm:spPr/>
      <dgm:t>
        <a:bodyPr/>
        <a:lstStyle/>
        <a:p>
          <a:endParaRPr lang="es-ES"/>
        </a:p>
      </dgm:t>
    </dgm:pt>
    <dgm:pt modelId="{F1DC5EFA-05CB-4AD5-9A0E-965C62F8B8FB}" type="pres">
      <dgm:prSet presAssocID="{2AC23C0E-8433-471C-848B-115767C8C45F}" presName="hierChild4" presStyleCnt="0"/>
      <dgm:spPr/>
    </dgm:pt>
    <dgm:pt modelId="{B596D1EB-D65B-4AF4-B3DE-D984458DF4AE}" type="pres">
      <dgm:prSet presAssocID="{2AC23C0E-8433-471C-848B-115767C8C45F}" presName="hierChild5" presStyleCnt="0"/>
      <dgm:spPr/>
    </dgm:pt>
    <dgm:pt modelId="{15FC0CE7-94FB-41BB-B79D-3CCB386BEC2A}" type="pres">
      <dgm:prSet presAssocID="{323B661C-F3CD-47A7-8805-0EC96A9015A9}" presName="hierChild3" presStyleCnt="0"/>
      <dgm:spPr/>
    </dgm:pt>
  </dgm:ptLst>
  <dgm:cxnLst>
    <dgm:cxn modelId="{4A296D59-C7E3-4C0A-AFC6-BA8847DF79EA}" type="presOf" srcId="{2AC23C0E-8433-471C-848B-115767C8C45F}" destId="{377C25FA-7A0B-4535-9E2F-9BA076ECBD7F}" srcOrd="0" destOrd="0" presId="urn:microsoft.com/office/officeart/2005/8/layout/orgChart1"/>
    <dgm:cxn modelId="{DA604CE0-C248-4A8E-8E9F-B96A397A9185}" srcId="{323B661C-F3CD-47A7-8805-0EC96A9015A9}" destId="{2AC23C0E-8433-471C-848B-115767C8C45F}" srcOrd="1" destOrd="0" parTransId="{221292C2-99E8-48EB-A608-1DFD97D2291C}" sibTransId="{BC440E0A-5300-4E30-82A4-170ECEA3E8B4}"/>
    <dgm:cxn modelId="{A7E50305-49B1-4418-99AC-1B5B7E1D290D}" type="presOf" srcId="{2AC23C0E-8433-471C-848B-115767C8C45F}" destId="{6B3D9C2D-FDB2-46F2-A034-91CE0F72428A}" srcOrd="1" destOrd="0" presId="urn:microsoft.com/office/officeart/2005/8/layout/orgChart1"/>
    <dgm:cxn modelId="{3406ABE4-F8A6-4F00-A10A-8EAE0161AAAC}" type="presOf" srcId="{323B661C-F3CD-47A7-8805-0EC96A9015A9}" destId="{832D3094-9B73-4E37-968E-8F518B4ABF68}" srcOrd="0" destOrd="0" presId="urn:microsoft.com/office/officeart/2005/8/layout/orgChart1"/>
    <dgm:cxn modelId="{85F72B85-7858-4699-9501-DA562A448DC4}" type="presOf" srcId="{2BBF0448-FDCF-4149-8E66-7DFE0599BA8A}" destId="{4FEC4DEE-E157-4995-BC21-05BD0CC1567D}" srcOrd="1" destOrd="0" presId="urn:microsoft.com/office/officeart/2005/8/layout/orgChart1"/>
    <dgm:cxn modelId="{1548785C-5B9B-4460-B195-BC26B7B2AFAA}" type="presOf" srcId="{2BBF0448-FDCF-4149-8E66-7DFE0599BA8A}" destId="{7311E437-1F76-4921-B78F-9F2D3D55A3E3}" srcOrd="0" destOrd="0" presId="urn:microsoft.com/office/officeart/2005/8/layout/orgChart1"/>
    <dgm:cxn modelId="{8E7444B4-CD1F-4B6D-8C1A-0BA3B49A0840}" srcId="{086C0630-D289-4268-9331-587590B824A7}" destId="{2BBF0448-FDCF-4149-8E66-7DFE0599BA8A}" srcOrd="0" destOrd="0" parTransId="{BED123CA-31D0-4F1B-AA63-1A6788DD92B5}" sibTransId="{66E07905-8617-43CB-B3C1-A4F9678694AC}"/>
    <dgm:cxn modelId="{9722EF9E-174A-4B6F-9BC1-1F78035A235C}" srcId="{BEE8075E-4C0B-4E5E-8509-F5464176290C}" destId="{323B661C-F3CD-47A7-8805-0EC96A9015A9}" srcOrd="0" destOrd="0" parTransId="{FFBF30F7-C02B-4B8A-BF28-EFBE48E11BBA}" sibTransId="{39F82305-CA6D-4978-8027-A3DF9BE613F7}"/>
    <dgm:cxn modelId="{68DB74DB-99F2-4793-8882-8DC5E2D62D79}" type="presOf" srcId="{BED123CA-31D0-4F1B-AA63-1A6788DD92B5}" destId="{56CE88AA-8617-4819-B5B4-DD6D4C8AF350}" srcOrd="0" destOrd="0" presId="urn:microsoft.com/office/officeart/2005/8/layout/orgChart1"/>
    <dgm:cxn modelId="{09B627B8-2B83-4A22-AFA3-CF3333D36EA0}" type="presOf" srcId="{086C0630-D289-4268-9331-587590B824A7}" destId="{34320579-772A-492D-88FF-8B7CBD19CA91}" srcOrd="1" destOrd="0" presId="urn:microsoft.com/office/officeart/2005/8/layout/orgChart1"/>
    <dgm:cxn modelId="{9AAD1BC6-B2EB-402C-B7E5-A1394A77BF80}" srcId="{323B661C-F3CD-47A7-8805-0EC96A9015A9}" destId="{086C0630-D289-4268-9331-587590B824A7}" srcOrd="0" destOrd="0" parTransId="{A7D140FE-23B7-4204-8E44-284458CC22FC}" sibTransId="{68E33DA0-DA69-4B3E-A28C-0333E5C82D1F}"/>
    <dgm:cxn modelId="{835A226A-6E12-49F9-B1B1-E532FFB8E0BD}" type="presOf" srcId="{221292C2-99E8-48EB-A608-1DFD97D2291C}" destId="{64F4C50E-9FDE-4FCD-8E8A-4EE1E1C85B5A}" srcOrd="0" destOrd="0" presId="urn:microsoft.com/office/officeart/2005/8/layout/orgChart1"/>
    <dgm:cxn modelId="{2C152A05-6D3A-4738-BA19-CC975AFC138D}" type="presOf" srcId="{323B661C-F3CD-47A7-8805-0EC96A9015A9}" destId="{13EB3EF5-203B-4EAE-B749-86BADE6290EF}" srcOrd="1" destOrd="0" presId="urn:microsoft.com/office/officeart/2005/8/layout/orgChart1"/>
    <dgm:cxn modelId="{0EFA6D3A-3430-4E37-BCE3-ACFB8D2DE861}" type="presOf" srcId="{A7D140FE-23B7-4204-8E44-284458CC22FC}" destId="{D72CC794-9211-447E-AD00-6BD53F75DAAB}" srcOrd="0" destOrd="0" presId="urn:microsoft.com/office/officeart/2005/8/layout/orgChart1"/>
    <dgm:cxn modelId="{FA6C7DE1-8096-4E61-9562-07C4FF0B4EF1}" type="presOf" srcId="{086C0630-D289-4268-9331-587590B824A7}" destId="{E383E232-E4E4-454C-8D1B-991BD17AB0AB}" srcOrd="0" destOrd="0" presId="urn:microsoft.com/office/officeart/2005/8/layout/orgChart1"/>
    <dgm:cxn modelId="{182F3D27-3856-425D-B8F5-65EE6586FABC}" type="presOf" srcId="{BEE8075E-4C0B-4E5E-8509-F5464176290C}" destId="{5BFDD1EA-D1E3-4D34-973B-52C079EEB717}" srcOrd="0" destOrd="0" presId="urn:microsoft.com/office/officeart/2005/8/layout/orgChart1"/>
    <dgm:cxn modelId="{5DC30AC0-61D4-4304-94D3-C3E83B0CB214}" type="presParOf" srcId="{5BFDD1EA-D1E3-4D34-973B-52C079EEB717}" destId="{373D10AB-BE00-46BA-8FB0-D0CADB92C01D}" srcOrd="0" destOrd="0" presId="urn:microsoft.com/office/officeart/2005/8/layout/orgChart1"/>
    <dgm:cxn modelId="{5C1E38AF-88C1-4A13-883F-747A0874179F}" type="presParOf" srcId="{373D10AB-BE00-46BA-8FB0-D0CADB92C01D}" destId="{20CE10CF-D632-4E3D-BB19-46EEB8DAE841}" srcOrd="0" destOrd="0" presId="urn:microsoft.com/office/officeart/2005/8/layout/orgChart1"/>
    <dgm:cxn modelId="{660DA1BD-2DED-4026-A828-08F58DE70905}" type="presParOf" srcId="{20CE10CF-D632-4E3D-BB19-46EEB8DAE841}" destId="{832D3094-9B73-4E37-968E-8F518B4ABF68}" srcOrd="0" destOrd="0" presId="urn:microsoft.com/office/officeart/2005/8/layout/orgChart1"/>
    <dgm:cxn modelId="{304703CD-DACF-4A25-AC73-9ECABD3B9F3B}" type="presParOf" srcId="{20CE10CF-D632-4E3D-BB19-46EEB8DAE841}" destId="{13EB3EF5-203B-4EAE-B749-86BADE6290EF}" srcOrd="1" destOrd="0" presId="urn:microsoft.com/office/officeart/2005/8/layout/orgChart1"/>
    <dgm:cxn modelId="{888C400A-FF43-4C4C-AEA6-471A26A72ED4}" type="presParOf" srcId="{373D10AB-BE00-46BA-8FB0-D0CADB92C01D}" destId="{C96DE3D2-97C7-4646-84E1-5B33C467CA8E}" srcOrd="1" destOrd="0" presId="urn:microsoft.com/office/officeart/2005/8/layout/orgChart1"/>
    <dgm:cxn modelId="{DEC07F82-C6B1-4785-B276-329A4C2D799D}" type="presParOf" srcId="{C96DE3D2-97C7-4646-84E1-5B33C467CA8E}" destId="{D72CC794-9211-447E-AD00-6BD53F75DAAB}" srcOrd="0" destOrd="0" presId="urn:microsoft.com/office/officeart/2005/8/layout/orgChart1"/>
    <dgm:cxn modelId="{6A82A285-9F82-453C-BFB1-C3F2B737DDE8}" type="presParOf" srcId="{C96DE3D2-97C7-4646-84E1-5B33C467CA8E}" destId="{A00D9F13-1D33-46C4-BDCF-CA83DF520D31}" srcOrd="1" destOrd="0" presId="urn:microsoft.com/office/officeart/2005/8/layout/orgChart1"/>
    <dgm:cxn modelId="{356572CD-0B76-4558-81AC-1E2C3D43DF86}" type="presParOf" srcId="{A00D9F13-1D33-46C4-BDCF-CA83DF520D31}" destId="{3044C83E-E233-48D9-9188-0AF1254A764E}" srcOrd="0" destOrd="0" presId="urn:microsoft.com/office/officeart/2005/8/layout/orgChart1"/>
    <dgm:cxn modelId="{18247003-A256-49CC-9F01-5E7525BD886E}" type="presParOf" srcId="{3044C83E-E233-48D9-9188-0AF1254A764E}" destId="{E383E232-E4E4-454C-8D1B-991BD17AB0AB}" srcOrd="0" destOrd="0" presId="urn:microsoft.com/office/officeart/2005/8/layout/orgChart1"/>
    <dgm:cxn modelId="{530DECA1-48CD-4F7D-AD22-0E135C8C62F5}" type="presParOf" srcId="{3044C83E-E233-48D9-9188-0AF1254A764E}" destId="{34320579-772A-492D-88FF-8B7CBD19CA91}" srcOrd="1" destOrd="0" presId="urn:microsoft.com/office/officeart/2005/8/layout/orgChart1"/>
    <dgm:cxn modelId="{0D48806F-874F-460A-95A8-F28047C597CD}" type="presParOf" srcId="{A00D9F13-1D33-46C4-BDCF-CA83DF520D31}" destId="{9470437B-51AD-4F61-A1B1-C2B73F8CBB38}" srcOrd="1" destOrd="0" presId="urn:microsoft.com/office/officeart/2005/8/layout/orgChart1"/>
    <dgm:cxn modelId="{E7847295-9477-430C-B740-BD6BD8E3FFA0}" type="presParOf" srcId="{9470437B-51AD-4F61-A1B1-C2B73F8CBB38}" destId="{56CE88AA-8617-4819-B5B4-DD6D4C8AF350}" srcOrd="0" destOrd="0" presId="urn:microsoft.com/office/officeart/2005/8/layout/orgChart1"/>
    <dgm:cxn modelId="{FA39450B-6B41-4742-8B29-344E67B9E960}" type="presParOf" srcId="{9470437B-51AD-4F61-A1B1-C2B73F8CBB38}" destId="{846B8B20-E7BD-41B6-84FD-2C7747BFEE59}" srcOrd="1" destOrd="0" presId="urn:microsoft.com/office/officeart/2005/8/layout/orgChart1"/>
    <dgm:cxn modelId="{984AE94E-6980-40A2-A19B-A17EDFEAF158}" type="presParOf" srcId="{846B8B20-E7BD-41B6-84FD-2C7747BFEE59}" destId="{7E877C5B-2FBA-4A73-992C-EFF13704313D}" srcOrd="0" destOrd="0" presId="urn:microsoft.com/office/officeart/2005/8/layout/orgChart1"/>
    <dgm:cxn modelId="{E02C24DD-BAB5-4066-B62A-B12AC74FC2FE}" type="presParOf" srcId="{7E877C5B-2FBA-4A73-992C-EFF13704313D}" destId="{7311E437-1F76-4921-B78F-9F2D3D55A3E3}" srcOrd="0" destOrd="0" presId="urn:microsoft.com/office/officeart/2005/8/layout/orgChart1"/>
    <dgm:cxn modelId="{3C273E6F-A0A0-4C8C-AD86-6ACF2B3ECE2B}" type="presParOf" srcId="{7E877C5B-2FBA-4A73-992C-EFF13704313D}" destId="{4FEC4DEE-E157-4995-BC21-05BD0CC1567D}" srcOrd="1" destOrd="0" presId="urn:microsoft.com/office/officeart/2005/8/layout/orgChart1"/>
    <dgm:cxn modelId="{8AEEA3F4-E841-4ED8-9241-30B4F635C742}" type="presParOf" srcId="{846B8B20-E7BD-41B6-84FD-2C7747BFEE59}" destId="{F129C679-A16A-4070-AF1F-411B3FDDF6CF}" srcOrd="1" destOrd="0" presId="urn:microsoft.com/office/officeart/2005/8/layout/orgChart1"/>
    <dgm:cxn modelId="{1A285B8C-3601-476B-A9F2-2188B6EB6DF7}" type="presParOf" srcId="{846B8B20-E7BD-41B6-84FD-2C7747BFEE59}" destId="{8A09B0E2-DC44-49A7-B37E-76FAEAB28261}" srcOrd="2" destOrd="0" presId="urn:microsoft.com/office/officeart/2005/8/layout/orgChart1"/>
    <dgm:cxn modelId="{292F425E-E962-4AB1-ACB7-34F9895ED7A6}" type="presParOf" srcId="{A00D9F13-1D33-46C4-BDCF-CA83DF520D31}" destId="{3BCD9919-888A-484B-A259-7B1BCFE35A98}" srcOrd="2" destOrd="0" presId="urn:microsoft.com/office/officeart/2005/8/layout/orgChart1"/>
    <dgm:cxn modelId="{3FD55F5D-37E0-4512-8BD2-8E59688D1988}" type="presParOf" srcId="{C96DE3D2-97C7-4646-84E1-5B33C467CA8E}" destId="{64F4C50E-9FDE-4FCD-8E8A-4EE1E1C85B5A}" srcOrd="2" destOrd="0" presId="urn:microsoft.com/office/officeart/2005/8/layout/orgChart1"/>
    <dgm:cxn modelId="{1ACE698D-F5A6-48EC-B835-FEA95283A6BE}" type="presParOf" srcId="{C96DE3D2-97C7-4646-84E1-5B33C467CA8E}" destId="{7CA6B663-80D2-4414-BF4F-9106470BAFDB}" srcOrd="3" destOrd="0" presId="urn:microsoft.com/office/officeart/2005/8/layout/orgChart1"/>
    <dgm:cxn modelId="{6033E797-3A2E-43DA-9971-AF868279DB38}" type="presParOf" srcId="{7CA6B663-80D2-4414-BF4F-9106470BAFDB}" destId="{3E873A7F-0CC8-4ECC-B203-CE52C62060A8}" srcOrd="0" destOrd="0" presId="urn:microsoft.com/office/officeart/2005/8/layout/orgChart1"/>
    <dgm:cxn modelId="{7EC07B6E-533C-45FD-91A7-6F0AFCDA165C}" type="presParOf" srcId="{3E873A7F-0CC8-4ECC-B203-CE52C62060A8}" destId="{377C25FA-7A0B-4535-9E2F-9BA076ECBD7F}" srcOrd="0" destOrd="0" presId="urn:microsoft.com/office/officeart/2005/8/layout/orgChart1"/>
    <dgm:cxn modelId="{2CBBBFFA-2D73-422D-9D91-7F685D4C40FD}" type="presParOf" srcId="{3E873A7F-0CC8-4ECC-B203-CE52C62060A8}" destId="{6B3D9C2D-FDB2-46F2-A034-91CE0F72428A}" srcOrd="1" destOrd="0" presId="urn:microsoft.com/office/officeart/2005/8/layout/orgChart1"/>
    <dgm:cxn modelId="{CDB01BCE-F02E-4D6F-B282-398C1323E930}" type="presParOf" srcId="{7CA6B663-80D2-4414-BF4F-9106470BAFDB}" destId="{F1DC5EFA-05CB-4AD5-9A0E-965C62F8B8FB}" srcOrd="1" destOrd="0" presId="urn:microsoft.com/office/officeart/2005/8/layout/orgChart1"/>
    <dgm:cxn modelId="{26D7EC3C-0289-408A-A992-2042A2BEA56C}" type="presParOf" srcId="{7CA6B663-80D2-4414-BF4F-9106470BAFDB}" destId="{B596D1EB-D65B-4AF4-B3DE-D984458DF4AE}" srcOrd="2" destOrd="0" presId="urn:microsoft.com/office/officeart/2005/8/layout/orgChart1"/>
    <dgm:cxn modelId="{E3F164F8-6169-4E9C-8410-650D67C0B196}" type="presParOf" srcId="{373D10AB-BE00-46BA-8FB0-D0CADB92C01D}" destId="{15FC0CE7-94FB-41BB-B79D-3CCB386BEC2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7780B04-CE4D-4907-B8D4-935114C3E6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PE"/>
        </a:p>
      </dgm:t>
    </dgm:pt>
    <dgm:pt modelId="{97D0E230-5D0E-445B-91E2-5DAEBF46990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Evalúa resultado procedimiento de notificación de peligros voluntaria</a:t>
          </a:r>
          <a:endParaRPr lang="es-PE" sz="1500" dirty="0" smtClean="0"/>
        </a:p>
      </dgm:t>
    </dgm:pt>
    <dgm:pt modelId="{34AA6D52-5800-4456-9D0C-2C1F38716AD7}" type="parTrans" cxnId="{1CEC3423-7FA1-4310-A7EB-76C89FA9EBFA}">
      <dgm:prSet/>
      <dgm:spPr/>
      <dgm:t>
        <a:bodyPr/>
        <a:lstStyle/>
        <a:p>
          <a:endParaRPr lang="es-PE" sz="1500"/>
        </a:p>
      </dgm:t>
    </dgm:pt>
    <dgm:pt modelId="{FBD481B4-0435-421D-9011-C756B8C309CC}" type="sibTrans" cxnId="{1CEC3423-7FA1-4310-A7EB-76C89FA9EBFA}">
      <dgm:prSet custT="1"/>
      <dgm:spPr>
        <a:solidFill>
          <a:schemeClr val="tx1">
            <a:alpha val="90000"/>
          </a:schemeClr>
        </a:solidFill>
      </dgm:spPr>
      <dgm:t>
        <a:bodyPr/>
        <a:lstStyle/>
        <a:p>
          <a:endParaRPr lang="es-PE" sz="1500"/>
        </a:p>
      </dgm:t>
    </dgm:pt>
    <dgm:pt modelId="{8A3BD997-4F39-405A-B96C-6D385C222593}">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Evalúa y aprueba en procedimiento de Gestión de Riesgo</a:t>
          </a:r>
          <a:endParaRPr lang="es-PE" sz="1500" dirty="0" smtClean="0"/>
        </a:p>
      </dgm:t>
    </dgm:pt>
    <dgm:pt modelId="{955A3B76-9FB3-45D5-B08A-D756DE95C44E}" type="parTrans" cxnId="{8B85E6AF-F52C-4800-B43C-9B78D65CFC9C}">
      <dgm:prSet/>
      <dgm:spPr/>
      <dgm:t>
        <a:bodyPr/>
        <a:lstStyle/>
        <a:p>
          <a:endParaRPr lang="es-PE" sz="1500"/>
        </a:p>
      </dgm:t>
    </dgm:pt>
    <dgm:pt modelId="{E46256BC-009E-46AA-AACB-D9CAE88B1B25}" type="sibTrans" cxnId="{8B85E6AF-F52C-4800-B43C-9B78D65CFC9C}">
      <dgm:prSet custT="1"/>
      <dgm:spPr>
        <a:solidFill>
          <a:schemeClr val="tx1">
            <a:alpha val="90000"/>
          </a:schemeClr>
        </a:solidFill>
      </dgm:spPr>
      <dgm:t>
        <a:bodyPr/>
        <a:lstStyle/>
        <a:p>
          <a:endParaRPr lang="es-PE" sz="1500"/>
        </a:p>
      </dgm:t>
    </dgm:pt>
    <dgm:pt modelId="{1E42D613-5FF5-434E-B6AA-D6F074AC311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Aprueba y evalúa resultados de notificación e investigación de sucesos.</a:t>
          </a:r>
          <a:endParaRPr lang="es-PE" sz="1500" dirty="0" smtClean="0"/>
        </a:p>
      </dgm:t>
    </dgm:pt>
    <dgm:pt modelId="{47719E63-8B71-40B8-A631-F40CBD31EDE8}" type="parTrans" cxnId="{F892E711-EFAC-4F10-9E02-F85A55B2607B}">
      <dgm:prSet/>
      <dgm:spPr/>
      <dgm:t>
        <a:bodyPr/>
        <a:lstStyle/>
        <a:p>
          <a:endParaRPr lang="es-PE" sz="1500"/>
        </a:p>
      </dgm:t>
    </dgm:pt>
    <dgm:pt modelId="{14B3B903-6591-48A6-AD3B-5724D0B6AD7E}" type="sibTrans" cxnId="{F892E711-EFAC-4F10-9E02-F85A55B2607B}">
      <dgm:prSet custT="1"/>
      <dgm:spPr>
        <a:solidFill>
          <a:schemeClr val="tx1">
            <a:alpha val="90000"/>
          </a:schemeClr>
        </a:solidFill>
      </dgm:spPr>
      <dgm:t>
        <a:bodyPr/>
        <a:lstStyle/>
        <a:p>
          <a:endParaRPr lang="es-PE" sz="1500"/>
        </a:p>
      </dgm:t>
    </dgm:pt>
    <dgm:pt modelId="{62520A07-24FC-49F0-9B13-6ADEE87873C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Aprueba y evalúa SPI de bajo Impacto,  recopilación de datos, alertas y configuración de objetivos</a:t>
          </a:r>
          <a:endParaRPr lang="es-PE" sz="1500" dirty="0" smtClean="0"/>
        </a:p>
      </dgm:t>
    </dgm:pt>
    <dgm:pt modelId="{E29FBF53-7FFE-4E1C-B4A1-1E4E37E9A666}" type="parTrans" cxnId="{0FF6F45E-D0A0-44BB-AD3B-1AEE1CA17D73}">
      <dgm:prSet/>
      <dgm:spPr/>
      <dgm:t>
        <a:bodyPr/>
        <a:lstStyle/>
        <a:p>
          <a:endParaRPr lang="es-PE" sz="1500"/>
        </a:p>
      </dgm:t>
    </dgm:pt>
    <dgm:pt modelId="{44A9EDF0-5E88-44BA-B442-A4E5EAA75D35}" type="sibTrans" cxnId="{0FF6F45E-D0A0-44BB-AD3B-1AEE1CA17D73}">
      <dgm:prSet custT="1"/>
      <dgm:spPr>
        <a:solidFill>
          <a:schemeClr val="tx1">
            <a:alpha val="90000"/>
          </a:schemeClr>
        </a:solidFill>
      </dgm:spPr>
      <dgm:t>
        <a:bodyPr/>
        <a:lstStyle/>
        <a:p>
          <a:endParaRPr lang="es-PE" sz="1500"/>
        </a:p>
      </dgm:t>
    </dgm:pt>
    <dgm:pt modelId="{791FBC36-A496-2F47-AECA-6054C9E75016}">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500" dirty="0" smtClean="0"/>
            <a:t>Evalúa SPI de Alto Impacto,  recopilación de datos, alertas y configuración de objetivos</a:t>
          </a:r>
          <a:endParaRPr lang="es-PE" sz="1500" dirty="0" smtClean="0"/>
        </a:p>
      </dgm:t>
    </dgm:pt>
    <dgm:pt modelId="{E4EA9328-E6D1-D443-984E-61592F8D12E5}" type="parTrans" cxnId="{A285B531-04D2-8048-9CF6-B3D89A63BFA0}">
      <dgm:prSet/>
      <dgm:spPr/>
      <dgm:t>
        <a:bodyPr/>
        <a:lstStyle/>
        <a:p>
          <a:endParaRPr lang="es-ES" sz="1500"/>
        </a:p>
      </dgm:t>
    </dgm:pt>
    <dgm:pt modelId="{A05C75EF-F1EF-C549-BEB9-B8D7E19EE215}" type="sibTrans" cxnId="{A285B531-04D2-8048-9CF6-B3D89A63BFA0}">
      <dgm:prSet/>
      <dgm:spPr/>
      <dgm:t>
        <a:bodyPr/>
        <a:lstStyle/>
        <a:p>
          <a:endParaRPr lang="es-ES" sz="1500"/>
        </a:p>
      </dgm:t>
    </dgm:pt>
    <dgm:pt modelId="{68423E0F-B209-40E8-96BE-6AAAB4BBC838}" type="pres">
      <dgm:prSet presAssocID="{57780B04-CE4D-4907-B8D4-935114C3E6AB}" presName="outerComposite" presStyleCnt="0">
        <dgm:presLayoutVars>
          <dgm:chMax val="5"/>
          <dgm:dir/>
          <dgm:resizeHandles val="exact"/>
        </dgm:presLayoutVars>
      </dgm:prSet>
      <dgm:spPr/>
      <dgm:t>
        <a:bodyPr/>
        <a:lstStyle/>
        <a:p>
          <a:endParaRPr lang="es-ES"/>
        </a:p>
      </dgm:t>
    </dgm:pt>
    <dgm:pt modelId="{2274282E-E061-4DEC-B5F4-95A3AF5A202E}" type="pres">
      <dgm:prSet presAssocID="{57780B04-CE4D-4907-B8D4-935114C3E6AB}" presName="dummyMaxCanvas" presStyleCnt="0">
        <dgm:presLayoutVars/>
      </dgm:prSet>
      <dgm:spPr/>
    </dgm:pt>
    <dgm:pt modelId="{CD30F9A5-1C61-B849-AB27-C0171785A122}" type="pres">
      <dgm:prSet presAssocID="{57780B04-CE4D-4907-B8D4-935114C3E6AB}" presName="FiveNodes_1" presStyleLbl="node1" presStyleIdx="0" presStyleCnt="5">
        <dgm:presLayoutVars>
          <dgm:bulletEnabled val="1"/>
        </dgm:presLayoutVars>
      </dgm:prSet>
      <dgm:spPr/>
      <dgm:t>
        <a:bodyPr/>
        <a:lstStyle/>
        <a:p>
          <a:endParaRPr lang="es-ES"/>
        </a:p>
      </dgm:t>
    </dgm:pt>
    <dgm:pt modelId="{9EC96724-A608-AE4A-A63D-CA4D46B0DE9C}" type="pres">
      <dgm:prSet presAssocID="{57780B04-CE4D-4907-B8D4-935114C3E6AB}" presName="FiveNodes_2" presStyleLbl="node1" presStyleIdx="1" presStyleCnt="5">
        <dgm:presLayoutVars>
          <dgm:bulletEnabled val="1"/>
        </dgm:presLayoutVars>
      </dgm:prSet>
      <dgm:spPr/>
      <dgm:t>
        <a:bodyPr/>
        <a:lstStyle/>
        <a:p>
          <a:endParaRPr lang="es-ES"/>
        </a:p>
      </dgm:t>
    </dgm:pt>
    <dgm:pt modelId="{E93B782C-5B77-F344-8150-F4A51EFF7574}" type="pres">
      <dgm:prSet presAssocID="{57780B04-CE4D-4907-B8D4-935114C3E6AB}" presName="FiveNodes_3" presStyleLbl="node1" presStyleIdx="2" presStyleCnt="5">
        <dgm:presLayoutVars>
          <dgm:bulletEnabled val="1"/>
        </dgm:presLayoutVars>
      </dgm:prSet>
      <dgm:spPr/>
      <dgm:t>
        <a:bodyPr/>
        <a:lstStyle/>
        <a:p>
          <a:endParaRPr lang="es-ES"/>
        </a:p>
      </dgm:t>
    </dgm:pt>
    <dgm:pt modelId="{327D7825-01EB-FA41-A7FF-2F5716C45490}" type="pres">
      <dgm:prSet presAssocID="{57780B04-CE4D-4907-B8D4-935114C3E6AB}" presName="FiveNodes_4" presStyleLbl="node1" presStyleIdx="3" presStyleCnt="5">
        <dgm:presLayoutVars>
          <dgm:bulletEnabled val="1"/>
        </dgm:presLayoutVars>
      </dgm:prSet>
      <dgm:spPr/>
      <dgm:t>
        <a:bodyPr/>
        <a:lstStyle/>
        <a:p>
          <a:endParaRPr lang="es-ES"/>
        </a:p>
      </dgm:t>
    </dgm:pt>
    <dgm:pt modelId="{3D6956D6-AB6C-7B4F-9F7B-92CD4ADA8D38}" type="pres">
      <dgm:prSet presAssocID="{57780B04-CE4D-4907-B8D4-935114C3E6AB}" presName="FiveNodes_5" presStyleLbl="node1" presStyleIdx="4" presStyleCnt="5">
        <dgm:presLayoutVars>
          <dgm:bulletEnabled val="1"/>
        </dgm:presLayoutVars>
      </dgm:prSet>
      <dgm:spPr/>
      <dgm:t>
        <a:bodyPr/>
        <a:lstStyle/>
        <a:p>
          <a:endParaRPr lang="es-ES"/>
        </a:p>
      </dgm:t>
    </dgm:pt>
    <dgm:pt modelId="{78B3EAA8-E6EA-F040-BE97-C4A75DCCDA32}" type="pres">
      <dgm:prSet presAssocID="{57780B04-CE4D-4907-B8D4-935114C3E6AB}" presName="FiveConn_1-2" presStyleLbl="fgAccFollowNode1" presStyleIdx="0" presStyleCnt="4">
        <dgm:presLayoutVars>
          <dgm:bulletEnabled val="1"/>
        </dgm:presLayoutVars>
      </dgm:prSet>
      <dgm:spPr/>
      <dgm:t>
        <a:bodyPr/>
        <a:lstStyle/>
        <a:p>
          <a:endParaRPr lang="es-ES"/>
        </a:p>
      </dgm:t>
    </dgm:pt>
    <dgm:pt modelId="{A50A1F1D-2600-4244-A355-76807A282C1E}" type="pres">
      <dgm:prSet presAssocID="{57780B04-CE4D-4907-B8D4-935114C3E6AB}" presName="FiveConn_2-3" presStyleLbl="fgAccFollowNode1" presStyleIdx="1" presStyleCnt="4">
        <dgm:presLayoutVars>
          <dgm:bulletEnabled val="1"/>
        </dgm:presLayoutVars>
      </dgm:prSet>
      <dgm:spPr/>
      <dgm:t>
        <a:bodyPr/>
        <a:lstStyle/>
        <a:p>
          <a:endParaRPr lang="es-ES"/>
        </a:p>
      </dgm:t>
    </dgm:pt>
    <dgm:pt modelId="{14FDC54C-C74E-3548-A530-1965F555F1A8}" type="pres">
      <dgm:prSet presAssocID="{57780B04-CE4D-4907-B8D4-935114C3E6AB}" presName="FiveConn_3-4" presStyleLbl="fgAccFollowNode1" presStyleIdx="2" presStyleCnt="4">
        <dgm:presLayoutVars>
          <dgm:bulletEnabled val="1"/>
        </dgm:presLayoutVars>
      </dgm:prSet>
      <dgm:spPr/>
      <dgm:t>
        <a:bodyPr/>
        <a:lstStyle/>
        <a:p>
          <a:endParaRPr lang="es-ES"/>
        </a:p>
      </dgm:t>
    </dgm:pt>
    <dgm:pt modelId="{29825E87-1580-7C4C-A7A4-53FD9D13865D}" type="pres">
      <dgm:prSet presAssocID="{57780B04-CE4D-4907-B8D4-935114C3E6AB}" presName="FiveConn_4-5" presStyleLbl="fgAccFollowNode1" presStyleIdx="3" presStyleCnt="4">
        <dgm:presLayoutVars>
          <dgm:bulletEnabled val="1"/>
        </dgm:presLayoutVars>
      </dgm:prSet>
      <dgm:spPr/>
      <dgm:t>
        <a:bodyPr/>
        <a:lstStyle/>
        <a:p>
          <a:endParaRPr lang="es-ES"/>
        </a:p>
      </dgm:t>
    </dgm:pt>
    <dgm:pt modelId="{00E76FEF-5529-4640-9692-D0CFC52D6A09}" type="pres">
      <dgm:prSet presAssocID="{57780B04-CE4D-4907-B8D4-935114C3E6AB}" presName="FiveNodes_1_text" presStyleLbl="node1" presStyleIdx="4" presStyleCnt="5">
        <dgm:presLayoutVars>
          <dgm:bulletEnabled val="1"/>
        </dgm:presLayoutVars>
      </dgm:prSet>
      <dgm:spPr/>
      <dgm:t>
        <a:bodyPr/>
        <a:lstStyle/>
        <a:p>
          <a:endParaRPr lang="es-ES"/>
        </a:p>
      </dgm:t>
    </dgm:pt>
    <dgm:pt modelId="{9208DE9E-C2B3-2E4D-88AC-36D8596419E6}" type="pres">
      <dgm:prSet presAssocID="{57780B04-CE4D-4907-B8D4-935114C3E6AB}" presName="FiveNodes_2_text" presStyleLbl="node1" presStyleIdx="4" presStyleCnt="5">
        <dgm:presLayoutVars>
          <dgm:bulletEnabled val="1"/>
        </dgm:presLayoutVars>
      </dgm:prSet>
      <dgm:spPr/>
      <dgm:t>
        <a:bodyPr/>
        <a:lstStyle/>
        <a:p>
          <a:endParaRPr lang="es-ES"/>
        </a:p>
      </dgm:t>
    </dgm:pt>
    <dgm:pt modelId="{89ACD91F-715B-A441-A33F-A73BDCED0891}" type="pres">
      <dgm:prSet presAssocID="{57780B04-CE4D-4907-B8D4-935114C3E6AB}" presName="FiveNodes_3_text" presStyleLbl="node1" presStyleIdx="4" presStyleCnt="5">
        <dgm:presLayoutVars>
          <dgm:bulletEnabled val="1"/>
        </dgm:presLayoutVars>
      </dgm:prSet>
      <dgm:spPr/>
      <dgm:t>
        <a:bodyPr/>
        <a:lstStyle/>
        <a:p>
          <a:endParaRPr lang="es-ES"/>
        </a:p>
      </dgm:t>
    </dgm:pt>
    <dgm:pt modelId="{3E1A938D-0CA8-A04B-BB46-37BA28B2549E}" type="pres">
      <dgm:prSet presAssocID="{57780B04-CE4D-4907-B8D4-935114C3E6AB}" presName="FiveNodes_4_text" presStyleLbl="node1" presStyleIdx="4" presStyleCnt="5">
        <dgm:presLayoutVars>
          <dgm:bulletEnabled val="1"/>
        </dgm:presLayoutVars>
      </dgm:prSet>
      <dgm:spPr/>
      <dgm:t>
        <a:bodyPr/>
        <a:lstStyle/>
        <a:p>
          <a:endParaRPr lang="es-ES"/>
        </a:p>
      </dgm:t>
    </dgm:pt>
    <dgm:pt modelId="{58F50AB9-09BF-1B46-89FC-F910DBA01E2C}" type="pres">
      <dgm:prSet presAssocID="{57780B04-CE4D-4907-B8D4-935114C3E6AB}" presName="FiveNodes_5_text" presStyleLbl="node1" presStyleIdx="4" presStyleCnt="5">
        <dgm:presLayoutVars>
          <dgm:bulletEnabled val="1"/>
        </dgm:presLayoutVars>
      </dgm:prSet>
      <dgm:spPr/>
      <dgm:t>
        <a:bodyPr/>
        <a:lstStyle/>
        <a:p>
          <a:endParaRPr lang="es-ES"/>
        </a:p>
      </dgm:t>
    </dgm:pt>
  </dgm:ptLst>
  <dgm:cxnLst>
    <dgm:cxn modelId="{F892E711-EFAC-4F10-9E02-F85A55B2607B}" srcId="{57780B04-CE4D-4907-B8D4-935114C3E6AB}" destId="{1E42D613-5FF5-434E-B6AA-D6F074AC311A}" srcOrd="2" destOrd="0" parTransId="{47719E63-8B71-40B8-A631-F40CBD31EDE8}" sibTransId="{14B3B903-6591-48A6-AD3B-5724D0B6AD7E}"/>
    <dgm:cxn modelId="{1CEC3423-7FA1-4310-A7EB-76C89FA9EBFA}" srcId="{57780B04-CE4D-4907-B8D4-935114C3E6AB}" destId="{97D0E230-5D0E-445B-91E2-5DAEBF46990A}" srcOrd="0" destOrd="0" parTransId="{34AA6D52-5800-4456-9D0C-2C1F38716AD7}" sibTransId="{FBD481B4-0435-421D-9011-C756B8C309CC}"/>
    <dgm:cxn modelId="{4DC327B2-03DB-46C8-8469-293D2EECAA5D}" type="presOf" srcId="{62520A07-24FC-49F0-9B13-6ADEE87873C0}" destId="{327D7825-01EB-FA41-A7FF-2F5716C45490}" srcOrd="0" destOrd="0" presId="urn:microsoft.com/office/officeart/2005/8/layout/vProcess5"/>
    <dgm:cxn modelId="{7C107F1F-A1C3-4A6D-859F-3A3753FB01B4}" type="presOf" srcId="{791FBC36-A496-2F47-AECA-6054C9E75016}" destId="{3D6956D6-AB6C-7B4F-9F7B-92CD4ADA8D38}" srcOrd="0" destOrd="0" presId="urn:microsoft.com/office/officeart/2005/8/layout/vProcess5"/>
    <dgm:cxn modelId="{5B7D17A1-5BAC-4271-B114-D19D51F4781F}" type="presOf" srcId="{14B3B903-6591-48A6-AD3B-5724D0B6AD7E}" destId="{14FDC54C-C74E-3548-A530-1965F555F1A8}" srcOrd="0" destOrd="0" presId="urn:microsoft.com/office/officeart/2005/8/layout/vProcess5"/>
    <dgm:cxn modelId="{EA7AEF48-4149-453F-95CF-6C3F59B3190E}" type="presOf" srcId="{8A3BD997-4F39-405A-B96C-6D385C222593}" destId="{9EC96724-A608-AE4A-A63D-CA4D46B0DE9C}" srcOrd="0" destOrd="0" presId="urn:microsoft.com/office/officeart/2005/8/layout/vProcess5"/>
    <dgm:cxn modelId="{9FBCCA50-917B-49AD-AA30-31DE0AF14807}" type="presOf" srcId="{57780B04-CE4D-4907-B8D4-935114C3E6AB}" destId="{68423E0F-B209-40E8-96BE-6AAAB4BBC838}" srcOrd="0" destOrd="0" presId="urn:microsoft.com/office/officeart/2005/8/layout/vProcess5"/>
    <dgm:cxn modelId="{7DD5A311-2E26-4260-9A0C-35921249C7F3}" type="presOf" srcId="{62520A07-24FC-49F0-9B13-6ADEE87873C0}" destId="{3E1A938D-0CA8-A04B-BB46-37BA28B2549E}" srcOrd="1" destOrd="0" presId="urn:microsoft.com/office/officeart/2005/8/layout/vProcess5"/>
    <dgm:cxn modelId="{DD430313-EBDF-4C96-A34C-52B4311895A3}" type="presOf" srcId="{8A3BD997-4F39-405A-B96C-6D385C222593}" destId="{9208DE9E-C2B3-2E4D-88AC-36D8596419E6}" srcOrd="1" destOrd="0" presId="urn:microsoft.com/office/officeart/2005/8/layout/vProcess5"/>
    <dgm:cxn modelId="{3B57945F-C509-4409-BFC6-27BD3A70084E}" type="presOf" srcId="{791FBC36-A496-2F47-AECA-6054C9E75016}" destId="{58F50AB9-09BF-1B46-89FC-F910DBA01E2C}" srcOrd="1" destOrd="0" presId="urn:microsoft.com/office/officeart/2005/8/layout/vProcess5"/>
    <dgm:cxn modelId="{BD07B943-6F8A-4F63-91E1-F954921B0677}" type="presOf" srcId="{FBD481B4-0435-421D-9011-C756B8C309CC}" destId="{78B3EAA8-E6EA-F040-BE97-C4A75DCCDA32}" srcOrd="0" destOrd="0" presId="urn:microsoft.com/office/officeart/2005/8/layout/vProcess5"/>
    <dgm:cxn modelId="{1AF06B2A-32E1-4607-870E-76FBE7D8BD6B}" type="presOf" srcId="{E46256BC-009E-46AA-AACB-D9CAE88B1B25}" destId="{A50A1F1D-2600-4244-A355-76807A282C1E}" srcOrd="0" destOrd="0" presId="urn:microsoft.com/office/officeart/2005/8/layout/vProcess5"/>
    <dgm:cxn modelId="{E0E19C46-B75F-4E72-9537-DF970C1831BB}" type="presOf" srcId="{44A9EDF0-5E88-44BA-B442-A4E5EAA75D35}" destId="{29825E87-1580-7C4C-A7A4-53FD9D13865D}" srcOrd="0" destOrd="0" presId="urn:microsoft.com/office/officeart/2005/8/layout/vProcess5"/>
    <dgm:cxn modelId="{0ADA0BA7-3C7D-462B-9DFE-87C0202DA960}" type="presOf" srcId="{97D0E230-5D0E-445B-91E2-5DAEBF46990A}" destId="{CD30F9A5-1C61-B849-AB27-C0171785A122}" srcOrd="0" destOrd="0" presId="urn:microsoft.com/office/officeart/2005/8/layout/vProcess5"/>
    <dgm:cxn modelId="{8B85E6AF-F52C-4800-B43C-9B78D65CFC9C}" srcId="{57780B04-CE4D-4907-B8D4-935114C3E6AB}" destId="{8A3BD997-4F39-405A-B96C-6D385C222593}" srcOrd="1" destOrd="0" parTransId="{955A3B76-9FB3-45D5-B08A-D756DE95C44E}" sibTransId="{E46256BC-009E-46AA-AACB-D9CAE88B1B25}"/>
    <dgm:cxn modelId="{EA5DBEF1-2C6B-444F-B1C8-72F6867C80C3}" type="presOf" srcId="{97D0E230-5D0E-445B-91E2-5DAEBF46990A}" destId="{00E76FEF-5529-4640-9692-D0CFC52D6A09}" srcOrd="1" destOrd="0" presId="urn:microsoft.com/office/officeart/2005/8/layout/vProcess5"/>
    <dgm:cxn modelId="{0FF6F45E-D0A0-44BB-AD3B-1AEE1CA17D73}" srcId="{57780B04-CE4D-4907-B8D4-935114C3E6AB}" destId="{62520A07-24FC-49F0-9B13-6ADEE87873C0}" srcOrd="3" destOrd="0" parTransId="{E29FBF53-7FFE-4E1C-B4A1-1E4E37E9A666}" sibTransId="{44A9EDF0-5E88-44BA-B442-A4E5EAA75D35}"/>
    <dgm:cxn modelId="{DD555F9A-7BC9-4896-AD90-8F96A6177A6E}" type="presOf" srcId="{1E42D613-5FF5-434E-B6AA-D6F074AC311A}" destId="{E93B782C-5B77-F344-8150-F4A51EFF7574}" srcOrd="0" destOrd="0" presId="urn:microsoft.com/office/officeart/2005/8/layout/vProcess5"/>
    <dgm:cxn modelId="{A285B531-04D2-8048-9CF6-B3D89A63BFA0}" srcId="{57780B04-CE4D-4907-B8D4-935114C3E6AB}" destId="{791FBC36-A496-2F47-AECA-6054C9E75016}" srcOrd="4" destOrd="0" parTransId="{E4EA9328-E6D1-D443-984E-61592F8D12E5}" sibTransId="{A05C75EF-F1EF-C549-BEB9-B8D7E19EE215}"/>
    <dgm:cxn modelId="{D6B6B60D-DBEA-4F10-B509-DB4D4ABD6BF7}" type="presOf" srcId="{1E42D613-5FF5-434E-B6AA-D6F074AC311A}" destId="{89ACD91F-715B-A441-A33F-A73BDCED0891}" srcOrd="1" destOrd="0" presId="urn:microsoft.com/office/officeart/2005/8/layout/vProcess5"/>
    <dgm:cxn modelId="{3FAD08C5-7F2C-4E83-A7AB-069B441506AF}" type="presParOf" srcId="{68423E0F-B209-40E8-96BE-6AAAB4BBC838}" destId="{2274282E-E061-4DEC-B5F4-95A3AF5A202E}" srcOrd="0" destOrd="0" presId="urn:microsoft.com/office/officeart/2005/8/layout/vProcess5"/>
    <dgm:cxn modelId="{F3495FB6-D4DE-444C-ACA7-9D2CCC7DEDDE}" type="presParOf" srcId="{68423E0F-B209-40E8-96BE-6AAAB4BBC838}" destId="{CD30F9A5-1C61-B849-AB27-C0171785A122}" srcOrd="1" destOrd="0" presId="urn:microsoft.com/office/officeart/2005/8/layout/vProcess5"/>
    <dgm:cxn modelId="{3057C892-BECF-43B0-A0FB-3F40432DB9A9}" type="presParOf" srcId="{68423E0F-B209-40E8-96BE-6AAAB4BBC838}" destId="{9EC96724-A608-AE4A-A63D-CA4D46B0DE9C}" srcOrd="2" destOrd="0" presId="urn:microsoft.com/office/officeart/2005/8/layout/vProcess5"/>
    <dgm:cxn modelId="{66B43092-6F54-423A-9BBE-91DD0D77C1A1}" type="presParOf" srcId="{68423E0F-B209-40E8-96BE-6AAAB4BBC838}" destId="{E93B782C-5B77-F344-8150-F4A51EFF7574}" srcOrd="3" destOrd="0" presId="urn:microsoft.com/office/officeart/2005/8/layout/vProcess5"/>
    <dgm:cxn modelId="{70CBEA49-9FEA-4A50-80FE-20FA364E1F92}" type="presParOf" srcId="{68423E0F-B209-40E8-96BE-6AAAB4BBC838}" destId="{327D7825-01EB-FA41-A7FF-2F5716C45490}" srcOrd="4" destOrd="0" presId="urn:microsoft.com/office/officeart/2005/8/layout/vProcess5"/>
    <dgm:cxn modelId="{5519DFC1-D79B-465A-BF95-0DDF99A6962C}" type="presParOf" srcId="{68423E0F-B209-40E8-96BE-6AAAB4BBC838}" destId="{3D6956D6-AB6C-7B4F-9F7B-92CD4ADA8D38}" srcOrd="5" destOrd="0" presId="urn:microsoft.com/office/officeart/2005/8/layout/vProcess5"/>
    <dgm:cxn modelId="{C89816BF-16A9-4559-AD95-E772ED38BF82}" type="presParOf" srcId="{68423E0F-B209-40E8-96BE-6AAAB4BBC838}" destId="{78B3EAA8-E6EA-F040-BE97-C4A75DCCDA32}" srcOrd="6" destOrd="0" presId="urn:microsoft.com/office/officeart/2005/8/layout/vProcess5"/>
    <dgm:cxn modelId="{1CAD9FEF-8E08-4904-B0B2-E2ED321DE476}" type="presParOf" srcId="{68423E0F-B209-40E8-96BE-6AAAB4BBC838}" destId="{A50A1F1D-2600-4244-A355-76807A282C1E}" srcOrd="7" destOrd="0" presId="urn:microsoft.com/office/officeart/2005/8/layout/vProcess5"/>
    <dgm:cxn modelId="{B7CBAF02-1B3F-47AB-8B37-ED1FD01FA90A}" type="presParOf" srcId="{68423E0F-B209-40E8-96BE-6AAAB4BBC838}" destId="{14FDC54C-C74E-3548-A530-1965F555F1A8}" srcOrd="8" destOrd="0" presId="urn:microsoft.com/office/officeart/2005/8/layout/vProcess5"/>
    <dgm:cxn modelId="{8397A224-F2AF-4395-92F5-D4FAF1FDDEE3}" type="presParOf" srcId="{68423E0F-B209-40E8-96BE-6AAAB4BBC838}" destId="{29825E87-1580-7C4C-A7A4-53FD9D13865D}" srcOrd="9" destOrd="0" presId="urn:microsoft.com/office/officeart/2005/8/layout/vProcess5"/>
    <dgm:cxn modelId="{001E0415-D583-4273-AD08-57B882F45F51}" type="presParOf" srcId="{68423E0F-B209-40E8-96BE-6AAAB4BBC838}" destId="{00E76FEF-5529-4640-9692-D0CFC52D6A09}" srcOrd="10" destOrd="0" presId="urn:microsoft.com/office/officeart/2005/8/layout/vProcess5"/>
    <dgm:cxn modelId="{7DC79275-FF37-4BBB-A2E3-F6DB6F4FD36D}" type="presParOf" srcId="{68423E0F-B209-40E8-96BE-6AAAB4BBC838}" destId="{9208DE9E-C2B3-2E4D-88AC-36D8596419E6}" srcOrd="11" destOrd="0" presId="urn:microsoft.com/office/officeart/2005/8/layout/vProcess5"/>
    <dgm:cxn modelId="{FD211EC0-3E73-4FB3-B7E5-7B1D0DBE7A97}" type="presParOf" srcId="{68423E0F-B209-40E8-96BE-6AAAB4BBC838}" destId="{89ACD91F-715B-A441-A33F-A73BDCED0891}" srcOrd="12" destOrd="0" presId="urn:microsoft.com/office/officeart/2005/8/layout/vProcess5"/>
    <dgm:cxn modelId="{05F0A43F-3600-4EDB-8742-4C1FEB44BE80}" type="presParOf" srcId="{68423E0F-B209-40E8-96BE-6AAAB4BBC838}" destId="{3E1A938D-0CA8-A04B-BB46-37BA28B2549E}" srcOrd="13" destOrd="0" presId="urn:microsoft.com/office/officeart/2005/8/layout/vProcess5"/>
    <dgm:cxn modelId="{A4EE84BC-FF7E-4B30-AF11-689BA2009EBA}" type="presParOf" srcId="{68423E0F-B209-40E8-96BE-6AAAB4BBC838}" destId="{58F50AB9-09BF-1B46-89FC-F910DBA01E2C}" srcOrd="14" destOrd="0" presId="urn:microsoft.com/office/officeart/2005/8/layout/vProcess5"/>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56D75AFB-FB34-451F-82D2-C82633CF1199}"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PE"/>
        </a:p>
      </dgm:t>
    </dgm:pt>
    <dgm:pt modelId="{00AA98BE-97DE-41E4-84F5-F1A05ED66521}">
      <dgm:prSet phldrT="[Text]" custT="1"/>
      <dgm:spPr>
        <a:solidFill>
          <a:srgbClr val="00B050"/>
        </a:solidFill>
      </dgm:spPr>
      <dgm:t>
        <a:bodyPr/>
        <a:lstStyle/>
        <a:p>
          <a:r>
            <a:rPr lang="es-ES" sz="1300" dirty="0" smtClean="0"/>
            <a:t>Garantiza termino de la Capacitación</a:t>
          </a:r>
          <a:endParaRPr lang="es-PE" sz="1300" dirty="0"/>
        </a:p>
      </dgm:t>
    </dgm:pt>
    <dgm:pt modelId="{47982854-21E0-45E0-A6A8-F170A60C7237}" type="parTrans" cxnId="{E34F4049-2796-4DE9-A9EF-DF0603C7007C}">
      <dgm:prSet/>
      <dgm:spPr/>
      <dgm:t>
        <a:bodyPr/>
        <a:lstStyle/>
        <a:p>
          <a:endParaRPr lang="es-PE" sz="1300"/>
        </a:p>
      </dgm:t>
    </dgm:pt>
    <dgm:pt modelId="{368AD2D2-622B-45E8-85BC-AAB850DFDB9F}" type="sibTrans" cxnId="{E34F4049-2796-4DE9-A9EF-DF0603C700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300"/>
        </a:p>
      </dgm:t>
    </dgm:pt>
    <dgm:pt modelId="{A55ED359-932B-4130-B7C9-D166F4CB6690}">
      <dgm:prSet phldrT="[Text]" custT="1"/>
      <dgm:spPr>
        <a:solidFill>
          <a:srgbClr val="FF5050"/>
        </a:solidFill>
      </dgm:spPr>
      <dgm:t>
        <a:bodyPr/>
        <a:lstStyle/>
        <a:p>
          <a:r>
            <a:rPr lang="es-ES" sz="1300" dirty="0" smtClean="0"/>
            <a:t>Termina y acepta MSMS con AAC</a:t>
          </a:r>
          <a:endParaRPr lang="es-PE" sz="1300" dirty="0"/>
        </a:p>
      </dgm:t>
    </dgm:pt>
    <dgm:pt modelId="{3F8B7009-C3E2-4F58-B779-0434CE665912}" type="parTrans" cxnId="{9E566817-8E70-4C67-874D-1634659FDA24}">
      <dgm:prSet/>
      <dgm:spPr/>
      <dgm:t>
        <a:bodyPr/>
        <a:lstStyle/>
        <a:p>
          <a:endParaRPr lang="es-PE" sz="1300"/>
        </a:p>
      </dgm:t>
    </dgm:pt>
    <dgm:pt modelId="{78E5CB27-7100-4702-AE02-A222711F6557}" type="sibTrans" cxnId="{9E566817-8E70-4C67-874D-1634659FDA2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t>
        <a:bodyPr/>
        <a:lstStyle/>
        <a:p>
          <a:endParaRPr lang="es-PE" sz="1300"/>
        </a:p>
      </dgm:t>
    </dgm:pt>
    <dgm:pt modelId="{00C8F715-7C84-4E71-A93F-7BABEE3B0DB7}">
      <dgm:prSet phldrT="[Text]" custT="1"/>
      <dgm:spPr>
        <a:solidFill>
          <a:srgbClr val="FF5050"/>
        </a:solidFill>
      </dgm:spPr>
      <dgm:t>
        <a:bodyPr/>
        <a:lstStyle/>
        <a:p>
          <a:r>
            <a:rPr lang="es-ES" sz="1300" dirty="0" smtClean="0"/>
            <a:t>Unifica info. Voluntaria y obligatoria</a:t>
          </a:r>
          <a:endParaRPr lang="es-PE" sz="1300" dirty="0"/>
        </a:p>
      </dgm:t>
    </dgm:pt>
    <dgm:pt modelId="{E6A02B13-E449-4B11-A564-0DBAEF5702BF}" type="parTrans" cxnId="{1B9272B2-70AE-47E7-BC57-C5EB1DAF62A9}">
      <dgm:prSet/>
      <dgm:spPr/>
      <dgm:t>
        <a:bodyPr/>
        <a:lstStyle/>
        <a:p>
          <a:endParaRPr lang="es-PE" sz="1300"/>
        </a:p>
      </dgm:t>
    </dgm:pt>
    <dgm:pt modelId="{D0998630-01D2-4CB4-8DBF-75B219891F40}" type="sibTrans" cxnId="{1B9272B2-70AE-47E7-BC57-C5EB1DAF62A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es-PE" sz="1300"/>
        </a:p>
      </dgm:t>
    </dgm:pt>
    <dgm:pt modelId="{9C278590-1715-4C51-8989-7A8C0547B486}">
      <dgm:prSet phldrT="[Text]" custT="1"/>
      <dgm:spPr>
        <a:solidFill>
          <a:srgbClr val="FF5050"/>
        </a:solidFill>
      </dgm:spPr>
      <dgm:t>
        <a:bodyPr/>
        <a:lstStyle/>
        <a:p>
          <a:r>
            <a:rPr lang="es-ES" sz="1300" dirty="0" smtClean="0"/>
            <a:t>Recopila y analiza antecedentes de SMS</a:t>
          </a:r>
          <a:endParaRPr lang="es-PE" sz="1300" dirty="0"/>
        </a:p>
      </dgm:t>
    </dgm:pt>
    <dgm:pt modelId="{068BAD3A-E950-4980-9E3A-50921D8F47CA}" type="parTrans" cxnId="{6FC4C94A-B4E0-4A22-AB79-A7CB7F00AD96}">
      <dgm:prSet/>
      <dgm:spPr/>
      <dgm:t>
        <a:bodyPr/>
        <a:lstStyle/>
        <a:p>
          <a:endParaRPr lang="es-PE" sz="1300"/>
        </a:p>
      </dgm:t>
    </dgm:pt>
    <dgm:pt modelId="{B45FAB82-5500-4807-82F9-72099052664E}" type="sibTrans" cxnId="{6FC4C94A-B4E0-4A22-AB79-A7CB7F00AD9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s-PE" sz="1300"/>
        </a:p>
      </dgm:t>
    </dgm:pt>
    <dgm:pt modelId="{19171389-3E9E-4062-A9C4-2280A6163AAF}">
      <dgm:prSet phldrT="[Text]" custT="1"/>
      <dgm:spPr>
        <a:solidFill>
          <a:srgbClr val="FF5050"/>
        </a:solidFill>
      </dgm:spPr>
      <dgm:t>
        <a:bodyPr/>
        <a:lstStyle/>
        <a:p>
          <a:r>
            <a:rPr lang="es-PE" sz="1300" dirty="0" smtClean="0"/>
            <a:t>Control de ejecución de reuniones internas </a:t>
          </a:r>
          <a:endParaRPr lang="es-PE" sz="1300" dirty="0"/>
        </a:p>
      </dgm:t>
    </dgm:pt>
    <dgm:pt modelId="{D405BAC6-C87F-40F3-8558-994C7CC3FECD}" type="parTrans" cxnId="{4EC08047-57FD-41A8-8778-6D7636AA49F4}">
      <dgm:prSet/>
      <dgm:spPr/>
      <dgm:t>
        <a:bodyPr/>
        <a:lstStyle/>
        <a:p>
          <a:endParaRPr lang="es-PE" sz="1300"/>
        </a:p>
      </dgm:t>
    </dgm:pt>
    <dgm:pt modelId="{D066229B-D64A-41B8-9D08-7AF0DCB8EA45}" type="sibTrans" cxnId="{4EC08047-57FD-41A8-8778-6D7636AA49F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dgm:spPr>
      <dgm:t>
        <a:bodyPr/>
        <a:lstStyle/>
        <a:p>
          <a:endParaRPr lang="es-PE" sz="1300"/>
        </a:p>
      </dgm:t>
    </dgm:pt>
    <dgm:pt modelId="{F85CFA82-8517-D94B-90BF-F1B95BDABAFE}">
      <dgm:prSet phldrT="[Text]" custT="1"/>
      <dgm:spPr>
        <a:solidFill>
          <a:srgbClr val="FF5050"/>
        </a:solidFill>
      </dgm:spPr>
      <dgm:t>
        <a:bodyPr/>
        <a:lstStyle/>
        <a:p>
          <a:r>
            <a:rPr lang="es-ES" sz="1300" dirty="0" smtClean="0"/>
            <a:t>Aprueba SPI de Alto y Bajo impacto y alertas con AAC</a:t>
          </a:r>
          <a:endParaRPr lang="es-PE" sz="1300" dirty="0"/>
        </a:p>
      </dgm:t>
    </dgm:pt>
    <dgm:pt modelId="{02CF3CD0-B44B-6D42-8F9C-D311CB64779E}" type="parTrans" cxnId="{F4FD3C92-1D94-B74A-9F61-0EB85F7064B0}">
      <dgm:prSet/>
      <dgm:spPr/>
      <dgm:t>
        <a:bodyPr/>
        <a:lstStyle/>
        <a:p>
          <a:endParaRPr lang="es-ES" sz="1300"/>
        </a:p>
      </dgm:t>
    </dgm:pt>
    <dgm:pt modelId="{BFAB7838-A473-4646-A6B6-AE48EDBAD8D3}" type="sibTrans" cxnId="{F4FD3C92-1D94-B74A-9F61-0EB85F7064B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5D41A699-07F9-D04E-BFD0-6D21B379BEE5}">
      <dgm:prSet phldrT="[Text]" custT="1"/>
      <dgm:spPr>
        <a:solidFill>
          <a:srgbClr val="FF5050"/>
        </a:solidFill>
      </dgm:spPr>
      <dgm:t>
        <a:bodyPr/>
        <a:lstStyle/>
        <a:p>
          <a:r>
            <a:rPr lang="es-ES" sz="1300" dirty="0" smtClean="0"/>
            <a:t>Ejecuta Plan de Difusión. Intercambia información.</a:t>
          </a:r>
          <a:endParaRPr lang="es-PE" sz="1300" dirty="0"/>
        </a:p>
      </dgm:t>
    </dgm:pt>
    <dgm:pt modelId="{E0DFD67C-EBB2-E249-B640-95AC58F8118B}" type="parTrans" cxnId="{6E3FC885-6CE2-824F-BAA9-8FC120555C22}">
      <dgm:prSet/>
      <dgm:spPr/>
      <dgm:t>
        <a:bodyPr/>
        <a:lstStyle/>
        <a:p>
          <a:endParaRPr lang="es-ES" sz="1300"/>
        </a:p>
      </dgm:t>
    </dgm:pt>
    <dgm:pt modelId="{F5B70180-CEFC-2A4F-A84F-D28DB9D187E8}" type="sibTrans" cxnId="{6E3FC885-6CE2-824F-BAA9-8FC120555C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385519B3-E4AB-495A-8C7A-E47CD13D1B95}" type="pres">
      <dgm:prSet presAssocID="{56D75AFB-FB34-451F-82D2-C82633CF1199}" presName="Name0" presStyleCnt="0">
        <dgm:presLayoutVars>
          <dgm:chMax val="7"/>
          <dgm:chPref val="7"/>
          <dgm:dir/>
        </dgm:presLayoutVars>
      </dgm:prSet>
      <dgm:spPr/>
      <dgm:t>
        <a:bodyPr/>
        <a:lstStyle/>
        <a:p>
          <a:endParaRPr lang="es-ES"/>
        </a:p>
      </dgm:t>
    </dgm:pt>
    <dgm:pt modelId="{43438574-B57B-4E30-B219-C9E3DBB14CC3}" type="pres">
      <dgm:prSet presAssocID="{56D75AFB-FB34-451F-82D2-C82633CF1199}" presName="dot1" presStyleLbl="alignNode1" presStyleIdx="0" presStyleCnt="18"/>
      <dgm:spPr/>
    </dgm:pt>
    <dgm:pt modelId="{32B534C2-8E99-4EA6-AE1A-43782685005F}" type="pres">
      <dgm:prSet presAssocID="{56D75AFB-FB34-451F-82D2-C82633CF1199}" presName="dot2" presStyleLbl="alignNode1" presStyleIdx="1" presStyleCnt="18"/>
      <dgm:spPr/>
    </dgm:pt>
    <dgm:pt modelId="{1BCDDC43-B9BB-4F33-9757-FF0A01EEC739}" type="pres">
      <dgm:prSet presAssocID="{56D75AFB-FB34-451F-82D2-C82633CF1199}" presName="dot3" presStyleLbl="alignNode1" presStyleIdx="2" presStyleCnt="18"/>
      <dgm:spPr/>
    </dgm:pt>
    <dgm:pt modelId="{F1DB478B-E346-4020-9FFE-186F970F9D6E}" type="pres">
      <dgm:prSet presAssocID="{56D75AFB-FB34-451F-82D2-C82633CF1199}" presName="dot4" presStyleLbl="alignNode1" presStyleIdx="3" presStyleCnt="18"/>
      <dgm:spPr/>
    </dgm:pt>
    <dgm:pt modelId="{200F1A6C-51CD-475C-A6FB-7EA96FDB377D}" type="pres">
      <dgm:prSet presAssocID="{56D75AFB-FB34-451F-82D2-C82633CF1199}" presName="dot5" presStyleLbl="alignNode1" presStyleIdx="4" presStyleCnt="18"/>
      <dgm:spPr/>
    </dgm:pt>
    <dgm:pt modelId="{783CB819-4140-4ADE-A35D-706DF8828BE1}" type="pres">
      <dgm:prSet presAssocID="{56D75AFB-FB34-451F-82D2-C82633CF1199}" presName="dot6" presStyleLbl="alignNode1" presStyleIdx="5" presStyleCnt="18"/>
      <dgm:spPr/>
    </dgm:pt>
    <dgm:pt modelId="{2906491A-1A89-412F-99F8-172CA22074D4}" type="pres">
      <dgm:prSet presAssocID="{56D75AFB-FB34-451F-82D2-C82633CF1199}" presName="dot7" presStyleLbl="alignNode1" presStyleIdx="6" presStyleCnt="18"/>
      <dgm:spPr/>
    </dgm:pt>
    <dgm:pt modelId="{0E7318CB-BE94-4393-90F3-37FA35893EB3}" type="pres">
      <dgm:prSet presAssocID="{56D75AFB-FB34-451F-82D2-C82633CF1199}" presName="dot8" presStyleLbl="alignNode1" presStyleIdx="7" presStyleCnt="18"/>
      <dgm:spPr/>
    </dgm:pt>
    <dgm:pt modelId="{3308099F-522F-A54E-B5CB-A107B7E4D593}" type="pres">
      <dgm:prSet presAssocID="{56D75AFB-FB34-451F-82D2-C82633CF1199}" presName="dot9" presStyleLbl="alignNode1" presStyleIdx="8" presStyleCnt="18"/>
      <dgm:spPr/>
    </dgm:pt>
    <dgm:pt modelId="{67B71CF3-1FD7-BD4E-AEC5-F4A90AEA535E}" type="pres">
      <dgm:prSet presAssocID="{56D75AFB-FB34-451F-82D2-C82633CF1199}" presName="dot10" presStyleLbl="alignNode1" presStyleIdx="9" presStyleCnt="18"/>
      <dgm:spPr/>
    </dgm:pt>
    <dgm:pt modelId="{41B74BF7-6E58-3B42-B3BD-C9D30DAF3A29}" type="pres">
      <dgm:prSet presAssocID="{56D75AFB-FB34-451F-82D2-C82633CF1199}" presName="dot11" presStyleLbl="alignNode1" presStyleIdx="10" presStyleCnt="18"/>
      <dgm:spPr/>
    </dgm:pt>
    <dgm:pt modelId="{EC3AEF42-AC5B-4155-ADA1-DB567EF2E005}" type="pres">
      <dgm:prSet presAssocID="{56D75AFB-FB34-451F-82D2-C82633CF1199}" presName="dotArrow1" presStyleLbl="alignNode1" presStyleIdx="11" presStyleCnt="18"/>
      <dgm:spPr/>
    </dgm:pt>
    <dgm:pt modelId="{023CD481-4D9C-41D7-89D4-EAABD9E6167A}" type="pres">
      <dgm:prSet presAssocID="{56D75AFB-FB34-451F-82D2-C82633CF1199}" presName="dotArrow2" presStyleLbl="alignNode1" presStyleIdx="12" presStyleCnt="18"/>
      <dgm:spPr/>
    </dgm:pt>
    <dgm:pt modelId="{1A05DF9C-FF66-4E9B-A47B-1ECF64142A43}" type="pres">
      <dgm:prSet presAssocID="{56D75AFB-FB34-451F-82D2-C82633CF1199}" presName="dotArrow3" presStyleLbl="alignNode1" presStyleIdx="13" presStyleCnt="18"/>
      <dgm:spPr/>
    </dgm:pt>
    <dgm:pt modelId="{D97C2F45-7986-4E6A-944E-241E75496FDE}" type="pres">
      <dgm:prSet presAssocID="{56D75AFB-FB34-451F-82D2-C82633CF1199}" presName="dotArrow4" presStyleLbl="alignNode1" presStyleIdx="14" presStyleCnt="18"/>
      <dgm:spPr/>
    </dgm:pt>
    <dgm:pt modelId="{11B9FCF2-2E9C-4564-8F38-7C74CF8A418A}" type="pres">
      <dgm:prSet presAssocID="{56D75AFB-FB34-451F-82D2-C82633CF1199}" presName="dotArrow5" presStyleLbl="alignNode1" presStyleIdx="15" presStyleCnt="18"/>
      <dgm:spPr/>
    </dgm:pt>
    <dgm:pt modelId="{F70D758B-CAC7-48FD-BE29-C1AB80DBAF5E}" type="pres">
      <dgm:prSet presAssocID="{56D75AFB-FB34-451F-82D2-C82633CF1199}" presName="dotArrow6" presStyleLbl="alignNode1" presStyleIdx="16" presStyleCnt="18"/>
      <dgm:spPr/>
    </dgm:pt>
    <dgm:pt modelId="{F54D7F8E-A475-4A4F-93B8-49DDB1E288F9}" type="pres">
      <dgm:prSet presAssocID="{56D75AFB-FB34-451F-82D2-C82633CF1199}" presName="dotArrow7" presStyleLbl="alignNode1" presStyleIdx="17" presStyleCnt="18"/>
      <dgm:spPr/>
    </dgm:pt>
    <dgm:pt modelId="{C836E90C-72AB-4272-B4AA-19DC884C125F}" type="pres">
      <dgm:prSet presAssocID="{00AA98BE-97DE-41E4-84F5-F1A05ED66521}" presName="parTx1" presStyleLbl="node1" presStyleIdx="0" presStyleCnt="7" custScaleX="377488" custScaleY="159306" custLinFactX="43099" custLinFactNeighborX="100000" custLinFactNeighborY="-25700"/>
      <dgm:spPr/>
      <dgm:t>
        <a:bodyPr/>
        <a:lstStyle/>
        <a:p>
          <a:endParaRPr lang="es-ES"/>
        </a:p>
      </dgm:t>
    </dgm:pt>
    <dgm:pt modelId="{FE7FC9FD-88AA-491E-A504-B8A6DD6970A4}" type="pres">
      <dgm:prSet presAssocID="{368AD2D2-622B-45E8-85BC-AAB850DFDB9F}" presName="picture1" presStyleCnt="0"/>
      <dgm:spPr/>
    </dgm:pt>
    <dgm:pt modelId="{899B709E-F16C-47CD-9C2B-FACFFE8442FB}" type="pres">
      <dgm:prSet presAssocID="{368AD2D2-622B-45E8-85BC-AAB850DFDB9F}" presName="imageRepeatNode" presStyleLbl="fgImgPlace1" presStyleIdx="0" presStyleCnt="7"/>
      <dgm:spPr/>
      <dgm:t>
        <a:bodyPr/>
        <a:lstStyle/>
        <a:p>
          <a:endParaRPr lang="es-ES"/>
        </a:p>
      </dgm:t>
    </dgm:pt>
    <dgm:pt modelId="{ED59EDCE-5231-7A4E-A089-2EE1A2A24632}" type="pres">
      <dgm:prSet presAssocID="{5D41A699-07F9-D04E-BFD0-6D21B379BEE5}" presName="parTx2" presStyleLbl="node1" presStyleIdx="1" presStyleCnt="7" custScaleX="344471" custScaleY="179564" custLinFactX="26849" custLinFactNeighborX="100000" custLinFactNeighborY="-48165"/>
      <dgm:spPr/>
      <dgm:t>
        <a:bodyPr/>
        <a:lstStyle/>
        <a:p>
          <a:endParaRPr lang="es-ES"/>
        </a:p>
      </dgm:t>
    </dgm:pt>
    <dgm:pt modelId="{EC11D74E-30EB-D744-8B2F-C7FD7C2736CC}" type="pres">
      <dgm:prSet presAssocID="{F5B70180-CEFC-2A4F-A84F-D28DB9D187E8}" presName="picture2" presStyleCnt="0"/>
      <dgm:spPr/>
    </dgm:pt>
    <dgm:pt modelId="{2DF414AC-092D-E74B-8080-A83386A06157}" type="pres">
      <dgm:prSet presAssocID="{F5B70180-CEFC-2A4F-A84F-D28DB9D187E8}" presName="imageRepeatNode" presStyleLbl="fgImgPlace1" presStyleIdx="1" presStyleCnt="7"/>
      <dgm:spPr/>
      <dgm:t>
        <a:bodyPr/>
        <a:lstStyle/>
        <a:p>
          <a:endParaRPr lang="es-ES"/>
        </a:p>
      </dgm:t>
    </dgm:pt>
    <dgm:pt modelId="{D206BF6A-72A4-F84D-8493-AED22453477F}" type="pres">
      <dgm:prSet presAssocID="{F85CFA82-8517-D94B-90BF-F1B95BDABAFE}" presName="parTx3" presStyleLbl="node1" presStyleIdx="2" presStyleCnt="7" custScaleX="364946" custScaleY="213881" custLinFactX="33836" custLinFactNeighborX="100000" custLinFactNeighborY="-59769"/>
      <dgm:spPr/>
      <dgm:t>
        <a:bodyPr/>
        <a:lstStyle/>
        <a:p>
          <a:endParaRPr lang="es-ES"/>
        </a:p>
      </dgm:t>
    </dgm:pt>
    <dgm:pt modelId="{C1BB474A-7897-DF4A-B5F1-76204EDE4995}" type="pres">
      <dgm:prSet presAssocID="{BFAB7838-A473-4646-A6B6-AE48EDBAD8D3}" presName="picture3" presStyleCnt="0"/>
      <dgm:spPr/>
    </dgm:pt>
    <dgm:pt modelId="{2E201407-D5D5-E54C-84E0-604DE500BFDB}" type="pres">
      <dgm:prSet presAssocID="{BFAB7838-A473-4646-A6B6-AE48EDBAD8D3}" presName="imageRepeatNode" presStyleLbl="fgImgPlace1" presStyleIdx="2" presStyleCnt="7"/>
      <dgm:spPr/>
      <dgm:t>
        <a:bodyPr/>
        <a:lstStyle/>
        <a:p>
          <a:endParaRPr lang="es-ES"/>
        </a:p>
      </dgm:t>
    </dgm:pt>
    <dgm:pt modelId="{E42CD180-309F-9643-A95E-A863540151AC}" type="pres">
      <dgm:prSet presAssocID="{A55ED359-932B-4130-B7C9-D166F4CB6690}" presName="parTx4" presStyleLbl="node1" presStyleIdx="3" presStyleCnt="7" custScaleX="342902" custScaleY="177276" custLinFactX="22583" custLinFactNeighborX="100000" custLinFactNeighborY="-68182"/>
      <dgm:spPr/>
      <dgm:t>
        <a:bodyPr/>
        <a:lstStyle/>
        <a:p>
          <a:endParaRPr lang="es-ES"/>
        </a:p>
      </dgm:t>
    </dgm:pt>
    <dgm:pt modelId="{BB4F8E24-97A9-1249-9260-2A720A258B8D}" type="pres">
      <dgm:prSet presAssocID="{78E5CB27-7100-4702-AE02-A222711F6557}" presName="picture4" presStyleCnt="0"/>
      <dgm:spPr/>
    </dgm:pt>
    <dgm:pt modelId="{63C3A6A6-8B61-4B90-AE20-9960C1D286C0}" type="pres">
      <dgm:prSet presAssocID="{78E5CB27-7100-4702-AE02-A222711F6557}" presName="imageRepeatNode" presStyleLbl="fgImgPlace1" presStyleIdx="3" presStyleCnt="7"/>
      <dgm:spPr/>
      <dgm:t>
        <a:bodyPr/>
        <a:lstStyle/>
        <a:p>
          <a:endParaRPr lang="es-ES"/>
        </a:p>
      </dgm:t>
    </dgm:pt>
    <dgm:pt modelId="{972E3101-7953-6047-9478-0497DA7AFCCA}" type="pres">
      <dgm:prSet presAssocID="{00C8F715-7C84-4E71-A93F-7BABEE3B0DB7}" presName="parTx5" presStyleLbl="node1" presStyleIdx="4" presStyleCnt="7" custScaleX="347457" custScaleY="166615" custLinFactX="23169" custLinFactNeighborX="100000" custLinFactNeighborY="-59717"/>
      <dgm:spPr/>
      <dgm:t>
        <a:bodyPr/>
        <a:lstStyle/>
        <a:p>
          <a:endParaRPr lang="es-ES"/>
        </a:p>
      </dgm:t>
    </dgm:pt>
    <dgm:pt modelId="{3FA4A177-9189-174A-8C8B-151F468E26BA}" type="pres">
      <dgm:prSet presAssocID="{D0998630-01D2-4CB4-8DBF-75B219891F40}" presName="picture5" presStyleCnt="0"/>
      <dgm:spPr/>
    </dgm:pt>
    <dgm:pt modelId="{959964D3-E441-4A66-9B9E-F9924413FDA8}" type="pres">
      <dgm:prSet presAssocID="{D0998630-01D2-4CB4-8DBF-75B219891F40}" presName="imageRepeatNode" presStyleLbl="fgImgPlace1" presStyleIdx="4" presStyleCnt="7"/>
      <dgm:spPr/>
      <dgm:t>
        <a:bodyPr/>
        <a:lstStyle/>
        <a:p>
          <a:endParaRPr lang="es-ES"/>
        </a:p>
      </dgm:t>
    </dgm:pt>
    <dgm:pt modelId="{4BD2D1CE-559A-FF42-BD05-03FFF4AA92C5}" type="pres">
      <dgm:prSet presAssocID="{9C278590-1715-4C51-8989-7A8C0547B486}" presName="parTx6" presStyleLbl="node1" presStyleIdx="5" presStyleCnt="7" custScaleX="348033" custScaleY="180970" custLinFactX="29509" custLinFactNeighborX="100000" custLinFactNeighborY="-62463"/>
      <dgm:spPr/>
      <dgm:t>
        <a:bodyPr/>
        <a:lstStyle/>
        <a:p>
          <a:endParaRPr lang="es-ES"/>
        </a:p>
      </dgm:t>
    </dgm:pt>
    <dgm:pt modelId="{A2305260-BF0A-2140-AB80-8DAA0FFCA1DA}" type="pres">
      <dgm:prSet presAssocID="{B45FAB82-5500-4807-82F9-72099052664E}" presName="picture6" presStyleCnt="0"/>
      <dgm:spPr/>
    </dgm:pt>
    <dgm:pt modelId="{EB4DBAA9-EDF0-4CDC-828F-92FF5E1D6269}" type="pres">
      <dgm:prSet presAssocID="{B45FAB82-5500-4807-82F9-72099052664E}" presName="imageRepeatNode" presStyleLbl="fgImgPlace1" presStyleIdx="5" presStyleCnt="7"/>
      <dgm:spPr/>
      <dgm:t>
        <a:bodyPr/>
        <a:lstStyle/>
        <a:p>
          <a:endParaRPr lang="es-ES"/>
        </a:p>
      </dgm:t>
    </dgm:pt>
    <dgm:pt modelId="{BB292BDD-1B8E-A143-8E24-ECC051238548}" type="pres">
      <dgm:prSet presAssocID="{19171389-3E9E-4062-A9C4-2280A6163AAF}" presName="parTx7" presStyleLbl="node1" presStyleIdx="6" presStyleCnt="7" custScaleX="363781" custScaleY="170793" custLinFactX="31761" custLinFactNeighborX="100000" custLinFactNeighborY="-67503"/>
      <dgm:spPr/>
      <dgm:t>
        <a:bodyPr/>
        <a:lstStyle/>
        <a:p>
          <a:endParaRPr lang="es-ES"/>
        </a:p>
      </dgm:t>
    </dgm:pt>
    <dgm:pt modelId="{A575035C-E96F-5140-82C8-24174E6E0D71}" type="pres">
      <dgm:prSet presAssocID="{D066229B-D64A-41B8-9D08-7AF0DCB8EA45}" presName="picture7" presStyleCnt="0"/>
      <dgm:spPr/>
    </dgm:pt>
    <dgm:pt modelId="{23AECD02-6290-461F-BFAD-BCC4719A2F20}" type="pres">
      <dgm:prSet presAssocID="{D066229B-D64A-41B8-9D08-7AF0DCB8EA45}" presName="imageRepeatNode" presStyleLbl="fgImgPlace1" presStyleIdx="6" presStyleCnt="7"/>
      <dgm:spPr/>
      <dgm:t>
        <a:bodyPr/>
        <a:lstStyle/>
        <a:p>
          <a:endParaRPr lang="es-ES"/>
        </a:p>
      </dgm:t>
    </dgm:pt>
  </dgm:ptLst>
  <dgm:cxnLst>
    <dgm:cxn modelId="{21BF03E0-F629-4D9B-AC5D-43D4667DC688}" type="presOf" srcId="{00C8F715-7C84-4E71-A93F-7BABEE3B0DB7}" destId="{972E3101-7953-6047-9478-0497DA7AFCCA}" srcOrd="0" destOrd="0" presId="urn:microsoft.com/office/officeart/2008/layout/AscendingPictureAccentProcess"/>
    <dgm:cxn modelId="{9E566817-8E70-4C67-874D-1634659FDA24}" srcId="{56D75AFB-FB34-451F-82D2-C82633CF1199}" destId="{A55ED359-932B-4130-B7C9-D166F4CB6690}" srcOrd="3" destOrd="0" parTransId="{3F8B7009-C3E2-4F58-B779-0434CE665912}" sibTransId="{78E5CB27-7100-4702-AE02-A222711F6557}"/>
    <dgm:cxn modelId="{B2CC2147-E60C-44FB-8196-BDB32E13B1CA}" type="presOf" srcId="{9C278590-1715-4C51-8989-7A8C0547B486}" destId="{4BD2D1CE-559A-FF42-BD05-03FFF4AA92C5}" srcOrd="0" destOrd="0" presId="urn:microsoft.com/office/officeart/2008/layout/AscendingPictureAccentProcess"/>
    <dgm:cxn modelId="{ECC6D08C-4CCB-48BB-9914-5AC99976D7D2}" type="presOf" srcId="{B45FAB82-5500-4807-82F9-72099052664E}" destId="{EB4DBAA9-EDF0-4CDC-828F-92FF5E1D6269}" srcOrd="0" destOrd="0" presId="urn:microsoft.com/office/officeart/2008/layout/AscendingPictureAccentProcess"/>
    <dgm:cxn modelId="{452904BA-FED2-4089-97C0-4A5C13EEC761}" type="presOf" srcId="{D066229B-D64A-41B8-9D08-7AF0DCB8EA45}" destId="{23AECD02-6290-461F-BFAD-BCC4719A2F20}" srcOrd="0" destOrd="0" presId="urn:microsoft.com/office/officeart/2008/layout/AscendingPictureAccentProcess"/>
    <dgm:cxn modelId="{E70E5639-5479-4B39-86F1-E9379A74FCD7}" type="presOf" srcId="{BFAB7838-A473-4646-A6B6-AE48EDBAD8D3}" destId="{2E201407-D5D5-E54C-84E0-604DE500BFDB}" srcOrd="0" destOrd="0" presId="urn:microsoft.com/office/officeart/2008/layout/AscendingPictureAccentProcess"/>
    <dgm:cxn modelId="{D0DEEAE2-AFF1-4D93-B78A-C78647520F3C}" type="presOf" srcId="{5D41A699-07F9-D04E-BFD0-6D21B379BEE5}" destId="{ED59EDCE-5231-7A4E-A089-2EE1A2A24632}" srcOrd="0" destOrd="0" presId="urn:microsoft.com/office/officeart/2008/layout/AscendingPictureAccentProcess"/>
    <dgm:cxn modelId="{52AB6805-7551-4228-98F9-2426F1FCABEE}" type="presOf" srcId="{F5B70180-CEFC-2A4F-A84F-D28DB9D187E8}" destId="{2DF414AC-092D-E74B-8080-A83386A06157}" srcOrd="0" destOrd="0" presId="urn:microsoft.com/office/officeart/2008/layout/AscendingPictureAccentProcess"/>
    <dgm:cxn modelId="{4EC08047-57FD-41A8-8778-6D7636AA49F4}" srcId="{56D75AFB-FB34-451F-82D2-C82633CF1199}" destId="{19171389-3E9E-4062-A9C4-2280A6163AAF}" srcOrd="6" destOrd="0" parTransId="{D405BAC6-C87F-40F3-8558-994C7CC3FECD}" sibTransId="{D066229B-D64A-41B8-9D08-7AF0DCB8EA45}"/>
    <dgm:cxn modelId="{F4FD3C92-1D94-B74A-9F61-0EB85F7064B0}" srcId="{56D75AFB-FB34-451F-82D2-C82633CF1199}" destId="{F85CFA82-8517-D94B-90BF-F1B95BDABAFE}" srcOrd="2" destOrd="0" parTransId="{02CF3CD0-B44B-6D42-8F9C-D311CB64779E}" sibTransId="{BFAB7838-A473-4646-A6B6-AE48EDBAD8D3}"/>
    <dgm:cxn modelId="{E4FBA4A6-99AD-4F1B-8E19-B912DD95FA11}" type="presOf" srcId="{78E5CB27-7100-4702-AE02-A222711F6557}" destId="{63C3A6A6-8B61-4B90-AE20-9960C1D286C0}" srcOrd="0" destOrd="0" presId="urn:microsoft.com/office/officeart/2008/layout/AscendingPictureAccentProcess"/>
    <dgm:cxn modelId="{6E3FC885-6CE2-824F-BAA9-8FC120555C22}" srcId="{56D75AFB-FB34-451F-82D2-C82633CF1199}" destId="{5D41A699-07F9-D04E-BFD0-6D21B379BEE5}" srcOrd="1" destOrd="0" parTransId="{E0DFD67C-EBB2-E249-B640-95AC58F8118B}" sibTransId="{F5B70180-CEFC-2A4F-A84F-D28DB9D187E8}"/>
    <dgm:cxn modelId="{E34F4049-2796-4DE9-A9EF-DF0603C7007C}" srcId="{56D75AFB-FB34-451F-82D2-C82633CF1199}" destId="{00AA98BE-97DE-41E4-84F5-F1A05ED66521}" srcOrd="0" destOrd="0" parTransId="{47982854-21E0-45E0-A6A8-F170A60C7237}" sibTransId="{368AD2D2-622B-45E8-85BC-AAB850DFDB9F}"/>
    <dgm:cxn modelId="{7A4BB243-52C9-4E92-BB9F-F381793B5DB6}" type="presOf" srcId="{19171389-3E9E-4062-A9C4-2280A6163AAF}" destId="{BB292BDD-1B8E-A143-8E24-ECC051238548}" srcOrd="0" destOrd="0" presId="urn:microsoft.com/office/officeart/2008/layout/AscendingPictureAccentProcess"/>
    <dgm:cxn modelId="{43B5EAB7-CA27-46F9-83C9-14CDDFC93993}" type="presOf" srcId="{56D75AFB-FB34-451F-82D2-C82633CF1199}" destId="{385519B3-E4AB-495A-8C7A-E47CD13D1B95}" srcOrd="0" destOrd="0" presId="urn:microsoft.com/office/officeart/2008/layout/AscendingPictureAccentProcess"/>
    <dgm:cxn modelId="{6FC4C94A-B4E0-4A22-AB79-A7CB7F00AD96}" srcId="{56D75AFB-FB34-451F-82D2-C82633CF1199}" destId="{9C278590-1715-4C51-8989-7A8C0547B486}" srcOrd="5" destOrd="0" parTransId="{068BAD3A-E950-4980-9E3A-50921D8F47CA}" sibTransId="{B45FAB82-5500-4807-82F9-72099052664E}"/>
    <dgm:cxn modelId="{1B9272B2-70AE-47E7-BC57-C5EB1DAF62A9}" srcId="{56D75AFB-FB34-451F-82D2-C82633CF1199}" destId="{00C8F715-7C84-4E71-A93F-7BABEE3B0DB7}" srcOrd="4" destOrd="0" parTransId="{E6A02B13-E449-4B11-A564-0DBAEF5702BF}" sibTransId="{D0998630-01D2-4CB4-8DBF-75B219891F40}"/>
    <dgm:cxn modelId="{6ACF5239-1E74-4934-8E7C-3B6D263A88F9}" type="presOf" srcId="{A55ED359-932B-4130-B7C9-D166F4CB6690}" destId="{E42CD180-309F-9643-A95E-A863540151AC}" srcOrd="0" destOrd="0" presId="urn:microsoft.com/office/officeart/2008/layout/AscendingPictureAccentProcess"/>
    <dgm:cxn modelId="{0B010917-5F2C-4CAB-BED9-9D75AE3CD145}" type="presOf" srcId="{F85CFA82-8517-D94B-90BF-F1B95BDABAFE}" destId="{D206BF6A-72A4-F84D-8493-AED22453477F}" srcOrd="0" destOrd="0" presId="urn:microsoft.com/office/officeart/2008/layout/AscendingPictureAccentProcess"/>
    <dgm:cxn modelId="{9F027D0F-B764-4147-9A26-306D39003B91}" type="presOf" srcId="{368AD2D2-622B-45E8-85BC-AAB850DFDB9F}" destId="{899B709E-F16C-47CD-9C2B-FACFFE8442FB}" srcOrd="0" destOrd="0" presId="urn:microsoft.com/office/officeart/2008/layout/AscendingPictureAccentProcess"/>
    <dgm:cxn modelId="{482CCEF7-3F6F-423B-BF51-58A0C22C5EEC}" type="presOf" srcId="{D0998630-01D2-4CB4-8DBF-75B219891F40}" destId="{959964D3-E441-4A66-9B9E-F9924413FDA8}" srcOrd="0" destOrd="0" presId="urn:microsoft.com/office/officeart/2008/layout/AscendingPictureAccentProcess"/>
    <dgm:cxn modelId="{34333866-B98E-4F7E-A261-3B9D6ED7868A}" type="presOf" srcId="{00AA98BE-97DE-41E4-84F5-F1A05ED66521}" destId="{C836E90C-72AB-4272-B4AA-19DC884C125F}" srcOrd="0" destOrd="0" presId="urn:microsoft.com/office/officeart/2008/layout/AscendingPictureAccentProcess"/>
    <dgm:cxn modelId="{F6D01357-F894-4A94-A590-AF442F801A3A}" type="presParOf" srcId="{385519B3-E4AB-495A-8C7A-E47CD13D1B95}" destId="{43438574-B57B-4E30-B219-C9E3DBB14CC3}" srcOrd="0" destOrd="0" presId="urn:microsoft.com/office/officeart/2008/layout/AscendingPictureAccentProcess"/>
    <dgm:cxn modelId="{DA6D4588-3C82-472B-9CC3-6B2538CE5A63}" type="presParOf" srcId="{385519B3-E4AB-495A-8C7A-E47CD13D1B95}" destId="{32B534C2-8E99-4EA6-AE1A-43782685005F}" srcOrd="1" destOrd="0" presId="urn:microsoft.com/office/officeart/2008/layout/AscendingPictureAccentProcess"/>
    <dgm:cxn modelId="{9D7CDFF7-0E16-4322-A7D4-D5D119FDDD48}" type="presParOf" srcId="{385519B3-E4AB-495A-8C7A-E47CD13D1B95}" destId="{1BCDDC43-B9BB-4F33-9757-FF0A01EEC739}" srcOrd="2" destOrd="0" presId="urn:microsoft.com/office/officeart/2008/layout/AscendingPictureAccentProcess"/>
    <dgm:cxn modelId="{DF54D566-4A51-4CC3-9D27-AF06D5545446}" type="presParOf" srcId="{385519B3-E4AB-495A-8C7A-E47CD13D1B95}" destId="{F1DB478B-E346-4020-9FFE-186F970F9D6E}" srcOrd="3" destOrd="0" presId="urn:microsoft.com/office/officeart/2008/layout/AscendingPictureAccentProcess"/>
    <dgm:cxn modelId="{A946C8B3-9EA7-4AFE-9AA5-7D504E93B802}" type="presParOf" srcId="{385519B3-E4AB-495A-8C7A-E47CD13D1B95}" destId="{200F1A6C-51CD-475C-A6FB-7EA96FDB377D}" srcOrd="4" destOrd="0" presId="urn:microsoft.com/office/officeart/2008/layout/AscendingPictureAccentProcess"/>
    <dgm:cxn modelId="{10F8839E-3C10-4109-97E1-1F577D0C413F}" type="presParOf" srcId="{385519B3-E4AB-495A-8C7A-E47CD13D1B95}" destId="{783CB819-4140-4ADE-A35D-706DF8828BE1}" srcOrd="5" destOrd="0" presId="urn:microsoft.com/office/officeart/2008/layout/AscendingPictureAccentProcess"/>
    <dgm:cxn modelId="{8F90783B-7167-4250-A8A9-38A97440EF0D}" type="presParOf" srcId="{385519B3-E4AB-495A-8C7A-E47CD13D1B95}" destId="{2906491A-1A89-412F-99F8-172CA22074D4}" srcOrd="6" destOrd="0" presId="urn:microsoft.com/office/officeart/2008/layout/AscendingPictureAccentProcess"/>
    <dgm:cxn modelId="{35B522C5-07F0-416C-A125-83B70E750934}" type="presParOf" srcId="{385519B3-E4AB-495A-8C7A-E47CD13D1B95}" destId="{0E7318CB-BE94-4393-90F3-37FA35893EB3}" srcOrd="7" destOrd="0" presId="urn:microsoft.com/office/officeart/2008/layout/AscendingPictureAccentProcess"/>
    <dgm:cxn modelId="{8C52D246-67A3-4BC7-84D2-1233E463D9DF}" type="presParOf" srcId="{385519B3-E4AB-495A-8C7A-E47CD13D1B95}" destId="{3308099F-522F-A54E-B5CB-A107B7E4D593}" srcOrd="8" destOrd="0" presId="urn:microsoft.com/office/officeart/2008/layout/AscendingPictureAccentProcess"/>
    <dgm:cxn modelId="{B3F1B03B-7C66-41CE-8825-EBD63D5CBE3F}" type="presParOf" srcId="{385519B3-E4AB-495A-8C7A-E47CD13D1B95}" destId="{67B71CF3-1FD7-BD4E-AEC5-F4A90AEA535E}" srcOrd="9" destOrd="0" presId="urn:microsoft.com/office/officeart/2008/layout/AscendingPictureAccentProcess"/>
    <dgm:cxn modelId="{AB952841-05F4-482B-A474-013D17B0F304}" type="presParOf" srcId="{385519B3-E4AB-495A-8C7A-E47CD13D1B95}" destId="{41B74BF7-6E58-3B42-B3BD-C9D30DAF3A29}" srcOrd="10" destOrd="0" presId="urn:microsoft.com/office/officeart/2008/layout/AscendingPictureAccentProcess"/>
    <dgm:cxn modelId="{C97DC806-E469-483F-B3E3-7EE4B0047532}" type="presParOf" srcId="{385519B3-E4AB-495A-8C7A-E47CD13D1B95}" destId="{EC3AEF42-AC5B-4155-ADA1-DB567EF2E005}" srcOrd="11" destOrd="0" presId="urn:microsoft.com/office/officeart/2008/layout/AscendingPictureAccentProcess"/>
    <dgm:cxn modelId="{D9FD5F0D-529C-4B4E-BF1A-093A5808C4D4}" type="presParOf" srcId="{385519B3-E4AB-495A-8C7A-E47CD13D1B95}" destId="{023CD481-4D9C-41D7-89D4-EAABD9E6167A}" srcOrd="12" destOrd="0" presId="urn:microsoft.com/office/officeart/2008/layout/AscendingPictureAccentProcess"/>
    <dgm:cxn modelId="{8AA64AAD-AE41-459D-8921-E7D1BF4D5A80}" type="presParOf" srcId="{385519B3-E4AB-495A-8C7A-E47CD13D1B95}" destId="{1A05DF9C-FF66-4E9B-A47B-1ECF64142A43}" srcOrd="13" destOrd="0" presId="urn:microsoft.com/office/officeart/2008/layout/AscendingPictureAccentProcess"/>
    <dgm:cxn modelId="{129FA8B6-BCFA-41D2-B18D-26E88B77D891}" type="presParOf" srcId="{385519B3-E4AB-495A-8C7A-E47CD13D1B95}" destId="{D97C2F45-7986-4E6A-944E-241E75496FDE}" srcOrd="14" destOrd="0" presId="urn:microsoft.com/office/officeart/2008/layout/AscendingPictureAccentProcess"/>
    <dgm:cxn modelId="{407C8B7F-B984-41BB-A5FA-84A91E450955}" type="presParOf" srcId="{385519B3-E4AB-495A-8C7A-E47CD13D1B95}" destId="{11B9FCF2-2E9C-4564-8F38-7C74CF8A418A}" srcOrd="15" destOrd="0" presId="urn:microsoft.com/office/officeart/2008/layout/AscendingPictureAccentProcess"/>
    <dgm:cxn modelId="{CE34499A-A7EB-43A5-B389-18BF6F94CA2A}" type="presParOf" srcId="{385519B3-E4AB-495A-8C7A-E47CD13D1B95}" destId="{F70D758B-CAC7-48FD-BE29-C1AB80DBAF5E}" srcOrd="16" destOrd="0" presId="urn:microsoft.com/office/officeart/2008/layout/AscendingPictureAccentProcess"/>
    <dgm:cxn modelId="{DDF19EC1-D39E-4215-B209-0A4D707FECBB}" type="presParOf" srcId="{385519B3-E4AB-495A-8C7A-E47CD13D1B95}" destId="{F54D7F8E-A475-4A4F-93B8-49DDB1E288F9}" srcOrd="17" destOrd="0" presId="urn:microsoft.com/office/officeart/2008/layout/AscendingPictureAccentProcess"/>
    <dgm:cxn modelId="{FC327C16-3364-4546-B4AB-CE156E4B1105}" type="presParOf" srcId="{385519B3-E4AB-495A-8C7A-E47CD13D1B95}" destId="{C836E90C-72AB-4272-B4AA-19DC884C125F}" srcOrd="18" destOrd="0" presId="urn:microsoft.com/office/officeart/2008/layout/AscendingPictureAccentProcess"/>
    <dgm:cxn modelId="{7DC1667C-F421-4AFC-BC4A-397201E5937E}" type="presParOf" srcId="{385519B3-E4AB-495A-8C7A-E47CD13D1B95}" destId="{FE7FC9FD-88AA-491E-A504-B8A6DD6970A4}" srcOrd="19" destOrd="0" presId="urn:microsoft.com/office/officeart/2008/layout/AscendingPictureAccentProcess"/>
    <dgm:cxn modelId="{9013E01D-0CB5-43B1-8996-FD3F5BD4E97A}" type="presParOf" srcId="{FE7FC9FD-88AA-491E-A504-B8A6DD6970A4}" destId="{899B709E-F16C-47CD-9C2B-FACFFE8442FB}" srcOrd="0" destOrd="0" presId="urn:microsoft.com/office/officeart/2008/layout/AscendingPictureAccentProcess"/>
    <dgm:cxn modelId="{28BA1942-26AA-4522-A333-9925EB62448A}" type="presParOf" srcId="{385519B3-E4AB-495A-8C7A-E47CD13D1B95}" destId="{ED59EDCE-5231-7A4E-A089-2EE1A2A24632}" srcOrd="20" destOrd="0" presId="urn:microsoft.com/office/officeart/2008/layout/AscendingPictureAccentProcess"/>
    <dgm:cxn modelId="{4586D7F9-5948-4EB5-B4E1-6476D9D18C96}" type="presParOf" srcId="{385519B3-E4AB-495A-8C7A-E47CD13D1B95}" destId="{EC11D74E-30EB-D744-8B2F-C7FD7C2736CC}" srcOrd="21" destOrd="0" presId="urn:microsoft.com/office/officeart/2008/layout/AscendingPictureAccentProcess"/>
    <dgm:cxn modelId="{A6607DC1-8BFD-42D4-BBA5-1DC85B193CFC}" type="presParOf" srcId="{EC11D74E-30EB-D744-8B2F-C7FD7C2736CC}" destId="{2DF414AC-092D-E74B-8080-A83386A06157}" srcOrd="0" destOrd="0" presId="urn:microsoft.com/office/officeart/2008/layout/AscendingPictureAccentProcess"/>
    <dgm:cxn modelId="{8C167313-A89E-44CD-8BF7-1938E6CC0DF0}" type="presParOf" srcId="{385519B3-E4AB-495A-8C7A-E47CD13D1B95}" destId="{D206BF6A-72A4-F84D-8493-AED22453477F}" srcOrd="22" destOrd="0" presId="urn:microsoft.com/office/officeart/2008/layout/AscendingPictureAccentProcess"/>
    <dgm:cxn modelId="{F7134DBA-0702-4F9A-9951-C1538742622B}" type="presParOf" srcId="{385519B3-E4AB-495A-8C7A-E47CD13D1B95}" destId="{C1BB474A-7897-DF4A-B5F1-76204EDE4995}" srcOrd="23" destOrd="0" presId="urn:microsoft.com/office/officeart/2008/layout/AscendingPictureAccentProcess"/>
    <dgm:cxn modelId="{CBB5451D-F51E-4573-9BEE-616311F4A9A7}" type="presParOf" srcId="{C1BB474A-7897-DF4A-B5F1-76204EDE4995}" destId="{2E201407-D5D5-E54C-84E0-604DE500BFDB}" srcOrd="0" destOrd="0" presId="urn:microsoft.com/office/officeart/2008/layout/AscendingPictureAccentProcess"/>
    <dgm:cxn modelId="{F69DFE9B-04B8-4941-958D-AD853A2FB2A6}" type="presParOf" srcId="{385519B3-E4AB-495A-8C7A-E47CD13D1B95}" destId="{E42CD180-309F-9643-A95E-A863540151AC}" srcOrd="24" destOrd="0" presId="urn:microsoft.com/office/officeart/2008/layout/AscendingPictureAccentProcess"/>
    <dgm:cxn modelId="{12361FCD-FF9C-4B47-8E03-1FF3F1BAB083}" type="presParOf" srcId="{385519B3-E4AB-495A-8C7A-E47CD13D1B95}" destId="{BB4F8E24-97A9-1249-9260-2A720A258B8D}" srcOrd="25" destOrd="0" presId="urn:microsoft.com/office/officeart/2008/layout/AscendingPictureAccentProcess"/>
    <dgm:cxn modelId="{88CDD3D9-A474-4DA2-9AC3-B5736690DA10}" type="presParOf" srcId="{BB4F8E24-97A9-1249-9260-2A720A258B8D}" destId="{63C3A6A6-8B61-4B90-AE20-9960C1D286C0}" srcOrd="0" destOrd="0" presId="urn:microsoft.com/office/officeart/2008/layout/AscendingPictureAccentProcess"/>
    <dgm:cxn modelId="{D8788EA4-AEFD-4D41-96B8-0645388A36C9}" type="presParOf" srcId="{385519B3-E4AB-495A-8C7A-E47CD13D1B95}" destId="{972E3101-7953-6047-9478-0497DA7AFCCA}" srcOrd="26" destOrd="0" presId="urn:microsoft.com/office/officeart/2008/layout/AscendingPictureAccentProcess"/>
    <dgm:cxn modelId="{207B252C-D2F3-473C-9743-5CDA56C43F66}" type="presParOf" srcId="{385519B3-E4AB-495A-8C7A-E47CD13D1B95}" destId="{3FA4A177-9189-174A-8C8B-151F468E26BA}" srcOrd="27" destOrd="0" presId="urn:microsoft.com/office/officeart/2008/layout/AscendingPictureAccentProcess"/>
    <dgm:cxn modelId="{920195BC-3C64-4576-8D2D-06826F98A2A1}" type="presParOf" srcId="{3FA4A177-9189-174A-8C8B-151F468E26BA}" destId="{959964D3-E441-4A66-9B9E-F9924413FDA8}" srcOrd="0" destOrd="0" presId="urn:microsoft.com/office/officeart/2008/layout/AscendingPictureAccentProcess"/>
    <dgm:cxn modelId="{C0FF37FF-8EB8-4D84-BF6F-AB0D2ACDB8AB}" type="presParOf" srcId="{385519B3-E4AB-495A-8C7A-E47CD13D1B95}" destId="{4BD2D1CE-559A-FF42-BD05-03FFF4AA92C5}" srcOrd="28" destOrd="0" presId="urn:microsoft.com/office/officeart/2008/layout/AscendingPictureAccentProcess"/>
    <dgm:cxn modelId="{776114F7-FB97-408F-8813-388A1E6980C9}" type="presParOf" srcId="{385519B3-E4AB-495A-8C7A-E47CD13D1B95}" destId="{A2305260-BF0A-2140-AB80-8DAA0FFCA1DA}" srcOrd="29" destOrd="0" presId="urn:microsoft.com/office/officeart/2008/layout/AscendingPictureAccentProcess"/>
    <dgm:cxn modelId="{F16ECBE2-4C09-4A64-8620-8ABEE03AF852}" type="presParOf" srcId="{A2305260-BF0A-2140-AB80-8DAA0FFCA1DA}" destId="{EB4DBAA9-EDF0-4CDC-828F-92FF5E1D6269}" srcOrd="0" destOrd="0" presId="urn:microsoft.com/office/officeart/2008/layout/AscendingPictureAccentProcess"/>
    <dgm:cxn modelId="{F6DD8FF2-8D04-4E7C-994C-958D0363CCC8}" type="presParOf" srcId="{385519B3-E4AB-495A-8C7A-E47CD13D1B95}" destId="{BB292BDD-1B8E-A143-8E24-ECC051238548}" srcOrd="30" destOrd="0" presId="urn:microsoft.com/office/officeart/2008/layout/AscendingPictureAccentProcess"/>
    <dgm:cxn modelId="{3CBDD51C-9A5C-426A-93D9-FD19E6A50D8A}" type="presParOf" srcId="{385519B3-E4AB-495A-8C7A-E47CD13D1B95}" destId="{A575035C-E96F-5140-82C8-24174E6E0D71}" srcOrd="31" destOrd="0" presId="urn:microsoft.com/office/officeart/2008/layout/AscendingPictureAccentProcess"/>
    <dgm:cxn modelId="{67E7027B-FCD1-4CCF-9C22-AA11F5B4CE14}" type="presParOf" srcId="{A575035C-E96F-5140-82C8-24174E6E0D71}" destId="{23AECD02-6290-461F-BFAD-BCC4719A2F20}" srcOrd="0" destOrd="0" presId="urn:microsoft.com/office/officeart/2008/layout/AscendingPictureAccent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380802-333B-4DD7-9A74-D1923AAAFE2B}"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PE"/>
        </a:p>
      </dgm:t>
    </dgm:pt>
    <dgm:pt modelId="{196908D2-3011-4091-9723-6C7682592C71}">
      <dgm:prSet phldrT="[Text]" custT="1"/>
      <dgm:spPr>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0" scaled="1"/>
          <a:tileRect/>
        </a:gradFill>
      </dgm:spPr>
      <dgm:t>
        <a:bodyPr/>
        <a:lstStyle/>
        <a:p>
          <a:r>
            <a:rPr lang="es-PE" sz="1100" dirty="0" smtClean="0"/>
            <a:t>Termina el plan de capacitación del SMS</a:t>
          </a:r>
          <a:endParaRPr lang="es-PE" sz="1100" dirty="0"/>
        </a:p>
      </dgm:t>
    </dgm:pt>
    <dgm:pt modelId="{A86BF8D8-7D6B-4A38-ACF8-CEB300E1AA38}" type="parTrans" cxnId="{D4C0ED45-DD44-4016-8D99-3FD12C0E1622}">
      <dgm:prSet/>
      <dgm:spPr/>
      <dgm:t>
        <a:bodyPr/>
        <a:lstStyle/>
        <a:p>
          <a:endParaRPr lang="es-PE"/>
        </a:p>
      </dgm:t>
    </dgm:pt>
    <dgm:pt modelId="{181340C4-33C9-4245-9A6F-254891F0B896}" type="sibTrans" cxnId="{D4C0ED45-DD44-4016-8D99-3FD12C0E16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dgm:spPr>
      <dgm:t>
        <a:bodyPr/>
        <a:lstStyle/>
        <a:p>
          <a:endParaRPr lang="es-PE"/>
        </a:p>
      </dgm:t>
    </dgm:pt>
    <dgm:pt modelId="{A0813104-F46C-41A9-8AD1-DED019FEE42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100" dirty="0" smtClean="0"/>
            <a:t>Acepta nuevo Programa de cap. de la organización con AAC</a:t>
          </a:r>
          <a:endParaRPr lang="es-PE" sz="1100" dirty="0"/>
        </a:p>
      </dgm:t>
    </dgm:pt>
    <dgm:pt modelId="{DF47030C-9DB7-4F2B-A08D-344C41221A94}" type="parTrans" cxnId="{4A9DED94-D4E9-4683-AC0F-49BB73D0725F}">
      <dgm:prSet/>
      <dgm:spPr/>
      <dgm:t>
        <a:bodyPr/>
        <a:lstStyle/>
        <a:p>
          <a:endParaRPr lang="es-PE"/>
        </a:p>
      </dgm:t>
    </dgm:pt>
    <dgm:pt modelId="{2AA9422D-E385-4C91-8611-531FCC403F4D}" type="sibTrans" cxnId="{4A9DED94-D4E9-4683-AC0F-49BB73D0725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t>
        <a:bodyPr/>
        <a:lstStyle/>
        <a:p>
          <a:endParaRPr lang="es-PE"/>
        </a:p>
      </dgm:t>
    </dgm:pt>
    <dgm:pt modelId="{70526686-38F1-487C-9EF5-CF48B481BC03}" type="pres">
      <dgm:prSet presAssocID="{CA380802-333B-4DD7-9A74-D1923AAAFE2B}" presName="Name0" presStyleCnt="0">
        <dgm:presLayoutVars>
          <dgm:chMax val="7"/>
          <dgm:chPref val="7"/>
          <dgm:dir/>
        </dgm:presLayoutVars>
      </dgm:prSet>
      <dgm:spPr/>
      <dgm:t>
        <a:bodyPr/>
        <a:lstStyle/>
        <a:p>
          <a:endParaRPr lang="es-ES"/>
        </a:p>
      </dgm:t>
    </dgm:pt>
    <dgm:pt modelId="{178E2998-BE80-4EB9-86FD-91AA38C69FEC}" type="pres">
      <dgm:prSet presAssocID="{CA380802-333B-4DD7-9A74-D1923AAAFE2B}" presName="dot1" presStyleLbl="alignNode1" presStyleIdx="0" presStyleCnt="10" custLinFactX="1367692" custLinFactNeighborX="1400000"/>
      <dgm:spPr/>
    </dgm:pt>
    <dgm:pt modelId="{2FCAB9EB-157D-4F39-84AF-32E4BBB414DB}" type="pres">
      <dgm:prSet presAssocID="{CA380802-333B-4DD7-9A74-D1923AAAFE2B}" presName="dot2" presStyleLbl="alignNode1" presStyleIdx="1" presStyleCnt="10" custLinFactX="1367692" custLinFactNeighborX="1400000"/>
      <dgm:spPr/>
    </dgm:pt>
    <dgm:pt modelId="{6DC6C5EC-0DCA-42AB-8A9C-14EBA01A8113}" type="pres">
      <dgm:prSet presAssocID="{CA380802-333B-4DD7-9A74-D1923AAAFE2B}" presName="dot3" presStyleLbl="alignNode1" presStyleIdx="2" presStyleCnt="10" custLinFactX="1367692" custLinFactNeighborX="1400000"/>
      <dgm:spPr/>
    </dgm:pt>
    <dgm:pt modelId="{5FD5F00F-1A00-480D-9D18-186BA7C521D5}" type="pres">
      <dgm:prSet presAssocID="{CA380802-333B-4DD7-9A74-D1923AAAFE2B}" presName="dotArrow1" presStyleLbl="alignNode1" presStyleIdx="3" presStyleCnt="10" custLinFactX="1400000" custLinFactY="100000" custLinFactNeighborX="1413064" custLinFactNeighborY="149546"/>
      <dgm:spPr/>
    </dgm:pt>
    <dgm:pt modelId="{D615099A-A5D6-4621-AB50-24CAD24BF7EB}" type="pres">
      <dgm:prSet presAssocID="{CA380802-333B-4DD7-9A74-D1923AAAFE2B}" presName="dotArrow2" presStyleLbl="alignNode1" presStyleIdx="4" presStyleCnt="10" custLinFactX="1400000" custLinFactY="100000" custLinFactNeighborX="1413064" custLinFactNeighborY="149546"/>
      <dgm:spPr/>
    </dgm:pt>
    <dgm:pt modelId="{F0C98F72-ADDC-4308-BD04-B7A644F47DA3}" type="pres">
      <dgm:prSet presAssocID="{CA380802-333B-4DD7-9A74-D1923AAAFE2B}" presName="dotArrow3" presStyleLbl="alignNode1" presStyleIdx="5" presStyleCnt="10" custLinFactX="1400000" custLinFactY="100000" custLinFactNeighborX="1413064" custLinFactNeighborY="149546"/>
      <dgm:spPr/>
    </dgm:pt>
    <dgm:pt modelId="{2F525CE9-6F80-46B0-B77B-A03A27FE0D51}" type="pres">
      <dgm:prSet presAssocID="{CA380802-333B-4DD7-9A74-D1923AAAFE2B}" presName="dotArrow4" presStyleLbl="alignNode1" presStyleIdx="6" presStyleCnt="10" custLinFactX="1400000" custLinFactY="100000" custLinFactNeighborX="1413064" custLinFactNeighborY="149546"/>
      <dgm:spPr/>
    </dgm:pt>
    <dgm:pt modelId="{25EACB9D-6258-49EC-A074-60EF43321667}" type="pres">
      <dgm:prSet presAssocID="{CA380802-333B-4DD7-9A74-D1923AAAFE2B}" presName="dotArrow5" presStyleLbl="alignNode1" presStyleIdx="7" presStyleCnt="10" custLinFactX="1400000" custLinFactY="100000" custLinFactNeighborX="1413064" custLinFactNeighborY="149546"/>
      <dgm:spPr/>
    </dgm:pt>
    <dgm:pt modelId="{F8A93ED0-74A1-4F63-AA82-28B72D487807}" type="pres">
      <dgm:prSet presAssocID="{CA380802-333B-4DD7-9A74-D1923AAAFE2B}" presName="dotArrow6" presStyleLbl="alignNode1" presStyleIdx="8" presStyleCnt="10" custLinFactX="1400000" custLinFactY="100000" custLinFactNeighborX="1413064" custLinFactNeighborY="149546"/>
      <dgm:spPr/>
    </dgm:pt>
    <dgm:pt modelId="{0F6A8A01-3ED1-44CC-A335-F6DA0DABFD9A}" type="pres">
      <dgm:prSet presAssocID="{CA380802-333B-4DD7-9A74-D1923AAAFE2B}" presName="dotArrow7" presStyleLbl="alignNode1" presStyleIdx="9" presStyleCnt="10" custLinFactX="1400000" custLinFactY="100000" custLinFactNeighborX="1413064" custLinFactNeighborY="149546"/>
      <dgm:spPr/>
    </dgm:pt>
    <dgm:pt modelId="{9F3A1CBF-5C43-43A0-95D0-461259FC7016}" type="pres">
      <dgm:prSet presAssocID="{196908D2-3011-4091-9723-6C7682592C71}" presName="parTx1" presStyleLbl="node1" presStyleIdx="0" presStyleCnt="2" custScaleX="190087" custScaleY="174693" custLinFactNeighborX="-28846" custLinFactNeighborY="55807"/>
      <dgm:spPr/>
      <dgm:t>
        <a:bodyPr/>
        <a:lstStyle/>
        <a:p>
          <a:endParaRPr lang="es-PE"/>
        </a:p>
      </dgm:t>
    </dgm:pt>
    <dgm:pt modelId="{A36C8579-2309-4FC9-A469-2476B4BDFC10}" type="pres">
      <dgm:prSet presAssocID="{181340C4-33C9-4245-9A6F-254891F0B896}" presName="picture1" presStyleCnt="0"/>
      <dgm:spPr/>
    </dgm:pt>
    <dgm:pt modelId="{772D5B0B-C03F-4565-B435-7AF05A4887A6}" type="pres">
      <dgm:prSet presAssocID="{181340C4-33C9-4245-9A6F-254891F0B896}" presName="imageRepeatNode" presStyleLbl="fgImgPlace1" presStyleIdx="0" presStyleCnt="2" custLinFactX="100000" custLinFactNeighborX="188163" custLinFactNeighborY="18152"/>
      <dgm:spPr/>
      <dgm:t>
        <a:bodyPr/>
        <a:lstStyle/>
        <a:p>
          <a:endParaRPr lang="es-ES"/>
        </a:p>
      </dgm:t>
    </dgm:pt>
    <dgm:pt modelId="{85A390BA-C90D-4E67-A259-79BE101DCA57}" type="pres">
      <dgm:prSet presAssocID="{A0813104-F46C-41A9-8AD1-DED019FEE420}" presName="parTx2" presStyleLbl="node1" presStyleIdx="1" presStyleCnt="2" custScaleX="208011" custScaleY="184813" custLinFactNeighborX="-32137" custLinFactNeighborY="21225"/>
      <dgm:spPr/>
      <dgm:t>
        <a:bodyPr/>
        <a:lstStyle/>
        <a:p>
          <a:endParaRPr lang="es-ES"/>
        </a:p>
      </dgm:t>
    </dgm:pt>
    <dgm:pt modelId="{0BF5B627-6BA9-42F9-A79C-3CFA25C88F84}" type="pres">
      <dgm:prSet presAssocID="{2AA9422D-E385-4C91-8611-531FCC403F4D}" presName="picture2" presStyleCnt="0"/>
      <dgm:spPr/>
    </dgm:pt>
    <dgm:pt modelId="{4E9F9E05-E130-4908-9DAF-2EED7D57425F}" type="pres">
      <dgm:prSet presAssocID="{2AA9422D-E385-4C91-8611-531FCC403F4D}" presName="imageRepeatNode" presStyleLbl="fgImgPlace1" presStyleIdx="1" presStyleCnt="2" custLinFactX="100000" custLinFactNeighborX="188163" custLinFactNeighborY="18152"/>
      <dgm:spPr/>
      <dgm:t>
        <a:bodyPr/>
        <a:lstStyle/>
        <a:p>
          <a:endParaRPr lang="es-ES"/>
        </a:p>
      </dgm:t>
    </dgm:pt>
  </dgm:ptLst>
  <dgm:cxnLst>
    <dgm:cxn modelId="{D4C0ED45-DD44-4016-8D99-3FD12C0E1622}" srcId="{CA380802-333B-4DD7-9A74-D1923AAAFE2B}" destId="{196908D2-3011-4091-9723-6C7682592C71}" srcOrd="0" destOrd="0" parTransId="{A86BF8D8-7D6B-4A38-ACF8-CEB300E1AA38}" sibTransId="{181340C4-33C9-4245-9A6F-254891F0B896}"/>
    <dgm:cxn modelId="{4A9DED94-D4E9-4683-AC0F-49BB73D0725F}" srcId="{CA380802-333B-4DD7-9A74-D1923AAAFE2B}" destId="{A0813104-F46C-41A9-8AD1-DED019FEE420}" srcOrd="1" destOrd="0" parTransId="{DF47030C-9DB7-4F2B-A08D-344C41221A94}" sibTransId="{2AA9422D-E385-4C91-8611-531FCC403F4D}"/>
    <dgm:cxn modelId="{98DC8BF5-E076-470E-83F4-07029F4FAEF6}" type="presOf" srcId="{2AA9422D-E385-4C91-8611-531FCC403F4D}" destId="{4E9F9E05-E130-4908-9DAF-2EED7D57425F}" srcOrd="0" destOrd="0" presId="urn:microsoft.com/office/officeart/2008/layout/AscendingPictureAccentProcess"/>
    <dgm:cxn modelId="{DBF12872-BC0E-4D49-A62C-D66DB2C2066B}" type="presOf" srcId="{CA380802-333B-4DD7-9A74-D1923AAAFE2B}" destId="{70526686-38F1-487C-9EF5-CF48B481BC03}" srcOrd="0" destOrd="0" presId="urn:microsoft.com/office/officeart/2008/layout/AscendingPictureAccentProcess"/>
    <dgm:cxn modelId="{EC61F77C-28B4-44CE-9A62-7F7B6E9B692A}" type="presOf" srcId="{196908D2-3011-4091-9723-6C7682592C71}" destId="{9F3A1CBF-5C43-43A0-95D0-461259FC7016}" srcOrd="0" destOrd="0" presId="urn:microsoft.com/office/officeart/2008/layout/AscendingPictureAccentProcess"/>
    <dgm:cxn modelId="{7F9A3C48-3C1C-4A3C-8F2C-21AE335A5E04}" type="presOf" srcId="{A0813104-F46C-41A9-8AD1-DED019FEE420}" destId="{85A390BA-C90D-4E67-A259-79BE101DCA57}" srcOrd="0" destOrd="0" presId="urn:microsoft.com/office/officeart/2008/layout/AscendingPictureAccentProcess"/>
    <dgm:cxn modelId="{BAF48C60-C73D-4584-9379-3D57FCE62F81}" type="presOf" srcId="{181340C4-33C9-4245-9A6F-254891F0B896}" destId="{772D5B0B-C03F-4565-B435-7AF05A4887A6}" srcOrd="0" destOrd="0" presId="urn:microsoft.com/office/officeart/2008/layout/AscendingPictureAccentProcess"/>
    <dgm:cxn modelId="{53329D3B-3814-4CB3-92C6-F304900D69CF}" type="presParOf" srcId="{70526686-38F1-487C-9EF5-CF48B481BC03}" destId="{178E2998-BE80-4EB9-86FD-91AA38C69FEC}" srcOrd="0" destOrd="0" presId="urn:microsoft.com/office/officeart/2008/layout/AscendingPictureAccentProcess"/>
    <dgm:cxn modelId="{B8B075F7-8C37-41C4-8AAF-381710A45CA9}" type="presParOf" srcId="{70526686-38F1-487C-9EF5-CF48B481BC03}" destId="{2FCAB9EB-157D-4F39-84AF-32E4BBB414DB}" srcOrd="1" destOrd="0" presId="urn:microsoft.com/office/officeart/2008/layout/AscendingPictureAccentProcess"/>
    <dgm:cxn modelId="{08CC30C1-518A-4232-9C7F-168966AC58CC}" type="presParOf" srcId="{70526686-38F1-487C-9EF5-CF48B481BC03}" destId="{6DC6C5EC-0DCA-42AB-8A9C-14EBA01A8113}" srcOrd="2" destOrd="0" presId="urn:microsoft.com/office/officeart/2008/layout/AscendingPictureAccentProcess"/>
    <dgm:cxn modelId="{6D8A64EF-EA5C-4422-93DD-E225919A3298}" type="presParOf" srcId="{70526686-38F1-487C-9EF5-CF48B481BC03}" destId="{5FD5F00F-1A00-480D-9D18-186BA7C521D5}" srcOrd="3" destOrd="0" presId="urn:microsoft.com/office/officeart/2008/layout/AscendingPictureAccentProcess"/>
    <dgm:cxn modelId="{E7EFA12D-6954-445C-AFE3-957B83573DC8}" type="presParOf" srcId="{70526686-38F1-487C-9EF5-CF48B481BC03}" destId="{D615099A-A5D6-4621-AB50-24CAD24BF7EB}" srcOrd="4" destOrd="0" presId="urn:microsoft.com/office/officeart/2008/layout/AscendingPictureAccentProcess"/>
    <dgm:cxn modelId="{1C9A6365-EC1A-402A-855D-1DF94D6174D8}" type="presParOf" srcId="{70526686-38F1-487C-9EF5-CF48B481BC03}" destId="{F0C98F72-ADDC-4308-BD04-B7A644F47DA3}" srcOrd="5" destOrd="0" presId="urn:microsoft.com/office/officeart/2008/layout/AscendingPictureAccentProcess"/>
    <dgm:cxn modelId="{D61B56C6-4716-46F8-9614-4B557E379AC0}" type="presParOf" srcId="{70526686-38F1-487C-9EF5-CF48B481BC03}" destId="{2F525CE9-6F80-46B0-B77B-A03A27FE0D51}" srcOrd="6" destOrd="0" presId="urn:microsoft.com/office/officeart/2008/layout/AscendingPictureAccentProcess"/>
    <dgm:cxn modelId="{03048863-8441-43D6-B1EF-47F2072B3C69}" type="presParOf" srcId="{70526686-38F1-487C-9EF5-CF48B481BC03}" destId="{25EACB9D-6258-49EC-A074-60EF43321667}" srcOrd="7" destOrd="0" presId="urn:microsoft.com/office/officeart/2008/layout/AscendingPictureAccentProcess"/>
    <dgm:cxn modelId="{D16EB3D1-6A3A-4504-B3AF-33B20D425ED2}" type="presParOf" srcId="{70526686-38F1-487C-9EF5-CF48B481BC03}" destId="{F8A93ED0-74A1-4F63-AA82-28B72D487807}" srcOrd="8" destOrd="0" presId="urn:microsoft.com/office/officeart/2008/layout/AscendingPictureAccentProcess"/>
    <dgm:cxn modelId="{C40D4CD4-369E-4E8D-94DE-079F4230B739}" type="presParOf" srcId="{70526686-38F1-487C-9EF5-CF48B481BC03}" destId="{0F6A8A01-3ED1-44CC-A335-F6DA0DABFD9A}" srcOrd="9" destOrd="0" presId="urn:microsoft.com/office/officeart/2008/layout/AscendingPictureAccentProcess"/>
    <dgm:cxn modelId="{3DED355B-B9F7-4C87-A822-3DF54D7AE86A}" type="presParOf" srcId="{70526686-38F1-487C-9EF5-CF48B481BC03}" destId="{9F3A1CBF-5C43-43A0-95D0-461259FC7016}" srcOrd="10" destOrd="0" presId="urn:microsoft.com/office/officeart/2008/layout/AscendingPictureAccentProcess"/>
    <dgm:cxn modelId="{6AA09C00-5F44-493C-8146-6CB9DF07D9A7}" type="presParOf" srcId="{70526686-38F1-487C-9EF5-CF48B481BC03}" destId="{A36C8579-2309-4FC9-A469-2476B4BDFC10}" srcOrd="11" destOrd="0" presId="urn:microsoft.com/office/officeart/2008/layout/AscendingPictureAccentProcess"/>
    <dgm:cxn modelId="{BA139F05-C9A7-42C3-A12D-7EB596688D24}" type="presParOf" srcId="{A36C8579-2309-4FC9-A469-2476B4BDFC10}" destId="{772D5B0B-C03F-4565-B435-7AF05A4887A6}" srcOrd="0" destOrd="0" presId="urn:microsoft.com/office/officeart/2008/layout/AscendingPictureAccentProcess"/>
    <dgm:cxn modelId="{7F3483FF-3903-4B63-8C9E-E92096FE9F92}" type="presParOf" srcId="{70526686-38F1-487C-9EF5-CF48B481BC03}" destId="{85A390BA-C90D-4E67-A259-79BE101DCA57}" srcOrd="12" destOrd="0" presId="urn:microsoft.com/office/officeart/2008/layout/AscendingPictureAccentProcess"/>
    <dgm:cxn modelId="{B2420A29-CA75-4515-B244-E29AC11CDB26}" type="presParOf" srcId="{70526686-38F1-487C-9EF5-CF48B481BC03}" destId="{0BF5B627-6BA9-42F9-A79C-3CFA25C88F84}" srcOrd="13" destOrd="0" presId="urn:microsoft.com/office/officeart/2008/layout/AscendingPictureAccentProcess"/>
    <dgm:cxn modelId="{CB1DA69D-FA4E-4BE5-A500-1876E5AA0FBB}" type="presParOf" srcId="{0BF5B627-6BA9-42F9-A79C-3CFA25C88F84}" destId="{4E9F9E05-E130-4908-9DAF-2EED7D57425F}" srcOrd="0" destOrd="0" presId="urn:microsoft.com/office/officeart/2008/layout/AscendingPictureAccent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D3B959-74F8-46AA-9E1D-61422949E725}" type="doc">
      <dgm:prSet loTypeId="urn:microsoft.com/office/officeart/2005/8/layout/hProcess9" loCatId="process" qsTypeId="urn:microsoft.com/office/officeart/2005/8/quickstyle/simple1" qsCatId="simple" csTypeId="urn:microsoft.com/office/officeart/2005/8/colors/accent1_2" csCatId="accent1" phldr="1"/>
      <dgm:spPr/>
    </dgm:pt>
    <dgm:pt modelId="{26DD3793-D761-4BCD-93BF-3FE8CFB46BD5}">
      <dgm:prSet phldrT="[Text]" custT="1"/>
      <dgm:spPr>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dgm:spPr>
      <dgm:t>
        <a:bodyPr/>
        <a:lstStyle/>
        <a:p>
          <a:r>
            <a:rPr lang="es-PE" sz="1200" dirty="0" smtClean="0"/>
            <a:t>Mantiene motivación</a:t>
          </a:r>
          <a:endParaRPr lang="es-PE" sz="1200" dirty="0"/>
        </a:p>
      </dgm:t>
    </dgm:pt>
    <dgm:pt modelId="{89727DBB-6C71-4007-9D0B-1ACBECB81963}" type="parTrans" cxnId="{D75AFC7F-8483-4B09-9027-2CFCAB79C88B}">
      <dgm:prSet/>
      <dgm:spPr/>
      <dgm:t>
        <a:bodyPr/>
        <a:lstStyle/>
        <a:p>
          <a:endParaRPr lang="es-PE" sz="1200"/>
        </a:p>
      </dgm:t>
    </dgm:pt>
    <dgm:pt modelId="{4A552A88-16C1-489D-BB6A-F2706D1DE8D6}" type="sibTrans" cxnId="{D75AFC7F-8483-4B09-9027-2CFCAB79C88B}">
      <dgm:prSet/>
      <dgm:spPr/>
      <dgm:t>
        <a:bodyPr/>
        <a:lstStyle/>
        <a:p>
          <a:endParaRPr lang="es-PE" sz="1200"/>
        </a:p>
      </dgm:t>
    </dgm:pt>
    <dgm:pt modelId="{4D4ADC74-58C5-4975-853C-867B7593C4D1}">
      <dgm:prSet phldrT="[Text]" custT="1"/>
      <dgm:spPr>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dgm:spPr>
      <dgm:t>
        <a:bodyPr/>
        <a:lstStyle/>
        <a:p>
          <a:r>
            <a:rPr lang="es-PE" sz="1200" dirty="0" smtClean="0"/>
            <a:t>Participa en SMS</a:t>
          </a:r>
          <a:endParaRPr lang="es-PE" sz="1200" dirty="0"/>
        </a:p>
      </dgm:t>
    </dgm:pt>
    <dgm:pt modelId="{30DB528C-3CBD-44AA-B994-5BF90378B079}" type="parTrans" cxnId="{80BB791C-9B10-4F6F-AF48-DFC120A3C5C7}">
      <dgm:prSet/>
      <dgm:spPr/>
      <dgm:t>
        <a:bodyPr/>
        <a:lstStyle/>
        <a:p>
          <a:endParaRPr lang="es-PE" sz="1200"/>
        </a:p>
      </dgm:t>
    </dgm:pt>
    <dgm:pt modelId="{5A23D362-B337-4B85-B1C7-4E2A85BC7A3E}" type="sibTrans" cxnId="{80BB791C-9B10-4F6F-AF48-DFC120A3C5C7}">
      <dgm:prSet/>
      <dgm:spPr/>
      <dgm:t>
        <a:bodyPr/>
        <a:lstStyle/>
        <a:p>
          <a:endParaRPr lang="es-PE" sz="1200"/>
        </a:p>
      </dgm:t>
    </dgm:pt>
    <dgm:pt modelId="{96EB4F73-0F8A-4155-8A67-61207F434D2C}" type="pres">
      <dgm:prSet presAssocID="{48D3B959-74F8-46AA-9E1D-61422949E725}" presName="CompostProcess" presStyleCnt="0">
        <dgm:presLayoutVars>
          <dgm:dir/>
          <dgm:resizeHandles val="exact"/>
        </dgm:presLayoutVars>
      </dgm:prSet>
      <dgm:spPr/>
    </dgm:pt>
    <dgm:pt modelId="{A9E1DDBE-244F-4003-A0F9-F9C68C6800FC}" type="pres">
      <dgm:prSet presAssocID="{48D3B959-74F8-46AA-9E1D-61422949E725}" presName="arrow" presStyleLbl="bgShp" presStyleIdx="0" presStyleCnt="1" custScaleX="117647" custLinFactNeighborX="0"/>
      <dgm:spPr>
        <a:solidFill>
          <a:schemeClr val="tx2">
            <a:lumMod val="40000"/>
            <a:lumOff val="60000"/>
          </a:schemeClr>
        </a:solidFill>
      </dgm:spPr>
    </dgm:pt>
    <dgm:pt modelId="{002D31A7-85A2-4BA2-AE14-016E1888B7B5}" type="pres">
      <dgm:prSet presAssocID="{48D3B959-74F8-46AA-9E1D-61422949E725}" presName="linearProcess" presStyleCnt="0"/>
      <dgm:spPr/>
    </dgm:pt>
    <dgm:pt modelId="{C3D2F052-D562-4F5E-BC8A-6926A5D4731E}" type="pres">
      <dgm:prSet presAssocID="{26DD3793-D761-4BCD-93BF-3FE8CFB46BD5}" presName="textNode" presStyleLbl="node1" presStyleIdx="0" presStyleCnt="2">
        <dgm:presLayoutVars>
          <dgm:bulletEnabled val="1"/>
        </dgm:presLayoutVars>
      </dgm:prSet>
      <dgm:spPr/>
      <dgm:t>
        <a:bodyPr/>
        <a:lstStyle/>
        <a:p>
          <a:endParaRPr lang="es-ES"/>
        </a:p>
      </dgm:t>
    </dgm:pt>
    <dgm:pt modelId="{B98EE408-D21D-495B-9801-FF4124259EFB}" type="pres">
      <dgm:prSet presAssocID="{4A552A88-16C1-489D-BB6A-F2706D1DE8D6}" presName="sibTrans" presStyleCnt="0"/>
      <dgm:spPr/>
    </dgm:pt>
    <dgm:pt modelId="{D7819805-16D8-4FC0-B229-B025504F038B}" type="pres">
      <dgm:prSet presAssocID="{4D4ADC74-58C5-4975-853C-867B7593C4D1}" presName="textNode" presStyleLbl="node1" presStyleIdx="1" presStyleCnt="2">
        <dgm:presLayoutVars>
          <dgm:bulletEnabled val="1"/>
        </dgm:presLayoutVars>
      </dgm:prSet>
      <dgm:spPr/>
      <dgm:t>
        <a:bodyPr/>
        <a:lstStyle/>
        <a:p>
          <a:endParaRPr lang="es-PE"/>
        </a:p>
      </dgm:t>
    </dgm:pt>
  </dgm:ptLst>
  <dgm:cxnLst>
    <dgm:cxn modelId="{A2878D94-BE48-4236-930A-FCA100FA366F}" type="presOf" srcId="{4D4ADC74-58C5-4975-853C-867B7593C4D1}" destId="{D7819805-16D8-4FC0-B229-B025504F038B}" srcOrd="0" destOrd="0" presId="urn:microsoft.com/office/officeart/2005/8/layout/hProcess9"/>
    <dgm:cxn modelId="{D75AFC7F-8483-4B09-9027-2CFCAB79C88B}" srcId="{48D3B959-74F8-46AA-9E1D-61422949E725}" destId="{26DD3793-D761-4BCD-93BF-3FE8CFB46BD5}" srcOrd="0" destOrd="0" parTransId="{89727DBB-6C71-4007-9D0B-1ACBECB81963}" sibTransId="{4A552A88-16C1-489D-BB6A-F2706D1DE8D6}"/>
    <dgm:cxn modelId="{C5D6C392-0345-4355-8AB7-CA55C35E1D7B}" type="presOf" srcId="{26DD3793-D761-4BCD-93BF-3FE8CFB46BD5}" destId="{C3D2F052-D562-4F5E-BC8A-6926A5D4731E}" srcOrd="0" destOrd="0" presId="urn:microsoft.com/office/officeart/2005/8/layout/hProcess9"/>
    <dgm:cxn modelId="{80BB791C-9B10-4F6F-AF48-DFC120A3C5C7}" srcId="{48D3B959-74F8-46AA-9E1D-61422949E725}" destId="{4D4ADC74-58C5-4975-853C-867B7593C4D1}" srcOrd="1" destOrd="0" parTransId="{30DB528C-3CBD-44AA-B994-5BF90378B079}" sibTransId="{5A23D362-B337-4B85-B1C7-4E2A85BC7A3E}"/>
    <dgm:cxn modelId="{6A83C73C-78D5-42E7-AB3B-33DF9192229A}" type="presOf" srcId="{48D3B959-74F8-46AA-9E1D-61422949E725}" destId="{96EB4F73-0F8A-4155-8A67-61207F434D2C}" srcOrd="0" destOrd="0" presId="urn:microsoft.com/office/officeart/2005/8/layout/hProcess9"/>
    <dgm:cxn modelId="{A4C5A555-6001-4EDE-B3A9-6C9DF0D2C33B}" type="presParOf" srcId="{96EB4F73-0F8A-4155-8A67-61207F434D2C}" destId="{A9E1DDBE-244F-4003-A0F9-F9C68C6800FC}" srcOrd="0" destOrd="0" presId="urn:microsoft.com/office/officeart/2005/8/layout/hProcess9"/>
    <dgm:cxn modelId="{2C22D81C-2AD6-476F-8CB4-9E3A7A6D5390}" type="presParOf" srcId="{96EB4F73-0F8A-4155-8A67-61207F434D2C}" destId="{002D31A7-85A2-4BA2-AE14-016E1888B7B5}" srcOrd="1" destOrd="0" presId="urn:microsoft.com/office/officeart/2005/8/layout/hProcess9"/>
    <dgm:cxn modelId="{43C5EE0F-2E10-4DAB-B817-E5119401A019}" type="presParOf" srcId="{002D31A7-85A2-4BA2-AE14-016E1888B7B5}" destId="{C3D2F052-D562-4F5E-BC8A-6926A5D4731E}" srcOrd="0" destOrd="0" presId="urn:microsoft.com/office/officeart/2005/8/layout/hProcess9"/>
    <dgm:cxn modelId="{055B190F-33EA-4D37-BFFF-4524CD4C584F}" type="presParOf" srcId="{002D31A7-85A2-4BA2-AE14-016E1888B7B5}" destId="{B98EE408-D21D-495B-9801-FF4124259EFB}" srcOrd="1" destOrd="0" presId="urn:microsoft.com/office/officeart/2005/8/layout/hProcess9"/>
    <dgm:cxn modelId="{2DFA7390-B1D2-4B46-967B-9A490BA986D2}" type="presParOf" srcId="{002D31A7-85A2-4BA2-AE14-016E1888B7B5}" destId="{D7819805-16D8-4FC0-B229-B025504F038B}" srcOrd="2" destOrd="0" presId="urn:microsoft.com/office/officeart/2005/8/layout/hProcess9"/>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F13AA6-2D9E-41CF-9551-7528A54039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s-ES"/>
        </a:p>
      </dgm:t>
    </dgm:pt>
    <dgm:pt modelId="{900A03E4-4405-45FE-BF79-61644F8C2C13}">
      <dgm:prSet phldrT="[Texto]" custT="1"/>
      <dgm:spPr/>
      <dgm:t>
        <a:bodyPr/>
        <a:lstStyle/>
        <a:p>
          <a:pPr algn="ctr"/>
          <a:r>
            <a:rPr lang="es-ES" sz="1200" b="1" dirty="0" smtClean="0">
              <a:solidFill>
                <a:srgbClr val="2B84D3"/>
              </a:solidFill>
            </a:rPr>
            <a:t>Auditorias internas y externas</a:t>
          </a:r>
          <a:endParaRPr lang="es-ES" sz="1200" b="1" dirty="0">
            <a:solidFill>
              <a:srgbClr val="2B84D3"/>
            </a:solidFill>
          </a:endParaRPr>
        </a:p>
      </dgm:t>
    </dgm:pt>
    <dgm:pt modelId="{7F0E0E19-338A-4270-BD6A-7C3B2FA805A5}" type="parTrans" cxnId="{BD9CFA41-E476-4866-A249-73AC2677FD42}">
      <dgm:prSet/>
      <dgm:spPr/>
      <dgm:t>
        <a:bodyPr/>
        <a:lstStyle/>
        <a:p>
          <a:endParaRPr lang="es-ES">
            <a:solidFill>
              <a:srgbClr val="2B84D3"/>
            </a:solidFill>
          </a:endParaRPr>
        </a:p>
      </dgm:t>
    </dgm:pt>
    <dgm:pt modelId="{4D959B3C-E3CA-41E1-A91F-981572112CD1}" type="sibTrans" cxnId="{BD9CFA41-E476-4866-A249-73AC2677FD42}">
      <dgm:prSet/>
      <dgm:spPr/>
      <dgm:t>
        <a:bodyPr/>
        <a:lstStyle/>
        <a:p>
          <a:endParaRPr lang="es-ES">
            <a:solidFill>
              <a:srgbClr val="2B84D3"/>
            </a:solidFill>
          </a:endParaRPr>
        </a:p>
      </dgm:t>
    </dgm:pt>
    <dgm:pt modelId="{FBE82BD8-C94C-4D7E-9B87-C70BD4185F28}">
      <dgm:prSet phldrT="[Texto]" custT="1"/>
      <dgm:spPr/>
      <dgm:t>
        <a:bodyPr/>
        <a:lstStyle/>
        <a:p>
          <a:r>
            <a:rPr lang="es-ES" sz="1200" b="1" dirty="0" smtClean="0">
              <a:solidFill>
                <a:srgbClr val="2B84D3"/>
              </a:solidFill>
            </a:rPr>
            <a:t>Auditoria de SMS</a:t>
          </a:r>
          <a:endParaRPr lang="es-ES" sz="1200" b="1" dirty="0">
            <a:solidFill>
              <a:srgbClr val="2B84D3"/>
            </a:solidFill>
          </a:endParaRPr>
        </a:p>
      </dgm:t>
    </dgm:pt>
    <dgm:pt modelId="{6EE5788E-90E8-4338-B996-FAF44A81020A}" type="parTrans" cxnId="{577BBA40-70D7-4593-AA15-92B6EB78C402}">
      <dgm:prSet/>
      <dgm:spPr/>
      <dgm:t>
        <a:bodyPr/>
        <a:lstStyle/>
        <a:p>
          <a:endParaRPr lang="es-ES">
            <a:solidFill>
              <a:srgbClr val="2B84D3"/>
            </a:solidFill>
          </a:endParaRPr>
        </a:p>
      </dgm:t>
    </dgm:pt>
    <dgm:pt modelId="{72A73B59-B7F4-45E1-B3C3-F37E207C586B}" type="sibTrans" cxnId="{577BBA40-70D7-4593-AA15-92B6EB78C402}">
      <dgm:prSet/>
      <dgm:spPr/>
      <dgm:t>
        <a:bodyPr/>
        <a:lstStyle/>
        <a:p>
          <a:endParaRPr lang="es-ES">
            <a:solidFill>
              <a:srgbClr val="2B84D3"/>
            </a:solidFill>
          </a:endParaRPr>
        </a:p>
      </dgm:t>
    </dgm:pt>
    <dgm:pt modelId="{85E9AD1A-A064-4B0A-8B07-7BA9630FC0B1}" type="pres">
      <dgm:prSet presAssocID="{EFF13AA6-2D9E-41CF-9551-7528A54039CA}" presName="compositeShape" presStyleCnt="0">
        <dgm:presLayoutVars>
          <dgm:chMax val="2"/>
          <dgm:dir/>
          <dgm:resizeHandles val="exact"/>
        </dgm:presLayoutVars>
      </dgm:prSet>
      <dgm:spPr/>
      <dgm:t>
        <a:bodyPr/>
        <a:lstStyle/>
        <a:p>
          <a:endParaRPr lang="es-CL"/>
        </a:p>
      </dgm:t>
    </dgm:pt>
    <dgm:pt modelId="{D7903FFF-1A79-454F-9A6D-8BFC254D074E}" type="pres">
      <dgm:prSet presAssocID="{900A03E4-4405-45FE-BF79-61644F8C2C13}" presName="upArrow" presStyleLbl="node1" presStyleIdx="0" presStyleCnt="2"/>
      <dgm:spPr>
        <a:solidFill>
          <a:srgbClr val="2B84D3"/>
        </a:solidFill>
      </dgm:spPr>
      <dgm:t>
        <a:bodyPr/>
        <a:lstStyle/>
        <a:p>
          <a:endParaRPr lang="es-ES"/>
        </a:p>
      </dgm:t>
    </dgm:pt>
    <dgm:pt modelId="{ADBE50B1-AE5B-486C-B273-6855BEBFAB1A}" type="pres">
      <dgm:prSet presAssocID="{900A03E4-4405-45FE-BF79-61644F8C2C13}" presName="upArrowText" presStyleLbl="revTx" presStyleIdx="0" presStyleCnt="2" custScaleX="122140" custLinFactNeighborX="3456">
        <dgm:presLayoutVars>
          <dgm:chMax val="0"/>
          <dgm:bulletEnabled val="1"/>
        </dgm:presLayoutVars>
      </dgm:prSet>
      <dgm:spPr/>
      <dgm:t>
        <a:bodyPr/>
        <a:lstStyle/>
        <a:p>
          <a:endParaRPr lang="es-ES"/>
        </a:p>
      </dgm:t>
    </dgm:pt>
    <dgm:pt modelId="{0E70227D-5BA1-4EEA-8A5C-F23DA65BB054}" type="pres">
      <dgm:prSet presAssocID="{FBE82BD8-C94C-4D7E-9B87-C70BD4185F28}" presName="downArrow" presStyleLbl="node1" presStyleIdx="1" presStyleCnt="2"/>
      <dgm:spPr>
        <a:solidFill>
          <a:srgbClr val="2B84D3"/>
        </a:solidFill>
      </dgm:spPr>
      <dgm:t>
        <a:bodyPr/>
        <a:lstStyle/>
        <a:p>
          <a:endParaRPr lang="es-ES"/>
        </a:p>
      </dgm:t>
    </dgm:pt>
    <dgm:pt modelId="{608B5B65-B36D-4023-A5D7-04618411CB79}" type="pres">
      <dgm:prSet presAssocID="{FBE82BD8-C94C-4D7E-9B87-C70BD4185F28}" presName="downArrowText" presStyleLbl="revTx" presStyleIdx="1" presStyleCnt="2" custScaleX="113678">
        <dgm:presLayoutVars>
          <dgm:chMax val="0"/>
          <dgm:bulletEnabled val="1"/>
        </dgm:presLayoutVars>
      </dgm:prSet>
      <dgm:spPr/>
      <dgm:t>
        <a:bodyPr/>
        <a:lstStyle/>
        <a:p>
          <a:endParaRPr lang="es-CL"/>
        </a:p>
      </dgm:t>
    </dgm:pt>
  </dgm:ptLst>
  <dgm:cxnLst>
    <dgm:cxn modelId="{577BBA40-70D7-4593-AA15-92B6EB78C402}" srcId="{EFF13AA6-2D9E-41CF-9551-7528A54039CA}" destId="{FBE82BD8-C94C-4D7E-9B87-C70BD4185F28}" srcOrd="1" destOrd="0" parTransId="{6EE5788E-90E8-4338-B996-FAF44A81020A}" sibTransId="{72A73B59-B7F4-45E1-B3C3-F37E207C586B}"/>
    <dgm:cxn modelId="{4F01E7A5-7E67-407D-A231-B3B1826EAF65}" type="presOf" srcId="{900A03E4-4405-45FE-BF79-61644F8C2C13}" destId="{ADBE50B1-AE5B-486C-B273-6855BEBFAB1A}" srcOrd="0" destOrd="0" presId="urn:microsoft.com/office/officeart/2005/8/layout/arrow4"/>
    <dgm:cxn modelId="{EA76A2E4-D527-4C76-9DC4-42FB460799D5}" type="presOf" srcId="{FBE82BD8-C94C-4D7E-9B87-C70BD4185F28}" destId="{608B5B65-B36D-4023-A5D7-04618411CB79}" srcOrd="0" destOrd="0" presId="urn:microsoft.com/office/officeart/2005/8/layout/arrow4"/>
    <dgm:cxn modelId="{3A7EC432-1918-4A0E-AD3A-D57B13C7CD14}" type="presOf" srcId="{EFF13AA6-2D9E-41CF-9551-7528A54039CA}" destId="{85E9AD1A-A064-4B0A-8B07-7BA9630FC0B1}" srcOrd="0" destOrd="0" presId="urn:microsoft.com/office/officeart/2005/8/layout/arrow4"/>
    <dgm:cxn modelId="{BD9CFA41-E476-4866-A249-73AC2677FD42}" srcId="{EFF13AA6-2D9E-41CF-9551-7528A54039CA}" destId="{900A03E4-4405-45FE-BF79-61644F8C2C13}" srcOrd="0" destOrd="0" parTransId="{7F0E0E19-338A-4270-BD6A-7C3B2FA805A5}" sibTransId="{4D959B3C-E3CA-41E1-A91F-981572112CD1}"/>
    <dgm:cxn modelId="{0E7E52AA-3128-4A71-99F4-13647EF7FB38}" type="presParOf" srcId="{85E9AD1A-A064-4B0A-8B07-7BA9630FC0B1}" destId="{D7903FFF-1A79-454F-9A6D-8BFC254D074E}" srcOrd="0" destOrd="0" presId="urn:microsoft.com/office/officeart/2005/8/layout/arrow4"/>
    <dgm:cxn modelId="{F5411792-6768-4E73-B2FF-5189E8488F37}" type="presParOf" srcId="{85E9AD1A-A064-4B0A-8B07-7BA9630FC0B1}" destId="{ADBE50B1-AE5B-486C-B273-6855BEBFAB1A}" srcOrd="1" destOrd="0" presId="urn:microsoft.com/office/officeart/2005/8/layout/arrow4"/>
    <dgm:cxn modelId="{EDB1C7F3-9C78-4892-987D-05C1D841CD75}" type="presParOf" srcId="{85E9AD1A-A064-4B0A-8B07-7BA9630FC0B1}" destId="{0E70227D-5BA1-4EEA-8A5C-F23DA65BB054}" srcOrd="2" destOrd="0" presId="urn:microsoft.com/office/officeart/2005/8/layout/arrow4"/>
    <dgm:cxn modelId="{EA770C64-52EB-4A74-8335-D8401063D531}" type="presParOf" srcId="{85E9AD1A-A064-4B0A-8B07-7BA9630FC0B1}" destId="{608B5B65-B36D-4023-A5D7-04618411CB79}" srcOrd="3" destOrd="0" presId="urn:microsoft.com/office/officeart/2005/8/layout/arrow4"/>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0B87E17-274E-4FAC-878F-65A33101DCB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PE"/>
        </a:p>
      </dgm:t>
    </dgm:pt>
    <dgm:pt modelId="{72B99FD6-2511-4E94-8DB4-D9FE21E01BF9}">
      <dgm:prSet phldrT="[Text]" custT="1"/>
      <dgm:spPr>
        <a:solidFill>
          <a:srgbClr val="002060"/>
        </a:solidFill>
      </dgm:spPr>
      <dgm:t>
        <a:bodyPr/>
        <a:lstStyle/>
        <a:p>
          <a:r>
            <a:rPr lang="es-PE" sz="1600" dirty="0" smtClean="0">
              <a:ln>
                <a:noFill/>
              </a:ln>
            </a:rPr>
            <a:t>Gerente responsable</a:t>
          </a:r>
          <a:endParaRPr lang="es-PE" sz="1600" dirty="0">
            <a:ln>
              <a:noFill/>
            </a:ln>
          </a:endParaRPr>
        </a:p>
      </dgm:t>
    </dgm:pt>
    <dgm:pt modelId="{813B3890-4A8B-4642-A7C5-2BB68BABDC19}" type="parTrans" cxnId="{36E61427-D7A9-4B83-A487-0270C7055830}">
      <dgm:prSet/>
      <dgm:spPr/>
      <dgm:t>
        <a:bodyPr/>
        <a:lstStyle/>
        <a:p>
          <a:endParaRPr lang="es-PE" sz="1600">
            <a:ln>
              <a:noFill/>
            </a:ln>
          </a:endParaRPr>
        </a:p>
      </dgm:t>
    </dgm:pt>
    <dgm:pt modelId="{07F4AEB2-320F-4D14-833B-72A15A13BAF9}" type="sibTrans" cxnId="{36E61427-D7A9-4B83-A487-0270C7055830}">
      <dgm:prSet/>
      <dgm:spPr/>
      <dgm:t>
        <a:bodyPr/>
        <a:lstStyle/>
        <a:p>
          <a:endParaRPr lang="es-PE" sz="1600">
            <a:ln>
              <a:noFill/>
            </a:ln>
          </a:endParaRPr>
        </a:p>
      </dgm:t>
    </dgm:pt>
    <dgm:pt modelId="{1BF10D6E-96B0-4819-BA09-9C7A3E6982E0}">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600" dirty="0" smtClean="0">
              <a:ln>
                <a:noFill/>
              </a:ln>
            </a:rPr>
            <a:t>Responsable operacional</a:t>
          </a:r>
          <a:endParaRPr lang="es-PE" sz="1600" dirty="0">
            <a:ln>
              <a:noFill/>
            </a:ln>
          </a:endParaRPr>
        </a:p>
      </dgm:t>
    </dgm:pt>
    <dgm:pt modelId="{81AA95A2-C82A-459D-9E5A-422D5D06CDF5}" type="parTrans" cxnId="{F9C17291-4CDA-4338-B5A1-1241A4AB560D}">
      <dgm:prSet/>
      <dgm:spPr/>
      <dgm:t>
        <a:bodyPr/>
        <a:lstStyle/>
        <a:p>
          <a:endParaRPr lang="es-PE" sz="1600">
            <a:ln>
              <a:noFill/>
            </a:ln>
          </a:endParaRPr>
        </a:p>
      </dgm:t>
    </dgm:pt>
    <dgm:pt modelId="{73BF04DD-3ABE-4146-91DA-D51F19BB68FA}" type="sibTrans" cxnId="{F9C17291-4CDA-4338-B5A1-1241A4AB560D}">
      <dgm:prSet/>
      <dgm:spPr/>
      <dgm:t>
        <a:bodyPr/>
        <a:lstStyle/>
        <a:p>
          <a:endParaRPr lang="es-PE" sz="1600">
            <a:ln>
              <a:noFill/>
            </a:ln>
          </a:endParaRPr>
        </a:p>
      </dgm:t>
    </dgm:pt>
    <dgm:pt modelId="{2DC24916-E843-479C-8DE0-DE4130C07BDA}">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800" b="1" dirty="0" smtClean="0">
              <a:ln>
                <a:noFill/>
              </a:ln>
              <a:solidFill>
                <a:srgbClr val="FFFF00"/>
              </a:solidFill>
            </a:rPr>
            <a:t>SMS</a:t>
          </a:r>
          <a:endParaRPr lang="es-PE" sz="1800" b="1" dirty="0">
            <a:ln>
              <a:noFill/>
            </a:ln>
            <a:solidFill>
              <a:srgbClr val="FFFF00"/>
            </a:solidFill>
          </a:endParaRPr>
        </a:p>
      </dgm:t>
    </dgm:pt>
    <dgm:pt modelId="{CE49FC37-2A88-4388-AF02-5DDAFF6C94B4}" type="parTrans" cxnId="{947ACAE4-8B5F-4B56-ABC8-326442CC0E68}">
      <dgm:prSet/>
      <dgm:spPr/>
      <dgm:t>
        <a:bodyPr/>
        <a:lstStyle/>
        <a:p>
          <a:endParaRPr lang="es-PE" sz="1600">
            <a:ln>
              <a:noFill/>
            </a:ln>
          </a:endParaRPr>
        </a:p>
      </dgm:t>
    </dgm:pt>
    <dgm:pt modelId="{8E6F7487-3505-4FBF-AEAD-849543280D22}" type="sibTrans" cxnId="{947ACAE4-8B5F-4B56-ABC8-326442CC0E68}">
      <dgm:prSet/>
      <dgm:spPr/>
      <dgm:t>
        <a:bodyPr/>
        <a:lstStyle/>
        <a:p>
          <a:endParaRPr lang="es-PE" sz="1600">
            <a:ln>
              <a:noFill/>
            </a:ln>
          </a:endParaRPr>
        </a:p>
      </dgm:t>
    </dgm:pt>
    <dgm:pt modelId="{DC266572-DDBA-4242-A70B-AB98EA5975AE}">
      <dgm:prSet custT="1"/>
      <dgm:spPr>
        <a:solidFill>
          <a:schemeClr val="accent6">
            <a:lumMod val="50000"/>
          </a:schemeClr>
        </a:solidFill>
      </dgm:spPr>
      <dgm:t>
        <a:bodyPr/>
        <a:lstStyle/>
        <a:p>
          <a:r>
            <a:rPr lang="es-PE" sz="1600" dirty="0" smtClean="0">
              <a:ln>
                <a:noFill/>
              </a:ln>
            </a:rPr>
            <a:t>Auditorías</a:t>
          </a:r>
          <a:endParaRPr lang="es-PE" sz="1600" dirty="0">
            <a:ln>
              <a:noFill/>
            </a:ln>
          </a:endParaRPr>
        </a:p>
      </dgm:t>
    </dgm:pt>
    <dgm:pt modelId="{AB18C793-837E-4773-B0B8-3F2F91B9E4BB}" type="parTrans" cxnId="{658ED7E5-1847-4A35-9E77-DB03CDBB7297}">
      <dgm:prSet/>
      <dgm:spPr/>
      <dgm:t>
        <a:bodyPr/>
        <a:lstStyle/>
        <a:p>
          <a:endParaRPr lang="es-PE" sz="1600">
            <a:ln>
              <a:noFill/>
            </a:ln>
          </a:endParaRPr>
        </a:p>
      </dgm:t>
    </dgm:pt>
    <dgm:pt modelId="{A5C10473-8F06-4B0D-A036-AC74BBFBBF8D}" type="sibTrans" cxnId="{658ED7E5-1847-4A35-9E77-DB03CDBB7297}">
      <dgm:prSet/>
      <dgm:spPr/>
      <dgm:t>
        <a:bodyPr/>
        <a:lstStyle/>
        <a:p>
          <a:endParaRPr lang="es-PE" sz="1600">
            <a:ln>
              <a:noFill/>
            </a:ln>
          </a:endParaRPr>
        </a:p>
      </dgm:t>
    </dgm:pt>
    <dgm:pt modelId="{0216D707-5168-40B3-B623-C2C7CDA2CE14}">
      <dgm:prSet custT="1"/>
      <dgm:spPr>
        <a:solidFill>
          <a:schemeClr val="accent6">
            <a:lumMod val="50000"/>
          </a:schemeClr>
        </a:solidFill>
      </dgm:spPr>
      <dgm:t>
        <a:bodyPr/>
        <a:lstStyle/>
        <a:p>
          <a:r>
            <a:rPr lang="es-PE" sz="1600" b="1" dirty="0" smtClean="0">
              <a:ln>
                <a:noFill/>
              </a:ln>
              <a:solidFill>
                <a:srgbClr val="FFFF00"/>
              </a:solidFill>
            </a:rPr>
            <a:t>Evaluación de informes</a:t>
          </a:r>
          <a:endParaRPr lang="es-PE" sz="1600" b="1" dirty="0">
            <a:ln>
              <a:noFill/>
            </a:ln>
            <a:solidFill>
              <a:srgbClr val="FFFF00"/>
            </a:solidFill>
          </a:endParaRPr>
        </a:p>
      </dgm:t>
    </dgm:pt>
    <dgm:pt modelId="{EE866D2D-8D05-4E13-B47A-3294630A0E4E}" type="parTrans" cxnId="{3C0594DA-D836-44FE-85E7-4565B8FDF089}">
      <dgm:prSet/>
      <dgm:spPr/>
      <dgm:t>
        <a:bodyPr/>
        <a:lstStyle/>
        <a:p>
          <a:endParaRPr lang="es-PE" sz="1600">
            <a:ln>
              <a:noFill/>
            </a:ln>
          </a:endParaRPr>
        </a:p>
      </dgm:t>
    </dgm:pt>
    <dgm:pt modelId="{1E42FC15-4F1A-4599-B3C5-FB7C71A872E8}" type="sibTrans" cxnId="{3C0594DA-D836-44FE-85E7-4565B8FDF089}">
      <dgm:prSet/>
      <dgm:spPr/>
      <dgm:t>
        <a:bodyPr/>
        <a:lstStyle/>
        <a:p>
          <a:endParaRPr lang="es-PE" sz="1600">
            <a:ln>
              <a:noFill/>
            </a:ln>
          </a:endParaRPr>
        </a:p>
      </dgm:t>
    </dgm:pt>
    <dgm:pt modelId="{F1E55C50-D0D1-4ECE-9B4B-B2FD748CA11E}">
      <dgm:prSet custT="1"/>
      <dgm:spPr>
        <a:solidFill>
          <a:schemeClr val="accent6">
            <a:lumMod val="50000"/>
          </a:schemeClr>
        </a:solidFill>
      </dgm:spPr>
      <dgm:t>
        <a:bodyPr/>
        <a:lstStyle/>
        <a:p>
          <a:r>
            <a:rPr lang="es-PE" sz="1600" b="1" dirty="0" smtClean="0">
              <a:ln>
                <a:noFill/>
              </a:ln>
              <a:solidFill>
                <a:srgbClr val="FFFF00"/>
              </a:solidFill>
            </a:rPr>
            <a:t>Análisis de riesgos</a:t>
          </a:r>
          <a:endParaRPr lang="es-PE" sz="1600" b="1" dirty="0">
            <a:ln>
              <a:noFill/>
            </a:ln>
            <a:solidFill>
              <a:srgbClr val="FFFF00"/>
            </a:solidFill>
          </a:endParaRPr>
        </a:p>
      </dgm:t>
    </dgm:pt>
    <dgm:pt modelId="{EE007A01-0070-4346-9702-F2C24503A935}" type="parTrans" cxnId="{A58298B8-6AFC-4151-A2F7-5E7FCE49157C}">
      <dgm:prSet/>
      <dgm:spPr/>
      <dgm:t>
        <a:bodyPr/>
        <a:lstStyle/>
        <a:p>
          <a:endParaRPr lang="es-PE" sz="1600">
            <a:ln>
              <a:noFill/>
            </a:ln>
          </a:endParaRPr>
        </a:p>
      </dgm:t>
    </dgm:pt>
    <dgm:pt modelId="{B88EEA58-2026-4C61-9C79-34096FCE417E}" type="sibTrans" cxnId="{A58298B8-6AFC-4151-A2F7-5E7FCE49157C}">
      <dgm:prSet/>
      <dgm:spPr/>
      <dgm:t>
        <a:bodyPr/>
        <a:lstStyle/>
        <a:p>
          <a:endParaRPr lang="es-PE" sz="1600">
            <a:ln>
              <a:noFill/>
            </a:ln>
          </a:endParaRPr>
        </a:p>
      </dgm:t>
    </dgm:pt>
    <dgm:pt modelId="{D826AF02-E4E2-4AC8-B9AA-24A53AF65E3A}">
      <dgm:prSet custT="1"/>
      <dgm:spPr>
        <a:solidFill>
          <a:schemeClr val="accent6">
            <a:lumMod val="50000"/>
          </a:schemeClr>
        </a:solidFill>
      </dgm:spPr>
      <dgm:t>
        <a:bodyPr/>
        <a:lstStyle/>
        <a:p>
          <a:r>
            <a:rPr lang="es-PE" sz="1600" b="1" dirty="0" smtClean="0">
              <a:ln>
                <a:noFill/>
              </a:ln>
              <a:solidFill>
                <a:srgbClr val="FFFF00"/>
              </a:solidFill>
            </a:rPr>
            <a:t>Gestión de indicadores</a:t>
          </a:r>
          <a:endParaRPr lang="es-PE" sz="1600" b="1" dirty="0">
            <a:ln>
              <a:noFill/>
            </a:ln>
            <a:solidFill>
              <a:srgbClr val="FFFF00"/>
            </a:solidFill>
          </a:endParaRPr>
        </a:p>
      </dgm:t>
    </dgm:pt>
    <dgm:pt modelId="{12C24B2C-D3B7-476A-B070-5E61E2159F85}" type="parTrans" cxnId="{BDA22EE1-D95F-46C7-B14F-29A42E958208}">
      <dgm:prSet/>
      <dgm:spPr/>
      <dgm:t>
        <a:bodyPr/>
        <a:lstStyle/>
        <a:p>
          <a:endParaRPr lang="es-PE" sz="1600">
            <a:ln>
              <a:noFill/>
            </a:ln>
          </a:endParaRPr>
        </a:p>
      </dgm:t>
    </dgm:pt>
    <dgm:pt modelId="{66C2379F-5BE2-4322-ADD9-26FCC2EF990C}" type="sibTrans" cxnId="{BDA22EE1-D95F-46C7-B14F-29A42E958208}">
      <dgm:prSet/>
      <dgm:spPr/>
      <dgm:t>
        <a:bodyPr/>
        <a:lstStyle/>
        <a:p>
          <a:endParaRPr lang="es-PE" sz="1600">
            <a:ln>
              <a:noFill/>
            </a:ln>
          </a:endParaRPr>
        </a:p>
      </dgm:t>
    </dgm:pt>
    <dgm:pt modelId="{BA024000-0605-4943-B701-7908A6802848}">
      <dgm:prSet custT="1"/>
      <dgm:spPr>
        <a:solidFill>
          <a:schemeClr val="accent6">
            <a:lumMod val="50000"/>
          </a:schemeClr>
        </a:solidFill>
      </dgm:spPr>
      <dgm:t>
        <a:bodyPr/>
        <a:lstStyle/>
        <a:p>
          <a:r>
            <a:rPr lang="es-PE" sz="1600" dirty="0" smtClean="0">
              <a:ln>
                <a:noFill/>
              </a:ln>
            </a:rPr>
            <a:t>Funciones operativas</a:t>
          </a:r>
          <a:endParaRPr lang="es-PE" sz="1600" dirty="0">
            <a:ln>
              <a:noFill/>
            </a:ln>
          </a:endParaRPr>
        </a:p>
      </dgm:t>
    </dgm:pt>
    <dgm:pt modelId="{17D668BF-523F-4D46-AC13-5981C09DF9C1}" type="parTrans" cxnId="{BB388D3A-88BA-4DFE-9F7D-2702219A2786}">
      <dgm:prSet/>
      <dgm:spPr/>
      <dgm:t>
        <a:bodyPr/>
        <a:lstStyle/>
        <a:p>
          <a:endParaRPr lang="es-PE" sz="1600">
            <a:ln>
              <a:noFill/>
            </a:ln>
          </a:endParaRPr>
        </a:p>
      </dgm:t>
    </dgm:pt>
    <dgm:pt modelId="{C08FA978-D40F-4EA1-94BD-C2636A4017B0}" type="sibTrans" cxnId="{BB388D3A-88BA-4DFE-9F7D-2702219A2786}">
      <dgm:prSet/>
      <dgm:spPr/>
      <dgm:t>
        <a:bodyPr/>
        <a:lstStyle/>
        <a:p>
          <a:endParaRPr lang="es-PE" sz="1600">
            <a:ln>
              <a:noFill/>
            </a:ln>
          </a:endParaRPr>
        </a:p>
      </dgm:t>
    </dgm:pt>
    <dgm:pt modelId="{1F030171-4FDA-46A7-8CD4-7F0614B334C6}">
      <dgm:prSet custT="1"/>
      <dgm:spPr>
        <a:solidFill>
          <a:schemeClr val="accent6">
            <a:lumMod val="50000"/>
          </a:schemeClr>
        </a:solidFill>
      </dgm:spPr>
      <dgm:t>
        <a:bodyPr/>
        <a:lstStyle/>
        <a:p>
          <a:r>
            <a:rPr lang="es-PE" sz="1600" b="1" dirty="0" smtClean="0">
              <a:ln>
                <a:noFill/>
              </a:ln>
              <a:solidFill>
                <a:srgbClr val="FFFF00"/>
              </a:solidFill>
            </a:rPr>
            <a:t>Capacitación</a:t>
          </a:r>
          <a:endParaRPr lang="es-PE" sz="1600" b="1" dirty="0">
            <a:ln>
              <a:noFill/>
            </a:ln>
            <a:solidFill>
              <a:srgbClr val="FFFF00"/>
            </a:solidFill>
          </a:endParaRPr>
        </a:p>
      </dgm:t>
    </dgm:pt>
    <dgm:pt modelId="{FAB8F4DF-DC29-411F-B63D-2C29832C74FF}" type="parTrans" cxnId="{EF585980-FD69-49A7-9140-51A24E91189A}">
      <dgm:prSet/>
      <dgm:spPr/>
      <dgm:t>
        <a:bodyPr/>
        <a:lstStyle/>
        <a:p>
          <a:endParaRPr lang="es-PE"/>
        </a:p>
      </dgm:t>
    </dgm:pt>
    <dgm:pt modelId="{2D655685-D4BF-476A-B0E1-2553245C12BD}" type="sibTrans" cxnId="{EF585980-FD69-49A7-9140-51A24E91189A}">
      <dgm:prSet/>
      <dgm:spPr/>
      <dgm:t>
        <a:bodyPr/>
        <a:lstStyle/>
        <a:p>
          <a:endParaRPr lang="es-PE"/>
        </a:p>
      </dgm:t>
    </dgm:pt>
    <dgm:pt modelId="{C000A334-027A-4DCA-9199-134DCB180ACF}" type="pres">
      <dgm:prSet presAssocID="{D0B87E17-274E-4FAC-878F-65A33101DCB6}" presName="hierChild1" presStyleCnt="0">
        <dgm:presLayoutVars>
          <dgm:orgChart val="1"/>
          <dgm:chPref val="1"/>
          <dgm:dir/>
          <dgm:animOne val="branch"/>
          <dgm:animLvl val="lvl"/>
          <dgm:resizeHandles/>
        </dgm:presLayoutVars>
      </dgm:prSet>
      <dgm:spPr/>
      <dgm:t>
        <a:bodyPr/>
        <a:lstStyle/>
        <a:p>
          <a:endParaRPr lang="es-PE"/>
        </a:p>
      </dgm:t>
    </dgm:pt>
    <dgm:pt modelId="{1375B036-51B5-4933-B5DB-624AC9B19E6E}" type="pres">
      <dgm:prSet presAssocID="{72B99FD6-2511-4E94-8DB4-D9FE21E01BF9}" presName="hierRoot1" presStyleCnt="0">
        <dgm:presLayoutVars>
          <dgm:hierBranch val="init"/>
        </dgm:presLayoutVars>
      </dgm:prSet>
      <dgm:spPr/>
    </dgm:pt>
    <dgm:pt modelId="{D8EED064-185F-45C5-BBCA-3D985CAEE8D7}" type="pres">
      <dgm:prSet presAssocID="{72B99FD6-2511-4E94-8DB4-D9FE21E01BF9}" presName="rootComposite1" presStyleCnt="0"/>
      <dgm:spPr/>
    </dgm:pt>
    <dgm:pt modelId="{3D3DBF93-0347-4F35-9CA9-6AF30ED1D211}" type="pres">
      <dgm:prSet presAssocID="{72B99FD6-2511-4E94-8DB4-D9FE21E01BF9}" presName="rootText1" presStyleLbl="node0" presStyleIdx="0" presStyleCnt="1">
        <dgm:presLayoutVars>
          <dgm:chPref val="3"/>
        </dgm:presLayoutVars>
      </dgm:prSet>
      <dgm:spPr/>
      <dgm:t>
        <a:bodyPr/>
        <a:lstStyle/>
        <a:p>
          <a:endParaRPr lang="es-PE"/>
        </a:p>
      </dgm:t>
    </dgm:pt>
    <dgm:pt modelId="{13BB267E-B6CB-487E-88FF-639E5CAD1146}" type="pres">
      <dgm:prSet presAssocID="{72B99FD6-2511-4E94-8DB4-D9FE21E01BF9}" presName="rootConnector1" presStyleLbl="node1" presStyleIdx="0" presStyleCnt="0"/>
      <dgm:spPr/>
      <dgm:t>
        <a:bodyPr/>
        <a:lstStyle/>
        <a:p>
          <a:endParaRPr lang="es-PE"/>
        </a:p>
      </dgm:t>
    </dgm:pt>
    <dgm:pt modelId="{4EEC4010-946E-45D9-8E29-0D0C5717D5CB}" type="pres">
      <dgm:prSet presAssocID="{72B99FD6-2511-4E94-8DB4-D9FE21E01BF9}" presName="hierChild2" presStyleCnt="0"/>
      <dgm:spPr/>
    </dgm:pt>
    <dgm:pt modelId="{0BAFFC14-E85B-4DA7-9579-F5A35B410054}" type="pres">
      <dgm:prSet presAssocID="{81AA95A2-C82A-459D-9E5A-422D5D06CDF5}" presName="Name37" presStyleLbl="parChTrans1D2" presStyleIdx="0" presStyleCnt="2"/>
      <dgm:spPr/>
      <dgm:t>
        <a:bodyPr/>
        <a:lstStyle/>
        <a:p>
          <a:endParaRPr lang="es-PE"/>
        </a:p>
      </dgm:t>
    </dgm:pt>
    <dgm:pt modelId="{9778D0DE-0C8B-427C-8BD2-4DC8DCD92390}" type="pres">
      <dgm:prSet presAssocID="{1BF10D6E-96B0-4819-BA09-9C7A3E6982E0}" presName="hierRoot2" presStyleCnt="0">
        <dgm:presLayoutVars>
          <dgm:hierBranch val="init"/>
        </dgm:presLayoutVars>
      </dgm:prSet>
      <dgm:spPr/>
    </dgm:pt>
    <dgm:pt modelId="{8FDEC4B2-2B13-4FC3-B8EB-0C373061E4FE}" type="pres">
      <dgm:prSet presAssocID="{1BF10D6E-96B0-4819-BA09-9C7A3E6982E0}" presName="rootComposite" presStyleCnt="0"/>
      <dgm:spPr/>
    </dgm:pt>
    <dgm:pt modelId="{AC579140-1F60-4ACB-8DEB-00A98D917140}" type="pres">
      <dgm:prSet presAssocID="{1BF10D6E-96B0-4819-BA09-9C7A3E6982E0}" presName="rootText" presStyleLbl="node2" presStyleIdx="0" presStyleCnt="2" custLinFactNeighborX="-45305">
        <dgm:presLayoutVars>
          <dgm:chPref val="3"/>
        </dgm:presLayoutVars>
      </dgm:prSet>
      <dgm:spPr/>
      <dgm:t>
        <a:bodyPr/>
        <a:lstStyle/>
        <a:p>
          <a:endParaRPr lang="es-PE"/>
        </a:p>
      </dgm:t>
    </dgm:pt>
    <dgm:pt modelId="{3430EDE7-E37C-4B64-8164-C0FA705E8E16}" type="pres">
      <dgm:prSet presAssocID="{1BF10D6E-96B0-4819-BA09-9C7A3E6982E0}" presName="rootConnector" presStyleLbl="node2" presStyleIdx="0" presStyleCnt="2"/>
      <dgm:spPr/>
      <dgm:t>
        <a:bodyPr/>
        <a:lstStyle/>
        <a:p>
          <a:endParaRPr lang="es-PE"/>
        </a:p>
      </dgm:t>
    </dgm:pt>
    <dgm:pt modelId="{92C68BD9-FAE3-49E8-A23C-884E7E9A42CF}" type="pres">
      <dgm:prSet presAssocID="{1BF10D6E-96B0-4819-BA09-9C7A3E6982E0}" presName="hierChild4" presStyleCnt="0"/>
      <dgm:spPr/>
    </dgm:pt>
    <dgm:pt modelId="{0665A1DF-E138-4E38-A969-D5EDDED9133C}" type="pres">
      <dgm:prSet presAssocID="{17D668BF-523F-4D46-AC13-5981C09DF9C1}" presName="Name37" presStyleLbl="parChTrans1D3" presStyleIdx="0" presStyleCnt="6"/>
      <dgm:spPr/>
      <dgm:t>
        <a:bodyPr/>
        <a:lstStyle/>
        <a:p>
          <a:endParaRPr lang="es-PE"/>
        </a:p>
      </dgm:t>
    </dgm:pt>
    <dgm:pt modelId="{8409BB8B-3031-4DF0-ADB5-BE01F29D9871}" type="pres">
      <dgm:prSet presAssocID="{BA024000-0605-4943-B701-7908A6802848}" presName="hierRoot2" presStyleCnt="0">
        <dgm:presLayoutVars>
          <dgm:hierBranch val="init"/>
        </dgm:presLayoutVars>
      </dgm:prSet>
      <dgm:spPr/>
    </dgm:pt>
    <dgm:pt modelId="{B2D5A567-4D09-4AA5-998D-D08F9124E4BA}" type="pres">
      <dgm:prSet presAssocID="{BA024000-0605-4943-B701-7908A6802848}" presName="rootComposite" presStyleCnt="0"/>
      <dgm:spPr/>
    </dgm:pt>
    <dgm:pt modelId="{275EC537-4DB3-4235-B4D4-9A58F245A219}" type="pres">
      <dgm:prSet presAssocID="{BA024000-0605-4943-B701-7908A6802848}" presName="rootText" presStyleLbl="node3" presStyleIdx="0" presStyleCnt="6" custLinFactNeighborX="-41820">
        <dgm:presLayoutVars>
          <dgm:chPref val="3"/>
        </dgm:presLayoutVars>
      </dgm:prSet>
      <dgm:spPr/>
      <dgm:t>
        <a:bodyPr/>
        <a:lstStyle/>
        <a:p>
          <a:endParaRPr lang="es-PE"/>
        </a:p>
      </dgm:t>
    </dgm:pt>
    <dgm:pt modelId="{43FCF1AE-A018-43AB-AF46-3395566DDCE7}" type="pres">
      <dgm:prSet presAssocID="{BA024000-0605-4943-B701-7908A6802848}" presName="rootConnector" presStyleLbl="node3" presStyleIdx="0" presStyleCnt="6"/>
      <dgm:spPr/>
      <dgm:t>
        <a:bodyPr/>
        <a:lstStyle/>
        <a:p>
          <a:endParaRPr lang="es-PE"/>
        </a:p>
      </dgm:t>
    </dgm:pt>
    <dgm:pt modelId="{B69F6C28-D35E-4841-B7E4-5A8D8BE9FC94}" type="pres">
      <dgm:prSet presAssocID="{BA024000-0605-4943-B701-7908A6802848}" presName="hierChild4" presStyleCnt="0"/>
      <dgm:spPr/>
    </dgm:pt>
    <dgm:pt modelId="{2D90D71B-49FF-4D0F-9483-9AA2389AD558}" type="pres">
      <dgm:prSet presAssocID="{BA024000-0605-4943-B701-7908A6802848}" presName="hierChild5" presStyleCnt="0"/>
      <dgm:spPr/>
    </dgm:pt>
    <dgm:pt modelId="{4B24F3AC-9357-4707-9113-10F120F06C8C}" type="pres">
      <dgm:prSet presAssocID="{FAB8F4DF-DC29-411F-B63D-2C29832C74FF}" presName="Name37" presStyleLbl="parChTrans1D3" presStyleIdx="1" presStyleCnt="6"/>
      <dgm:spPr/>
      <dgm:t>
        <a:bodyPr/>
        <a:lstStyle/>
        <a:p>
          <a:endParaRPr lang="es-PE"/>
        </a:p>
      </dgm:t>
    </dgm:pt>
    <dgm:pt modelId="{2BF78BBA-F52F-4184-9438-24239BE0FC89}" type="pres">
      <dgm:prSet presAssocID="{1F030171-4FDA-46A7-8CD4-7F0614B334C6}" presName="hierRoot2" presStyleCnt="0">
        <dgm:presLayoutVars>
          <dgm:hierBranch val="init"/>
        </dgm:presLayoutVars>
      </dgm:prSet>
      <dgm:spPr/>
    </dgm:pt>
    <dgm:pt modelId="{B6B26CE1-4A3B-4598-A61B-60156F9B14CE}" type="pres">
      <dgm:prSet presAssocID="{1F030171-4FDA-46A7-8CD4-7F0614B334C6}" presName="rootComposite" presStyleCnt="0"/>
      <dgm:spPr/>
    </dgm:pt>
    <dgm:pt modelId="{DB1FA795-AE4B-4F92-A67B-6511C658EEA5}" type="pres">
      <dgm:prSet presAssocID="{1F030171-4FDA-46A7-8CD4-7F0614B334C6}" presName="rootText" presStyleLbl="node3" presStyleIdx="1" presStyleCnt="6" custLinFactNeighborX="-41820">
        <dgm:presLayoutVars>
          <dgm:chPref val="3"/>
        </dgm:presLayoutVars>
      </dgm:prSet>
      <dgm:spPr/>
      <dgm:t>
        <a:bodyPr/>
        <a:lstStyle/>
        <a:p>
          <a:endParaRPr lang="es-PE"/>
        </a:p>
      </dgm:t>
    </dgm:pt>
    <dgm:pt modelId="{CE64B6DD-7786-4207-8636-54707AF0B2A5}" type="pres">
      <dgm:prSet presAssocID="{1F030171-4FDA-46A7-8CD4-7F0614B334C6}" presName="rootConnector" presStyleLbl="node3" presStyleIdx="1" presStyleCnt="6"/>
      <dgm:spPr/>
      <dgm:t>
        <a:bodyPr/>
        <a:lstStyle/>
        <a:p>
          <a:endParaRPr lang="es-PE"/>
        </a:p>
      </dgm:t>
    </dgm:pt>
    <dgm:pt modelId="{1C5AF2B6-E4B3-403E-9A34-F0A985555221}" type="pres">
      <dgm:prSet presAssocID="{1F030171-4FDA-46A7-8CD4-7F0614B334C6}" presName="hierChild4" presStyleCnt="0"/>
      <dgm:spPr/>
    </dgm:pt>
    <dgm:pt modelId="{B614CEED-369F-4B7F-8F70-03E74EEC7FAF}" type="pres">
      <dgm:prSet presAssocID="{1F030171-4FDA-46A7-8CD4-7F0614B334C6}" presName="hierChild5" presStyleCnt="0"/>
      <dgm:spPr/>
    </dgm:pt>
    <dgm:pt modelId="{1262B2C8-F417-4AF5-A514-01C846F4ACD1}" type="pres">
      <dgm:prSet presAssocID="{1BF10D6E-96B0-4819-BA09-9C7A3E6982E0}" presName="hierChild5" presStyleCnt="0"/>
      <dgm:spPr/>
    </dgm:pt>
    <dgm:pt modelId="{1FFBF440-0665-4FB3-8935-F64A16674E3E}" type="pres">
      <dgm:prSet presAssocID="{CE49FC37-2A88-4388-AF02-5DDAFF6C94B4}" presName="Name37" presStyleLbl="parChTrans1D2" presStyleIdx="1" presStyleCnt="2"/>
      <dgm:spPr/>
      <dgm:t>
        <a:bodyPr/>
        <a:lstStyle/>
        <a:p>
          <a:endParaRPr lang="es-PE"/>
        </a:p>
      </dgm:t>
    </dgm:pt>
    <dgm:pt modelId="{5F2276EB-2123-4355-BFAB-15AF236C442E}" type="pres">
      <dgm:prSet presAssocID="{2DC24916-E843-479C-8DE0-DE4130C07BDA}" presName="hierRoot2" presStyleCnt="0">
        <dgm:presLayoutVars>
          <dgm:hierBranch val="init"/>
        </dgm:presLayoutVars>
      </dgm:prSet>
      <dgm:spPr/>
    </dgm:pt>
    <dgm:pt modelId="{58B345E7-128E-4FE6-BD7F-851BCB275EBB}" type="pres">
      <dgm:prSet presAssocID="{2DC24916-E843-479C-8DE0-DE4130C07BDA}" presName="rootComposite" presStyleCnt="0"/>
      <dgm:spPr/>
    </dgm:pt>
    <dgm:pt modelId="{611286DE-C395-49A9-9932-6C0E8175E074}" type="pres">
      <dgm:prSet presAssocID="{2DC24916-E843-479C-8DE0-DE4130C07BDA}" presName="rootText" presStyleLbl="node2" presStyleIdx="1" presStyleCnt="2" custLinFactNeighborX="48790">
        <dgm:presLayoutVars>
          <dgm:chPref val="3"/>
        </dgm:presLayoutVars>
      </dgm:prSet>
      <dgm:spPr/>
      <dgm:t>
        <a:bodyPr/>
        <a:lstStyle/>
        <a:p>
          <a:endParaRPr lang="es-PE"/>
        </a:p>
      </dgm:t>
    </dgm:pt>
    <dgm:pt modelId="{11930FD8-26ED-4C2D-AE14-2B51B0FBBF0D}" type="pres">
      <dgm:prSet presAssocID="{2DC24916-E843-479C-8DE0-DE4130C07BDA}" presName="rootConnector" presStyleLbl="node2" presStyleIdx="1" presStyleCnt="2"/>
      <dgm:spPr/>
      <dgm:t>
        <a:bodyPr/>
        <a:lstStyle/>
        <a:p>
          <a:endParaRPr lang="es-PE"/>
        </a:p>
      </dgm:t>
    </dgm:pt>
    <dgm:pt modelId="{C4E54D26-4AE4-4C46-87BE-67E939970EBE}" type="pres">
      <dgm:prSet presAssocID="{2DC24916-E843-479C-8DE0-DE4130C07BDA}" presName="hierChild4" presStyleCnt="0"/>
      <dgm:spPr/>
    </dgm:pt>
    <dgm:pt modelId="{C27761E3-B276-40BE-A8AB-49CFA3FD03F5}" type="pres">
      <dgm:prSet presAssocID="{AB18C793-837E-4773-B0B8-3F2F91B9E4BB}" presName="Name37" presStyleLbl="parChTrans1D3" presStyleIdx="2" presStyleCnt="6"/>
      <dgm:spPr/>
      <dgm:t>
        <a:bodyPr/>
        <a:lstStyle/>
        <a:p>
          <a:endParaRPr lang="es-PE"/>
        </a:p>
      </dgm:t>
    </dgm:pt>
    <dgm:pt modelId="{4900ABA3-65C9-457B-A996-B763C1B22028}" type="pres">
      <dgm:prSet presAssocID="{DC266572-DDBA-4242-A70B-AB98EA5975AE}" presName="hierRoot2" presStyleCnt="0">
        <dgm:presLayoutVars>
          <dgm:hierBranch val="init"/>
        </dgm:presLayoutVars>
      </dgm:prSet>
      <dgm:spPr/>
    </dgm:pt>
    <dgm:pt modelId="{E5B60FB8-333D-4132-8BF5-C628E35593E1}" type="pres">
      <dgm:prSet presAssocID="{DC266572-DDBA-4242-A70B-AB98EA5975AE}" presName="rootComposite" presStyleCnt="0"/>
      <dgm:spPr/>
    </dgm:pt>
    <dgm:pt modelId="{2F5D8FD0-1BE3-4F27-8603-237EE89F9610}" type="pres">
      <dgm:prSet presAssocID="{DC266572-DDBA-4242-A70B-AB98EA5975AE}" presName="rootText" presStyleLbl="node3" presStyleIdx="2" presStyleCnt="6" custLinFactNeighborX="43911">
        <dgm:presLayoutVars>
          <dgm:chPref val="3"/>
        </dgm:presLayoutVars>
      </dgm:prSet>
      <dgm:spPr/>
      <dgm:t>
        <a:bodyPr/>
        <a:lstStyle/>
        <a:p>
          <a:endParaRPr lang="es-PE"/>
        </a:p>
      </dgm:t>
    </dgm:pt>
    <dgm:pt modelId="{5EA29CD7-26AD-4D69-8305-D0ADB01DC104}" type="pres">
      <dgm:prSet presAssocID="{DC266572-DDBA-4242-A70B-AB98EA5975AE}" presName="rootConnector" presStyleLbl="node3" presStyleIdx="2" presStyleCnt="6"/>
      <dgm:spPr/>
      <dgm:t>
        <a:bodyPr/>
        <a:lstStyle/>
        <a:p>
          <a:endParaRPr lang="es-PE"/>
        </a:p>
      </dgm:t>
    </dgm:pt>
    <dgm:pt modelId="{12423DED-9700-46F3-BCEE-E573B71B5D8B}" type="pres">
      <dgm:prSet presAssocID="{DC266572-DDBA-4242-A70B-AB98EA5975AE}" presName="hierChild4" presStyleCnt="0"/>
      <dgm:spPr/>
    </dgm:pt>
    <dgm:pt modelId="{943C522C-D2B0-4863-B7B4-96C1B32724C5}" type="pres">
      <dgm:prSet presAssocID="{DC266572-DDBA-4242-A70B-AB98EA5975AE}" presName="hierChild5" presStyleCnt="0"/>
      <dgm:spPr/>
    </dgm:pt>
    <dgm:pt modelId="{38533B0D-2222-49E0-9E7B-0DB047ECE1A3}" type="pres">
      <dgm:prSet presAssocID="{EE866D2D-8D05-4E13-B47A-3294630A0E4E}" presName="Name37" presStyleLbl="parChTrans1D3" presStyleIdx="3" presStyleCnt="6"/>
      <dgm:spPr/>
      <dgm:t>
        <a:bodyPr/>
        <a:lstStyle/>
        <a:p>
          <a:endParaRPr lang="es-PE"/>
        </a:p>
      </dgm:t>
    </dgm:pt>
    <dgm:pt modelId="{B0AD4554-901C-49AD-B2DD-5D56E3DB56FC}" type="pres">
      <dgm:prSet presAssocID="{0216D707-5168-40B3-B623-C2C7CDA2CE14}" presName="hierRoot2" presStyleCnt="0">
        <dgm:presLayoutVars>
          <dgm:hierBranch val="init"/>
        </dgm:presLayoutVars>
      </dgm:prSet>
      <dgm:spPr/>
    </dgm:pt>
    <dgm:pt modelId="{5EE18746-B500-42DB-9DEF-DB913B8A8C94}" type="pres">
      <dgm:prSet presAssocID="{0216D707-5168-40B3-B623-C2C7CDA2CE14}" presName="rootComposite" presStyleCnt="0"/>
      <dgm:spPr/>
    </dgm:pt>
    <dgm:pt modelId="{351BFB5B-4BFD-4E88-A48B-D26E0B0B6A68}" type="pres">
      <dgm:prSet presAssocID="{0216D707-5168-40B3-B623-C2C7CDA2CE14}" presName="rootText" presStyleLbl="node3" presStyleIdx="3" presStyleCnt="6" custLinFactNeighborX="43911">
        <dgm:presLayoutVars>
          <dgm:chPref val="3"/>
        </dgm:presLayoutVars>
      </dgm:prSet>
      <dgm:spPr/>
      <dgm:t>
        <a:bodyPr/>
        <a:lstStyle/>
        <a:p>
          <a:endParaRPr lang="es-PE"/>
        </a:p>
      </dgm:t>
    </dgm:pt>
    <dgm:pt modelId="{59BED23F-719E-4808-9DBE-F72C5D3D2EA5}" type="pres">
      <dgm:prSet presAssocID="{0216D707-5168-40B3-B623-C2C7CDA2CE14}" presName="rootConnector" presStyleLbl="node3" presStyleIdx="3" presStyleCnt="6"/>
      <dgm:spPr/>
      <dgm:t>
        <a:bodyPr/>
        <a:lstStyle/>
        <a:p>
          <a:endParaRPr lang="es-PE"/>
        </a:p>
      </dgm:t>
    </dgm:pt>
    <dgm:pt modelId="{B8891C0D-89D5-42F1-BC0A-8DFBAF6A6CA8}" type="pres">
      <dgm:prSet presAssocID="{0216D707-5168-40B3-B623-C2C7CDA2CE14}" presName="hierChild4" presStyleCnt="0"/>
      <dgm:spPr/>
    </dgm:pt>
    <dgm:pt modelId="{119D8160-847F-4206-AD29-F2E9DFD70560}" type="pres">
      <dgm:prSet presAssocID="{0216D707-5168-40B3-B623-C2C7CDA2CE14}" presName="hierChild5" presStyleCnt="0"/>
      <dgm:spPr/>
    </dgm:pt>
    <dgm:pt modelId="{0CAFD7EC-5786-4917-8964-2946B6784D3D}" type="pres">
      <dgm:prSet presAssocID="{EE007A01-0070-4346-9702-F2C24503A935}" presName="Name37" presStyleLbl="parChTrans1D3" presStyleIdx="4" presStyleCnt="6"/>
      <dgm:spPr/>
      <dgm:t>
        <a:bodyPr/>
        <a:lstStyle/>
        <a:p>
          <a:endParaRPr lang="es-PE"/>
        </a:p>
      </dgm:t>
    </dgm:pt>
    <dgm:pt modelId="{50DE7EB5-7981-49EC-BA95-66CC0F5A121E}" type="pres">
      <dgm:prSet presAssocID="{F1E55C50-D0D1-4ECE-9B4B-B2FD748CA11E}" presName="hierRoot2" presStyleCnt="0">
        <dgm:presLayoutVars>
          <dgm:hierBranch val="init"/>
        </dgm:presLayoutVars>
      </dgm:prSet>
      <dgm:spPr/>
    </dgm:pt>
    <dgm:pt modelId="{0A603A3B-DFAE-4937-99A2-68A3EEABFDF0}" type="pres">
      <dgm:prSet presAssocID="{F1E55C50-D0D1-4ECE-9B4B-B2FD748CA11E}" presName="rootComposite" presStyleCnt="0"/>
      <dgm:spPr/>
    </dgm:pt>
    <dgm:pt modelId="{7C1A3274-55B6-47D7-A5ED-E970ADA9EFFF}" type="pres">
      <dgm:prSet presAssocID="{F1E55C50-D0D1-4ECE-9B4B-B2FD748CA11E}" presName="rootText" presStyleLbl="node3" presStyleIdx="4" presStyleCnt="6" custLinFactNeighborX="43911">
        <dgm:presLayoutVars>
          <dgm:chPref val="3"/>
        </dgm:presLayoutVars>
      </dgm:prSet>
      <dgm:spPr/>
      <dgm:t>
        <a:bodyPr/>
        <a:lstStyle/>
        <a:p>
          <a:endParaRPr lang="es-PE"/>
        </a:p>
      </dgm:t>
    </dgm:pt>
    <dgm:pt modelId="{06943EB2-BD17-4869-85C7-A45B1643DA04}" type="pres">
      <dgm:prSet presAssocID="{F1E55C50-D0D1-4ECE-9B4B-B2FD748CA11E}" presName="rootConnector" presStyleLbl="node3" presStyleIdx="4" presStyleCnt="6"/>
      <dgm:spPr/>
      <dgm:t>
        <a:bodyPr/>
        <a:lstStyle/>
        <a:p>
          <a:endParaRPr lang="es-PE"/>
        </a:p>
      </dgm:t>
    </dgm:pt>
    <dgm:pt modelId="{664A9A81-653D-4D92-AB08-0211283B307B}" type="pres">
      <dgm:prSet presAssocID="{F1E55C50-D0D1-4ECE-9B4B-B2FD748CA11E}" presName="hierChild4" presStyleCnt="0"/>
      <dgm:spPr/>
    </dgm:pt>
    <dgm:pt modelId="{9DD99F24-42E1-4B67-BFD3-4ECD42485AC0}" type="pres">
      <dgm:prSet presAssocID="{F1E55C50-D0D1-4ECE-9B4B-B2FD748CA11E}" presName="hierChild5" presStyleCnt="0"/>
      <dgm:spPr/>
    </dgm:pt>
    <dgm:pt modelId="{A151A388-E1D0-4417-9E6D-5357DB65F0FB}" type="pres">
      <dgm:prSet presAssocID="{12C24B2C-D3B7-476A-B070-5E61E2159F85}" presName="Name37" presStyleLbl="parChTrans1D3" presStyleIdx="5" presStyleCnt="6"/>
      <dgm:spPr/>
      <dgm:t>
        <a:bodyPr/>
        <a:lstStyle/>
        <a:p>
          <a:endParaRPr lang="es-PE"/>
        </a:p>
      </dgm:t>
    </dgm:pt>
    <dgm:pt modelId="{1047E764-1292-4643-8E91-D301CC4FA5FC}" type="pres">
      <dgm:prSet presAssocID="{D826AF02-E4E2-4AC8-B9AA-24A53AF65E3A}" presName="hierRoot2" presStyleCnt="0">
        <dgm:presLayoutVars>
          <dgm:hierBranch val="init"/>
        </dgm:presLayoutVars>
      </dgm:prSet>
      <dgm:spPr/>
    </dgm:pt>
    <dgm:pt modelId="{86733916-B66D-4184-8804-2ADBB9EDC6A2}" type="pres">
      <dgm:prSet presAssocID="{D826AF02-E4E2-4AC8-B9AA-24A53AF65E3A}" presName="rootComposite" presStyleCnt="0"/>
      <dgm:spPr/>
    </dgm:pt>
    <dgm:pt modelId="{E7BC84BC-6DC4-4663-A8A5-DC04A63394CA}" type="pres">
      <dgm:prSet presAssocID="{D826AF02-E4E2-4AC8-B9AA-24A53AF65E3A}" presName="rootText" presStyleLbl="node3" presStyleIdx="5" presStyleCnt="6" custLinFactNeighborX="43911">
        <dgm:presLayoutVars>
          <dgm:chPref val="3"/>
        </dgm:presLayoutVars>
      </dgm:prSet>
      <dgm:spPr/>
      <dgm:t>
        <a:bodyPr/>
        <a:lstStyle/>
        <a:p>
          <a:endParaRPr lang="es-PE"/>
        </a:p>
      </dgm:t>
    </dgm:pt>
    <dgm:pt modelId="{5C2B8E64-638E-4F2A-9172-50838CA08BD5}" type="pres">
      <dgm:prSet presAssocID="{D826AF02-E4E2-4AC8-B9AA-24A53AF65E3A}" presName="rootConnector" presStyleLbl="node3" presStyleIdx="5" presStyleCnt="6"/>
      <dgm:spPr/>
      <dgm:t>
        <a:bodyPr/>
        <a:lstStyle/>
        <a:p>
          <a:endParaRPr lang="es-PE"/>
        </a:p>
      </dgm:t>
    </dgm:pt>
    <dgm:pt modelId="{BBA8FAB3-C4A0-4A2F-A4CC-4886B71228F2}" type="pres">
      <dgm:prSet presAssocID="{D826AF02-E4E2-4AC8-B9AA-24A53AF65E3A}" presName="hierChild4" presStyleCnt="0"/>
      <dgm:spPr/>
    </dgm:pt>
    <dgm:pt modelId="{E0D63E4F-9629-4446-BCFF-56F306F54AF7}" type="pres">
      <dgm:prSet presAssocID="{D826AF02-E4E2-4AC8-B9AA-24A53AF65E3A}" presName="hierChild5" presStyleCnt="0"/>
      <dgm:spPr/>
    </dgm:pt>
    <dgm:pt modelId="{835FDD31-2C25-407C-B7A7-3F572550A8C4}" type="pres">
      <dgm:prSet presAssocID="{2DC24916-E843-479C-8DE0-DE4130C07BDA}" presName="hierChild5" presStyleCnt="0"/>
      <dgm:spPr/>
    </dgm:pt>
    <dgm:pt modelId="{5448D9E4-10F3-476B-AF47-3C43F1AC6E12}" type="pres">
      <dgm:prSet presAssocID="{72B99FD6-2511-4E94-8DB4-D9FE21E01BF9}" presName="hierChild3" presStyleCnt="0"/>
      <dgm:spPr/>
    </dgm:pt>
  </dgm:ptLst>
  <dgm:cxnLst>
    <dgm:cxn modelId="{A4294FDE-76EC-4C4F-847C-EE3060EBEB3D}" type="presOf" srcId="{1BF10D6E-96B0-4819-BA09-9C7A3E6982E0}" destId="{AC579140-1F60-4ACB-8DEB-00A98D917140}" srcOrd="0" destOrd="0" presId="urn:microsoft.com/office/officeart/2005/8/layout/orgChart1"/>
    <dgm:cxn modelId="{3E2CAA9A-29A5-4AF7-BDEC-FB2D705A053B}" type="presOf" srcId="{D826AF02-E4E2-4AC8-B9AA-24A53AF65E3A}" destId="{5C2B8E64-638E-4F2A-9172-50838CA08BD5}" srcOrd="1" destOrd="0" presId="urn:microsoft.com/office/officeart/2005/8/layout/orgChart1"/>
    <dgm:cxn modelId="{90ADC8D9-AFDB-4048-AE08-31332FF7629B}" type="presOf" srcId="{1BF10D6E-96B0-4819-BA09-9C7A3E6982E0}" destId="{3430EDE7-E37C-4B64-8164-C0FA705E8E16}" srcOrd="1" destOrd="0" presId="urn:microsoft.com/office/officeart/2005/8/layout/orgChart1"/>
    <dgm:cxn modelId="{F9C17291-4CDA-4338-B5A1-1241A4AB560D}" srcId="{72B99FD6-2511-4E94-8DB4-D9FE21E01BF9}" destId="{1BF10D6E-96B0-4819-BA09-9C7A3E6982E0}" srcOrd="0" destOrd="0" parTransId="{81AA95A2-C82A-459D-9E5A-422D5D06CDF5}" sibTransId="{73BF04DD-3ABE-4146-91DA-D51F19BB68FA}"/>
    <dgm:cxn modelId="{D9155D34-D718-4B23-BDA9-0630072CBE0C}" type="presOf" srcId="{72B99FD6-2511-4E94-8DB4-D9FE21E01BF9}" destId="{3D3DBF93-0347-4F35-9CA9-6AF30ED1D211}" srcOrd="0" destOrd="0" presId="urn:microsoft.com/office/officeart/2005/8/layout/orgChart1"/>
    <dgm:cxn modelId="{A58298B8-6AFC-4151-A2F7-5E7FCE49157C}" srcId="{2DC24916-E843-479C-8DE0-DE4130C07BDA}" destId="{F1E55C50-D0D1-4ECE-9B4B-B2FD748CA11E}" srcOrd="2" destOrd="0" parTransId="{EE007A01-0070-4346-9702-F2C24503A935}" sibTransId="{B88EEA58-2026-4C61-9C79-34096FCE417E}"/>
    <dgm:cxn modelId="{7747A9AF-F487-4EAF-ABD3-3FD43E5DC09F}" type="presOf" srcId="{72B99FD6-2511-4E94-8DB4-D9FE21E01BF9}" destId="{13BB267E-B6CB-487E-88FF-639E5CAD1146}" srcOrd="1" destOrd="0" presId="urn:microsoft.com/office/officeart/2005/8/layout/orgChart1"/>
    <dgm:cxn modelId="{ECE18381-C37C-4B76-89A0-E4FA75E8FFB9}" type="presOf" srcId="{BA024000-0605-4943-B701-7908A6802848}" destId="{275EC537-4DB3-4235-B4D4-9A58F245A219}" srcOrd="0" destOrd="0" presId="urn:microsoft.com/office/officeart/2005/8/layout/orgChart1"/>
    <dgm:cxn modelId="{FE438552-4CD4-4F48-A77F-78545A3B5011}" type="presOf" srcId="{CE49FC37-2A88-4388-AF02-5DDAFF6C94B4}" destId="{1FFBF440-0665-4FB3-8935-F64A16674E3E}" srcOrd="0" destOrd="0" presId="urn:microsoft.com/office/officeart/2005/8/layout/orgChart1"/>
    <dgm:cxn modelId="{52FB23DF-16C3-41C0-8473-7701A2641DA0}" type="presOf" srcId="{DC266572-DDBA-4242-A70B-AB98EA5975AE}" destId="{5EA29CD7-26AD-4D69-8305-D0ADB01DC104}" srcOrd="1" destOrd="0" presId="urn:microsoft.com/office/officeart/2005/8/layout/orgChart1"/>
    <dgm:cxn modelId="{BB388D3A-88BA-4DFE-9F7D-2702219A2786}" srcId="{1BF10D6E-96B0-4819-BA09-9C7A3E6982E0}" destId="{BA024000-0605-4943-B701-7908A6802848}" srcOrd="0" destOrd="0" parTransId="{17D668BF-523F-4D46-AC13-5981C09DF9C1}" sibTransId="{C08FA978-D40F-4EA1-94BD-C2636A4017B0}"/>
    <dgm:cxn modelId="{A4F0E444-D226-404D-A1CF-07A32719F94B}" type="presOf" srcId="{81AA95A2-C82A-459D-9E5A-422D5D06CDF5}" destId="{0BAFFC14-E85B-4DA7-9579-F5A35B410054}" srcOrd="0" destOrd="0" presId="urn:microsoft.com/office/officeart/2005/8/layout/orgChart1"/>
    <dgm:cxn modelId="{D3E68787-6BA3-444E-8621-8351FF0CE2D7}" type="presOf" srcId="{2DC24916-E843-479C-8DE0-DE4130C07BDA}" destId="{11930FD8-26ED-4C2D-AE14-2B51B0FBBF0D}" srcOrd="1" destOrd="0" presId="urn:microsoft.com/office/officeart/2005/8/layout/orgChart1"/>
    <dgm:cxn modelId="{EF585980-FD69-49A7-9140-51A24E91189A}" srcId="{1BF10D6E-96B0-4819-BA09-9C7A3E6982E0}" destId="{1F030171-4FDA-46A7-8CD4-7F0614B334C6}" srcOrd="1" destOrd="0" parTransId="{FAB8F4DF-DC29-411F-B63D-2C29832C74FF}" sibTransId="{2D655685-D4BF-476A-B0E1-2553245C12BD}"/>
    <dgm:cxn modelId="{B9574A3C-1D02-4B66-BDCE-F33BEEC193D6}" type="presOf" srcId="{BA024000-0605-4943-B701-7908A6802848}" destId="{43FCF1AE-A018-43AB-AF46-3395566DDCE7}" srcOrd="1" destOrd="0" presId="urn:microsoft.com/office/officeart/2005/8/layout/orgChart1"/>
    <dgm:cxn modelId="{36E61427-D7A9-4B83-A487-0270C7055830}" srcId="{D0B87E17-274E-4FAC-878F-65A33101DCB6}" destId="{72B99FD6-2511-4E94-8DB4-D9FE21E01BF9}" srcOrd="0" destOrd="0" parTransId="{813B3890-4A8B-4642-A7C5-2BB68BABDC19}" sibTransId="{07F4AEB2-320F-4D14-833B-72A15A13BAF9}"/>
    <dgm:cxn modelId="{EE036639-7640-4051-B13F-C67661613123}" type="presOf" srcId="{1F030171-4FDA-46A7-8CD4-7F0614B334C6}" destId="{DB1FA795-AE4B-4F92-A67B-6511C658EEA5}" srcOrd="0" destOrd="0" presId="urn:microsoft.com/office/officeart/2005/8/layout/orgChart1"/>
    <dgm:cxn modelId="{BA79FF72-0A85-417E-A77A-AB3949F3667B}" type="presOf" srcId="{17D668BF-523F-4D46-AC13-5981C09DF9C1}" destId="{0665A1DF-E138-4E38-A969-D5EDDED9133C}" srcOrd="0" destOrd="0" presId="urn:microsoft.com/office/officeart/2005/8/layout/orgChart1"/>
    <dgm:cxn modelId="{658ED7E5-1847-4A35-9E77-DB03CDBB7297}" srcId="{2DC24916-E843-479C-8DE0-DE4130C07BDA}" destId="{DC266572-DDBA-4242-A70B-AB98EA5975AE}" srcOrd="0" destOrd="0" parTransId="{AB18C793-837E-4773-B0B8-3F2F91B9E4BB}" sibTransId="{A5C10473-8F06-4B0D-A036-AC74BBFBBF8D}"/>
    <dgm:cxn modelId="{7A164FE6-EA67-4289-8E3C-4EAF02B3F957}" type="presOf" srcId="{0216D707-5168-40B3-B623-C2C7CDA2CE14}" destId="{59BED23F-719E-4808-9DBE-F72C5D3D2EA5}" srcOrd="1" destOrd="0" presId="urn:microsoft.com/office/officeart/2005/8/layout/orgChart1"/>
    <dgm:cxn modelId="{947ACAE4-8B5F-4B56-ABC8-326442CC0E68}" srcId="{72B99FD6-2511-4E94-8DB4-D9FE21E01BF9}" destId="{2DC24916-E843-479C-8DE0-DE4130C07BDA}" srcOrd="1" destOrd="0" parTransId="{CE49FC37-2A88-4388-AF02-5DDAFF6C94B4}" sibTransId="{8E6F7487-3505-4FBF-AEAD-849543280D22}"/>
    <dgm:cxn modelId="{CF190AC2-A516-45A7-8CF3-6053D4A50FAA}" type="presOf" srcId="{EE866D2D-8D05-4E13-B47A-3294630A0E4E}" destId="{38533B0D-2222-49E0-9E7B-0DB047ECE1A3}" srcOrd="0" destOrd="0" presId="urn:microsoft.com/office/officeart/2005/8/layout/orgChart1"/>
    <dgm:cxn modelId="{BDA22EE1-D95F-46C7-B14F-29A42E958208}" srcId="{2DC24916-E843-479C-8DE0-DE4130C07BDA}" destId="{D826AF02-E4E2-4AC8-B9AA-24A53AF65E3A}" srcOrd="3" destOrd="0" parTransId="{12C24B2C-D3B7-476A-B070-5E61E2159F85}" sibTransId="{66C2379F-5BE2-4322-ADD9-26FCC2EF990C}"/>
    <dgm:cxn modelId="{46439ECF-A69A-49A8-8F5B-3C9A0D6FAD35}" type="presOf" srcId="{F1E55C50-D0D1-4ECE-9B4B-B2FD748CA11E}" destId="{06943EB2-BD17-4869-85C7-A45B1643DA04}" srcOrd="1" destOrd="0" presId="urn:microsoft.com/office/officeart/2005/8/layout/orgChart1"/>
    <dgm:cxn modelId="{0DBEDDB8-EAA4-45C7-AEAE-97EF85042781}" type="presOf" srcId="{0216D707-5168-40B3-B623-C2C7CDA2CE14}" destId="{351BFB5B-4BFD-4E88-A48B-D26E0B0B6A68}" srcOrd="0" destOrd="0" presId="urn:microsoft.com/office/officeart/2005/8/layout/orgChart1"/>
    <dgm:cxn modelId="{0C792385-0D9A-490B-979A-429701CC2601}" type="presOf" srcId="{1F030171-4FDA-46A7-8CD4-7F0614B334C6}" destId="{CE64B6DD-7786-4207-8636-54707AF0B2A5}" srcOrd="1" destOrd="0" presId="urn:microsoft.com/office/officeart/2005/8/layout/orgChart1"/>
    <dgm:cxn modelId="{39952B3B-1BC7-4E14-871B-F626CD9EBD55}" type="presOf" srcId="{12C24B2C-D3B7-476A-B070-5E61E2159F85}" destId="{A151A388-E1D0-4417-9E6D-5357DB65F0FB}" srcOrd="0" destOrd="0" presId="urn:microsoft.com/office/officeart/2005/8/layout/orgChart1"/>
    <dgm:cxn modelId="{0202B9A4-3364-4108-BA25-0D380FF74F32}" type="presOf" srcId="{D826AF02-E4E2-4AC8-B9AA-24A53AF65E3A}" destId="{E7BC84BC-6DC4-4663-A8A5-DC04A63394CA}" srcOrd="0" destOrd="0" presId="urn:microsoft.com/office/officeart/2005/8/layout/orgChart1"/>
    <dgm:cxn modelId="{F2E79532-8303-4545-9FE6-C07FE39267FA}" type="presOf" srcId="{F1E55C50-D0D1-4ECE-9B4B-B2FD748CA11E}" destId="{7C1A3274-55B6-47D7-A5ED-E970ADA9EFFF}" srcOrd="0" destOrd="0" presId="urn:microsoft.com/office/officeart/2005/8/layout/orgChart1"/>
    <dgm:cxn modelId="{11838C88-3AB4-4AE0-8DD1-1AAB8F931F7D}" type="presOf" srcId="{D0B87E17-274E-4FAC-878F-65A33101DCB6}" destId="{C000A334-027A-4DCA-9199-134DCB180ACF}" srcOrd="0" destOrd="0" presId="urn:microsoft.com/office/officeart/2005/8/layout/orgChart1"/>
    <dgm:cxn modelId="{40839238-C711-4B3D-AB3D-0CCC8ACAFBD6}" type="presOf" srcId="{DC266572-DDBA-4242-A70B-AB98EA5975AE}" destId="{2F5D8FD0-1BE3-4F27-8603-237EE89F9610}" srcOrd="0" destOrd="0" presId="urn:microsoft.com/office/officeart/2005/8/layout/orgChart1"/>
    <dgm:cxn modelId="{7569BA3B-4BE9-4742-9C87-3DA361685D02}" type="presOf" srcId="{AB18C793-837E-4773-B0B8-3F2F91B9E4BB}" destId="{C27761E3-B276-40BE-A8AB-49CFA3FD03F5}" srcOrd="0" destOrd="0" presId="urn:microsoft.com/office/officeart/2005/8/layout/orgChart1"/>
    <dgm:cxn modelId="{58CE71AF-C153-4C07-930F-0B28189DE0E1}" type="presOf" srcId="{2DC24916-E843-479C-8DE0-DE4130C07BDA}" destId="{611286DE-C395-49A9-9932-6C0E8175E074}" srcOrd="0" destOrd="0" presId="urn:microsoft.com/office/officeart/2005/8/layout/orgChart1"/>
    <dgm:cxn modelId="{A7B653DF-3C61-4572-93AE-0006E850C90A}" type="presOf" srcId="{FAB8F4DF-DC29-411F-B63D-2C29832C74FF}" destId="{4B24F3AC-9357-4707-9113-10F120F06C8C}" srcOrd="0" destOrd="0" presId="urn:microsoft.com/office/officeart/2005/8/layout/orgChart1"/>
    <dgm:cxn modelId="{3C0594DA-D836-44FE-85E7-4565B8FDF089}" srcId="{2DC24916-E843-479C-8DE0-DE4130C07BDA}" destId="{0216D707-5168-40B3-B623-C2C7CDA2CE14}" srcOrd="1" destOrd="0" parTransId="{EE866D2D-8D05-4E13-B47A-3294630A0E4E}" sibTransId="{1E42FC15-4F1A-4599-B3C5-FB7C71A872E8}"/>
    <dgm:cxn modelId="{B8F1A807-4AC7-4D15-89B5-023C92A15B4B}" type="presOf" srcId="{EE007A01-0070-4346-9702-F2C24503A935}" destId="{0CAFD7EC-5786-4917-8964-2946B6784D3D}" srcOrd="0" destOrd="0" presId="urn:microsoft.com/office/officeart/2005/8/layout/orgChart1"/>
    <dgm:cxn modelId="{629A3E52-A1DF-4813-80A8-DD4CA13E5796}" type="presParOf" srcId="{C000A334-027A-4DCA-9199-134DCB180ACF}" destId="{1375B036-51B5-4933-B5DB-624AC9B19E6E}" srcOrd="0" destOrd="0" presId="urn:microsoft.com/office/officeart/2005/8/layout/orgChart1"/>
    <dgm:cxn modelId="{107E9B18-BC6D-40BF-AB37-60CD202A349F}" type="presParOf" srcId="{1375B036-51B5-4933-B5DB-624AC9B19E6E}" destId="{D8EED064-185F-45C5-BBCA-3D985CAEE8D7}" srcOrd="0" destOrd="0" presId="urn:microsoft.com/office/officeart/2005/8/layout/orgChart1"/>
    <dgm:cxn modelId="{EE48661A-BE47-4FB0-8C7B-E190874F6EBC}" type="presParOf" srcId="{D8EED064-185F-45C5-BBCA-3D985CAEE8D7}" destId="{3D3DBF93-0347-4F35-9CA9-6AF30ED1D211}" srcOrd="0" destOrd="0" presId="urn:microsoft.com/office/officeart/2005/8/layout/orgChart1"/>
    <dgm:cxn modelId="{6DC298E0-46E8-48BD-AB92-855991D603D6}" type="presParOf" srcId="{D8EED064-185F-45C5-BBCA-3D985CAEE8D7}" destId="{13BB267E-B6CB-487E-88FF-639E5CAD1146}" srcOrd="1" destOrd="0" presId="urn:microsoft.com/office/officeart/2005/8/layout/orgChart1"/>
    <dgm:cxn modelId="{769C775E-74E7-42AC-BFF1-C1D40EE58E67}" type="presParOf" srcId="{1375B036-51B5-4933-B5DB-624AC9B19E6E}" destId="{4EEC4010-946E-45D9-8E29-0D0C5717D5CB}" srcOrd="1" destOrd="0" presId="urn:microsoft.com/office/officeart/2005/8/layout/orgChart1"/>
    <dgm:cxn modelId="{EB4FD405-8CDD-45AF-A3B3-9EDD36DF1290}" type="presParOf" srcId="{4EEC4010-946E-45D9-8E29-0D0C5717D5CB}" destId="{0BAFFC14-E85B-4DA7-9579-F5A35B410054}" srcOrd="0" destOrd="0" presId="urn:microsoft.com/office/officeart/2005/8/layout/orgChart1"/>
    <dgm:cxn modelId="{E53A9870-A826-4B32-8AFB-B1612DE9DA6F}" type="presParOf" srcId="{4EEC4010-946E-45D9-8E29-0D0C5717D5CB}" destId="{9778D0DE-0C8B-427C-8BD2-4DC8DCD92390}" srcOrd="1" destOrd="0" presId="urn:microsoft.com/office/officeart/2005/8/layout/orgChart1"/>
    <dgm:cxn modelId="{AB728E40-95F9-4241-A5D3-D796379F61FD}" type="presParOf" srcId="{9778D0DE-0C8B-427C-8BD2-4DC8DCD92390}" destId="{8FDEC4B2-2B13-4FC3-B8EB-0C373061E4FE}" srcOrd="0" destOrd="0" presId="urn:microsoft.com/office/officeart/2005/8/layout/orgChart1"/>
    <dgm:cxn modelId="{20E0204B-095D-40DD-B775-4B06ECCD2403}" type="presParOf" srcId="{8FDEC4B2-2B13-4FC3-B8EB-0C373061E4FE}" destId="{AC579140-1F60-4ACB-8DEB-00A98D917140}" srcOrd="0" destOrd="0" presId="urn:microsoft.com/office/officeart/2005/8/layout/orgChart1"/>
    <dgm:cxn modelId="{592E45D8-4A3C-40D2-AEB3-94FA22E83D73}" type="presParOf" srcId="{8FDEC4B2-2B13-4FC3-B8EB-0C373061E4FE}" destId="{3430EDE7-E37C-4B64-8164-C0FA705E8E16}" srcOrd="1" destOrd="0" presId="urn:microsoft.com/office/officeart/2005/8/layout/orgChart1"/>
    <dgm:cxn modelId="{19C55AA4-2E8D-4C8F-BDC4-E2F19C513579}" type="presParOf" srcId="{9778D0DE-0C8B-427C-8BD2-4DC8DCD92390}" destId="{92C68BD9-FAE3-49E8-A23C-884E7E9A42CF}" srcOrd="1" destOrd="0" presId="urn:microsoft.com/office/officeart/2005/8/layout/orgChart1"/>
    <dgm:cxn modelId="{78B3A4DD-7FEC-41F5-988C-A5CFF65697E3}" type="presParOf" srcId="{92C68BD9-FAE3-49E8-A23C-884E7E9A42CF}" destId="{0665A1DF-E138-4E38-A969-D5EDDED9133C}" srcOrd="0" destOrd="0" presId="urn:microsoft.com/office/officeart/2005/8/layout/orgChart1"/>
    <dgm:cxn modelId="{71E0D123-ED05-455A-8302-2F32318210AA}" type="presParOf" srcId="{92C68BD9-FAE3-49E8-A23C-884E7E9A42CF}" destId="{8409BB8B-3031-4DF0-ADB5-BE01F29D9871}" srcOrd="1" destOrd="0" presId="urn:microsoft.com/office/officeart/2005/8/layout/orgChart1"/>
    <dgm:cxn modelId="{C2CCEDF6-4E46-4262-A120-E18E8F9F7F02}" type="presParOf" srcId="{8409BB8B-3031-4DF0-ADB5-BE01F29D9871}" destId="{B2D5A567-4D09-4AA5-998D-D08F9124E4BA}" srcOrd="0" destOrd="0" presId="urn:microsoft.com/office/officeart/2005/8/layout/orgChart1"/>
    <dgm:cxn modelId="{B353564D-DA2E-4A77-B59B-36B1737A045D}" type="presParOf" srcId="{B2D5A567-4D09-4AA5-998D-D08F9124E4BA}" destId="{275EC537-4DB3-4235-B4D4-9A58F245A219}" srcOrd="0" destOrd="0" presId="urn:microsoft.com/office/officeart/2005/8/layout/orgChart1"/>
    <dgm:cxn modelId="{1BC23BA5-4216-4FB0-9633-554BCFC2C394}" type="presParOf" srcId="{B2D5A567-4D09-4AA5-998D-D08F9124E4BA}" destId="{43FCF1AE-A018-43AB-AF46-3395566DDCE7}" srcOrd="1" destOrd="0" presId="urn:microsoft.com/office/officeart/2005/8/layout/orgChart1"/>
    <dgm:cxn modelId="{669EC706-16E9-418A-AB7D-04E0661FE5C3}" type="presParOf" srcId="{8409BB8B-3031-4DF0-ADB5-BE01F29D9871}" destId="{B69F6C28-D35E-4841-B7E4-5A8D8BE9FC94}" srcOrd="1" destOrd="0" presId="urn:microsoft.com/office/officeart/2005/8/layout/orgChart1"/>
    <dgm:cxn modelId="{C0AE4A3F-9205-41DF-95F3-F9A04F002BE0}" type="presParOf" srcId="{8409BB8B-3031-4DF0-ADB5-BE01F29D9871}" destId="{2D90D71B-49FF-4D0F-9483-9AA2389AD558}" srcOrd="2" destOrd="0" presId="urn:microsoft.com/office/officeart/2005/8/layout/orgChart1"/>
    <dgm:cxn modelId="{7D6B79D1-8AED-4A0E-AF83-FDA24FAA905F}" type="presParOf" srcId="{92C68BD9-FAE3-49E8-A23C-884E7E9A42CF}" destId="{4B24F3AC-9357-4707-9113-10F120F06C8C}" srcOrd="2" destOrd="0" presId="urn:microsoft.com/office/officeart/2005/8/layout/orgChart1"/>
    <dgm:cxn modelId="{1B6BDB1A-1417-4B83-8B09-7882C958CE22}" type="presParOf" srcId="{92C68BD9-FAE3-49E8-A23C-884E7E9A42CF}" destId="{2BF78BBA-F52F-4184-9438-24239BE0FC89}" srcOrd="3" destOrd="0" presId="urn:microsoft.com/office/officeart/2005/8/layout/orgChart1"/>
    <dgm:cxn modelId="{98557BFB-23F8-4A25-9554-7B6837624112}" type="presParOf" srcId="{2BF78BBA-F52F-4184-9438-24239BE0FC89}" destId="{B6B26CE1-4A3B-4598-A61B-60156F9B14CE}" srcOrd="0" destOrd="0" presId="urn:microsoft.com/office/officeart/2005/8/layout/orgChart1"/>
    <dgm:cxn modelId="{5A2934D3-81A4-459D-BDB1-FD8C8F87D081}" type="presParOf" srcId="{B6B26CE1-4A3B-4598-A61B-60156F9B14CE}" destId="{DB1FA795-AE4B-4F92-A67B-6511C658EEA5}" srcOrd="0" destOrd="0" presId="urn:microsoft.com/office/officeart/2005/8/layout/orgChart1"/>
    <dgm:cxn modelId="{979AD337-E945-470D-9F2D-AB4CEFF1AA9A}" type="presParOf" srcId="{B6B26CE1-4A3B-4598-A61B-60156F9B14CE}" destId="{CE64B6DD-7786-4207-8636-54707AF0B2A5}" srcOrd="1" destOrd="0" presId="urn:microsoft.com/office/officeart/2005/8/layout/orgChart1"/>
    <dgm:cxn modelId="{46F3603E-4273-4968-A42E-444929FB4D63}" type="presParOf" srcId="{2BF78BBA-F52F-4184-9438-24239BE0FC89}" destId="{1C5AF2B6-E4B3-403E-9A34-F0A985555221}" srcOrd="1" destOrd="0" presId="urn:microsoft.com/office/officeart/2005/8/layout/orgChart1"/>
    <dgm:cxn modelId="{8B77CF52-6BA1-4724-8BA9-5117513D5EF8}" type="presParOf" srcId="{2BF78BBA-F52F-4184-9438-24239BE0FC89}" destId="{B614CEED-369F-4B7F-8F70-03E74EEC7FAF}" srcOrd="2" destOrd="0" presId="urn:microsoft.com/office/officeart/2005/8/layout/orgChart1"/>
    <dgm:cxn modelId="{3EA5E89F-2DA6-47A0-A2CE-1A016CEB6148}" type="presParOf" srcId="{9778D0DE-0C8B-427C-8BD2-4DC8DCD92390}" destId="{1262B2C8-F417-4AF5-A514-01C846F4ACD1}" srcOrd="2" destOrd="0" presId="urn:microsoft.com/office/officeart/2005/8/layout/orgChart1"/>
    <dgm:cxn modelId="{54746E03-CA3D-4097-BAB6-EEB2AEEAC613}" type="presParOf" srcId="{4EEC4010-946E-45D9-8E29-0D0C5717D5CB}" destId="{1FFBF440-0665-4FB3-8935-F64A16674E3E}" srcOrd="2" destOrd="0" presId="urn:microsoft.com/office/officeart/2005/8/layout/orgChart1"/>
    <dgm:cxn modelId="{41700F98-49B1-4B33-B37D-3795C5502E6D}" type="presParOf" srcId="{4EEC4010-946E-45D9-8E29-0D0C5717D5CB}" destId="{5F2276EB-2123-4355-BFAB-15AF236C442E}" srcOrd="3" destOrd="0" presId="urn:microsoft.com/office/officeart/2005/8/layout/orgChart1"/>
    <dgm:cxn modelId="{000C21A9-D18E-4865-88FE-1387E26CC744}" type="presParOf" srcId="{5F2276EB-2123-4355-BFAB-15AF236C442E}" destId="{58B345E7-128E-4FE6-BD7F-851BCB275EBB}" srcOrd="0" destOrd="0" presId="urn:microsoft.com/office/officeart/2005/8/layout/orgChart1"/>
    <dgm:cxn modelId="{C883695F-C20A-4798-8EEA-992BD9C51336}" type="presParOf" srcId="{58B345E7-128E-4FE6-BD7F-851BCB275EBB}" destId="{611286DE-C395-49A9-9932-6C0E8175E074}" srcOrd="0" destOrd="0" presId="urn:microsoft.com/office/officeart/2005/8/layout/orgChart1"/>
    <dgm:cxn modelId="{C09B2533-4176-4EED-883F-730C3FDC11C5}" type="presParOf" srcId="{58B345E7-128E-4FE6-BD7F-851BCB275EBB}" destId="{11930FD8-26ED-4C2D-AE14-2B51B0FBBF0D}" srcOrd="1" destOrd="0" presId="urn:microsoft.com/office/officeart/2005/8/layout/orgChart1"/>
    <dgm:cxn modelId="{07085EC9-E88B-44D3-BAF8-A668B876C423}" type="presParOf" srcId="{5F2276EB-2123-4355-BFAB-15AF236C442E}" destId="{C4E54D26-4AE4-4C46-87BE-67E939970EBE}" srcOrd="1" destOrd="0" presId="urn:microsoft.com/office/officeart/2005/8/layout/orgChart1"/>
    <dgm:cxn modelId="{9A40176F-C944-42D1-8B03-00124193644F}" type="presParOf" srcId="{C4E54D26-4AE4-4C46-87BE-67E939970EBE}" destId="{C27761E3-B276-40BE-A8AB-49CFA3FD03F5}" srcOrd="0" destOrd="0" presId="urn:microsoft.com/office/officeart/2005/8/layout/orgChart1"/>
    <dgm:cxn modelId="{ED2CECC3-A4F2-4824-A112-33CEC5A249AA}" type="presParOf" srcId="{C4E54D26-4AE4-4C46-87BE-67E939970EBE}" destId="{4900ABA3-65C9-457B-A996-B763C1B22028}" srcOrd="1" destOrd="0" presId="urn:microsoft.com/office/officeart/2005/8/layout/orgChart1"/>
    <dgm:cxn modelId="{363AA43D-6AE2-41DA-9B34-B1B59AA30451}" type="presParOf" srcId="{4900ABA3-65C9-457B-A996-B763C1B22028}" destId="{E5B60FB8-333D-4132-8BF5-C628E35593E1}" srcOrd="0" destOrd="0" presId="urn:microsoft.com/office/officeart/2005/8/layout/orgChart1"/>
    <dgm:cxn modelId="{DF04AF4B-93A5-47F2-AAE1-111BF0E787AD}" type="presParOf" srcId="{E5B60FB8-333D-4132-8BF5-C628E35593E1}" destId="{2F5D8FD0-1BE3-4F27-8603-237EE89F9610}" srcOrd="0" destOrd="0" presId="urn:microsoft.com/office/officeart/2005/8/layout/orgChart1"/>
    <dgm:cxn modelId="{60380073-5C81-4674-904F-A79078E2F340}" type="presParOf" srcId="{E5B60FB8-333D-4132-8BF5-C628E35593E1}" destId="{5EA29CD7-26AD-4D69-8305-D0ADB01DC104}" srcOrd="1" destOrd="0" presId="urn:microsoft.com/office/officeart/2005/8/layout/orgChart1"/>
    <dgm:cxn modelId="{75A19D73-0009-4BF5-BD36-51894D8DB54E}" type="presParOf" srcId="{4900ABA3-65C9-457B-A996-B763C1B22028}" destId="{12423DED-9700-46F3-BCEE-E573B71B5D8B}" srcOrd="1" destOrd="0" presId="urn:microsoft.com/office/officeart/2005/8/layout/orgChart1"/>
    <dgm:cxn modelId="{546B6FDB-18A0-4104-957E-2278681CDDE5}" type="presParOf" srcId="{4900ABA3-65C9-457B-A996-B763C1B22028}" destId="{943C522C-D2B0-4863-B7B4-96C1B32724C5}" srcOrd="2" destOrd="0" presId="urn:microsoft.com/office/officeart/2005/8/layout/orgChart1"/>
    <dgm:cxn modelId="{AE6E5A43-B16F-4B4D-A9A2-2C1459DD4A76}" type="presParOf" srcId="{C4E54D26-4AE4-4C46-87BE-67E939970EBE}" destId="{38533B0D-2222-49E0-9E7B-0DB047ECE1A3}" srcOrd="2" destOrd="0" presId="urn:microsoft.com/office/officeart/2005/8/layout/orgChart1"/>
    <dgm:cxn modelId="{CDFCF45D-64AE-4C63-865F-CCFC33DBDC22}" type="presParOf" srcId="{C4E54D26-4AE4-4C46-87BE-67E939970EBE}" destId="{B0AD4554-901C-49AD-B2DD-5D56E3DB56FC}" srcOrd="3" destOrd="0" presId="urn:microsoft.com/office/officeart/2005/8/layout/orgChart1"/>
    <dgm:cxn modelId="{85A4D140-F3FA-4A47-A863-CB9F4FBFB0FC}" type="presParOf" srcId="{B0AD4554-901C-49AD-B2DD-5D56E3DB56FC}" destId="{5EE18746-B500-42DB-9DEF-DB913B8A8C94}" srcOrd="0" destOrd="0" presId="urn:microsoft.com/office/officeart/2005/8/layout/orgChart1"/>
    <dgm:cxn modelId="{017B8DA5-F952-46AA-A198-23215F9C1F8B}" type="presParOf" srcId="{5EE18746-B500-42DB-9DEF-DB913B8A8C94}" destId="{351BFB5B-4BFD-4E88-A48B-D26E0B0B6A68}" srcOrd="0" destOrd="0" presId="urn:microsoft.com/office/officeart/2005/8/layout/orgChart1"/>
    <dgm:cxn modelId="{564F4A21-1B18-4BB5-A18D-7B7CFB3D5044}" type="presParOf" srcId="{5EE18746-B500-42DB-9DEF-DB913B8A8C94}" destId="{59BED23F-719E-4808-9DBE-F72C5D3D2EA5}" srcOrd="1" destOrd="0" presId="urn:microsoft.com/office/officeart/2005/8/layout/orgChart1"/>
    <dgm:cxn modelId="{51D5965C-4B1F-4680-B6A2-315A61E74B75}" type="presParOf" srcId="{B0AD4554-901C-49AD-B2DD-5D56E3DB56FC}" destId="{B8891C0D-89D5-42F1-BC0A-8DFBAF6A6CA8}" srcOrd="1" destOrd="0" presId="urn:microsoft.com/office/officeart/2005/8/layout/orgChart1"/>
    <dgm:cxn modelId="{32DDCFDB-D03D-4BF6-B79E-F88BEE8F1827}" type="presParOf" srcId="{B0AD4554-901C-49AD-B2DD-5D56E3DB56FC}" destId="{119D8160-847F-4206-AD29-F2E9DFD70560}" srcOrd="2" destOrd="0" presId="urn:microsoft.com/office/officeart/2005/8/layout/orgChart1"/>
    <dgm:cxn modelId="{F076A8B4-B479-4F77-B18C-7D3EA56AEC25}" type="presParOf" srcId="{C4E54D26-4AE4-4C46-87BE-67E939970EBE}" destId="{0CAFD7EC-5786-4917-8964-2946B6784D3D}" srcOrd="4" destOrd="0" presId="urn:microsoft.com/office/officeart/2005/8/layout/orgChart1"/>
    <dgm:cxn modelId="{36C6B8D4-C558-4692-A2C9-FB7A77F43F74}" type="presParOf" srcId="{C4E54D26-4AE4-4C46-87BE-67E939970EBE}" destId="{50DE7EB5-7981-49EC-BA95-66CC0F5A121E}" srcOrd="5" destOrd="0" presId="urn:microsoft.com/office/officeart/2005/8/layout/orgChart1"/>
    <dgm:cxn modelId="{C9A4A41D-D698-41E1-AED3-51C37B738DCC}" type="presParOf" srcId="{50DE7EB5-7981-49EC-BA95-66CC0F5A121E}" destId="{0A603A3B-DFAE-4937-99A2-68A3EEABFDF0}" srcOrd="0" destOrd="0" presId="urn:microsoft.com/office/officeart/2005/8/layout/orgChart1"/>
    <dgm:cxn modelId="{525609FD-51B6-41E0-90EB-95BA4F13B9EB}" type="presParOf" srcId="{0A603A3B-DFAE-4937-99A2-68A3EEABFDF0}" destId="{7C1A3274-55B6-47D7-A5ED-E970ADA9EFFF}" srcOrd="0" destOrd="0" presId="urn:microsoft.com/office/officeart/2005/8/layout/orgChart1"/>
    <dgm:cxn modelId="{547E90B9-6B18-465B-8BFE-CB8C2A881D3D}" type="presParOf" srcId="{0A603A3B-DFAE-4937-99A2-68A3EEABFDF0}" destId="{06943EB2-BD17-4869-85C7-A45B1643DA04}" srcOrd="1" destOrd="0" presId="urn:microsoft.com/office/officeart/2005/8/layout/orgChart1"/>
    <dgm:cxn modelId="{2DBA20C6-12E2-44CF-BEAE-7F97846F4925}" type="presParOf" srcId="{50DE7EB5-7981-49EC-BA95-66CC0F5A121E}" destId="{664A9A81-653D-4D92-AB08-0211283B307B}" srcOrd="1" destOrd="0" presId="urn:microsoft.com/office/officeart/2005/8/layout/orgChart1"/>
    <dgm:cxn modelId="{F05689EF-DAE5-4B64-AAC6-0E4CACB88FC7}" type="presParOf" srcId="{50DE7EB5-7981-49EC-BA95-66CC0F5A121E}" destId="{9DD99F24-42E1-4B67-BFD3-4ECD42485AC0}" srcOrd="2" destOrd="0" presId="urn:microsoft.com/office/officeart/2005/8/layout/orgChart1"/>
    <dgm:cxn modelId="{F0DAE513-DDBB-4328-909A-9EE7C71BA1A6}" type="presParOf" srcId="{C4E54D26-4AE4-4C46-87BE-67E939970EBE}" destId="{A151A388-E1D0-4417-9E6D-5357DB65F0FB}" srcOrd="6" destOrd="0" presId="urn:microsoft.com/office/officeart/2005/8/layout/orgChart1"/>
    <dgm:cxn modelId="{DC19BBA9-6F01-4821-A5EA-E260FDCF90AA}" type="presParOf" srcId="{C4E54D26-4AE4-4C46-87BE-67E939970EBE}" destId="{1047E764-1292-4643-8E91-D301CC4FA5FC}" srcOrd="7" destOrd="0" presId="urn:microsoft.com/office/officeart/2005/8/layout/orgChart1"/>
    <dgm:cxn modelId="{6A1D32E5-BBFA-48EE-97DE-5073E4B20F3D}" type="presParOf" srcId="{1047E764-1292-4643-8E91-D301CC4FA5FC}" destId="{86733916-B66D-4184-8804-2ADBB9EDC6A2}" srcOrd="0" destOrd="0" presId="urn:microsoft.com/office/officeart/2005/8/layout/orgChart1"/>
    <dgm:cxn modelId="{36B4C384-ECF6-4453-9FE9-F897F73FD9D3}" type="presParOf" srcId="{86733916-B66D-4184-8804-2ADBB9EDC6A2}" destId="{E7BC84BC-6DC4-4663-A8A5-DC04A63394CA}" srcOrd="0" destOrd="0" presId="urn:microsoft.com/office/officeart/2005/8/layout/orgChart1"/>
    <dgm:cxn modelId="{50A54B5B-E844-4DD2-84F0-86424DC0AE97}" type="presParOf" srcId="{86733916-B66D-4184-8804-2ADBB9EDC6A2}" destId="{5C2B8E64-638E-4F2A-9172-50838CA08BD5}" srcOrd="1" destOrd="0" presId="urn:microsoft.com/office/officeart/2005/8/layout/orgChart1"/>
    <dgm:cxn modelId="{41A5220B-AF28-4E38-9387-B9C8E7883132}" type="presParOf" srcId="{1047E764-1292-4643-8E91-D301CC4FA5FC}" destId="{BBA8FAB3-C4A0-4A2F-A4CC-4886B71228F2}" srcOrd="1" destOrd="0" presId="urn:microsoft.com/office/officeart/2005/8/layout/orgChart1"/>
    <dgm:cxn modelId="{B7B12391-BBF0-4210-8B86-49CEBF4DB4EA}" type="presParOf" srcId="{1047E764-1292-4643-8E91-D301CC4FA5FC}" destId="{E0D63E4F-9629-4446-BCFF-56F306F54AF7}" srcOrd="2" destOrd="0" presId="urn:microsoft.com/office/officeart/2005/8/layout/orgChart1"/>
    <dgm:cxn modelId="{35D70CCC-C44C-4252-9F2B-F57630FF3F1B}" type="presParOf" srcId="{5F2276EB-2123-4355-BFAB-15AF236C442E}" destId="{835FDD31-2C25-407C-B7A7-3F572550A8C4}" srcOrd="2" destOrd="0" presId="urn:microsoft.com/office/officeart/2005/8/layout/orgChart1"/>
    <dgm:cxn modelId="{E3B248CB-3EB1-4748-B53C-3A9537B566E3}" type="presParOf" srcId="{1375B036-51B5-4933-B5DB-624AC9B19E6E}" destId="{5448D9E4-10F3-476B-AF47-3C43F1AC6E1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20F12-F899-40D6-B709-D9F11AA7C1AF}">
      <dsp:nvSpPr>
        <dsp:cNvPr id="0" name=""/>
        <dsp:cNvSpPr/>
      </dsp:nvSpPr>
      <dsp:spPr>
        <a:xfrm>
          <a:off x="3236359" y="925193"/>
          <a:ext cx="710309" cy="91440"/>
        </a:xfrm>
        <a:custGeom>
          <a:avLst/>
          <a:gdLst/>
          <a:ahLst/>
          <a:cxnLst/>
          <a:rect l="0" t="0" r="0" b="0"/>
          <a:pathLst>
            <a:path>
              <a:moveTo>
                <a:pt x="0" y="45720"/>
              </a:moveTo>
              <a:lnTo>
                <a:pt x="710309" y="45720"/>
              </a:lnTo>
            </a:path>
          </a:pathLst>
        </a:custGeom>
        <a:noFill/>
        <a:ln w="57150" cap="flat" cmpd="sng" algn="ctr">
          <a:solidFill>
            <a:srgbClr val="2F5597"/>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PE" sz="500" kern="1200" dirty="0"/>
        </a:p>
      </dsp:txBody>
      <dsp:txXfrm>
        <a:off x="3572991" y="967205"/>
        <a:ext cx="37045" cy="7416"/>
      </dsp:txXfrm>
    </dsp:sp>
    <dsp:sp modelId="{6B3B6B69-48C5-4BCB-ACEB-B5AB4900406D}">
      <dsp:nvSpPr>
        <dsp:cNvPr id="0" name=""/>
        <dsp:cNvSpPr/>
      </dsp:nvSpPr>
      <dsp:spPr>
        <a:xfrm>
          <a:off x="16814" y="4509"/>
          <a:ext cx="3221345" cy="1932807"/>
        </a:xfrm>
        <a:prstGeom prst="rect">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lvl="0" algn="ctr" defTabSz="2889250">
            <a:lnSpc>
              <a:spcPct val="90000"/>
            </a:lnSpc>
            <a:spcBef>
              <a:spcPct val="0"/>
            </a:spcBef>
            <a:spcAft>
              <a:spcPct val="35000"/>
            </a:spcAft>
          </a:pPr>
          <a:endParaRPr lang="es-PE" sz="6500" kern="1200"/>
        </a:p>
      </dsp:txBody>
      <dsp:txXfrm>
        <a:off x="16814" y="4509"/>
        <a:ext cx="3221345" cy="1932807"/>
      </dsp:txXfrm>
    </dsp:sp>
    <dsp:sp modelId="{4C27750E-FDB9-4153-A22D-69C9EE702661}">
      <dsp:nvSpPr>
        <dsp:cNvPr id="0" name=""/>
        <dsp:cNvSpPr/>
      </dsp:nvSpPr>
      <dsp:spPr>
        <a:xfrm>
          <a:off x="1627486" y="1935516"/>
          <a:ext cx="3962254" cy="710309"/>
        </a:xfrm>
        <a:custGeom>
          <a:avLst/>
          <a:gdLst/>
          <a:ahLst/>
          <a:cxnLst/>
          <a:rect l="0" t="0" r="0" b="0"/>
          <a:pathLst>
            <a:path>
              <a:moveTo>
                <a:pt x="3962254" y="0"/>
              </a:moveTo>
              <a:lnTo>
                <a:pt x="3962254" y="372254"/>
              </a:lnTo>
              <a:lnTo>
                <a:pt x="0" y="372254"/>
              </a:lnTo>
              <a:lnTo>
                <a:pt x="0" y="710309"/>
              </a:lnTo>
            </a:path>
          </a:pathLst>
        </a:custGeom>
        <a:noFill/>
        <a:ln w="57150" cap="flat" cmpd="sng" algn="ctr">
          <a:solidFill>
            <a:srgbClr val="2F5597"/>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PE" sz="500" kern="1200"/>
        </a:p>
      </dsp:txBody>
      <dsp:txXfrm>
        <a:off x="3507840" y="2286963"/>
        <a:ext cx="201546" cy="7416"/>
      </dsp:txXfrm>
    </dsp:sp>
    <dsp:sp modelId="{4250B5FE-629D-4F4E-8F29-00E9BFC4B5B6}">
      <dsp:nvSpPr>
        <dsp:cNvPr id="0" name=""/>
        <dsp:cNvSpPr/>
      </dsp:nvSpPr>
      <dsp:spPr>
        <a:xfrm>
          <a:off x="3979068" y="4509"/>
          <a:ext cx="3221345" cy="1932807"/>
        </a:xfrm>
        <a:prstGeom prst="rect">
          <a:avLst/>
        </a:prstGeom>
        <a:gradFill flip="none" rotWithShape="0">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PE" sz="2800" kern="1200" dirty="0" smtClean="0"/>
            <a:t>Verificar que </a:t>
          </a:r>
          <a:r>
            <a:rPr lang="es-PE" sz="2800" b="1" kern="1200" dirty="0" smtClean="0">
              <a:solidFill>
                <a:srgbClr val="FFFF00"/>
              </a:solidFill>
            </a:rPr>
            <a:t>todo el personal</a:t>
          </a:r>
          <a:r>
            <a:rPr lang="es-PE" sz="2800" kern="1200" dirty="0" smtClean="0"/>
            <a:t> haya recibido la capacitación.</a:t>
          </a:r>
          <a:endParaRPr lang="es-PE" sz="2800" kern="1200" dirty="0"/>
        </a:p>
      </dsp:txBody>
      <dsp:txXfrm>
        <a:off x="3979068" y="4509"/>
        <a:ext cx="3221345" cy="1932807"/>
      </dsp:txXfrm>
    </dsp:sp>
    <dsp:sp modelId="{BE93DC42-AA6D-4B7D-93C3-0CA3DC44F5F3}">
      <dsp:nvSpPr>
        <dsp:cNvPr id="0" name=""/>
        <dsp:cNvSpPr/>
      </dsp:nvSpPr>
      <dsp:spPr>
        <a:xfrm>
          <a:off x="3236359" y="3598909"/>
          <a:ext cx="710309" cy="91440"/>
        </a:xfrm>
        <a:custGeom>
          <a:avLst/>
          <a:gdLst/>
          <a:ahLst/>
          <a:cxnLst/>
          <a:rect l="0" t="0" r="0" b="0"/>
          <a:pathLst>
            <a:path>
              <a:moveTo>
                <a:pt x="0" y="45720"/>
              </a:moveTo>
              <a:lnTo>
                <a:pt x="710309" y="45720"/>
              </a:lnTo>
            </a:path>
          </a:pathLst>
        </a:custGeom>
        <a:noFill/>
        <a:ln w="57150" cap="flat" cmpd="sng" algn="ctr">
          <a:solidFill>
            <a:srgbClr val="2F5597"/>
          </a:solidFill>
          <a:prstDash val="solid"/>
          <a:headEnd type="none" w="med" len="med"/>
          <a:tailEnd type="triangle" w="med"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PE" sz="500" kern="1200"/>
        </a:p>
      </dsp:txBody>
      <dsp:txXfrm>
        <a:off x="3572991" y="3640921"/>
        <a:ext cx="37045" cy="7416"/>
      </dsp:txXfrm>
    </dsp:sp>
    <dsp:sp modelId="{CDEC2E00-2D5D-4CFB-A0C7-0EDF99CB263C}">
      <dsp:nvSpPr>
        <dsp:cNvPr id="0" name=""/>
        <dsp:cNvSpPr/>
      </dsp:nvSpPr>
      <dsp:spPr>
        <a:xfrm>
          <a:off x="16814" y="2678226"/>
          <a:ext cx="3221345" cy="1932807"/>
        </a:xfrm>
        <a:prstGeom prst="rect">
          <a:avLst/>
        </a:prstGeom>
        <a:gradFill flip="none" rotWithShape="0">
          <a:gsLst>
            <a:gs pos="0">
              <a:srgbClr val="4976C7">
                <a:shade val="30000"/>
                <a:satMod val="115000"/>
              </a:srgbClr>
            </a:gs>
            <a:gs pos="50000">
              <a:srgbClr val="4976C7">
                <a:shade val="67500"/>
                <a:satMod val="115000"/>
              </a:srgbClr>
            </a:gs>
            <a:gs pos="100000">
              <a:srgbClr val="4976C7">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PE" sz="2600" kern="1200" dirty="0" smtClean="0"/>
            <a:t>Revisar los </a:t>
          </a:r>
          <a:r>
            <a:rPr lang="es-PE" sz="2600" b="1" kern="1200" dirty="0" smtClean="0">
              <a:solidFill>
                <a:srgbClr val="FFFF00"/>
              </a:solidFill>
            </a:rPr>
            <a:t>registros de instrucción </a:t>
          </a:r>
          <a:r>
            <a:rPr lang="es-PE" sz="2600" kern="1200" dirty="0" smtClean="0"/>
            <a:t>y que estén de acuerdo a las funciones de cada uno</a:t>
          </a:r>
          <a:endParaRPr lang="es-PE" sz="2600" kern="1200" dirty="0"/>
        </a:p>
      </dsp:txBody>
      <dsp:txXfrm>
        <a:off x="16814" y="2678226"/>
        <a:ext cx="3221345" cy="1932807"/>
      </dsp:txXfrm>
    </dsp:sp>
    <dsp:sp modelId="{0175299D-587F-4018-8278-0F9C232DA1FA}">
      <dsp:nvSpPr>
        <dsp:cNvPr id="0" name=""/>
        <dsp:cNvSpPr/>
      </dsp:nvSpPr>
      <dsp:spPr>
        <a:xfrm>
          <a:off x="3979068" y="2678226"/>
          <a:ext cx="3221345" cy="1932807"/>
        </a:xfrm>
        <a:prstGeom prst="rect">
          <a:avLst/>
        </a:prstGeom>
        <a:gradFill flip="none" rotWithShape="0">
          <a:gsLst>
            <a:gs pos="0">
              <a:srgbClr val="789AD6">
                <a:shade val="30000"/>
                <a:satMod val="115000"/>
              </a:srgbClr>
            </a:gs>
            <a:gs pos="50000">
              <a:srgbClr val="789AD6">
                <a:shade val="67500"/>
                <a:satMod val="115000"/>
              </a:srgbClr>
            </a:gs>
            <a:gs pos="100000">
              <a:srgbClr val="789AD6">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es-PE" sz="2600" kern="1200" dirty="0" smtClean="0"/>
            <a:t>Verificar que se haya </a:t>
          </a:r>
          <a:r>
            <a:rPr lang="es-PE" sz="2600" b="1" kern="1200" dirty="0" smtClean="0">
              <a:solidFill>
                <a:srgbClr val="FFFF00"/>
              </a:solidFill>
            </a:rPr>
            <a:t>revisado el programa </a:t>
          </a:r>
          <a:r>
            <a:rPr lang="es-PE" sz="2600" kern="1200" dirty="0" smtClean="0"/>
            <a:t>y se incluya la instrucción continua.</a:t>
          </a:r>
          <a:endParaRPr lang="es-PE" sz="2600" kern="1200" dirty="0"/>
        </a:p>
      </dsp:txBody>
      <dsp:txXfrm>
        <a:off x="3979068" y="2678226"/>
        <a:ext cx="3221345" cy="1932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4C50E-9FDE-4FCD-8E8A-4EE1E1C85B5A}">
      <dsp:nvSpPr>
        <dsp:cNvPr id="0" name=""/>
        <dsp:cNvSpPr/>
      </dsp:nvSpPr>
      <dsp:spPr>
        <a:xfrm>
          <a:off x="1162050" y="782308"/>
          <a:ext cx="636489" cy="220735"/>
        </a:xfrm>
        <a:custGeom>
          <a:avLst/>
          <a:gdLst/>
          <a:ahLst/>
          <a:cxnLst/>
          <a:rect l="0" t="0" r="0" b="0"/>
          <a:pathLst>
            <a:path>
              <a:moveTo>
                <a:pt x="0" y="0"/>
              </a:moveTo>
              <a:lnTo>
                <a:pt x="0" y="110367"/>
              </a:lnTo>
              <a:lnTo>
                <a:pt x="636489" y="110367"/>
              </a:lnTo>
              <a:lnTo>
                <a:pt x="636489" y="22073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CE88AA-8617-4819-B5B4-DD6D4C8AF350}">
      <dsp:nvSpPr>
        <dsp:cNvPr id="0" name=""/>
        <dsp:cNvSpPr/>
      </dsp:nvSpPr>
      <dsp:spPr>
        <a:xfrm>
          <a:off x="59392" y="1528604"/>
          <a:ext cx="91440" cy="483516"/>
        </a:xfrm>
        <a:custGeom>
          <a:avLst/>
          <a:gdLst/>
          <a:ahLst/>
          <a:cxnLst/>
          <a:rect l="0" t="0" r="0" b="0"/>
          <a:pathLst>
            <a:path>
              <a:moveTo>
                <a:pt x="45720" y="0"/>
              </a:moveTo>
              <a:lnTo>
                <a:pt x="45720" y="483516"/>
              </a:lnTo>
              <a:lnTo>
                <a:pt x="111197" y="48351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2CC794-9211-447E-AD00-6BD53F75DAAB}">
      <dsp:nvSpPr>
        <dsp:cNvPr id="0" name=""/>
        <dsp:cNvSpPr/>
      </dsp:nvSpPr>
      <dsp:spPr>
        <a:xfrm>
          <a:off x="525560" y="782308"/>
          <a:ext cx="636489" cy="220735"/>
        </a:xfrm>
        <a:custGeom>
          <a:avLst/>
          <a:gdLst/>
          <a:ahLst/>
          <a:cxnLst/>
          <a:rect l="0" t="0" r="0" b="0"/>
          <a:pathLst>
            <a:path>
              <a:moveTo>
                <a:pt x="636489" y="0"/>
              </a:moveTo>
              <a:lnTo>
                <a:pt x="636489" y="110367"/>
              </a:lnTo>
              <a:lnTo>
                <a:pt x="0" y="110367"/>
              </a:lnTo>
              <a:lnTo>
                <a:pt x="0" y="220735"/>
              </a:lnTo>
            </a:path>
          </a:pathLst>
        </a:custGeom>
        <a:noFill/>
        <a:ln w="19050" cap="flat" cmpd="sng" algn="ctr">
          <a:solidFill>
            <a:scrgbClr r="0" g="0" b="0"/>
          </a:solidFill>
          <a:prstDash val="solid"/>
        </a:ln>
        <a:effectLst/>
      </dsp:spPr>
      <dsp:style>
        <a:lnRef idx="2">
          <a:scrgbClr r="0" g="0" b="0"/>
        </a:lnRef>
        <a:fillRef idx="0">
          <a:scrgbClr r="0" g="0" b="0"/>
        </a:fillRef>
        <a:effectRef idx="0">
          <a:scrgbClr r="0" g="0" b="0"/>
        </a:effectRef>
        <a:fontRef idx="minor"/>
      </dsp:style>
    </dsp:sp>
    <dsp:sp modelId="{832D3094-9B73-4E37-968E-8F518B4ABF68}">
      <dsp:nvSpPr>
        <dsp:cNvPr id="0" name=""/>
        <dsp:cNvSpPr/>
      </dsp:nvSpPr>
      <dsp:spPr>
        <a:xfrm>
          <a:off x="636489" y="256747"/>
          <a:ext cx="1051121" cy="525560"/>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E" sz="1100" b="1" kern="1200" dirty="0" smtClean="0"/>
            <a:t>Gerente responsable</a:t>
          </a:r>
          <a:endParaRPr lang="es-PE" sz="1100" b="1" kern="1200" dirty="0"/>
        </a:p>
      </dsp:txBody>
      <dsp:txXfrm>
        <a:off x="636489" y="256747"/>
        <a:ext cx="1051121" cy="525560"/>
      </dsp:txXfrm>
    </dsp:sp>
    <dsp:sp modelId="{E383E232-E4E4-454C-8D1B-991BD17AB0AB}">
      <dsp:nvSpPr>
        <dsp:cNvPr id="0" name=""/>
        <dsp:cNvSpPr/>
      </dsp:nvSpPr>
      <dsp:spPr>
        <a:xfrm>
          <a:off x="0" y="1003044"/>
          <a:ext cx="1051121" cy="525560"/>
        </a:xfrm>
        <a:prstGeom prst="rect">
          <a:avLst/>
        </a:pr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E" sz="1100" kern="1200" dirty="0" smtClean="0"/>
            <a:t>Responsable operacional</a:t>
          </a:r>
          <a:endParaRPr lang="es-PE" sz="1100" kern="1200" dirty="0"/>
        </a:p>
      </dsp:txBody>
      <dsp:txXfrm>
        <a:off x="0" y="1003044"/>
        <a:ext cx="1051121" cy="525560"/>
      </dsp:txXfrm>
    </dsp:sp>
    <dsp:sp modelId="{7311E437-1F76-4921-B78F-9F2D3D55A3E3}">
      <dsp:nvSpPr>
        <dsp:cNvPr id="0" name=""/>
        <dsp:cNvSpPr/>
      </dsp:nvSpPr>
      <dsp:spPr>
        <a:xfrm>
          <a:off x="170589" y="1749340"/>
          <a:ext cx="1051121" cy="525560"/>
        </a:xfrm>
        <a:prstGeom prst="rect">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100000"/>
            </a:lnSpc>
            <a:spcBef>
              <a:spcPct val="0"/>
            </a:spcBef>
            <a:spcAft>
              <a:spcPts val="0"/>
            </a:spcAft>
          </a:pPr>
          <a:r>
            <a:rPr lang="es-PE" sz="1100" kern="1200" dirty="0" smtClean="0"/>
            <a:t>Capacitación</a:t>
          </a:r>
          <a:endParaRPr lang="es-PE" sz="1100" kern="1200" dirty="0"/>
        </a:p>
      </dsp:txBody>
      <dsp:txXfrm>
        <a:off x="170589" y="1749340"/>
        <a:ext cx="1051121" cy="525560"/>
      </dsp:txXfrm>
    </dsp:sp>
    <dsp:sp modelId="{377C25FA-7A0B-4535-9E2F-9BA076ECBD7F}">
      <dsp:nvSpPr>
        <dsp:cNvPr id="0" name=""/>
        <dsp:cNvSpPr/>
      </dsp:nvSpPr>
      <dsp:spPr>
        <a:xfrm>
          <a:off x="1272978" y="1003044"/>
          <a:ext cx="1051121" cy="525560"/>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100000"/>
            </a:lnSpc>
            <a:spcBef>
              <a:spcPct val="0"/>
            </a:spcBef>
            <a:spcAft>
              <a:spcPts val="0"/>
            </a:spcAft>
          </a:pPr>
          <a:r>
            <a:rPr lang="es-PE" sz="1100" kern="1200" dirty="0" smtClean="0"/>
            <a:t>Aseguramiento de la calidad</a:t>
          </a:r>
          <a:endParaRPr lang="es-PE" sz="1100" kern="1200" dirty="0"/>
        </a:p>
      </dsp:txBody>
      <dsp:txXfrm>
        <a:off x="1272978" y="1003044"/>
        <a:ext cx="1051121" cy="525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0F9A5-1C61-B849-AB27-C0171785A122}">
      <dsp:nvSpPr>
        <dsp:cNvPr id="0" name=""/>
        <dsp:cNvSpPr/>
      </dsp:nvSpPr>
      <dsp:spPr>
        <a:xfrm>
          <a:off x="0" y="0"/>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Evalúa resultado procedimiento de notificación de peligros voluntaria</a:t>
          </a:r>
          <a:endParaRPr lang="es-PE" sz="1500" kern="1200" dirty="0" smtClean="0"/>
        </a:p>
      </dsp:txBody>
      <dsp:txXfrm>
        <a:off x="12060" y="12060"/>
        <a:ext cx="4992826" cy="387631"/>
      </dsp:txXfrm>
    </dsp:sp>
    <dsp:sp modelId="{9EC96724-A608-AE4A-A63D-CA4D46B0DE9C}">
      <dsp:nvSpPr>
        <dsp:cNvPr id="0" name=""/>
        <dsp:cNvSpPr/>
      </dsp:nvSpPr>
      <dsp:spPr>
        <a:xfrm>
          <a:off x="409617" y="468939"/>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Evalúa y aprueba en procedimiento de Gestión de Riesgo</a:t>
          </a:r>
          <a:endParaRPr lang="es-PE" sz="1500" kern="1200" dirty="0" smtClean="0"/>
        </a:p>
      </dsp:txBody>
      <dsp:txXfrm>
        <a:off x="421677" y="480999"/>
        <a:ext cx="4783938" cy="387631"/>
      </dsp:txXfrm>
    </dsp:sp>
    <dsp:sp modelId="{E93B782C-5B77-F344-8150-F4A51EFF7574}">
      <dsp:nvSpPr>
        <dsp:cNvPr id="0" name=""/>
        <dsp:cNvSpPr/>
      </dsp:nvSpPr>
      <dsp:spPr>
        <a:xfrm>
          <a:off x="819235" y="937879"/>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Aprueba y evalúa resultados de notificación e investigación de sucesos.</a:t>
          </a:r>
          <a:endParaRPr lang="es-PE" sz="1500" kern="1200" dirty="0" smtClean="0"/>
        </a:p>
      </dsp:txBody>
      <dsp:txXfrm>
        <a:off x="831295" y="949939"/>
        <a:ext cx="4783938" cy="387631"/>
      </dsp:txXfrm>
    </dsp:sp>
    <dsp:sp modelId="{327D7825-01EB-FA41-A7FF-2F5716C45490}">
      <dsp:nvSpPr>
        <dsp:cNvPr id="0" name=""/>
        <dsp:cNvSpPr/>
      </dsp:nvSpPr>
      <dsp:spPr>
        <a:xfrm>
          <a:off x="1228852" y="1406818"/>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Aprueba y evalúa SPI de bajo Impacto,  recopilación de datos, alertas y configuración de objetivos</a:t>
          </a:r>
          <a:endParaRPr lang="es-PE" sz="1500" kern="1200" dirty="0" smtClean="0"/>
        </a:p>
      </dsp:txBody>
      <dsp:txXfrm>
        <a:off x="1240912" y="1418878"/>
        <a:ext cx="4783938" cy="387631"/>
      </dsp:txXfrm>
    </dsp:sp>
    <dsp:sp modelId="{3D6956D6-AB6C-7B4F-9F7B-92CD4ADA8D38}">
      <dsp:nvSpPr>
        <dsp:cNvPr id="0" name=""/>
        <dsp:cNvSpPr/>
      </dsp:nvSpPr>
      <dsp:spPr>
        <a:xfrm>
          <a:off x="1638470" y="1875758"/>
          <a:ext cx="5485314" cy="411751"/>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a:lnSpc>
              <a:spcPct val="90000"/>
            </a:lnSpc>
            <a:spcBef>
              <a:spcPct val="0"/>
            </a:spcBef>
            <a:spcAft>
              <a:spcPct val="35000"/>
            </a:spcAft>
          </a:pPr>
          <a:r>
            <a:rPr lang="es-ES" sz="1500" kern="1200" dirty="0" smtClean="0"/>
            <a:t>Evalúa SPI de Alto Impacto,  recopilación de datos, alertas y configuración de objetivos</a:t>
          </a:r>
          <a:endParaRPr lang="es-PE" sz="1500" kern="1200" dirty="0" smtClean="0"/>
        </a:p>
      </dsp:txBody>
      <dsp:txXfrm>
        <a:off x="1650530" y="1887818"/>
        <a:ext cx="4783938" cy="387631"/>
      </dsp:txXfrm>
    </dsp:sp>
    <dsp:sp modelId="{78B3EAA8-E6EA-F040-BE97-C4A75DCCDA32}">
      <dsp:nvSpPr>
        <dsp:cNvPr id="0" name=""/>
        <dsp:cNvSpPr/>
      </dsp:nvSpPr>
      <dsp:spPr>
        <a:xfrm>
          <a:off x="5217675" y="300807"/>
          <a:ext cx="267638" cy="267638"/>
        </a:xfrm>
        <a:prstGeom prst="downArrow">
          <a:avLst>
            <a:gd name="adj1" fmla="val 55000"/>
            <a:gd name="adj2" fmla="val 45000"/>
          </a:avLst>
        </a:prstGeom>
        <a:solidFill>
          <a:schemeClr val="tx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s-PE" sz="1500" kern="1200"/>
        </a:p>
      </dsp:txBody>
      <dsp:txXfrm>
        <a:off x="5277894" y="300807"/>
        <a:ext cx="147200" cy="201398"/>
      </dsp:txXfrm>
    </dsp:sp>
    <dsp:sp modelId="{A50A1F1D-2600-4244-A355-76807A282C1E}">
      <dsp:nvSpPr>
        <dsp:cNvPr id="0" name=""/>
        <dsp:cNvSpPr/>
      </dsp:nvSpPr>
      <dsp:spPr>
        <a:xfrm>
          <a:off x="5627293" y="769747"/>
          <a:ext cx="267638" cy="267638"/>
        </a:xfrm>
        <a:prstGeom prst="downArrow">
          <a:avLst>
            <a:gd name="adj1" fmla="val 55000"/>
            <a:gd name="adj2" fmla="val 45000"/>
          </a:avLst>
        </a:prstGeom>
        <a:solidFill>
          <a:schemeClr val="tx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s-PE" sz="1500" kern="1200"/>
        </a:p>
      </dsp:txBody>
      <dsp:txXfrm>
        <a:off x="5687512" y="769747"/>
        <a:ext cx="147200" cy="201398"/>
      </dsp:txXfrm>
    </dsp:sp>
    <dsp:sp modelId="{14FDC54C-C74E-3548-A530-1965F555F1A8}">
      <dsp:nvSpPr>
        <dsp:cNvPr id="0" name=""/>
        <dsp:cNvSpPr/>
      </dsp:nvSpPr>
      <dsp:spPr>
        <a:xfrm>
          <a:off x="6036911" y="1231824"/>
          <a:ext cx="267638" cy="267638"/>
        </a:xfrm>
        <a:prstGeom prst="downArrow">
          <a:avLst>
            <a:gd name="adj1" fmla="val 55000"/>
            <a:gd name="adj2" fmla="val 45000"/>
          </a:avLst>
        </a:prstGeom>
        <a:solidFill>
          <a:schemeClr val="tx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s-PE" sz="1500" kern="1200"/>
        </a:p>
      </dsp:txBody>
      <dsp:txXfrm>
        <a:off x="6097130" y="1231824"/>
        <a:ext cx="147200" cy="201398"/>
      </dsp:txXfrm>
    </dsp:sp>
    <dsp:sp modelId="{29825E87-1580-7C4C-A7A4-53FD9D13865D}">
      <dsp:nvSpPr>
        <dsp:cNvPr id="0" name=""/>
        <dsp:cNvSpPr/>
      </dsp:nvSpPr>
      <dsp:spPr>
        <a:xfrm>
          <a:off x="6446528" y="1705338"/>
          <a:ext cx="267638" cy="267638"/>
        </a:xfrm>
        <a:prstGeom prst="downArrow">
          <a:avLst>
            <a:gd name="adj1" fmla="val 55000"/>
            <a:gd name="adj2" fmla="val 45000"/>
          </a:avLst>
        </a:prstGeom>
        <a:solidFill>
          <a:schemeClr val="tx1">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endParaRPr lang="es-PE" sz="1500" kern="1200"/>
        </a:p>
      </dsp:txBody>
      <dsp:txXfrm>
        <a:off x="6506747" y="1705338"/>
        <a:ext cx="147200" cy="2013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8574-B57B-4E30-B219-C9E3DBB14CC3}">
      <dsp:nvSpPr>
        <dsp:cNvPr id="0" name=""/>
        <dsp:cNvSpPr/>
      </dsp:nvSpPr>
      <dsp:spPr>
        <a:xfrm>
          <a:off x="3612921" y="2852214"/>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B534C2-8E99-4EA6-AE1A-43782685005F}">
      <dsp:nvSpPr>
        <dsp:cNvPr id="0" name=""/>
        <dsp:cNvSpPr/>
      </dsp:nvSpPr>
      <dsp:spPr>
        <a:xfrm>
          <a:off x="3534967" y="2887280"/>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DDC43-B9BB-4F33-9757-FF0A01EEC739}">
      <dsp:nvSpPr>
        <dsp:cNvPr id="0" name=""/>
        <dsp:cNvSpPr/>
      </dsp:nvSpPr>
      <dsp:spPr>
        <a:xfrm>
          <a:off x="3455926" y="2917385"/>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DB478B-E346-4020-9FFE-186F970F9D6E}">
      <dsp:nvSpPr>
        <dsp:cNvPr id="0" name=""/>
        <dsp:cNvSpPr/>
      </dsp:nvSpPr>
      <dsp:spPr>
        <a:xfrm>
          <a:off x="3376159" y="2942527"/>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0F1A6C-51CD-475C-A6FB-7EA96FDB377D}">
      <dsp:nvSpPr>
        <dsp:cNvPr id="0" name=""/>
        <dsp:cNvSpPr/>
      </dsp:nvSpPr>
      <dsp:spPr>
        <a:xfrm>
          <a:off x="3295667" y="2962707"/>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3CB819-4140-4ADE-A35D-706DF8828BE1}">
      <dsp:nvSpPr>
        <dsp:cNvPr id="0" name=""/>
        <dsp:cNvSpPr/>
      </dsp:nvSpPr>
      <dsp:spPr>
        <a:xfrm>
          <a:off x="4100224" y="2492615"/>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6491A-1A89-412F-99F8-172CA22074D4}">
      <dsp:nvSpPr>
        <dsp:cNvPr id="0" name=""/>
        <dsp:cNvSpPr/>
      </dsp:nvSpPr>
      <dsp:spPr>
        <a:xfrm>
          <a:off x="4033147" y="2558448"/>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7318CB-BE94-4393-90F3-37FA35893EB3}">
      <dsp:nvSpPr>
        <dsp:cNvPr id="0" name=""/>
        <dsp:cNvSpPr/>
      </dsp:nvSpPr>
      <dsp:spPr>
        <a:xfrm>
          <a:off x="4409501" y="2086040"/>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08099F-522F-A54E-B5CB-A107B7E4D593}">
      <dsp:nvSpPr>
        <dsp:cNvPr id="0" name=""/>
        <dsp:cNvSpPr/>
      </dsp:nvSpPr>
      <dsp:spPr>
        <a:xfrm>
          <a:off x="4630673" y="1624880"/>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B71CF3-1FD7-BD4E-AEC5-F4A90AEA535E}">
      <dsp:nvSpPr>
        <dsp:cNvPr id="0" name=""/>
        <dsp:cNvSpPr/>
      </dsp:nvSpPr>
      <dsp:spPr>
        <a:xfrm>
          <a:off x="4767364" y="1146848"/>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B74BF7-6E58-3B42-B3BD-C9D30DAF3A29}">
      <dsp:nvSpPr>
        <dsp:cNvPr id="0" name=""/>
        <dsp:cNvSpPr/>
      </dsp:nvSpPr>
      <dsp:spPr>
        <a:xfrm>
          <a:off x="4830090" y="675763"/>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AEF42-AC5B-4155-ADA1-DB567EF2E005}">
      <dsp:nvSpPr>
        <dsp:cNvPr id="0" name=""/>
        <dsp:cNvSpPr/>
      </dsp:nvSpPr>
      <dsp:spPr>
        <a:xfrm>
          <a:off x="4736545" y="59781"/>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3CD481-4D9C-41D7-89D4-EAABD9E6167A}">
      <dsp:nvSpPr>
        <dsp:cNvPr id="0" name=""/>
        <dsp:cNvSpPr/>
      </dsp:nvSpPr>
      <dsp:spPr>
        <a:xfrm>
          <a:off x="4797096" y="13466"/>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05DF9C-FF66-4E9B-A47B-1ECF64142A43}">
      <dsp:nvSpPr>
        <dsp:cNvPr id="0" name=""/>
        <dsp:cNvSpPr/>
      </dsp:nvSpPr>
      <dsp:spPr>
        <a:xfrm>
          <a:off x="4857646" y="-32516"/>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7C2F45-7986-4E6A-944E-241E75496FDE}">
      <dsp:nvSpPr>
        <dsp:cNvPr id="0" name=""/>
        <dsp:cNvSpPr/>
      </dsp:nvSpPr>
      <dsp:spPr>
        <a:xfrm>
          <a:off x="4917833" y="13466"/>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9FCF2-2E9C-4564-8F38-7C74CF8A418A}">
      <dsp:nvSpPr>
        <dsp:cNvPr id="0" name=""/>
        <dsp:cNvSpPr/>
      </dsp:nvSpPr>
      <dsp:spPr>
        <a:xfrm>
          <a:off x="4978384" y="59781"/>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0D758B-CAC7-48FD-BE29-C1AB80DBAF5E}">
      <dsp:nvSpPr>
        <dsp:cNvPr id="0" name=""/>
        <dsp:cNvSpPr/>
      </dsp:nvSpPr>
      <dsp:spPr>
        <a:xfrm>
          <a:off x="4857646" y="64743"/>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4D7F8E-A475-4A4F-93B8-49DDB1E288F9}">
      <dsp:nvSpPr>
        <dsp:cNvPr id="0" name=""/>
        <dsp:cNvSpPr/>
      </dsp:nvSpPr>
      <dsp:spPr>
        <a:xfrm>
          <a:off x="4857646" y="162334"/>
          <a:ext cx="40245" cy="40245"/>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36E90C-72AB-4272-B4AA-19DC884C125F}">
      <dsp:nvSpPr>
        <dsp:cNvPr id="0" name=""/>
        <dsp:cNvSpPr/>
      </dsp:nvSpPr>
      <dsp:spPr>
        <a:xfrm>
          <a:off x="3111060" y="2909823"/>
          <a:ext cx="3279362" cy="371016"/>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Garantiza termino de la Capacitación</a:t>
          </a:r>
          <a:endParaRPr lang="es-PE" sz="1300" kern="1200" dirty="0"/>
        </a:p>
      </dsp:txBody>
      <dsp:txXfrm>
        <a:off x="3129172" y="2927935"/>
        <a:ext cx="3243138" cy="334792"/>
      </dsp:txXfrm>
    </dsp:sp>
    <dsp:sp modelId="{899B709E-F16C-47CD-9C2B-FACFFE8442FB}">
      <dsp:nvSpPr>
        <dsp:cNvPr id="0" name=""/>
        <dsp:cNvSpPr/>
      </dsp:nvSpPr>
      <dsp:spPr>
        <a:xfrm>
          <a:off x="2832295" y="2812128"/>
          <a:ext cx="402822" cy="40293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59EDCE-5231-7A4E-A089-2EE1A2A24632}">
      <dsp:nvSpPr>
        <dsp:cNvPr id="0" name=""/>
        <dsp:cNvSpPr/>
      </dsp:nvSpPr>
      <dsp:spPr>
        <a:xfrm>
          <a:off x="3931640" y="2536508"/>
          <a:ext cx="2992532" cy="418196"/>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Ejecuta Plan de Difusión. Intercambia información.</a:t>
          </a:r>
          <a:endParaRPr lang="es-PE" sz="1300" kern="1200" dirty="0"/>
        </a:p>
      </dsp:txBody>
      <dsp:txXfrm>
        <a:off x="3952055" y="2556923"/>
        <a:ext cx="2951702" cy="377366"/>
      </dsp:txXfrm>
    </dsp:sp>
    <dsp:sp modelId="{2DF414AC-092D-E74B-8080-A83386A06157}">
      <dsp:nvSpPr>
        <dsp:cNvPr id="0" name=""/>
        <dsp:cNvSpPr/>
      </dsp:nvSpPr>
      <dsp:spPr>
        <a:xfrm>
          <a:off x="3650629" y="2514723"/>
          <a:ext cx="402822" cy="40293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06BF6A-72A4-F84D-8493-AED22453477F}">
      <dsp:nvSpPr>
        <dsp:cNvPr id="0" name=""/>
        <dsp:cNvSpPr/>
      </dsp:nvSpPr>
      <dsp:spPr>
        <a:xfrm>
          <a:off x="4306949" y="2063939"/>
          <a:ext cx="3170405" cy="498119"/>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Aprueba SPI de Alto y Bajo impacto y alertas con AAC</a:t>
          </a:r>
          <a:endParaRPr lang="es-PE" sz="1300" kern="1200" dirty="0"/>
        </a:p>
      </dsp:txBody>
      <dsp:txXfrm>
        <a:off x="4331265" y="2088255"/>
        <a:ext cx="3121773" cy="449487"/>
      </dsp:txXfrm>
    </dsp:sp>
    <dsp:sp modelId="{2E201407-D5D5-E54C-84E0-604DE500BFDB}">
      <dsp:nvSpPr>
        <dsp:cNvPr id="0" name=""/>
        <dsp:cNvSpPr/>
      </dsp:nvSpPr>
      <dsp:spPr>
        <a:xfrm>
          <a:off x="4054177" y="2109140"/>
          <a:ext cx="402822" cy="40293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2CD180-309F-9643-A95E-A863540151AC}">
      <dsp:nvSpPr>
        <dsp:cNvPr id="0" name=""/>
        <dsp:cNvSpPr/>
      </dsp:nvSpPr>
      <dsp:spPr>
        <a:xfrm>
          <a:off x="4562009" y="1640036"/>
          <a:ext cx="2978902" cy="412868"/>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Termina y acepta MSMS con AAC</a:t>
          </a:r>
          <a:endParaRPr lang="es-PE" sz="1300" kern="1200" dirty="0"/>
        </a:p>
      </dsp:txBody>
      <dsp:txXfrm>
        <a:off x="4582164" y="1660191"/>
        <a:ext cx="2938592" cy="372558"/>
      </dsp:txXfrm>
    </dsp:sp>
    <dsp:sp modelId="{63C3A6A6-8B61-4B90-AE20-9960C1D286C0}">
      <dsp:nvSpPr>
        <dsp:cNvPr id="0" name=""/>
        <dsp:cNvSpPr/>
      </dsp:nvSpPr>
      <dsp:spPr>
        <a:xfrm>
          <a:off x="4311243" y="1662536"/>
          <a:ext cx="402822" cy="40293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2E3101-7953-6047-9478-0497DA7AFCCA}">
      <dsp:nvSpPr>
        <dsp:cNvPr id="0" name=""/>
        <dsp:cNvSpPr/>
      </dsp:nvSpPr>
      <dsp:spPr>
        <a:xfrm>
          <a:off x="4730778" y="1199427"/>
          <a:ext cx="3018473" cy="388039"/>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Unifica info. Voluntaria y obligatoria</a:t>
          </a:r>
          <a:endParaRPr lang="es-PE" sz="1300" kern="1200" dirty="0"/>
        </a:p>
      </dsp:txBody>
      <dsp:txXfrm>
        <a:off x="4749721" y="1218370"/>
        <a:ext cx="2980587" cy="350153"/>
      </dsp:txXfrm>
    </dsp:sp>
    <dsp:sp modelId="{959964D3-E441-4A66-9B9E-F9924413FDA8}">
      <dsp:nvSpPr>
        <dsp:cNvPr id="0" name=""/>
        <dsp:cNvSpPr/>
      </dsp:nvSpPr>
      <dsp:spPr>
        <a:xfrm>
          <a:off x="4494707" y="1189467"/>
          <a:ext cx="402822" cy="40293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D2D1CE-559A-FF42-BD05-03FFF4AA92C5}">
      <dsp:nvSpPr>
        <dsp:cNvPr id="0" name=""/>
        <dsp:cNvSpPr/>
      </dsp:nvSpPr>
      <dsp:spPr>
        <a:xfrm>
          <a:off x="4887776" y="706554"/>
          <a:ext cx="3023476" cy="421471"/>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Recopila y analiza antecedentes de SMS</a:t>
          </a:r>
          <a:endParaRPr lang="es-PE" sz="1300" kern="1200" dirty="0"/>
        </a:p>
      </dsp:txBody>
      <dsp:txXfrm>
        <a:off x="4908351" y="727129"/>
        <a:ext cx="2982326" cy="380321"/>
      </dsp:txXfrm>
    </dsp:sp>
    <dsp:sp modelId="{EB4DBAA9-EDF0-4CDC-828F-92FF5E1D6269}">
      <dsp:nvSpPr>
        <dsp:cNvPr id="0" name=""/>
        <dsp:cNvSpPr/>
      </dsp:nvSpPr>
      <dsp:spPr>
        <a:xfrm>
          <a:off x="4599129" y="719705"/>
          <a:ext cx="402822" cy="40293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292BDD-1B8E-A143-8E24-ECC051238548}">
      <dsp:nvSpPr>
        <dsp:cNvPr id="0" name=""/>
        <dsp:cNvSpPr/>
      </dsp:nvSpPr>
      <dsp:spPr>
        <a:xfrm>
          <a:off x="4895860" y="253777"/>
          <a:ext cx="3160284" cy="397769"/>
        </a:xfrm>
        <a:prstGeom prst="roundRect">
          <a:avLst/>
        </a:prstGeom>
        <a:solidFill>
          <a:srgbClr val="FF5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882"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ejecución de reuniones internas </a:t>
          </a:r>
          <a:endParaRPr lang="es-PE" sz="1300" kern="1200" dirty="0"/>
        </a:p>
      </dsp:txBody>
      <dsp:txXfrm>
        <a:off x="4915277" y="273194"/>
        <a:ext cx="3121450" cy="358935"/>
      </dsp:txXfrm>
    </dsp:sp>
    <dsp:sp modelId="{23AECD02-6290-461F-BFAD-BCC4719A2F20}">
      <dsp:nvSpPr>
        <dsp:cNvPr id="0" name=""/>
        <dsp:cNvSpPr/>
      </dsp:nvSpPr>
      <dsp:spPr>
        <a:xfrm>
          <a:off x="4656053" y="266816"/>
          <a:ext cx="402822" cy="40293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E2998-BE80-4EB9-86FD-91AA38C69FEC}">
      <dsp:nvSpPr>
        <dsp:cNvPr id="0" name=""/>
        <dsp:cNvSpPr/>
      </dsp:nvSpPr>
      <dsp:spPr>
        <a:xfrm>
          <a:off x="2908438" y="1335895"/>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CAB9EB-157D-4F39-84AF-32E4BBB414DB}">
      <dsp:nvSpPr>
        <dsp:cNvPr id="0" name=""/>
        <dsp:cNvSpPr/>
      </dsp:nvSpPr>
      <dsp:spPr>
        <a:xfrm>
          <a:off x="2857123" y="1418130"/>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C6C5EC-0DCA-42AB-8A9C-14EBA01A8113}">
      <dsp:nvSpPr>
        <dsp:cNvPr id="0" name=""/>
        <dsp:cNvSpPr/>
      </dsp:nvSpPr>
      <dsp:spPr>
        <a:xfrm>
          <a:off x="2795967" y="1489327"/>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D5F00F-1A00-480D-9D18-186BA7C521D5}">
      <dsp:nvSpPr>
        <dsp:cNvPr id="0" name=""/>
        <dsp:cNvSpPr/>
      </dsp:nvSpPr>
      <dsp:spPr>
        <a:xfrm>
          <a:off x="2895652" y="654442"/>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15099A-A5D6-4621-AB50-24CAD24BF7EB}">
      <dsp:nvSpPr>
        <dsp:cNvPr id="0" name=""/>
        <dsp:cNvSpPr/>
      </dsp:nvSpPr>
      <dsp:spPr>
        <a:xfrm>
          <a:off x="2973913" y="607806"/>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C98F72-ADDC-4308-BD04-B7A644F47DA3}">
      <dsp:nvSpPr>
        <dsp:cNvPr id="0" name=""/>
        <dsp:cNvSpPr/>
      </dsp:nvSpPr>
      <dsp:spPr>
        <a:xfrm>
          <a:off x="3051940" y="561170"/>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525CE9-6F80-46B0-B77B-A03A27FE0D51}">
      <dsp:nvSpPr>
        <dsp:cNvPr id="0" name=""/>
        <dsp:cNvSpPr/>
      </dsp:nvSpPr>
      <dsp:spPr>
        <a:xfrm>
          <a:off x="3129966" y="607806"/>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EACB9D-6258-49EC-A074-60EF43321667}">
      <dsp:nvSpPr>
        <dsp:cNvPr id="0" name=""/>
        <dsp:cNvSpPr/>
      </dsp:nvSpPr>
      <dsp:spPr>
        <a:xfrm>
          <a:off x="3208228" y="654442"/>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A93ED0-74A1-4F63-AA82-28B72D487807}">
      <dsp:nvSpPr>
        <dsp:cNvPr id="0" name=""/>
        <dsp:cNvSpPr/>
      </dsp:nvSpPr>
      <dsp:spPr>
        <a:xfrm>
          <a:off x="3051940" y="659572"/>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A8A01-3ED1-44CC-A335-F6DA0DABFD9A}">
      <dsp:nvSpPr>
        <dsp:cNvPr id="0" name=""/>
        <dsp:cNvSpPr/>
      </dsp:nvSpPr>
      <dsp:spPr>
        <a:xfrm>
          <a:off x="3051940" y="757974"/>
          <a:ext cx="58578" cy="5857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3A1CBF-5C43-43A0-95D0-461259FC7016}">
      <dsp:nvSpPr>
        <dsp:cNvPr id="0" name=""/>
        <dsp:cNvSpPr/>
      </dsp:nvSpPr>
      <dsp:spPr>
        <a:xfrm>
          <a:off x="0" y="1765856"/>
          <a:ext cx="2401607" cy="592014"/>
        </a:xfrm>
        <a:prstGeom prst="roundRect">
          <a:avLst/>
        </a:pr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425" tIns="41910" rIns="41910" bIns="41910" numCol="1" spcCol="1270" anchor="ctr" anchorCtr="0">
          <a:noAutofit/>
        </a:bodyPr>
        <a:lstStyle/>
        <a:p>
          <a:pPr lvl="0" algn="l" defTabSz="488950">
            <a:lnSpc>
              <a:spcPct val="90000"/>
            </a:lnSpc>
            <a:spcBef>
              <a:spcPct val="0"/>
            </a:spcBef>
            <a:spcAft>
              <a:spcPct val="35000"/>
            </a:spcAft>
          </a:pPr>
          <a:r>
            <a:rPr lang="es-PE" sz="1100" kern="1200" dirty="0" smtClean="0"/>
            <a:t>Termina el plan de capacitación del SMS</a:t>
          </a:r>
          <a:endParaRPr lang="es-PE" sz="1100" kern="1200" dirty="0"/>
        </a:p>
      </dsp:txBody>
      <dsp:txXfrm>
        <a:off x="28900" y="1794756"/>
        <a:ext cx="2343807" cy="534214"/>
      </dsp:txXfrm>
    </dsp:sp>
    <dsp:sp modelId="{772D5B0B-C03F-4565-B435-7AF05A4887A6}">
      <dsp:nvSpPr>
        <dsp:cNvPr id="0" name=""/>
        <dsp:cNvSpPr/>
      </dsp:nvSpPr>
      <dsp:spPr>
        <a:xfrm>
          <a:off x="2265208" y="1477572"/>
          <a:ext cx="585786" cy="58574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5A390BA-C90D-4E67-A259-79BE101DCA57}">
      <dsp:nvSpPr>
        <dsp:cNvPr id="0" name=""/>
        <dsp:cNvSpPr/>
      </dsp:nvSpPr>
      <dsp:spPr>
        <a:xfrm>
          <a:off x="373144" y="968661"/>
          <a:ext cx="2628063" cy="626309"/>
        </a:xfrm>
        <a:prstGeom prst="roundRect">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425" tIns="41910" rIns="41910" bIns="41910" numCol="1" spcCol="1270" anchor="ctr" anchorCtr="0">
          <a:noAutofit/>
        </a:bodyPr>
        <a:lstStyle/>
        <a:p>
          <a:pPr lvl="0" algn="l" defTabSz="488950">
            <a:lnSpc>
              <a:spcPct val="90000"/>
            </a:lnSpc>
            <a:spcBef>
              <a:spcPct val="0"/>
            </a:spcBef>
            <a:spcAft>
              <a:spcPct val="35000"/>
            </a:spcAft>
          </a:pPr>
          <a:r>
            <a:rPr lang="es-ES" sz="1100" kern="1200" dirty="0" smtClean="0"/>
            <a:t>Acepta nuevo Programa de cap. de la organización con AAC</a:t>
          </a:r>
          <a:endParaRPr lang="es-PE" sz="1100" kern="1200" dirty="0"/>
        </a:p>
      </dsp:txBody>
      <dsp:txXfrm>
        <a:off x="403718" y="999235"/>
        <a:ext cx="2566915" cy="565161"/>
      </dsp:txXfrm>
    </dsp:sp>
    <dsp:sp modelId="{4E9F9E05-E130-4908-9DAF-2EED7D57425F}">
      <dsp:nvSpPr>
        <dsp:cNvPr id="0" name=""/>
        <dsp:cNvSpPr/>
      </dsp:nvSpPr>
      <dsp:spPr>
        <a:xfrm>
          <a:off x="2799211" y="814719"/>
          <a:ext cx="585786" cy="58574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1DDBE-244F-4003-A0F9-F9C68C6800FC}">
      <dsp:nvSpPr>
        <dsp:cNvPr id="0" name=""/>
        <dsp:cNvSpPr/>
      </dsp:nvSpPr>
      <dsp:spPr>
        <a:xfrm>
          <a:off x="0" y="0"/>
          <a:ext cx="2917796" cy="1184021"/>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C3D2F052-D562-4F5E-BC8A-6926A5D4731E}">
      <dsp:nvSpPr>
        <dsp:cNvPr id="0" name=""/>
        <dsp:cNvSpPr/>
      </dsp:nvSpPr>
      <dsp:spPr>
        <a:xfrm>
          <a:off x="510614" y="355206"/>
          <a:ext cx="875339" cy="473608"/>
        </a:xfrm>
        <a:prstGeom prst="roundRect">
          <a:avLst/>
        </a:pr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Mantiene motivación</a:t>
          </a:r>
          <a:endParaRPr lang="es-PE" sz="1200" kern="1200" dirty="0"/>
        </a:p>
      </dsp:txBody>
      <dsp:txXfrm>
        <a:off x="533734" y="378326"/>
        <a:ext cx="829099" cy="427368"/>
      </dsp:txXfrm>
    </dsp:sp>
    <dsp:sp modelId="{D7819805-16D8-4FC0-B229-B025504F038B}">
      <dsp:nvSpPr>
        <dsp:cNvPr id="0" name=""/>
        <dsp:cNvSpPr/>
      </dsp:nvSpPr>
      <dsp:spPr>
        <a:xfrm>
          <a:off x="1531843" y="355206"/>
          <a:ext cx="875339" cy="473608"/>
        </a:xfrm>
        <a:prstGeom prst="roundRect">
          <a:avLst/>
        </a:pr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Participa en SMS</a:t>
          </a:r>
          <a:endParaRPr lang="es-PE" sz="1200" kern="1200" dirty="0"/>
        </a:p>
      </dsp:txBody>
      <dsp:txXfrm>
        <a:off x="1554963" y="378326"/>
        <a:ext cx="829099" cy="4273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03FFF-1A79-454F-9A6D-8BFC254D074E}">
      <dsp:nvSpPr>
        <dsp:cNvPr id="0" name=""/>
        <dsp:cNvSpPr/>
      </dsp:nvSpPr>
      <dsp:spPr>
        <a:xfrm>
          <a:off x="-29879" y="0"/>
          <a:ext cx="530147" cy="490071"/>
        </a:xfrm>
        <a:prstGeom prst="upArrow">
          <a:avLst/>
        </a:prstGeom>
        <a:solidFill>
          <a:srgbClr val="2B84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BE50B1-AE5B-486C-B273-6855BEBFAB1A}">
      <dsp:nvSpPr>
        <dsp:cNvPr id="0" name=""/>
        <dsp:cNvSpPr/>
      </dsp:nvSpPr>
      <dsp:spPr>
        <a:xfrm>
          <a:off x="447673" y="0"/>
          <a:ext cx="1098825" cy="490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0" rIns="85344" bIns="85344" numCol="1" spcCol="1270" anchor="ctr" anchorCtr="0">
          <a:noAutofit/>
        </a:bodyPr>
        <a:lstStyle/>
        <a:p>
          <a:pPr lvl="0" algn="ctr" defTabSz="533400">
            <a:lnSpc>
              <a:spcPct val="90000"/>
            </a:lnSpc>
            <a:spcBef>
              <a:spcPct val="0"/>
            </a:spcBef>
            <a:spcAft>
              <a:spcPct val="35000"/>
            </a:spcAft>
          </a:pPr>
          <a:r>
            <a:rPr lang="es-ES" sz="1200" b="1" kern="1200" dirty="0" smtClean="0">
              <a:solidFill>
                <a:srgbClr val="2B84D3"/>
              </a:solidFill>
            </a:rPr>
            <a:t>Auditorias internas y externas</a:t>
          </a:r>
          <a:endParaRPr lang="es-ES" sz="1200" b="1" kern="1200" dirty="0">
            <a:solidFill>
              <a:srgbClr val="2B84D3"/>
            </a:solidFill>
          </a:endParaRPr>
        </a:p>
      </dsp:txBody>
      <dsp:txXfrm>
        <a:off x="447673" y="0"/>
        <a:ext cx="1098825" cy="490071"/>
      </dsp:txXfrm>
    </dsp:sp>
    <dsp:sp modelId="{0E70227D-5BA1-4EEA-8A5C-F23DA65BB054}">
      <dsp:nvSpPr>
        <dsp:cNvPr id="0" name=""/>
        <dsp:cNvSpPr/>
      </dsp:nvSpPr>
      <dsp:spPr>
        <a:xfrm>
          <a:off x="129164" y="530911"/>
          <a:ext cx="530147" cy="490071"/>
        </a:xfrm>
        <a:prstGeom prst="downArrow">
          <a:avLst/>
        </a:prstGeom>
        <a:solidFill>
          <a:srgbClr val="2B84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8B5B65-B36D-4023-A5D7-04618411CB79}">
      <dsp:nvSpPr>
        <dsp:cNvPr id="0" name=""/>
        <dsp:cNvSpPr/>
      </dsp:nvSpPr>
      <dsp:spPr>
        <a:xfrm>
          <a:off x="613689" y="530911"/>
          <a:ext cx="1022697" cy="490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0" rIns="85344" bIns="85344" numCol="1" spcCol="1270" anchor="ctr" anchorCtr="0">
          <a:noAutofit/>
        </a:bodyPr>
        <a:lstStyle/>
        <a:p>
          <a:pPr lvl="0" algn="l" defTabSz="533400">
            <a:lnSpc>
              <a:spcPct val="90000"/>
            </a:lnSpc>
            <a:spcBef>
              <a:spcPct val="0"/>
            </a:spcBef>
            <a:spcAft>
              <a:spcPct val="35000"/>
            </a:spcAft>
          </a:pPr>
          <a:r>
            <a:rPr lang="es-ES" sz="1200" b="1" kern="1200" dirty="0" smtClean="0">
              <a:solidFill>
                <a:srgbClr val="2B84D3"/>
              </a:solidFill>
            </a:rPr>
            <a:t>Auditoria de SMS</a:t>
          </a:r>
          <a:endParaRPr lang="es-ES" sz="1200" b="1" kern="1200" dirty="0">
            <a:solidFill>
              <a:srgbClr val="2B84D3"/>
            </a:solidFill>
          </a:endParaRPr>
        </a:p>
      </dsp:txBody>
      <dsp:txXfrm>
        <a:off x="613689" y="530911"/>
        <a:ext cx="1022697" cy="4900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1A388-E1D0-4417-9E6D-5357DB65F0FB}">
      <dsp:nvSpPr>
        <dsp:cNvPr id="0" name=""/>
        <dsp:cNvSpPr/>
      </dsp:nvSpPr>
      <dsp:spPr>
        <a:xfrm>
          <a:off x="4830772" y="1655177"/>
          <a:ext cx="138269" cy="3538360"/>
        </a:xfrm>
        <a:custGeom>
          <a:avLst/>
          <a:gdLst/>
          <a:ahLst/>
          <a:cxnLst/>
          <a:rect l="0" t="0" r="0" b="0"/>
          <a:pathLst>
            <a:path>
              <a:moveTo>
                <a:pt x="0" y="0"/>
              </a:moveTo>
              <a:lnTo>
                <a:pt x="0" y="3538360"/>
              </a:lnTo>
              <a:lnTo>
                <a:pt x="138269" y="353836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AFD7EC-5786-4917-8964-2946B6784D3D}">
      <dsp:nvSpPr>
        <dsp:cNvPr id="0" name=""/>
        <dsp:cNvSpPr/>
      </dsp:nvSpPr>
      <dsp:spPr>
        <a:xfrm>
          <a:off x="4830772" y="1655177"/>
          <a:ext cx="138269" cy="2568385"/>
        </a:xfrm>
        <a:custGeom>
          <a:avLst/>
          <a:gdLst/>
          <a:ahLst/>
          <a:cxnLst/>
          <a:rect l="0" t="0" r="0" b="0"/>
          <a:pathLst>
            <a:path>
              <a:moveTo>
                <a:pt x="0" y="0"/>
              </a:moveTo>
              <a:lnTo>
                <a:pt x="0" y="2568385"/>
              </a:lnTo>
              <a:lnTo>
                <a:pt x="138269" y="256838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533B0D-2222-49E0-9E7B-0DB047ECE1A3}">
      <dsp:nvSpPr>
        <dsp:cNvPr id="0" name=""/>
        <dsp:cNvSpPr/>
      </dsp:nvSpPr>
      <dsp:spPr>
        <a:xfrm>
          <a:off x="4830772" y="1655177"/>
          <a:ext cx="138269" cy="1598410"/>
        </a:xfrm>
        <a:custGeom>
          <a:avLst/>
          <a:gdLst/>
          <a:ahLst/>
          <a:cxnLst/>
          <a:rect l="0" t="0" r="0" b="0"/>
          <a:pathLst>
            <a:path>
              <a:moveTo>
                <a:pt x="0" y="0"/>
              </a:moveTo>
              <a:lnTo>
                <a:pt x="0" y="1598410"/>
              </a:lnTo>
              <a:lnTo>
                <a:pt x="138269" y="15984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7761E3-B276-40BE-A8AB-49CFA3FD03F5}">
      <dsp:nvSpPr>
        <dsp:cNvPr id="0" name=""/>
        <dsp:cNvSpPr/>
      </dsp:nvSpPr>
      <dsp:spPr>
        <a:xfrm>
          <a:off x="4830772" y="1655177"/>
          <a:ext cx="138269" cy="628434"/>
        </a:xfrm>
        <a:custGeom>
          <a:avLst/>
          <a:gdLst/>
          <a:ahLst/>
          <a:cxnLst/>
          <a:rect l="0" t="0" r="0" b="0"/>
          <a:pathLst>
            <a:path>
              <a:moveTo>
                <a:pt x="0" y="0"/>
              </a:moveTo>
              <a:lnTo>
                <a:pt x="0" y="628434"/>
              </a:lnTo>
              <a:lnTo>
                <a:pt x="138269" y="6284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FBF440-0665-4FB3-8935-F64A16674E3E}">
      <dsp:nvSpPr>
        <dsp:cNvPr id="0" name=""/>
        <dsp:cNvSpPr/>
      </dsp:nvSpPr>
      <dsp:spPr>
        <a:xfrm>
          <a:off x="3884158" y="685202"/>
          <a:ext cx="1493078" cy="286894"/>
        </a:xfrm>
        <a:custGeom>
          <a:avLst/>
          <a:gdLst/>
          <a:ahLst/>
          <a:cxnLst/>
          <a:rect l="0" t="0" r="0" b="0"/>
          <a:pathLst>
            <a:path>
              <a:moveTo>
                <a:pt x="0" y="0"/>
              </a:moveTo>
              <a:lnTo>
                <a:pt x="0" y="143447"/>
              </a:lnTo>
              <a:lnTo>
                <a:pt x="1493078" y="143447"/>
              </a:lnTo>
              <a:lnTo>
                <a:pt x="1493078" y="28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24F3AC-9357-4707-9113-10F120F06C8C}">
      <dsp:nvSpPr>
        <dsp:cNvPr id="0" name=""/>
        <dsp:cNvSpPr/>
      </dsp:nvSpPr>
      <dsp:spPr>
        <a:xfrm>
          <a:off x="1892225" y="1655177"/>
          <a:ext cx="252535" cy="1598410"/>
        </a:xfrm>
        <a:custGeom>
          <a:avLst/>
          <a:gdLst/>
          <a:ahLst/>
          <a:cxnLst/>
          <a:rect l="0" t="0" r="0" b="0"/>
          <a:pathLst>
            <a:path>
              <a:moveTo>
                <a:pt x="0" y="0"/>
              </a:moveTo>
              <a:lnTo>
                <a:pt x="0" y="1598410"/>
              </a:lnTo>
              <a:lnTo>
                <a:pt x="252535" y="15984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65A1DF-E138-4E38-A969-D5EDDED9133C}">
      <dsp:nvSpPr>
        <dsp:cNvPr id="0" name=""/>
        <dsp:cNvSpPr/>
      </dsp:nvSpPr>
      <dsp:spPr>
        <a:xfrm>
          <a:off x="1892225" y="1655177"/>
          <a:ext cx="252535" cy="628434"/>
        </a:xfrm>
        <a:custGeom>
          <a:avLst/>
          <a:gdLst/>
          <a:ahLst/>
          <a:cxnLst/>
          <a:rect l="0" t="0" r="0" b="0"/>
          <a:pathLst>
            <a:path>
              <a:moveTo>
                <a:pt x="0" y="0"/>
              </a:moveTo>
              <a:lnTo>
                <a:pt x="0" y="628434"/>
              </a:lnTo>
              <a:lnTo>
                <a:pt x="252535" y="62843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AFFC14-E85B-4DA7-9579-F5A35B410054}">
      <dsp:nvSpPr>
        <dsp:cNvPr id="0" name=""/>
        <dsp:cNvSpPr/>
      </dsp:nvSpPr>
      <dsp:spPr>
        <a:xfrm>
          <a:off x="2438690" y="685202"/>
          <a:ext cx="1445468" cy="286894"/>
        </a:xfrm>
        <a:custGeom>
          <a:avLst/>
          <a:gdLst/>
          <a:ahLst/>
          <a:cxnLst/>
          <a:rect l="0" t="0" r="0" b="0"/>
          <a:pathLst>
            <a:path>
              <a:moveTo>
                <a:pt x="1445468" y="0"/>
              </a:moveTo>
              <a:lnTo>
                <a:pt x="1445468" y="143447"/>
              </a:lnTo>
              <a:lnTo>
                <a:pt x="0" y="143447"/>
              </a:lnTo>
              <a:lnTo>
                <a:pt x="0" y="286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D3DBF93-0347-4F35-9CA9-6AF30ED1D211}">
      <dsp:nvSpPr>
        <dsp:cNvPr id="0" name=""/>
        <dsp:cNvSpPr/>
      </dsp:nvSpPr>
      <dsp:spPr>
        <a:xfrm>
          <a:off x="3201076" y="2121"/>
          <a:ext cx="1366162" cy="683081"/>
        </a:xfrm>
        <a:prstGeom prst="rect">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Gerente responsable</a:t>
          </a:r>
          <a:endParaRPr lang="es-PE" sz="1600" kern="1200" dirty="0">
            <a:ln>
              <a:noFill/>
            </a:ln>
          </a:endParaRPr>
        </a:p>
      </dsp:txBody>
      <dsp:txXfrm>
        <a:off x="3201076" y="2121"/>
        <a:ext cx="1366162" cy="683081"/>
      </dsp:txXfrm>
    </dsp:sp>
    <dsp:sp modelId="{AC579140-1F60-4ACB-8DEB-00A98D917140}">
      <dsp:nvSpPr>
        <dsp:cNvPr id="0" name=""/>
        <dsp:cNvSpPr/>
      </dsp:nvSpPr>
      <dsp:spPr>
        <a:xfrm>
          <a:off x="1755608" y="972096"/>
          <a:ext cx="1366162" cy="683081"/>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Responsable operacional</a:t>
          </a:r>
          <a:endParaRPr lang="es-PE" sz="1600" kern="1200" dirty="0">
            <a:ln>
              <a:noFill/>
            </a:ln>
          </a:endParaRPr>
        </a:p>
      </dsp:txBody>
      <dsp:txXfrm>
        <a:off x="1755608" y="972096"/>
        <a:ext cx="1366162" cy="683081"/>
      </dsp:txXfrm>
    </dsp:sp>
    <dsp:sp modelId="{275EC537-4DB3-4235-B4D4-9A58F245A219}">
      <dsp:nvSpPr>
        <dsp:cNvPr id="0" name=""/>
        <dsp:cNvSpPr/>
      </dsp:nvSpPr>
      <dsp:spPr>
        <a:xfrm>
          <a:off x="2144760" y="1942071"/>
          <a:ext cx="1366162" cy="683081"/>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Funciones operativas</a:t>
          </a:r>
          <a:endParaRPr lang="es-PE" sz="1600" kern="1200" dirty="0">
            <a:ln>
              <a:noFill/>
            </a:ln>
          </a:endParaRPr>
        </a:p>
      </dsp:txBody>
      <dsp:txXfrm>
        <a:off x="2144760" y="1942071"/>
        <a:ext cx="1366162" cy="683081"/>
      </dsp:txXfrm>
    </dsp:sp>
    <dsp:sp modelId="{DB1FA795-AE4B-4F92-A67B-6511C658EEA5}">
      <dsp:nvSpPr>
        <dsp:cNvPr id="0" name=""/>
        <dsp:cNvSpPr/>
      </dsp:nvSpPr>
      <dsp:spPr>
        <a:xfrm>
          <a:off x="2144760" y="2912047"/>
          <a:ext cx="1366162" cy="683081"/>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b="1" kern="1200" dirty="0" smtClean="0">
              <a:ln>
                <a:noFill/>
              </a:ln>
              <a:solidFill>
                <a:srgbClr val="FFFF00"/>
              </a:solidFill>
            </a:rPr>
            <a:t>Capacitación</a:t>
          </a:r>
          <a:endParaRPr lang="es-PE" sz="1600" b="1" kern="1200" dirty="0">
            <a:ln>
              <a:noFill/>
            </a:ln>
            <a:solidFill>
              <a:srgbClr val="FFFF00"/>
            </a:solidFill>
          </a:endParaRPr>
        </a:p>
      </dsp:txBody>
      <dsp:txXfrm>
        <a:off x="2144760" y="2912047"/>
        <a:ext cx="1366162" cy="683081"/>
      </dsp:txXfrm>
    </dsp:sp>
    <dsp:sp modelId="{611286DE-C395-49A9-9932-6C0E8175E074}">
      <dsp:nvSpPr>
        <dsp:cNvPr id="0" name=""/>
        <dsp:cNvSpPr/>
      </dsp:nvSpPr>
      <dsp:spPr>
        <a:xfrm>
          <a:off x="4694155" y="972096"/>
          <a:ext cx="1366162" cy="683081"/>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PE" sz="1800" b="1" kern="1200" dirty="0" smtClean="0">
              <a:ln>
                <a:noFill/>
              </a:ln>
              <a:solidFill>
                <a:srgbClr val="FFFF00"/>
              </a:solidFill>
            </a:rPr>
            <a:t>SMS</a:t>
          </a:r>
          <a:endParaRPr lang="es-PE" sz="1800" b="1" kern="1200" dirty="0">
            <a:ln>
              <a:noFill/>
            </a:ln>
            <a:solidFill>
              <a:srgbClr val="FFFF00"/>
            </a:solidFill>
          </a:endParaRPr>
        </a:p>
      </dsp:txBody>
      <dsp:txXfrm>
        <a:off x="4694155" y="972096"/>
        <a:ext cx="1366162" cy="683081"/>
      </dsp:txXfrm>
    </dsp:sp>
    <dsp:sp modelId="{2F5D8FD0-1BE3-4F27-8603-237EE89F9610}">
      <dsp:nvSpPr>
        <dsp:cNvPr id="0" name=""/>
        <dsp:cNvSpPr/>
      </dsp:nvSpPr>
      <dsp:spPr>
        <a:xfrm>
          <a:off x="4969041" y="1942071"/>
          <a:ext cx="1366162" cy="683081"/>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Auditorías</a:t>
          </a:r>
          <a:endParaRPr lang="es-PE" sz="1600" kern="1200" dirty="0">
            <a:ln>
              <a:noFill/>
            </a:ln>
          </a:endParaRPr>
        </a:p>
      </dsp:txBody>
      <dsp:txXfrm>
        <a:off x="4969041" y="1942071"/>
        <a:ext cx="1366162" cy="683081"/>
      </dsp:txXfrm>
    </dsp:sp>
    <dsp:sp modelId="{351BFB5B-4BFD-4E88-A48B-D26E0B0B6A68}">
      <dsp:nvSpPr>
        <dsp:cNvPr id="0" name=""/>
        <dsp:cNvSpPr/>
      </dsp:nvSpPr>
      <dsp:spPr>
        <a:xfrm>
          <a:off x="4969041" y="2912047"/>
          <a:ext cx="1366162" cy="683081"/>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b="1" kern="1200" dirty="0" smtClean="0">
              <a:ln>
                <a:noFill/>
              </a:ln>
              <a:solidFill>
                <a:srgbClr val="FFFF00"/>
              </a:solidFill>
            </a:rPr>
            <a:t>Evaluación de informes</a:t>
          </a:r>
          <a:endParaRPr lang="es-PE" sz="1600" b="1" kern="1200" dirty="0">
            <a:ln>
              <a:noFill/>
            </a:ln>
            <a:solidFill>
              <a:srgbClr val="FFFF00"/>
            </a:solidFill>
          </a:endParaRPr>
        </a:p>
      </dsp:txBody>
      <dsp:txXfrm>
        <a:off x="4969041" y="2912047"/>
        <a:ext cx="1366162" cy="683081"/>
      </dsp:txXfrm>
    </dsp:sp>
    <dsp:sp modelId="{7C1A3274-55B6-47D7-A5ED-E970ADA9EFFF}">
      <dsp:nvSpPr>
        <dsp:cNvPr id="0" name=""/>
        <dsp:cNvSpPr/>
      </dsp:nvSpPr>
      <dsp:spPr>
        <a:xfrm>
          <a:off x="4969041" y="3882022"/>
          <a:ext cx="1366162" cy="683081"/>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b="1" kern="1200" dirty="0" smtClean="0">
              <a:ln>
                <a:noFill/>
              </a:ln>
              <a:solidFill>
                <a:srgbClr val="FFFF00"/>
              </a:solidFill>
            </a:rPr>
            <a:t>Análisis de riesgos</a:t>
          </a:r>
          <a:endParaRPr lang="es-PE" sz="1600" b="1" kern="1200" dirty="0">
            <a:ln>
              <a:noFill/>
            </a:ln>
            <a:solidFill>
              <a:srgbClr val="FFFF00"/>
            </a:solidFill>
          </a:endParaRPr>
        </a:p>
      </dsp:txBody>
      <dsp:txXfrm>
        <a:off x="4969041" y="3882022"/>
        <a:ext cx="1366162" cy="683081"/>
      </dsp:txXfrm>
    </dsp:sp>
    <dsp:sp modelId="{E7BC84BC-6DC4-4663-A8A5-DC04A63394CA}">
      <dsp:nvSpPr>
        <dsp:cNvPr id="0" name=""/>
        <dsp:cNvSpPr/>
      </dsp:nvSpPr>
      <dsp:spPr>
        <a:xfrm>
          <a:off x="4969041" y="4851997"/>
          <a:ext cx="1366162" cy="683081"/>
        </a:xfrm>
        <a:prstGeom prst="rect">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b="1" kern="1200" dirty="0" smtClean="0">
              <a:ln>
                <a:noFill/>
              </a:ln>
              <a:solidFill>
                <a:srgbClr val="FFFF00"/>
              </a:solidFill>
            </a:rPr>
            <a:t>Gestión de indicadores</a:t>
          </a:r>
          <a:endParaRPr lang="es-PE" sz="1600" b="1" kern="1200" dirty="0">
            <a:ln>
              <a:noFill/>
            </a:ln>
            <a:solidFill>
              <a:srgbClr val="FFFF00"/>
            </a:solidFill>
          </a:endParaRPr>
        </a:p>
      </dsp:txBody>
      <dsp:txXfrm>
        <a:off x="4969041" y="4851997"/>
        <a:ext cx="1366162" cy="68308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C4007C-4214-4C32-A35F-8FA4BF62ED0A}" type="datetimeFigureOut">
              <a:rPr lang="id-ID" smtClean="0"/>
              <a:t>18/10/2018</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FDC27E-17D3-4AD7-83C9-E5D4C007C2F0}" type="slidenum">
              <a:rPr lang="id-ID" smtClean="0"/>
              <a:t>‹#›</a:t>
            </a:fld>
            <a:endParaRPr lang="id-ID"/>
          </a:p>
        </p:txBody>
      </p:sp>
    </p:spTree>
    <p:extLst>
      <p:ext uri="{BB962C8B-B14F-4D97-AF65-F5344CB8AC3E}">
        <p14:creationId xmlns:p14="http://schemas.microsoft.com/office/powerpoint/2010/main" val="714582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6DAFF-5223-43CD-9412-3265A93C4AA1}" type="datetimeFigureOut">
              <a:rPr lang="id-ID" smtClean="0"/>
              <a:t>18/10/2018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2ABD7-284B-4AEE-9AD5-F0CEBFB0821A}" type="slidenum">
              <a:rPr lang="id-ID" smtClean="0"/>
              <a:t>‹#›</a:t>
            </a:fld>
            <a:endParaRPr lang="id-ID"/>
          </a:p>
        </p:txBody>
      </p:sp>
    </p:spTree>
    <p:extLst>
      <p:ext uri="{BB962C8B-B14F-4D97-AF65-F5344CB8AC3E}">
        <p14:creationId xmlns:p14="http://schemas.microsoft.com/office/powerpoint/2010/main" val="2308338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5.5.5 Etapa 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Etapa 4 es la etapa final de la implementación de SMS. Esta etapa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implica la implementación madura de la gestión de riesgos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seguridad operacional y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aseguramiento de la seguridad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operacional. En esta etapa, el aseguramiento de la seguridad operacional </a:t>
            </a:r>
            <a:r>
              <a:rPr kumimoji="0" lang="es-PE" sz="1200" b="0" i="1" u="sng" strike="noStrike" kern="1200" cap="none" spc="0" normalizeH="0" baseline="0" noProof="0" dirty="0" smtClean="0">
                <a:ln>
                  <a:noFill/>
                </a:ln>
                <a:solidFill>
                  <a:prstClr val="black"/>
                </a:solidFill>
                <a:effectLst/>
                <a:uLnTx/>
                <a:uFillTx/>
                <a:latin typeface="+mn-lt"/>
                <a:ea typeface="+mn-ea"/>
                <a:cs typeface="+mn-cs"/>
              </a:rPr>
              <a:t>se evalúa mediante la implementación de </a:t>
            </a:r>
            <a:r>
              <a:rPr kumimoji="0" lang="es-PE" sz="1200" b="1" i="1" u="sng" strike="noStrike" kern="1200" cap="none" spc="0" normalizeH="0" baseline="0" noProof="0" dirty="0" smtClean="0">
                <a:ln>
                  <a:noFill/>
                </a:ln>
                <a:solidFill>
                  <a:prstClr val="black"/>
                </a:solidFill>
                <a:effectLst/>
                <a:uLnTx/>
                <a:uFillTx/>
                <a:latin typeface="+mn-lt"/>
                <a:ea typeface="+mn-ea"/>
                <a:cs typeface="+mn-cs"/>
              </a:rPr>
              <a:t>control periódico</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a:t>
            </a:r>
            <a:r>
              <a:rPr kumimoji="0" lang="es-PE" sz="1200" b="1" i="1" u="sng" strike="noStrike" kern="1200" cap="none" spc="0" normalizeH="0" baseline="0" noProof="0" dirty="0" smtClean="0">
                <a:ln>
                  <a:noFill/>
                </a:ln>
                <a:solidFill>
                  <a:prstClr val="black"/>
                </a:solidFill>
                <a:effectLst/>
                <a:uLnTx/>
                <a:uFillTx/>
                <a:latin typeface="+mn-lt"/>
                <a:ea typeface="+mn-ea"/>
                <a:cs typeface="+mn-cs"/>
              </a:rPr>
              <a:t>retroalimentación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y una </a:t>
            </a:r>
            <a:r>
              <a:rPr kumimoji="0" lang="es-PE" sz="1200" b="1" i="1" u="sng" strike="noStrike" kern="1200" cap="none" spc="0" normalizeH="0" baseline="0" noProof="0" dirty="0" smtClean="0">
                <a:ln>
                  <a:noFill/>
                </a:ln>
                <a:solidFill>
                  <a:prstClr val="black"/>
                </a:solidFill>
                <a:effectLst/>
                <a:uLnTx/>
                <a:uFillTx/>
                <a:latin typeface="+mn-lt"/>
                <a:ea typeface="+mn-ea"/>
                <a:cs typeface="+mn-cs"/>
              </a:rPr>
              <a:t>medida correctiva continua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para mantener la eficacia de los controles de riesgos de seguridad.</a:t>
            </a:r>
          </a:p>
          <a:p>
            <a:endParaRPr lang="en-US" dirty="0" smtClean="0"/>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4ta.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Edición</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9.6	COMPONENTE 4: PROMOCIÓN DE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9.6.1	La promoción de la seguridad operacional promueve una cultura de seguridad positiva y ayuda a alcanzar los objetivos de seguridad operacional del proveedor de servicios, a través de la combinación de competencia técnica que se mejora continuamente a través de capacitación y educación, comunicaciones efectivas y compartición de información. La gerencia superior proporciona el liderazgo para promover la cultura de seguridad en toda la organización.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9.6.2	La gestión eficaz de la seguridad operacional no puede lograrse únicamente por mandato o estricto cumplimiento de políticas y procedimientos. La promoción de la seguridad operacional afecta el comportamiento individual y organizacional, y complementa las políticas, procedimientos y procesos de la organización, proporcionando un sistema de valores que respalda los esfuerzos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9.6.3	El proveedor del servicio debe establecer e implementar procesos y procedimientos que faciliten la comunicación bidireccional efectiva en todos los niveles de la organización. Esto debería incluir una clara dirección estratégica desde la parte superior de la organización y la habilitación de una comunicación "ascendente" que aliente comentarios abiertos y constructivos de todo el personal.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50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5.5.5 Etapa 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Etapa 4 es la etapa final de la implementación de SMS. Esta etapa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implica la implementación madura de la gestión de riesgos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seguridad operacional y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aseguramiento de la seguridad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operacional. En esta etapa, el aseguramiento de la seguridad operacional se evalúa mediante la implementación de control periódico, retroalimentación y una medida correctiva continua para mantener la eficacia de los controles de riesgos de seguridad.</a:t>
            </a: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13</a:t>
            </a:fld>
            <a:endParaRPr lang="id-ID"/>
          </a:p>
        </p:txBody>
      </p:sp>
    </p:spTree>
    <p:extLst>
      <p:ext uri="{BB962C8B-B14F-4D97-AF65-F5344CB8AC3E}">
        <p14:creationId xmlns:p14="http://schemas.microsoft.com/office/powerpoint/2010/main" val="3779403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02ABD7-284B-4AEE-9AD5-F0CEBFB0821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7018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1758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17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60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sz="1200" b="0" i="0" u="none" strike="noStrike" kern="1200" baseline="0" dirty="0" smtClean="0">
                <a:solidFill>
                  <a:schemeClr val="tx1"/>
                </a:solidFill>
                <a:latin typeface="+mn-lt"/>
                <a:ea typeface="+mn-ea"/>
                <a:cs typeface="+mn-cs"/>
              </a:rPr>
              <a:t>5.4.5.6 Una gama de indicadores de rendimiento en materia de seguridad operacional de alto y bajo impacto </a:t>
            </a:r>
            <a:r>
              <a:rPr lang="es-PE" sz="1200" b="1" i="0" u="none" strike="noStrike" kern="1200" baseline="0" dirty="0" smtClean="0">
                <a:solidFill>
                  <a:schemeClr val="tx1"/>
                </a:solidFill>
                <a:latin typeface="+mn-lt"/>
                <a:ea typeface="+mn-ea"/>
                <a:cs typeface="+mn-cs"/>
              </a:rPr>
              <a:t>proporcionan una comprensión más integral acerca del rendimiento</a:t>
            </a:r>
            <a:r>
              <a:rPr lang="es-PE" sz="1200" b="0" i="0" u="none" strike="noStrike" kern="1200" baseline="0" dirty="0" smtClean="0">
                <a:solidFill>
                  <a:schemeClr val="tx1"/>
                </a:solidFill>
                <a:latin typeface="+mn-lt"/>
                <a:ea typeface="+mn-ea"/>
                <a:cs typeface="+mn-cs"/>
              </a:rPr>
              <a:t> en materia de seguridad operacional del proveedor de servicios. Esto garantiza que se aborden los resultados de alto impacto (por ejemplo, accidentes e incidentes graves), así como también, los eventos de bajo impacto (por ejemplo, </a:t>
            </a:r>
            <a:r>
              <a:rPr lang="es-PE" sz="1200" b="1" i="0" u="none" strike="noStrike" kern="1200" baseline="0" dirty="0" smtClean="0">
                <a:solidFill>
                  <a:schemeClr val="tx1"/>
                </a:solidFill>
                <a:latin typeface="+mn-lt"/>
                <a:ea typeface="+mn-ea"/>
                <a:cs typeface="+mn-cs"/>
              </a:rPr>
              <a:t>incidentes, informes de no cumplimiento, desviaciones</a:t>
            </a:r>
            <a:r>
              <a:rPr lang="es-PE" sz="1200" b="0" i="0" u="none" strike="noStrike" kern="1200" baseline="0" dirty="0" smtClean="0">
                <a:solidFill>
                  <a:schemeClr val="tx1"/>
                </a:solidFill>
                <a:latin typeface="+mn-lt"/>
                <a:ea typeface="+mn-ea"/>
                <a:cs typeface="+mn-cs"/>
              </a:rPr>
              <a:t>). Luego de </a:t>
            </a:r>
            <a:r>
              <a:rPr lang="es-PE" sz="1200" b="1" i="0" u="none" strike="noStrike" kern="1200" baseline="0" dirty="0" smtClean="0">
                <a:solidFill>
                  <a:schemeClr val="tx1"/>
                </a:solidFill>
                <a:latin typeface="+mn-lt"/>
                <a:ea typeface="+mn-ea"/>
                <a:cs typeface="+mn-cs"/>
              </a:rPr>
              <a:t>definir los indicadores </a:t>
            </a:r>
            <a:r>
              <a:rPr lang="es-PE" sz="1200" b="0" i="0" u="none" strike="noStrike" kern="1200" baseline="0" dirty="0" smtClean="0">
                <a:solidFill>
                  <a:schemeClr val="tx1"/>
                </a:solidFill>
                <a:latin typeface="+mn-lt"/>
                <a:ea typeface="+mn-ea"/>
                <a:cs typeface="+mn-cs"/>
              </a:rPr>
              <a:t>de rendimiento en materia de seguridad operacional y su c</a:t>
            </a:r>
            <a:r>
              <a:rPr lang="es-PE" sz="1200" b="1" i="0" u="none" strike="noStrike" kern="1200" baseline="0" dirty="0" smtClean="0">
                <a:solidFill>
                  <a:schemeClr val="tx1"/>
                </a:solidFill>
                <a:latin typeface="+mn-lt"/>
                <a:ea typeface="+mn-ea"/>
                <a:cs typeface="+mn-cs"/>
              </a:rPr>
              <a:t>onfiguración de objetivos y alertas</a:t>
            </a:r>
            <a:r>
              <a:rPr lang="es-PE" sz="1200" b="0" i="0" u="none" strike="noStrike" kern="1200" baseline="0" dirty="0" smtClean="0">
                <a:solidFill>
                  <a:schemeClr val="tx1"/>
                </a:solidFill>
                <a:latin typeface="+mn-lt"/>
                <a:ea typeface="+mn-ea"/>
                <a:cs typeface="+mn-cs"/>
              </a:rPr>
              <a:t> correspondiente, el resultado del rendimiento de cada indicador </a:t>
            </a:r>
            <a:r>
              <a:rPr lang="es-PE" sz="1200" b="1" i="0" u="none" strike="noStrike" kern="1200" baseline="0" dirty="0" smtClean="0">
                <a:solidFill>
                  <a:schemeClr val="tx1"/>
                </a:solidFill>
                <a:latin typeface="+mn-lt"/>
                <a:ea typeface="+mn-ea"/>
                <a:cs typeface="+mn-cs"/>
              </a:rPr>
              <a:t>debe actualizarse y controlarse de forma regular</a:t>
            </a:r>
            <a:r>
              <a:rPr lang="es-PE" sz="1200" b="0" i="0" u="none" strike="noStrike" kern="1200" baseline="0" dirty="0" smtClean="0">
                <a:solidFill>
                  <a:schemeClr val="tx1"/>
                </a:solidFill>
                <a:latin typeface="+mn-lt"/>
                <a:ea typeface="+mn-ea"/>
                <a:cs typeface="+mn-cs"/>
              </a:rPr>
              <a:t>.</a:t>
            </a:r>
          </a:p>
          <a:p>
            <a:pPr algn="just"/>
            <a:endParaRPr lang="es-PE" sz="1200" b="0" i="0" u="none" strike="noStrike" kern="1200" baseline="0" dirty="0" smtClean="0">
              <a:solidFill>
                <a:schemeClr val="tx1"/>
              </a:solidFill>
              <a:latin typeface="+mn-lt"/>
              <a:ea typeface="+mn-ea"/>
              <a:cs typeface="+mn-cs"/>
            </a:endParaRPr>
          </a:p>
          <a:p>
            <a:pPr algn="just"/>
            <a:r>
              <a:rPr lang="es-PE" sz="1200" b="0" i="0" u="none" strike="noStrike" kern="1200" baseline="0" dirty="0" smtClean="0">
                <a:solidFill>
                  <a:schemeClr val="tx1"/>
                </a:solidFill>
                <a:latin typeface="+mn-lt"/>
                <a:ea typeface="+mn-ea"/>
                <a:cs typeface="+mn-cs"/>
              </a:rPr>
              <a:t>4.3.5.6 A medida que madura el SSP, el nivel del rendimiento en materia de seguridad operacional puede complementarse mediante indicadores que representan </a:t>
            </a:r>
            <a:r>
              <a:rPr lang="es-PE" sz="1200" b="1" i="0" u="none" strike="noStrike" kern="1200" baseline="0" dirty="0" smtClean="0">
                <a:solidFill>
                  <a:schemeClr val="tx1"/>
                </a:solidFill>
                <a:latin typeface="+mn-lt"/>
                <a:ea typeface="+mn-ea"/>
                <a:cs typeface="+mn-cs"/>
              </a:rPr>
              <a:t>resultados del sistema de bajo impacto o eventos de desviación</a:t>
            </a:r>
            <a:r>
              <a:rPr lang="es-PE" sz="1200" b="0" i="0" u="none" strike="noStrike" kern="1200" baseline="0" dirty="0" smtClean="0">
                <a:solidFill>
                  <a:schemeClr val="tx1"/>
                </a:solidFill>
                <a:latin typeface="+mn-lt"/>
                <a:ea typeface="+mn-ea"/>
                <a:cs typeface="+mn-cs"/>
              </a:rPr>
              <a:t>. Los indicadores de rendimiento en materia de seguridad operacional se controlan generalmente mediante </a:t>
            </a:r>
            <a:r>
              <a:rPr lang="es-PE" sz="1200" b="1" i="0" u="none" strike="noStrike" kern="1200" baseline="0" dirty="0" smtClean="0">
                <a:solidFill>
                  <a:schemeClr val="tx1"/>
                </a:solidFill>
                <a:latin typeface="+mn-lt"/>
                <a:ea typeface="+mn-ea"/>
                <a:cs typeface="+mn-cs"/>
              </a:rPr>
              <a:t>herramientas básicas de tendencia de datos cuantitativos que generan gráficos o diagramas</a:t>
            </a:r>
            <a:r>
              <a:rPr lang="es-PE" sz="1200" b="0" i="0" u="none" strike="noStrike" kern="1200" baseline="0" dirty="0" smtClean="0">
                <a:solidFill>
                  <a:schemeClr val="tx1"/>
                </a:solidFill>
                <a:latin typeface="+mn-lt"/>
                <a:ea typeface="+mn-ea"/>
                <a:cs typeface="+mn-cs"/>
              </a:rPr>
              <a:t> que incorporan niveles de </a:t>
            </a:r>
            <a:r>
              <a:rPr lang="es-PE" sz="1200" b="1" i="0" u="none" strike="noStrike" kern="1200" baseline="0" dirty="0" smtClean="0">
                <a:solidFill>
                  <a:schemeClr val="tx1"/>
                </a:solidFill>
                <a:latin typeface="+mn-lt"/>
                <a:ea typeface="+mn-ea"/>
                <a:cs typeface="+mn-cs"/>
              </a:rPr>
              <a:t>alertas/objetivos </a:t>
            </a:r>
            <a:r>
              <a:rPr lang="es-PE" sz="1200" b="1" i="1" u="sng" strike="noStrike" kern="1200" baseline="0" dirty="0" smtClean="0">
                <a:solidFill>
                  <a:schemeClr val="tx1"/>
                </a:solidFill>
                <a:latin typeface="+mn-lt"/>
                <a:ea typeface="+mn-ea"/>
                <a:cs typeface="+mn-cs"/>
              </a:rPr>
              <a:t>usados comúnmente en sistemas de control técnico, de calidad o confiabilidad</a:t>
            </a:r>
            <a:r>
              <a:rPr lang="es-PE" sz="1200" b="0" i="0" u="none" strike="noStrike" kern="1200" baseline="0" dirty="0" smtClean="0">
                <a:solidFill>
                  <a:schemeClr val="tx1"/>
                </a:solidFill>
                <a:latin typeface="+mn-lt"/>
                <a:ea typeface="+mn-ea"/>
                <a:cs typeface="+mn-cs"/>
              </a:rPr>
              <a:t>.</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59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842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7529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0" i="0" u="none" strike="noStrike" kern="1200" baseline="0" dirty="0" smtClean="0">
                <a:solidFill>
                  <a:schemeClr val="tx1"/>
                </a:solidFill>
                <a:latin typeface="+mn-lt"/>
                <a:ea typeface="+mn-ea"/>
                <a:cs typeface="+mn-cs"/>
              </a:rPr>
              <a:t>5.3.82  Los procesos de evaluación y auditoría contribuyen con la capacidad del proveedor de servicios de lograr una mejora continua en el rendimiento en materia de seguridad operacional. </a:t>
            </a:r>
            <a:r>
              <a:rPr lang="es-PE" sz="1200" b="1" i="0" u="sng" strike="noStrike" kern="1200" baseline="0" dirty="0" smtClean="0">
                <a:solidFill>
                  <a:schemeClr val="tx1"/>
                </a:solidFill>
                <a:latin typeface="+mn-lt"/>
                <a:ea typeface="+mn-ea"/>
                <a:cs typeface="+mn-cs"/>
              </a:rPr>
              <a:t>El control continuo del SMS, sus controles de seguridad operacional relacionados y los sistemas de respaldo </a:t>
            </a:r>
            <a:r>
              <a:rPr lang="es-PE" sz="1200" b="0" i="0" u="none" strike="noStrike" kern="1200" baseline="0" dirty="0" smtClean="0">
                <a:solidFill>
                  <a:schemeClr val="tx1"/>
                </a:solidFill>
                <a:latin typeface="+mn-lt"/>
                <a:ea typeface="+mn-ea"/>
                <a:cs typeface="+mn-cs"/>
              </a:rPr>
              <a:t>garantizan que el proceso de gestión de la seguridad operacional logre sus objetivos.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5310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02ABD7-284B-4AEE-9AD5-F0CEBFB0821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4049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5.5.5 Etapa 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La Etapa 4 es la etapa final de la implementación de SMS. Esta etapa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implica la implementación madura de la gestión de riesgos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de la seguridad operacional y el </a:t>
            </a:r>
            <a:r>
              <a:rPr kumimoji="0" lang="es-PE" sz="1200" b="1" i="0" u="none" strike="noStrike" kern="1200" cap="none" spc="0" normalizeH="0" baseline="0" noProof="0" dirty="0" smtClean="0">
                <a:ln>
                  <a:noFill/>
                </a:ln>
                <a:solidFill>
                  <a:prstClr val="black"/>
                </a:solidFill>
                <a:effectLst/>
                <a:uLnTx/>
                <a:uFillTx/>
                <a:latin typeface="+mn-lt"/>
                <a:ea typeface="+mn-ea"/>
                <a:cs typeface="+mn-cs"/>
              </a:rPr>
              <a:t>aseguramiento de la seguridad </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operacional. En esta etapa, el aseguramiento de la seguridad operacional se evalúa mediante la implementación de control periódico, retroalimentación y una medida correctiva continua para mantener la eficacia de los controles de riesgos de seguridad.</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4ta. </a:t>
            </a:r>
            <a:r>
              <a:rPr kumimoji="0" lang="en-US" sz="1200" b="1" i="0" u="none" strike="noStrike" kern="1200" cap="none" spc="0" normalizeH="0" baseline="0" noProof="0" dirty="0" err="1" smtClean="0">
                <a:ln>
                  <a:noFill/>
                </a:ln>
                <a:solidFill>
                  <a:prstClr val="black"/>
                </a:solidFill>
                <a:effectLst/>
                <a:uLnTx/>
                <a:uFillTx/>
                <a:latin typeface="+mn-lt"/>
                <a:ea typeface="+mn-ea"/>
                <a:cs typeface="+mn-cs"/>
              </a:rPr>
              <a:t>Edición</a:t>
            </a: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mn-lt"/>
                <a:ea typeface="+mn-ea"/>
                <a:cs typeface="+mn-cs"/>
              </a:rPr>
              <a:t>9.6	COMPONENTE 4: PROMOCIÓN DE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9.6.1	La promoción de la seguridad operacional promueve una cultura de seguridad positiva y ayuda a alcanzar los objetivos de seguridad operacional del proveedor de servicios, a través de la combinación de competencia técnica que se mejora continuamente a través de capacitación y educación, comunicaciones efectivas y compartición de información. La gerencia superior proporciona el liderazgo para promover la cultura de seguridad en toda la organización.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9.6.2	La gestión eficaz de la seguridad operacional no puede lograrse únicamente por mandato o estricto cumplimiento de políticas y procedimientos. La promoción de la seguridad operacional afecta el comportamiento individual y organizacional, y complementa las políticas, procedimientos y procesos de la organización, proporcionando un sistema de valores que respalda los esfuerzos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9.6.3	El proveedor del servicio debe establecer e implementar procesos y procedimientos que faciliten la comunicación bidireccional efectiva en todos los niveles de la organización. Esto debería incluir una clara dirección estratégica desde la parte superior de la organización y la habilitación de una comunicación "ascendente" que aliente comentarios abiertos y constructivos de todo el personal.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02ABD7-284B-4AEE-9AD5-F0CEBFB0821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3884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23</a:t>
            </a:fld>
            <a:endParaRPr lang="id-ID"/>
          </a:p>
        </p:txBody>
      </p:sp>
    </p:spTree>
    <p:extLst>
      <p:ext uri="{BB962C8B-B14F-4D97-AF65-F5344CB8AC3E}">
        <p14:creationId xmlns:p14="http://schemas.microsoft.com/office/powerpoint/2010/main" val="2974293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5.3.72 </a:t>
            </a:r>
            <a:r>
              <a:rPr lang="es-PE" sz="1200" b="0" i="0" u="none" strike="noStrike" kern="1200" baseline="0" dirty="0" smtClean="0">
                <a:solidFill>
                  <a:schemeClr val="tx1"/>
                </a:solidFill>
                <a:latin typeface="+mn-lt"/>
                <a:ea typeface="+mn-ea"/>
                <a:cs typeface="+mn-cs"/>
              </a:rPr>
              <a:t>Otras fuentes de información de seguridad operacional para respaldar el control y la medición del rendimiento en materia de seguridad operacional pueden incluir: </a:t>
            </a:r>
          </a:p>
          <a:p>
            <a:endParaRPr lang="es-PE" sz="1200" b="0" i="0" u="none" strike="noStrike" kern="1200" baseline="0" dirty="0" smtClean="0">
              <a:solidFill>
                <a:schemeClr val="tx1"/>
              </a:solidFill>
              <a:latin typeface="+mn-lt"/>
              <a:ea typeface="+mn-ea"/>
              <a:cs typeface="+mn-cs"/>
            </a:endParaRPr>
          </a:p>
          <a:p>
            <a:pPr marL="228600" indent="-228600">
              <a:buAutoNum type="alphaLcParenR"/>
            </a:pPr>
            <a:r>
              <a:rPr lang="es-PE" sz="1200" b="1" i="0" u="none" strike="noStrike" kern="1200" baseline="0" dirty="0" smtClean="0">
                <a:solidFill>
                  <a:schemeClr val="tx1"/>
                </a:solidFill>
                <a:latin typeface="+mn-lt"/>
                <a:ea typeface="+mn-ea"/>
                <a:cs typeface="+mn-cs"/>
              </a:rPr>
              <a:t>El estudio de seguridad operacional </a:t>
            </a:r>
            <a:r>
              <a:rPr lang="es-PE" sz="1200" b="0" i="0" u="none" strike="noStrike" kern="1200" baseline="0" dirty="0" smtClean="0">
                <a:solidFill>
                  <a:schemeClr val="tx1"/>
                </a:solidFill>
                <a:latin typeface="+mn-lt"/>
                <a:ea typeface="+mn-ea"/>
                <a:cs typeface="+mn-cs"/>
              </a:rPr>
              <a:t>es un análisis usado para obtener una comprensión de los amplios temas de seguridad operacional o aquellos de una naturaleza global. Por ejemplo, la industria de las líneas aéreas puede producir recomendaciones de seguridad operacional e implementar medidas para reducir accidentes e incidentes durante las etapas de acercamiento y aterrizaje. Los proveedores de servicios individuales pueden encontrar que estas recomendaciones globales mejoran el rendimiento en materia de seguridad operacional en el contexto de sus actividades de aviación.</a:t>
            </a:r>
          </a:p>
          <a:p>
            <a:pPr marL="228600" indent="-228600">
              <a:buAutoNum type="alphaLcParenR"/>
            </a:pPr>
            <a:endParaRPr lang="es-PE" sz="1200" b="0" i="0" u="none" strike="noStrike" kern="1200" baseline="0" dirty="0" smtClean="0">
              <a:solidFill>
                <a:schemeClr val="tx1"/>
              </a:solidFill>
              <a:latin typeface="+mn-lt"/>
              <a:ea typeface="+mn-ea"/>
              <a:cs typeface="+mn-cs"/>
            </a:endParaRPr>
          </a:p>
          <a:p>
            <a:pPr marL="228600" indent="-228600">
              <a:buAutoNum type="alphaLcParenR"/>
            </a:pPr>
            <a:r>
              <a:rPr lang="es-PE" sz="1200" b="0" i="1" u="none" strike="noStrike" kern="1200" baseline="0" dirty="0" smtClean="0">
                <a:solidFill>
                  <a:schemeClr val="tx1"/>
                </a:solidFill>
                <a:latin typeface="+mn-lt"/>
                <a:ea typeface="+mn-ea"/>
                <a:cs typeface="+mn-cs"/>
              </a:rPr>
              <a:t>Las </a:t>
            </a:r>
            <a:r>
              <a:rPr lang="es-PE" sz="1200" b="1" i="1" u="sng" strike="noStrike" kern="1200" baseline="0" dirty="0" smtClean="0">
                <a:solidFill>
                  <a:schemeClr val="tx1"/>
                </a:solidFill>
                <a:latin typeface="+mn-lt"/>
                <a:ea typeface="+mn-ea"/>
                <a:cs typeface="+mn-cs"/>
              </a:rPr>
              <a:t>revisiones de seguridad operacional </a:t>
            </a:r>
            <a:r>
              <a:rPr lang="es-PE" sz="1200" b="0" i="0" u="none" strike="noStrike" kern="1200" baseline="0" dirty="0" smtClean="0">
                <a:solidFill>
                  <a:schemeClr val="tx1"/>
                </a:solidFill>
                <a:latin typeface="+mn-lt"/>
                <a:ea typeface="+mn-ea"/>
                <a:cs typeface="+mn-cs"/>
              </a:rPr>
              <a:t>son un componente fundamental de la gestión de cambio.  Estas se llevan a cabo durante la </a:t>
            </a:r>
            <a:r>
              <a:rPr lang="es-PE" sz="1200" b="1" i="1" u="none" strike="noStrike" kern="1200" baseline="0" dirty="0" smtClean="0">
                <a:solidFill>
                  <a:schemeClr val="tx1"/>
                </a:solidFill>
                <a:latin typeface="+mn-lt"/>
                <a:ea typeface="+mn-ea"/>
                <a:cs typeface="+mn-cs"/>
              </a:rPr>
              <a:t>introducción de nuevas tecnologías, nuevos procedimientos o cambios sistémicos</a:t>
            </a:r>
            <a:r>
              <a:rPr lang="es-PE" sz="1200" b="0" i="0" u="none" strike="noStrike" kern="1200" baseline="0" dirty="0" smtClean="0">
                <a:solidFill>
                  <a:schemeClr val="tx1"/>
                </a:solidFill>
                <a:latin typeface="+mn-lt"/>
                <a:ea typeface="+mn-ea"/>
                <a:cs typeface="+mn-cs"/>
              </a:rPr>
              <a:t> que afectan las operaciones de la aviación. Las revisiones de seguridad operacional tienen un objetivo claramente definido que se vincula con el cambio en consideración.  Las revisiones de seguridad operacional garantizan que el rendimiento en materia de seguridad operacional se mantenga a niveles adecuados durante los períodos de cambio. </a:t>
            </a:r>
          </a:p>
          <a:p>
            <a:pPr marL="228600" indent="-228600">
              <a:buAutoNum type="alphaLcParenR"/>
            </a:pPr>
            <a:endParaRPr lang="es-PE" sz="1200" b="0" i="0" u="none" strike="noStrike" kern="1200" baseline="0" dirty="0" smtClean="0">
              <a:solidFill>
                <a:schemeClr val="tx1"/>
              </a:solidFill>
              <a:latin typeface="+mn-lt"/>
              <a:ea typeface="+mn-ea"/>
              <a:cs typeface="+mn-cs"/>
            </a:endParaRPr>
          </a:p>
          <a:p>
            <a:pPr marL="228600" indent="-228600">
              <a:buAutoNum type="alphaLcParenR"/>
            </a:pPr>
            <a:r>
              <a:rPr lang="es-PE" sz="1200" b="0" i="1" u="none" strike="noStrike" kern="1200" baseline="0" dirty="0" smtClean="0">
                <a:solidFill>
                  <a:schemeClr val="tx1"/>
                </a:solidFill>
                <a:latin typeface="+mn-lt"/>
                <a:ea typeface="+mn-ea"/>
                <a:cs typeface="+mn-cs"/>
              </a:rPr>
              <a:t>Los </a:t>
            </a:r>
            <a:r>
              <a:rPr lang="es-PE" sz="1200" b="1" i="1" u="sng" strike="noStrike" kern="1200" baseline="0" dirty="0" smtClean="0">
                <a:solidFill>
                  <a:schemeClr val="tx1"/>
                </a:solidFill>
                <a:latin typeface="+mn-lt"/>
                <a:ea typeface="+mn-ea"/>
                <a:cs typeface="+mn-cs"/>
              </a:rPr>
              <a:t>estudios de seguridad operacional </a:t>
            </a:r>
            <a:r>
              <a:rPr lang="es-PE" sz="1200" b="1" i="0" u="none" strike="noStrike" kern="1200" baseline="0" dirty="0" smtClean="0">
                <a:solidFill>
                  <a:schemeClr val="tx1"/>
                </a:solidFill>
                <a:latin typeface="+mn-lt"/>
                <a:ea typeface="+mn-ea"/>
                <a:cs typeface="+mn-cs"/>
              </a:rPr>
              <a:t>examinan</a:t>
            </a:r>
            <a:r>
              <a:rPr lang="es-PE" sz="1200" b="0" i="0" u="none" strike="noStrike" kern="1200" baseline="0" dirty="0" smtClean="0">
                <a:solidFill>
                  <a:schemeClr val="tx1"/>
                </a:solidFill>
                <a:latin typeface="+mn-lt"/>
                <a:ea typeface="+mn-ea"/>
                <a:cs typeface="+mn-cs"/>
              </a:rPr>
              <a:t> los </a:t>
            </a:r>
            <a:r>
              <a:rPr lang="es-PE" sz="1200" b="1" i="0" u="none" strike="noStrike" kern="1200" baseline="0" dirty="0" smtClean="0">
                <a:solidFill>
                  <a:schemeClr val="tx1"/>
                </a:solidFill>
                <a:latin typeface="+mn-lt"/>
                <a:ea typeface="+mn-ea"/>
                <a:cs typeface="+mn-cs"/>
              </a:rPr>
              <a:t>procedimientos o procesos relacionados con una operación </a:t>
            </a:r>
            <a:r>
              <a:rPr lang="es-PE" sz="1200" b="0" i="0" u="none" strike="noStrike" kern="1200" baseline="0" dirty="0" smtClean="0">
                <a:solidFill>
                  <a:schemeClr val="tx1"/>
                </a:solidFill>
                <a:latin typeface="+mn-lt"/>
                <a:ea typeface="+mn-ea"/>
                <a:cs typeface="+mn-cs"/>
              </a:rPr>
              <a:t>específica. Los estudios de seguridad operacional implican el uso de </a:t>
            </a:r>
            <a:r>
              <a:rPr lang="es-PE" sz="1200" b="1" i="1" u="sng" strike="noStrike" kern="1200" baseline="0" dirty="0" smtClean="0">
                <a:solidFill>
                  <a:schemeClr val="tx1"/>
                </a:solidFill>
                <a:latin typeface="+mn-lt"/>
                <a:ea typeface="+mn-ea"/>
                <a:cs typeface="+mn-cs"/>
              </a:rPr>
              <a:t>listas de verificación, cuestionarios y entrevistas confidenciales e informales</a:t>
            </a:r>
            <a:r>
              <a:rPr lang="es-PE" sz="1200" b="0" i="0" u="none" strike="noStrike" kern="1200" baseline="0" dirty="0" smtClean="0">
                <a:solidFill>
                  <a:schemeClr val="tx1"/>
                </a:solidFill>
                <a:latin typeface="+mn-lt"/>
                <a:ea typeface="+mn-ea"/>
                <a:cs typeface="+mn-cs"/>
              </a:rPr>
              <a:t>. Los estudios de seguridad operacional </a:t>
            </a:r>
            <a:r>
              <a:rPr lang="es-PE" sz="1200" b="1" i="0" u="sng" strike="noStrike" kern="1200" baseline="0" dirty="0" smtClean="0">
                <a:solidFill>
                  <a:schemeClr val="tx1"/>
                </a:solidFill>
                <a:latin typeface="+mn-lt"/>
                <a:ea typeface="+mn-ea"/>
                <a:cs typeface="+mn-cs"/>
              </a:rPr>
              <a:t>proporcionan generalmente información cualitativa </a:t>
            </a:r>
            <a:r>
              <a:rPr lang="es-PE" sz="1200" b="0" i="0" u="none" strike="noStrike" kern="1200" baseline="0" dirty="0" smtClean="0">
                <a:solidFill>
                  <a:schemeClr val="tx1"/>
                </a:solidFill>
                <a:latin typeface="+mn-lt"/>
                <a:ea typeface="+mn-ea"/>
                <a:cs typeface="+mn-cs"/>
              </a:rPr>
              <a:t>que puede requerir de validación para determinar una medida correctiva correspondiente. Sin embargo, los estudios pueden proporcionar una fuente económica de información de seguridad operacional importante.</a:t>
            </a:r>
          </a:p>
          <a:p>
            <a:pPr marL="228600" indent="-228600">
              <a:buAutoNum type="alphaLcParenR"/>
            </a:pPr>
            <a:endParaRPr lang="es-PE" sz="1200" b="0" i="0" u="none" strike="noStrike" kern="1200" baseline="0" dirty="0" smtClean="0">
              <a:solidFill>
                <a:schemeClr val="tx1"/>
              </a:solidFill>
              <a:latin typeface="+mn-lt"/>
              <a:ea typeface="+mn-ea"/>
              <a:cs typeface="+mn-cs"/>
            </a:endParaRPr>
          </a:p>
          <a:p>
            <a:pPr marL="228600" indent="-228600" algn="just">
              <a:buAutoNum type="alphaLcParenR"/>
            </a:pPr>
            <a:r>
              <a:rPr lang="es-PE" sz="1200" b="0" i="0" u="none" strike="noStrike" kern="1200" baseline="0" dirty="0" smtClean="0">
                <a:solidFill>
                  <a:schemeClr val="tx1"/>
                </a:solidFill>
                <a:latin typeface="+mn-lt"/>
                <a:ea typeface="+mn-ea"/>
                <a:cs typeface="+mn-cs"/>
              </a:rPr>
              <a:t>Las </a:t>
            </a:r>
            <a:r>
              <a:rPr lang="es-PE" sz="1200" b="1" i="0" u="none" strike="noStrike" kern="1200" baseline="0" dirty="0" smtClean="0">
                <a:solidFill>
                  <a:schemeClr val="tx1"/>
                </a:solidFill>
                <a:latin typeface="+mn-lt"/>
                <a:ea typeface="+mn-ea"/>
                <a:cs typeface="+mn-cs"/>
              </a:rPr>
              <a:t>auditorías </a:t>
            </a:r>
            <a:r>
              <a:rPr lang="es-PE" sz="1200" b="0" i="0" u="none" strike="noStrike" kern="1200" baseline="0" dirty="0" smtClean="0">
                <a:solidFill>
                  <a:schemeClr val="tx1"/>
                </a:solidFill>
                <a:latin typeface="+mn-lt"/>
                <a:ea typeface="+mn-ea"/>
                <a:cs typeface="+mn-cs"/>
              </a:rPr>
              <a:t>se centran en la integridad del SMS de la organización y en sus sistemas de respaldo. Las auditorías proporcionan una evaluación de los controles de riesgos de seguridad operacional y los procesos de aseguramiento de la calidad relacionados. Las auditorías pueden realizarse mediante entidades externas al proveedor de servicios o con un proceso de auditoría interna que cuente con las políticas y los procedimientos necesarios para garantizar su independencia y objetividad. Las auditorías tienen como fin proporcionar el aseguramiento de las funciones de la gestión de la seguridad operacional, lo que incluye al personal, el cumplimiento de reglamentos aprobados, niveles de competencia y capacitación.</a:t>
            </a:r>
          </a:p>
          <a:p>
            <a:pPr marL="228600" indent="-228600" algn="just">
              <a:buAutoNum type="alphaLcParenR"/>
            </a:pPr>
            <a:endParaRPr lang="es-PE" sz="1200" b="0" i="0" u="none" strike="noStrike" kern="1200" baseline="0" dirty="0" smtClean="0">
              <a:solidFill>
                <a:schemeClr val="tx1"/>
              </a:solidFill>
              <a:latin typeface="+mn-lt"/>
              <a:ea typeface="+mn-ea"/>
              <a:cs typeface="+mn-cs"/>
            </a:endParaRPr>
          </a:p>
          <a:p>
            <a:pPr marL="228600" indent="-228600" algn="just">
              <a:buAutoNum type="alphaLcParenR"/>
            </a:pPr>
            <a:r>
              <a:rPr lang="es-PE" sz="1200" b="0" i="0" u="none" strike="noStrike" kern="1200" baseline="0" dirty="0" smtClean="0">
                <a:solidFill>
                  <a:schemeClr val="tx1"/>
                </a:solidFill>
                <a:latin typeface="+mn-lt"/>
                <a:ea typeface="+mn-ea"/>
                <a:cs typeface="+mn-cs"/>
              </a:rPr>
              <a:t>Las </a:t>
            </a:r>
            <a:r>
              <a:rPr lang="es-PE" sz="1200" b="1" i="0" u="none" strike="noStrike" kern="1200" baseline="0" dirty="0" smtClean="0">
                <a:solidFill>
                  <a:schemeClr val="tx1"/>
                </a:solidFill>
                <a:latin typeface="+mn-lt"/>
                <a:ea typeface="+mn-ea"/>
                <a:cs typeface="+mn-cs"/>
              </a:rPr>
              <a:t>investigaciones internas </a:t>
            </a:r>
            <a:r>
              <a:rPr lang="es-PE" sz="1200" b="0" i="0" u="none" strike="noStrike" kern="1200" baseline="0" dirty="0" smtClean="0">
                <a:solidFill>
                  <a:schemeClr val="tx1"/>
                </a:solidFill>
                <a:latin typeface="+mn-lt"/>
                <a:ea typeface="+mn-ea"/>
                <a:cs typeface="+mn-cs"/>
              </a:rPr>
              <a:t>se llevan a cabo para ciertos eventos de seguridad operacional que pueden notificarse, de acuerdo con los requisitos internos o reglamentarios. Los accidentes e incidentes graves que investiga el Estado correspondiente o las autoridades regionales también pueden proporcionar el estímulo para llevar a cabo investigaciones internas mediante las organizaciones del proveedor de servicios.</a:t>
            </a:r>
          </a:p>
          <a:p>
            <a:endParaRPr lang="es-PE" sz="1200" b="0" i="0" u="none" strike="noStrike" kern="1200" baseline="0" dirty="0" smtClean="0">
              <a:solidFill>
                <a:schemeClr val="tx1"/>
              </a:solidFill>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1781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dirty="0" smtClean="0"/>
              <a:t>5.3.72 </a:t>
            </a:r>
            <a:r>
              <a:rPr lang="es-PE" sz="1200" b="0" i="0" u="none" strike="noStrike" kern="1200" baseline="0" dirty="0" smtClean="0">
                <a:solidFill>
                  <a:schemeClr val="tx1"/>
                </a:solidFill>
                <a:latin typeface="+mn-lt"/>
                <a:ea typeface="+mn-ea"/>
                <a:cs typeface="+mn-cs"/>
              </a:rPr>
              <a:t>Otras fuentes de información de seguridad operacional para respaldar el control y la medición del rendimiento en materia de seguridad operacional pueden incluir: </a:t>
            </a:r>
          </a:p>
          <a:p>
            <a:endParaRPr lang="es-PE" sz="1200" b="0" i="0" u="none" strike="noStrike" kern="1200" baseline="0" dirty="0" smtClean="0">
              <a:solidFill>
                <a:schemeClr val="tx1"/>
              </a:solidFill>
              <a:latin typeface="+mn-lt"/>
              <a:ea typeface="+mn-ea"/>
              <a:cs typeface="+mn-cs"/>
            </a:endParaRPr>
          </a:p>
          <a:p>
            <a:pPr marL="228600" indent="-228600">
              <a:buAutoNum type="alphaLcParenR"/>
            </a:pPr>
            <a:r>
              <a:rPr lang="es-PE" sz="1200" b="1" i="0" u="none" strike="noStrike" kern="1200" baseline="0" dirty="0" smtClean="0">
                <a:solidFill>
                  <a:schemeClr val="tx1"/>
                </a:solidFill>
                <a:latin typeface="+mn-lt"/>
                <a:ea typeface="+mn-ea"/>
                <a:cs typeface="+mn-cs"/>
              </a:rPr>
              <a:t>El estudio de seguridad operacional </a:t>
            </a:r>
            <a:r>
              <a:rPr lang="es-PE" sz="1200" b="0" i="0" u="none" strike="noStrike" kern="1200" baseline="0" dirty="0" smtClean="0">
                <a:solidFill>
                  <a:schemeClr val="tx1"/>
                </a:solidFill>
                <a:latin typeface="+mn-lt"/>
                <a:ea typeface="+mn-ea"/>
                <a:cs typeface="+mn-cs"/>
              </a:rPr>
              <a:t>es un análisis usado para obtener una comprensión de los amplios temas de seguridad operacional o aquellos de una naturaleza global. Por ejemplo, la industria de las líneas aéreas puede producir recomendaciones de seguridad operacional e implementar medidas para reducir accidentes e incidentes durante las etapas de acercamiento y aterrizaje. Los proveedores de servicios individuales pueden encontrar que estas recomendaciones globales mejoran el rendimiento en materia de seguridad operacional en el contexto de sus actividades de aviación.</a:t>
            </a:r>
          </a:p>
          <a:p>
            <a:pPr marL="228600" indent="-228600">
              <a:buAutoNum type="alphaLcParenR"/>
            </a:pPr>
            <a:endParaRPr lang="es-PE" sz="1200" b="0" i="0" u="none" strike="noStrike" kern="1200" baseline="0" dirty="0" smtClean="0">
              <a:solidFill>
                <a:schemeClr val="tx1"/>
              </a:solidFill>
              <a:latin typeface="+mn-lt"/>
              <a:ea typeface="+mn-ea"/>
              <a:cs typeface="+mn-cs"/>
            </a:endParaRPr>
          </a:p>
          <a:p>
            <a:pPr marL="228600" indent="-228600">
              <a:buAutoNum type="alphaLcParenR"/>
            </a:pPr>
            <a:r>
              <a:rPr lang="es-PE" sz="1200" b="0" i="1" u="none" strike="noStrike" kern="1200" baseline="0" dirty="0" smtClean="0">
                <a:solidFill>
                  <a:schemeClr val="tx1"/>
                </a:solidFill>
                <a:latin typeface="+mn-lt"/>
                <a:ea typeface="+mn-ea"/>
                <a:cs typeface="+mn-cs"/>
              </a:rPr>
              <a:t>Las </a:t>
            </a:r>
            <a:r>
              <a:rPr lang="es-PE" sz="1200" b="1" i="1" u="sng" strike="noStrike" kern="1200" baseline="0" dirty="0" smtClean="0">
                <a:solidFill>
                  <a:schemeClr val="tx1"/>
                </a:solidFill>
                <a:latin typeface="+mn-lt"/>
                <a:ea typeface="+mn-ea"/>
                <a:cs typeface="+mn-cs"/>
              </a:rPr>
              <a:t>revisiones de seguridad operacional </a:t>
            </a:r>
            <a:r>
              <a:rPr lang="es-PE" sz="1200" b="0" i="0" u="none" strike="noStrike" kern="1200" baseline="0" dirty="0" smtClean="0">
                <a:solidFill>
                  <a:schemeClr val="tx1"/>
                </a:solidFill>
                <a:latin typeface="+mn-lt"/>
                <a:ea typeface="+mn-ea"/>
                <a:cs typeface="+mn-cs"/>
              </a:rPr>
              <a:t>son un componente fundamental de la gestión de cambio.  Estas se llevan a cabo durante la </a:t>
            </a:r>
            <a:r>
              <a:rPr lang="es-PE" sz="1200" b="1" i="1" u="none" strike="noStrike" kern="1200" baseline="0" dirty="0" smtClean="0">
                <a:solidFill>
                  <a:schemeClr val="tx1"/>
                </a:solidFill>
                <a:latin typeface="+mn-lt"/>
                <a:ea typeface="+mn-ea"/>
                <a:cs typeface="+mn-cs"/>
              </a:rPr>
              <a:t>introducción de nuevas tecnologías, nuevos procedimientos o cambios sistémicos</a:t>
            </a:r>
            <a:r>
              <a:rPr lang="es-PE" sz="1200" b="0" i="0" u="none" strike="noStrike" kern="1200" baseline="0" dirty="0" smtClean="0">
                <a:solidFill>
                  <a:schemeClr val="tx1"/>
                </a:solidFill>
                <a:latin typeface="+mn-lt"/>
                <a:ea typeface="+mn-ea"/>
                <a:cs typeface="+mn-cs"/>
              </a:rPr>
              <a:t> que afectan las operaciones de la aviación. Las revisiones de seguridad operacional tienen un objetivo claramente definido que se vincula con el cambio en consideración.  Las revisiones de seguridad operacional garantizan que el rendimiento en materia de seguridad operacional se mantenga a niveles adecuados durante los períodos de cambio. </a:t>
            </a:r>
          </a:p>
          <a:p>
            <a:pPr marL="228600" indent="-228600">
              <a:buAutoNum type="alphaLcParenR"/>
            </a:pPr>
            <a:endParaRPr lang="es-PE" sz="1200" b="0" i="0" u="none" strike="noStrike" kern="1200" baseline="0" dirty="0" smtClean="0">
              <a:solidFill>
                <a:schemeClr val="tx1"/>
              </a:solidFill>
              <a:latin typeface="+mn-lt"/>
              <a:ea typeface="+mn-ea"/>
              <a:cs typeface="+mn-cs"/>
            </a:endParaRPr>
          </a:p>
          <a:p>
            <a:pPr marL="228600" indent="-228600">
              <a:buAutoNum type="alphaLcParenR"/>
            </a:pPr>
            <a:r>
              <a:rPr lang="es-PE" sz="1200" b="0" i="1" u="none" strike="noStrike" kern="1200" baseline="0" dirty="0" smtClean="0">
                <a:solidFill>
                  <a:schemeClr val="tx1"/>
                </a:solidFill>
                <a:latin typeface="+mn-lt"/>
                <a:ea typeface="+mn-ea"/>
                <a:cs typeface="+mn-cs"/>
              </a:rPr>
              <a:t>Los </a:t>
            </a:r>
            <a:r>
              <a:rPr lang="es-PE" sz="1200" b="1" i="1" u="sng" strike="noStrike" kern="1200" baseline="0" dirty="0" smtClean="0">
                <a:solidFill>
                  <a:schemeClr val="tx1"/>
                </a:solidFill>
                <a:latin typeface="+mn-lt"/>
                <a:ea typeface="+mn-ea"/>
                <a:cs typeface="+mn-cs"/>
              </a:rPr>
              <a:t>estudios de seguridad operacional </a:t>
            </a:r>
            <a:r>
              <a:rPr lang="es-PE" sz="1200" b="1" i="0" u="none" strike="noStrike" kern="1200" baseline="0" dirty="0" smtClean="0">
                <a:solidFill>
                  <a:schemeClr val="tx1"/>
                </a:solidFill>
                <a:latin typeface="+mn-lt"/>
                <a:ea typeface="+mn-ea"/>
                <a:cs typeface="+mn-cs"/>
              </a:rPr>
              <a:t>examinan</a:t>
            </a:r>
            <a:r>
              <a:rPr lang="es-PE" sz="1200" b="0" i="0" u="none" strike="noStrike" kern="1200" baseline="0" dirty="0" smtClean="0">
                <a:solidFill>
                  <a:schemeClr val="tx1"/>
                </a:solidFill>
                <a:latin typeface="+mn-lt"/>
                <a:ea typeface="+mn-ea"/>
                <a:cs typeface="+mn-cs"/>
              </a:rPr>
              <a:t> los </a:t>
            </a:r>
            <a:r>
              <a:rPr lang="es-PE" sz="1200" b="1" i="0" u="none" strike="noStrike" kern="1200" baseline="0" dirty="0" smtClean="0">
                <a:solidFill>
                  <a:schemeClr val="tx1"/>
                </a:solidFill>
                <a:latin typeface="+mn-lt"/>
                <a:ea typeface="+mn-ea"/>
                <a:cs typeface="+mn-cs"/>
              </a:rPr>
              <a:t>procedimientos o procesos relacionados con una operación </a:t>
            </a:r>
            <a:r>
              <a:rPr lang="es-PE" sz="1200" b="0" i="0" u="none" strike="noStrike" kern="1200" baseline="0" dirty="0" smtClean="0">
                <a:solidFill>
                  <a:schemeClr val="tx1"/>
                </a:solidFill>
                <a:latin typeface="+mn-lt"/>
                <a:ea typeface="+mn-ea"/>
                <a:cs typeface="+mn-cs"/>
              </a:rPr>
              <a:t>específica. Los estudios de seguridad operacional implican el uso de </a:t>
            </a:r>
            <a:r>
              <a:rPr lang="es-PE" sz="1200" b="1" i="1" u="sng" strike="noStrike" kern="1200" baseline="0" dirty="0" smtClean="0">
                <a:solidFill>
                  <a:schemeClr val="tx1"/>
                </a:solidFill>
                <a:latin typeface="+mn-lt"/>
                <a:ea typeface="+mn-ea"/>
                <a:cs typeface="+mn-cs"/>
              </a:rPr>
              <a:t>listas de verificación, cuestionarios y entrevistas confidenciales e informales</a:t>
            </a:r>
            <a:r>
              <a:rPr lang="es-PE" sz="1200" b="0" i="0" u="none" strike="noStrike" kern="1200" baseline="0" dirty="0" smtClean="0">
                <a:solidFill>
                  <a:schemeClr val="tx1"/>
                </a:solidFill>
                <a:latin typeface="+mn-lt"/>
                <a:ea typeface="+mn-ea"/>
                <a:cs typeface="+mn-cs"/>
              </a:rPr>
              <a:t>. Los estudios de seguridad operacional </a:t>
            </a:r>
            <a:r>
              <a:rPr lang="es-PE" sz="1200" b="1" i="0" u="sng" strike="noStrike" kern="1200" baseline="0" dirty="0" smtClean="0">
                <a:solidFill>
                  <a:schemeClr val="tx1"/>
                </a:solidFill>
                <a:latin typeface="+mn-lt"/>
                <a:ea typeface="+mn-ea"/>
                <a:cs typeface="+mn-cs"/>
              </a:rPr>
              <a:t>proporcionan generalmente información cualitativa </a:t>
            </a:r>
            <a:r>
              <a:rPr lang="es-PE" sz="1200" b="0" i="0" u="none" strike="noStrike" kern="1200" baseline="0" dirty="0" smtClean="0">
                <a:solidFill>
                  <a:schemeClr val="tx1"/>
                </a:solidFill>
                <a:latin typeface="+mn-lt"/>
                <a:ea typeface="+mn-ea"/>
                <a:cs typeface="+mn-cs"/>
              </a:rPr>
              <a:t>que puede requerir de validación para determinar una medida correctiva correspondiente. Sin embargo, los estudios pueden proporcionar una fuente económica de información de seguridad operacional importante.</a:t>
            </a:r>
          </a:p>
          <a:p>
            <a:pPr marL="228600" indent="-228600">
              <a:buAutoNum type="alphaLcParenR"/>
            </a:pPr>
            <a:endParaRPr lang="es-PE" sz="1200" b="0" i="0" u="none" strike="noStrike" kern="1200" baseline="0" dirty="0" smtClean="0">
              <a:solidFill>
                <a:schemeClr val="tx1"/>
              </a:solidFill>
              <a:latin typeface="+mn-lt"/>
              <a:ea typeface="+mn-ea"/>
              <a:cs typeface="+mn-cs"/>
            </a:endParaRPr>
          </a:p>
          <a:p>
            <a:pPr marL="228600" indent="-228600" algn="just">
              <a:buAutoNum type="alphaLcParenR"/>
            </a:pPr>
            <a:r>
              <a:rPr lang="es-PE" sz="1200" b="0" i="0" u="none" strike="noStrike" kern="1200" baseline="0" dirty="0" smtClean="0">
                <a:solidFill>
                  <a:schemeClr val="tx1"/>
                </a:solidFill>
                <a:latin typeface="+mn-lt"/>
                <a:ea typeface="+mn-ea"/>
                <a:cs typeface="+mn-cs"/>
              </a:rPr>
              <a:t>Las </a:t>
            </a:r>
            <a:r>
              <a:rPr lang="es-PE" sz="1200" b="1" i="0" u="none" strike="noStrike" kern="1200" baseline="0" dirty="0" smtClean="0">
                <a:solidFill>
                  <a:schemeClr val="tx1"/>
                </a:solidFill>
                <a:latin typeface="+mn-lt"/>
                <a:ea typeface="+mn-ea"/>
                <a:cs typeface="+mn-cs"/>
              </a:rPr>
              <a:t>auditorías </a:t>
            </a:r>
            <a:r>
              <a:rPr lang="es-PE" sz="1200" b="0" i="0" u="none" strike="noStrike" kern="1200" baseline="0" dirty="0" smtClean="0">
                <a:solidFill>
                  <a:schemeClr val="tx1"/>
                </a:solidFill>
                <a:latin typeface="+mn-lt"/>
                <a:ea typeface="+mn-ea"/>
                <a:cs typeface="+mn-cs"/>
              </a:rPr>
              <a:t>se centran en la integridad del SMS de la organización y en sus sistemas de respaldo. Las auditorías proporcionan una evaluación de los controles de riesgos de seguridad operacional y los procesos de aseguramiento de la calidad relacionados. Las auditorías pueden realizarse mediante entidades externas al proveedor de servicios o con un proceso de auditoría interna que cuente con las políticas y los procedimientos necesarios para garantizar su independencia y objetividad. Las auditorías tienen como fin proporcionar el aseguramiento de las funciones de la gestión de la seguridad operacional, lo que incluye al personal, el cumplimiento de reglamentos aprobados, niveles de competencia y capacitación.</a:t>
            </a:r>
          </a:p>
          <a:p>
            <a:pPr marL="228600" indent="-228600" algn="just">
              <a:buAutoNum type="alphaLcParenR"/>
            </a:pPr>
            <a:endParaRPr lang="es-PE" sz="1200" b="0" i="0" u="none" strike="noStrike" kern="1200" baseline="0" dirty="0" smtClean="0">
              <a:solidFill>
                <a:schemeClr val="tx1"/>
              </a:solidFill>
              <a:latin typeface="+mn-lt"/>
              <a:ea typeface="+mn-ea"/>
              <a:cs typeface="+mn-cs"/>
            </a:endParaRPr>
          </a:p>
          <a:p>
            <a:pPr marL="228600" indent="-228600" algn="just">
              <a:buAutoNum type="alphaLcParenR"/>
            </a:pPr>
            <a:r>
              <a:rPr lang="es-PE" sz="1200" b="0" i="0" u="none" strike="noStrike" kern="1200" baseline="0" dirty="0" smtClean="0">
                <a:solidFill>
                  <a:schemeClr val="tx1"/>
                </a:solidFill>
                <a:latin typeface="+mn-lt"/>
                <a:ea typeface="+mn-ea"/>
                <a:cs typeface="+mn-cs"/>
              </a:rPr>
              <a:t>Las </a:t>
            </a:r>
            <a:r>
              <a:rPr lang="es-PE" sz="1200" b="1" i="0" u="none" strike="noStrike" kern="1200" baseline="0" dirty="0" smtClean="0">
                <a:solidFill>
                  <a:schemeClr val="tx1"/>
                </a:solidFill>
                <a:latin typeface="+mn-lt"/>
                <a:ea typeface="+mn-ea"/>
                <a:cs typeface="+mn-cs"/>
              </a:rPr>
              <a:t>investigaciones internas </a:t>
            </a:r>
            <a:r>
              <a:rPr lang="es-PE" sz="1200" b="0" i="0" u="none" strike="noStrike" kern="1200" baseline="0" dirty="0" smtClean="0">
                <a:solidFill>
                  <a:schemeClr val="tx1"/>
                </a:solidFill>
                <a:latin typeface="+mn-lt"/>
                <a:ea typeface="+mn-ea"/>
                <a:cs typeface="+mn-cs"/>
              </a:rPr>
              <a:t>se llevan a cabo para ciertos eventos de seguridad operacional que pueden notificarse, de acuerdo con los requisitos internos o reglamentarios. Los accidentes e incidentes graves que investiga el Estado correspondiente o las autoridades regionales también pueden proporcionar el estímulo para llevar a cabo investigaciones internas mediante las organizaciones del proveedor de servicios.</a:t>
            </a:r>
          </a:p>
          <a:p>
            <a:endParaRPr lang="es-PE" sz="1200" b="0" i="0" u="none" strike="noStrike" kern="1200" baseline="0" dirty="0" smtClean="0">
              <a:solidFill>
                <a:schemeClr val="tx1"/>
              </a:solidFill>
              <a:latin typeface="+mn-lt"/>
              <a:ea typeface="+mn-ea"/>
              <a:cs typeface="+mn-cs"/>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25</a:t>
            </a:fld>
            <a:endParaRPr lang="id-ID"/>
          </a:p>
        </p:txBody>
      </p:sp>
    </p:spTree>
    <p:extLst>
      <p:ext uri="{BB962C8B-B14F-4D97-AF65-F5344CB8AC3E}">
        <p14:creationId xmlns:p14="http://schemas.microsoft.com/office/powerpoint/2010/main" val="3715262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4137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5601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8940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533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782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453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ts val="1200"/>
              </a:lnSpc>
              <a:spcBef>
                <a:spcPts val="0"/>
              </a:spcBef>
              <a:spcAft>
                <a:spcPts val="0"/>
              </a:spcAft>
              <a:buFont typeface="+mj-lt"/>
              <a:buAutoNum type="alphaLcParenR"/>
              <a:tabLst>
                <a:tab pos="-914400" algn="l"/>
                <a:tab pos="-457200" algn="l"/>
                <a:tab pos="342900" algn="l"/>
                <a:tab pos="685800" algn="l"/>
                <a:tab pos="914400" algn="l"/>
              </a:tabLst>
            </a:pPr>
            <a:r>
              <a:rPr lang="es-ES" sz="1200" b="1" u="sng" dirty="0" smtClean="0">
                <a:effectLst/>
                <a:latin typeface="Arial"/>
                <a:ea typeface="Times New Roman"/>
              </a:rPr>
              <a:t>Fase 4 </a:t>
            </a:r>
            <a:r>
              <a:rPr lang="es-ES" sz="1200" u="sng" dirty="0" smtClean="0">
                <a:effectLst/>
                <a:latin typeface="Arial"/>
                <a:ea typeface="Times New Roman"/>
              </a:rPr>
              <a:t>(Ver Párrafo</a:t>
            </a:r>
            <a:r>
              <a:rPr lang="es-ES" sz="1200" u="sng" dirty="0" smtClean="0">
                <a:solidFill>
                  <a:srgbClr val="0000FF"/>
                </a:solidFill>
                <a:effectLst/>
                <a:latin typeface="Arial"/>
                <a:ea typeface="Times New Roman"/>
              </a:rPr>
              <a:t> </a:t>
            </a:r>
            <a:r>
              <a:rPr lang="es-ES" sz="1200" u="sng" dirty="0" smtClean="0">
                <a:effectLst/>
                <a:latin typeface="Arial"/>
                <a:ea typeface="Times New Roman"/>
              </a:rPr>
              <a:t>145.225(b)(4) del LAR 145)</a:t>
            </a:r>
            <a:endParaRPr lang="es-PE" sz="1800" dirty="0" smtClean="0">
              <a:effectLst/>
              <a:latin typeface="Times New Roman"/>
              <a:ea typeface="Times New Roman"/>
            </a:endParaRPr>
          </a:p>
          <a:p>
            <a:pPr marL="0" marR="0" algn="just">
              <a:spcBef>
                <a:spcPts val="0"/>
              </a:spcBef>
              <a:spcAft>
                <a:spcPts val="0"/>
              </a:spcAft>
            </a:pPr>
            <a:r>
              <a:rPr lang="es-ES_tradnl" sz="1200" dirty="0" smtClean="0">
                <a:effectLst/>
                <a:latin typeface="Arial"/>
                <a:ea typeface="Times New Roman"/>
              </a:rPr>
              <a:t> </a:t>
            </a: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a:tabLst>
                <a:tab pos="533400" algn="l"/>
              </a:tabLst>
            </a:pPr>
            <a:r>
              <a:rPr lang="es-ES" sz="1200" dirty="0" smtClean="0">
                <a:effectLst/>
                <a:latin typeface="Arial"/>
                <a:ea typeface="Times New Roman"/>
              </a:rPr>
              <a:t>La Fase 4 como la fase final de la implementación del SMS, debe asegurar un nivel de madurez en la gestión de riesgos de la seguridad operacional y en el aseguramiento de la seguridad operacional. Para lograrlo debe ser evaluada con un control periódico, retroalimentada y utilizando una medida correctiva continua que asegure mantener la eficacia de los controles de riesgos de seguridad operacional.</a:t>
            </a:r>
          </a:p>
          <a:p>
            <a:pPr marL="342900" marR="0" lvl="0" indent="-342900" algn="just">
              <a:spcBef>
                <a:spcPts val="0"/>
              </a:spcBef>
              <a:spcAft>
                <a:spcPts val="600"/>
              </a:spcAft>
              <a:buFont typeface="+mj-lt"/>
              <a:buAutoNum type="arabicPeriod"/>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a:tabLst>
                <a:tab pos="533400" algn="l"/>
              </a:tabLst>
            </a:pPr>
            <a:r>
              <a:rPr lang="es-ES" sz="1200" dirty="0" smtClean="0">
                <a:effectLst/>
                <a:latin typeface="Arial"/>
                <a:ea typeface="Times New Roman"/>
              </a:rPr>
              <a:t>En  la implementación de la Fase 4 del SMS, la OMA deberá terminar con las actividades iniciadas en las Fases 1, 2, y 3, consolidando todo lo realizado, mediante el cumplimiento total de los siguiente elementos de SMS: </a:t>
            </a:r>
            <a:endParaRPr lang="es-PE" sz="1800"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Lst>
            </a:pPr>
            <a:r>
              <a:rPr lang="es-ES" sz="1200" u="none" strike="noStrike" dirty="0" smtClean="0">
                <a:effectLst/>
                <a:latin typeface="Arial"/>
                <a:ea typeface="Times New Roman"/>
              </a:rPr>
              <a:t>1.1 	Compromiso y responsabilidad de la gestión (iii);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2.1 	</a:t>
            </a:r>
            <a:r>
              <a:rPr lang="es-ES_tradnl" sz="1200" u="none" strike="noStrike" dirty="0" smtClean="0">
                <a:effectLst/>
                <a:latin typeface="Arial"/>
                <a:ea typeface="Times New Roman"/>
              </a:rPr>
              <a:t>Identificación de peligros </a:t>
            </a:r>
            <a:r>
              <a:rPr lang="es-ES" sz="1200" u="none" strike="noStrike" dirty="0" smtClean="0">
                <a:effectLst/>
                <a:latin typeface="Arial"/>
                <a:ea typeface="Times New Roman"/>
              </a:rPr>
              <a:t>(ii);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3.1 	</a:t>
            </a:r>
            <a:r>
              <a:rPr lang="es-ES_tradnl" sz="1200" u="none" strike="noStrike" dirty="0" smtClean="0">
                <a:effectLst/>
                <a:latin typeface="Arial"/>
                <a:ea typeface="Times New Roman"/>
              </a:rPr>
              <a:t>Control y medición del rendimiento en materia de seguridad operacional (ii);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4.1 	</a:t>
            </a:r>
            <a:r>
              <a:rPr lang="es-ES_tradnl" sz="1200" u="none" strike="noStrike" dirty="0" smtClean="0">
                <a:effectLst/>
                <a:latin typeface="Arial"/>
                <a:ea typeface="Times New Roman"/>
              </a:rPr>
              <a:t>Capacitación y educación (ii);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4.2 	</a:t>
            </a:r>
            <a:r>
              <a:rPr lang="es-ES_tradnl" sz="1200" u="none" strike="noStrike" dirty="0" smtClean="0">
                <a:effectLst/>
                <a:latin typeface="Arial"/>
                <a:ea typeface="Times New Roman"/>
              </a:rPr>
              <a:t>Comunicación de la seguridad operacional (ii).</a:t>
            </a: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 pos="1260475" algn="l"/>
              </a:tabLst>
            </a:pPr>
            <a:endParaRPr lang="es-PE" sz="1800" u="none" strike="noStrike" dirty="0" smtClean="0">
              <a:effectLst/>
              <a:latin typeface="Times New Roman"/>
              <a:ea typeface="Times New Roman"/>
            </a:endParaRPr>
          </a:p>
          <a:p>
            <a:pPr marL="342900" marR="0" lvl="0" indent="-342900" algn="just">
              <a:spcBef>
                <a:spcPts val="0"/>
              </a:spcBef>
              <a:spcAft>
                <a:spcPts val="600"/>
              </a:spcAft>
              <a:buFont typeface="+mj-lt"/>
              <a:buAutoNum type="arabicPeriod" startAt="3"/>
              <a:tabLst>
                <a:tab pos="533400" algn="l"/>
              </a:tabLst>
            </a:pPr>
            <a:r>
              <a:rPr lang="es-ES" sz="1200" dirty="0" smtClean="0">
                <a:effectLst/>
                <a:latin typeface="Arial"/>
                <a:ea typeface="Times New Roman"/>
              </a:rPr>
              <a:t>El cumplimiento  del </a:t>
            </a:r>
            <a:r>
              <a:rPr lang="es-ES_tradnl" sz="1200" b="1" dirty="0" smtClean="0">
                <a:effectLst/>
                <a:latin typeface="Arial"/>
                <a:ea typeface="Times New Roman"/>
              </a:rPr>
              <a:t>Elemento 1.1 (iii)</a:t>
            </a:r>
            <a:r>
              <a:rPr lang="es-ES_tradnl" sz="1200" dirty="0" smtClean="0">
                <a:effectLst/>
                <a:latin typeface="Arial"/>
                <a:ea typeface="Times New Roman"/>
              </a:rPr>
              <a:t>, relacionado con el </a:t>
            </a:r>
            <a:r>
              <a:rPr lang="es-ES_tradnl" sz="1200" b="1" dirty="0" smtClean="0">
                <a:effectLst/>
                <a:latin typeface="Arial"/>
                <a:ea typeface="Times New Roman"/>
              </a:rPr>
              <a:t>compromiso y responsabilidad de la gestión, </a:t>
            </a:r>
            <a:r>
              <a:rPr lang="es-ES_tradnl" sz="1200" dirty="0" smtClean="0">
                <a:effectLst/>
                <a:latin typeface="Arial"/>
                <a:ea typeface="Times New Roman"/>
              </a:rPr>
              <a:t>establece en esta fase que se efectué una mejora al procedimiento disciplinario y/o a la política existentes, para la clasificación, identificación y diferenciación entre los errores/equivocaciones accidentales o involuntarias de las infracciones o negligencias deliberadas/graves.</a:t>
            </a:r>
          </a:p>
          <a:p>
            <a:pPr marL="342900" marR="0" lvl="0" indent="-342900" algn="just">
              <a:spcBef>
                <a:spcPts val="0"/>
              </a:spcBef>
              <a:spcAft>
                <a:spcPts val="600"/>
              </a:spcAft>
              <a:buFont typeface="+mj-lt"/>
              <a:buAutoNum type="arabicPeriod" startAt="3"/>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startAt="3"/>
              <a:tabLst>
                <a:tab pos="533400" algn="l"/>
              </a:tabLst>
            </a:pPr>
            <a:r>
              <a:rPr lang="es-ES" sz="1200" dirty="0" smtClean="0">
                <a:effectLst/>
                <a:latin typeface="Arial"/>
                <a:ea typeface="Times New Roman"/>
              </a:rPr>
              <a:t>Para la consolidación de la información relativa a la </a:t>
            </a:r>
            <a:r>
              <a:rPr lang="es-ES" sz="1200" b="1" dirty="0" smtClean="0">
                <a:effectLst/>
                <a:latin typeface="Arial"/>
                <a:ea typeface="Times New Roman"/>
              </a:rPr>
              <a:t>identificación de peligros (</a:t>
            </a:r>
            <a:r>
              <a:rPr lang="es-ES_tradnl" sz="1200" b="1" dirty="0" smtClean="0">
                <a:effectLst/>
                <a:latin typeface="Arial"/>
                <a:ea typeface="Times New Roman"/>
              </a:rPr>
              <a:t>Elemento 2.1 (ii)) </a:t>
            </a:r>
            <a:r>
              <a:rPr lang="es-ES_tradnl" sz="1200" dirty="0" smtClean="0">
                <a:effectLst/>
                <a:latin typeface="Arial"/>
                <a:ea typeface="Times New Roman"/>
              </a:rPr>
              <a:t>se deberán</a:t>
            </a:r>
            <a:r>
              <a:rPr lang="es-ES_tradnl" sz="1200" b="1" dirty="0" smtClean="0">
                <a:effectLst/>
                <a:latin typeface="Arial"/>
                <a:ea typeface="Times New Roman"/>
              </a:rPr>
              <a:t>:</a:t>
            </a:r>
            <a:endParaRPr lang="es-PE" sz="1800"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Integrar los peligros identificados en los informes de investigación de sucesos con los identificados por el sistema de notificación voluntaria;</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Integrar los procedimientos de identificación de peligros y gestión de riesgos con el SMS del subcontratista o del explotador aéreo, donde corresponda o le sea solicitado;</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Desarrollar, para los casos donde existan peligros recopilados para la mitigación de riesgos, un proceso para su priorización según las áreas de mayor necesidad o impacto.</a:t>
            </a: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endParaRPr lang="es-PE" sz="1800" u="none" strike="noStrike" dirty="0" smtClean="0">
              <a:effectLst/>
              <a:latin typeface="Times New Roman"/>
              <a:ea typeface="Times New Roman"/>
            </a:endParaRPr>
          </a:p>
          <a:p>
            <a:pPr marL="342900" marR="0" lvl="0" indent="-342900" algn="just">
              <a:spcBef>
                <a:spcPts val="0"/>
              </a:spcBef>
              <a:spcAft>
                <a:spcPts val="600"/>
              </a:spcAft>
              <a:buFont typeface="+mj-lt"/>
              <a:buAutoNum type="arabicPeriod" startAt="5"/>
              <a:tabLst>
                <a:tab pos="533400" algn="l"/>
              </a:tabLst>
            </a:pPr>
            <a:r>
              <a:rPr lang="es-ES" sz="1200" dirty="0" smtClean="0">
                <a:effectLst/>
                <a:latin typeface="Arial"/>
                <a:ea typeface="Times New Roman"/>
              </a:rPr>
              <a:t>En lo relativo al </a:t>
            </a:r>
            <a:r>
              <a:rPr lang="es-ES" sz="1200" b="1" dirty="0" smtClean="0">
                <a:effectLst/>
                <a:latin typeface="Arial"/>
                <a:ea typeface="Times New Roman"/>
              </a:rPr>
              <a:t>Elemento 2.1 (ii)</a:t>
            </a:r>
            <a:r>
              <a:rPr lang="es-ES" sz="1200" dirty="0" smtClean="0">
                <a:effectLst/>
                <a:latin typeface="Arial"/>
                <a:ea typeface="Times New Roman"/>
              </a:rPr>
              <a:t> de  </a:t>
            </a:r>
            <a:r>
              <a:rPr lang="es-ES_tradnl" sz="1200" b="1" dirty="0" smtClean="0">
                <a:effectLst/>
                <a:latin typeface="Arial"/>
                <a:ea typeface="Times New Roman"/>
              </a:rPr>
              <a:t>control y medición del rendimiento en materia de seguridad operacional</a:t>
            </a:r>
            <a:r>
              <a:rPr lang="es-ES" sz="1200" dirty="0" smtClean="0">
                <a:effectLst/>
                <a:latin typeface="Arial"/>
                <a:ea typeface="Times New Roman"/>
              </a:rPr>
              <a:t> la OMA en esta fase deberá:</a:t>
            </a:r>
            <a:endParaRPr lang="es-PE" sz="1800"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Efectuar la incorporación de los eventos de bajo impacto al sistema de recopilación y procesamiento de datos de seguridad operacional;</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Determinar los indicadores de bajo impacto para la seguridad operacional/calidad con el control del nivel de objetivos/alertas, según corresponda (ALoSP maduro).</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Determinar con la AAC, los indicadores de rendimiento en materia de seguridad operacional de bajo impacto y los niveles de objetivos/alertas de rendimiento a lograr, en materia de seguridad operacional. </a:t>
            </a: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endParaRPr lang="es-PE" sz="1800" u="none" strike="noStrike" dirty="0" smtClean="0">
              <a:effectLst/>
              <a:latin typeface="Times New Roman"/>
              <a:ea typeface="Times New Roman"/>
            </a:endParaRPr>
          </a:p>
          <a:p>
            <a:pPr marL="342900" marR="0" lvl="0" indent="-342900" algn="just">
              <a:spcBef>
                <a:spcPts val="0"/>
              </a:spcBef>
              <a:spcAft>
                <a:spcPts val="600"/>
              </a:spcAft>
              <a:buFont typeface="+mj-lt"/>
              <a:buAutoNum type="arabicPeriod" startAt="6"/>
              <a:tabLst>
                <a:tab pos="533400" algn="l"/>
              </a:tabLst>
            </a:pPr>
            <a:r>
              <a:rPr lang="es-ES" sz="1200" dirty="0" smtClean="0">
                <a:effectLst/>
                <a:latin typeface="Arial"/>
                <a:ea typeface="Times New Roman"/>
              </a:rPr>
              <a:t>La </a:t>
            </a:r>
            <a:r>
              <a:rPr lang="es-ES" sz="1200" b="1" dirty="0" smtClean="0">
                <a:effectLst/>
                <a:latin typeface="Arial"/>
                <a:ea typeface="Times New Roman"/>
              </a:rPr>
              <a:t>capacitación y educación</a:t>
            </a:r>
            <a:r>
              <a:rPr lang="es-ES" sz="1200" dirty="0" smtClean="0">
                <a:effectLst/>
                <a:latin typeface="Arial"/>
                <a:ea typeface="Times New Roman"/>
              </a:rPr>
              <a:t> considerada en el </a:t>
            </a:r>
            <a:r>
              <a:rPr lang="es-ES" sz="1200" b="1" dirty="0" smtClean="0">
                <a:effectLst/>
                <a:latin typeface="Arial"/>
                <a:ea typeface="Times New Roman"/>
              </a:rPr>
              <a:t>Elemento 4.1 (ii),</a:t>
            </a:r>
            <a:r>
              <a:rPr lang="es-ES" sz="1200" dirty="0" smtClean="0">
                <a:effectLst/>
                <a:latin typeface="Arial"/>
                <a:ea typeface="Times New Roman"/>
              </a:rPr>
              <a:t> como parte del programa de capacitación de SMS para todo el personal pertinente, deberá estar completada y su contenido incorporado en forma permanente en el programa de capacitación inicial y continuo que debe aplicar la OMA, en forma permanente, cuando se termine la implementación de SMS en ella.</a:t>
            </a:r>
          </a:p>
          <a:p>
            <a:pPr marL="342900" marR="0" lvl="0" indent="-342900" algn="just">
              <a:spcBef>
                <a:spcPts val="0"/>
              </a:spcBef>
              <a:spcAft>
                <a:spcPts val="600"/>
              </a:spcAft>
              <a:buFont typeface="+mj-lt"/>
              <a:buAutoNum type="arabicPeriod" startAt="6"/>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startAt="6"/>
              <a:tabLst>
                <a:tab pos="533400" algn="l"/>
              </a:tabLst>
            </a:pPr>
            <a:r>
              <a:rPr lang="es-ES" sz="1200" dirty="0" smtClean="0">
                <a:effectLst/>
                <a:latin typeface="Arial"/>
                <a:ea typeface="Times New Roman"/>
              </a:rPr>
              <a:t>La OMA en relación al </a:t>
            </a:r>
            <a:r>
              <a:rPr lang="es-ES_tradnl" sz="1200" b="1" dirty="0" smtClean="0">
                <a:effectLst/>
                <a:latin typeface="Arial"/>
                <a:ea typeface="Times New Roman"/>
              </a:rPr>
              <a:t>Elemento 4.2 (ii) </a:t>
            </a:r>
            <a:r>
              <a:rPr lang="es-ES_tradnl" sz="1200" dirty="0" smtClean="0">
                <a:effectLst/>
                <a:latin typeface="Arial"/>
                <a:ea typeface="Times New Roman"/>
              </a:rPr>
              <a:t>de </a:t>
            </a:r>
            <a:r>
              <a:rPr lang="es-ES_tradnl" sz="1200" b="1" dirty="0" smtClean="0">
                <a:effectLst/>
                <a:latin typeface="Arial"/>
                <a:ea typeface="Times New Roman"/>
              </a:rPr>
              <a:t>comunicación de seguridad operacional</a:t>
            </a:r>
            <a:r>
              <a:rPr lang="es-ES_tradnl" sz="1200" dirty="0" smtClean="0">
                <a:effectLst/>
                <a:latin typeface="Arial"/>
                <a:ea typeface="Times New Roman"/>
              </a:rPr>
              <a:t> deberá asegurar y demostrar en esta fase, </a:t>
            </a:r>
            <a:r>
              <a:rPr lang="es-ES" sz="1200" dirty="0" smtClean="0">
                <a:effectLst/>
                <a:latin typeface="Arial"/>
                <a:ea typeface="Times New Roman"/>
              </a:rPr>
              <a:t>haber efectuado un proceso inicial de promoción, intercambio y distribución de la información de SMS y el haber generado los procedimientos y mecanismos para continuar con ella </a:t>
            </a:r>
            <a:r>
              <a:rPr lang="es-ES_tradnl" sz="1200" dirty="0" smtClean="0">
                <a:effectLst/>
                <a:latin typeface="Arial"/>
                <a:ea typeface="Times New Roman"/>
              </a:rPr>
              <a:t>en forma interna y externa.</a:t>
            </a:r>
          </a:p>
          <a:p>
            <a:pPr marL="342900" marR="0" lvl="0" indent="-342900" algn="just">
              <a:spcBef>
                <a:spcPts val="0"/>
              </a:spcBef>
              <a:spcAft>
                <a:spcPts val="600"/>
              </a:spcAft>
              <a:buFont typeface="+mj-lt"/>
              <a:buAutoNum type="arabicPeriod" startAt="6"/>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startAt="6"/>
              <a:tabLst>
                <a:tab pos="533400" algn="l"/>
              </a:tabLst>
            </a:pPr>
            <a:r>
              <a:rPr lang="es-ES" sz="1200" dirty="0" smtClean="0">
                <a:effectLst/>
                <a:latin typeface="Arial"/>
                <a:ea typeface="Times New Roman"/>
              </a:rPr>
              <a:t>En esta Fase 4, se debe completar y dar aceptación final por la AAC al  </a:t>
            </a:r>
            <a:r>
              <a:rPr lang="es-ES_tradnl" sz="1200" dirty="0" smtClean="0">
                <a:effectLst/>
                <a:latin typeface="Arial"/>
                <a:ea typeface="Times New Roman"/>
              </a:rPr>
              <a:t>manual del SMS (MSMS) y a la </a:t>
            </a:r>
            <a:r>
              <a:rPr lang="es-ES_tradnl" sz="1200" b="1" dirty="0" smtClean="0">
                <a:effectLst/>
                <a:latin typeface="Arial"/>
                <a:ea typeface="Times New Roman"/>
              </a:rPr>
              <a:t>documentación</a:t>
            </a:r>
            <a:r>
              <a:rPr lang="es-ES_tradnl" sz="1200" dirty="0" smtClean="0">
                <a:effectLst/>
                <a:latin typeface="Arial"/>
                <a:ea typeface="Times New Roman"/>
              </a:rPr>
              <a:t> de la seguridad operacional pertinente (</a:t>
            </a:r>
            <a:r>
              <a:rPr lang="es-ES_tradnl" sz="1200" b="1" dirty="0" smtClean="0">
                <a:effectLst/>
                <a:latin typeface="Arial"/>
                <a:ea typeface="Times New Roman"/>
              </a:rPr>
              <a:t>Elemento 1.5)</a:t>
            </a:r>
            <a:r>
              <a:rPr lang="es-ES_tradnl" sz="1200" dirty="0" smtClean="0">
                <a:effectLst/>
                <a:latin typeface="Arial"/>
                <a:ea typeface="Times New Roman"/>
              </a:rPr>
              <a:t>, la cual deberá ser revisada  y actualizada posteriormente en forma permanente, en conformidad a la evolución que sufra el SMS, por nuevos procesos o procedimientos, cambios reglamentarios o cambios en los procesos o procedimientos de la OMA. esta actividad deberá estar considerada en los procedimientos de SMS.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925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9.6	COMPONENTE 4: PROMOCIÓN DE LASEGURIDAD OPERACIONAL</a:t>
            </a:r>
          </a:p>
          <a:p>
            <a:endParaRPr lang="es-PE" b="1" dirty="0" smtClean="0"/>
          </a:p>
          <a:p>
            <a:r>
              <a:rPr lang="es-PE" b="1" dirty="0" smtClean="0"/>
              <a:t>9.6.1	Introducción a la promoción de la seguridad operacional</a:t>
            </a:r>
          </a:p>
          <a:p>
            <a:endParaRPr lang="es-PE" dirty="0" smtClean="0"/>
          </a:p>
          <a:p>
            <a:r>
              <a:rPr lang="es-PE" dirty="0" smtClean="0"/>
              <a:t>9.6.1.1	La promoción de la seguridad fomenta una cultura de seguridad operacional positiva y permite alcanzar los objetivos de seguridad operacional del proveedor de servicios. Esto se logra a través de la combinación de la competencia técnica que es continuamente mejorada a través de la </a:t>
            </a:r>
            <a:r>
              <a:rPr lang="es-PE" b="1" dirty="0" smtClean="0"/>
              <a:t>instrucción y la educación, la comunicación eficaz y compartiendo información</a:t>
            </a:r>
            <a:r>
              <a:rPr lang="es-PE" dirty="0" smtClean="0"/>
              <a:t>. La competencia es la capacidad de un individuo para hacer un trabajo correctamente al tener el conocimiento, habilidad, actitud y comportamientos apropiados. La alta gerencia provee el liderazgo de seguridad para promover la cultura de seguridad operacional en toda la organización.</a:t>
            </a:r>
          </a:p>
          <a:p>
            <a:endParaRPr lang="es-PE" dirty="0" smtClean="0"/>
          </a:p>
          <a:p>
            <a:r>
              <a:rPr lang="es-PE" dirty="0" smtClean="0"/>
              <a:t>9.6.1.2	La gestión eficaz de la seguridad operacional no puede lograrse únicamente mediante el mandato o la estricta observancia de las políticas y los procedimientos. La promoción de la seguridad  operacional afecta tanto el comportamiento individual y organizacional y complementa las políticas, procedimientos y procesos de la organización, proporcionando un sistema de valores que apoya los esfuerzos de seguridad operacional.</a:t>
            </a:r>
          </a:p>
          <a:p>
            <a:endParaRPr lang="es-PE" dirty="0" smtClean="0"/>
          </a:p>
          <a:p>
            <a:r>
              <a:rPr lang="es-PE" dirty="0" smtClean="0"/>
              <a:t>9.6.1.3	El proveedor de servicios deberá establecer e implementar procesos y procedimientos que faciliten una </a:t>
            </a:r>
            <a:r>
              <a:rPr lang="es-PE" b="1" dirty="0" smtClean="0"/>
              <a:t>comunicación bidireccional </a:t>
            </a:r>
            <a:r>
              <a:rPr lang="es-PE" dirty="0" smtClean="0"/>
              <a:t>efectiva a través de todos los niveles de la organización. Esto deberá incluir una dirección estratégica clara desde la parte superior de la organización y la habilitación de la comunicación "de abajo hacia arriba", que alienta la retroalimentación abierta y constructiva del personal operacional.</a:t>
            </a:r>
          </a:p>
          <a:p>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02ABD7-284B-4AEE-9AD5-F0CEBFB0821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841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9.6	COMPONENTE 4: PROMOCIÓN DE LASEGURIDAD OPERACIONAL</a:t>
            </a:r>
          </a:p>
          <a:p>
            <a:endParaRPr lang="es-PE" b="1" dirty="0" smtClean="0"/>
          </a:p>
          <a:p>
            <a:r>
              <a:rPr lang="es-PE" b="1" dirty="0" smtClean="0"/>
              <a:t>9.6.1	Introducción a la promoción de la seguridad operacional</a:t>
            </a:r>
          </a:p>
          <a:p>
            <a:endParaRPr lang="es-PE" dirty="0" smtClean="0"/>
          </a:p>
          <a:p>
            <a:r>
              <a:rPr lang="es-PE" dirty="0" smtClean="0"/>
              <a:t>9.6.1.1	La promoción de la seguridad fomenta una cultura de seguridad operacional positiva y permite alcanzar los objetivos de seguridad operacional del proveedor de servicios. Esto se logra a través de la combinación de la competencia técnica que es continuamente mejorada a través de la </a:t>
            </a:r>
            <a:r>
              <a:rPr lang="es-PE" b="1" dirty="0" smtClean="0"/>
              <a:t>instrucción y la educación, la comunicación eficaz y compartiendo información</a:t>
            </a:r>
            <a:r>
              <a:rPr lang="es-PE" dirty="0" smtClean="0"/>
              <a:t>. La competencia es la capacidad de un individuo para hacer un trabajo correctamente al tener el conocimiento, habilidad, actitud y comportamientos apropiados. La alta gerencia provee el liderazgo de seguridad para promover la cultura de seguridad operacional en toda la organización.</a:t>
            </a:r>
          </a:p>
          <a:p>
            <a:endParaRPr lang="es-PE" dirty="0" smtClean="0"/>
          </a:p>
          <a:p>
            <a:r>
              <a:rPr lang="es-PE" dirty="0" smtClean="0"/>
              <a:t>9.6.1.2	La gestión eficaz de la seguridad operacional no puede lograrse únicamente mediante el mandato o la estricta observancia de las políticas y los procedimientos. La promoción de la seguridad  operacional afecta tanto el comportamiento individual y organizacional y complementa las políticas, procedimientos y procesos de la organización, proporcionando un sistema de valores que apoya los esfuerzos de seguridad operacional.</a:t>
            </a:r>
          </a:p>
          <a:p>
            <a:endParaRPr lang="es-PE" dirty="0" smtClean="0"/>
          </a:p>
          <a:p>
            <a:r>
              <a:rPr lang="es-PE" dirty="0" smtClean="0"/>
              <a:t>9.6.1.3	El proveedor de servicios deberá establecer e implementar procesos y procedimientos que faciliten una </a:t>
            </a:r>
            <a:r>
              <a:rPr lang="es-PE" b="1" dirty="0" smtClean="0"/>
              <a:t>comunicación bidireccional </a:t>
            </a:r>
            <a:r>
              <a:rPr lang="es-PE" dirty="0" smtClean="0"/>
              <a:t>efectiva a través de todos los niveles de la organización. Esto deberá incluir una dirección estratégica clara desde la parte superior de la organización y la habilitación de la comunicación "de abajo hacia arriba", que alienta la retroalimentación abierta y constructiva del personal operacional.</a:t>
            </a:r>
          </a:p>
          <a:p>
            <a:endParaRPr lang="es-PE" dirty="0" smtClean="0"/>
          </a:p>
          <a:p>
            <a:endParaRPr lang="es-PE"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D02ABD7-284B-4AEE-9AD5-F0CEBFB0821A}" type="slidenum">
              <a:rPr kumimoji="0" lang="id-ID"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id-ID"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5940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5.3.14 La </a:t>
            </a:r>
            <a:r>
              <a:rPr kumimoji="0" lang="es-PE" sz="1200" b="1" i="0" u="none" strike="noStrike" kern="1200" cap="none" spc="0" normalizeH="0" baseline="0" noProof="0" dirty="0" smtClean="0">
                <a:ln>
                  <a:noFill/>
                </a:ln>
                <a:solidFill>
                  <a:prstClr val="black"/>
                </a:solidFill>
                <a:effectLst/>
                <a:uLnTx/>
                <a:uFillTx/>
                <a:latin typeface="ArialMT"/>
                <a:ea typeface="+mn-ea"/>
                <a:cs typeface="+mn-cs"/>
              </a:rPr>
              <a:t>política disciplinaria </a:t>
            </a: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se usa para </a:t>
            </a:r>
            <a:r>
              <a:rPr kumimoji="0" lang="es-PE" sz="1200" b="1" i="0" u="none" strike="noStrike" kern="1200" cap="none" spc="0" normalizeH="0" baseline="0" noProof="0" dirty="0" smtClean="0">
                <a:ln>
                  <a:noFill/>
                </a:ln>
                <a:solidFill>
                  <a:prstClr val="black"/>
                </a:solidFill>
                <a:effectLst/>
                <a:uLnTx/>
                <a:uFillTx/>
                <a:latin typeface="ArialMT"/>
                <a:ea typeface="+mn-ea"/>
                <a:cs typeface="+mn-cs"/>
              </a:rPr>
              <a:t>determinar si ha ocurrido una infracción </a:t>
            </a: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que requiere de una medida que vaya más allá de los requisitos del análisis de los sistemas de gestión de riesgos. Es fundamental garantizar que las personas responsables de tomar dicha determinación </a:t>
            </a:r>
            <a:r>
              <a:rPr kumimoji="0" lang="es-PE" sz="1200" b="1" i="0" u="none" strike="noStrike" kern="1200" cap="none" spc="0" normalizeH="0" baseline="0" noProof="0" dirty="0" smtClean="0">
                <a:ln>
                  <a:noFill/>
                </a:ln>
                <a:solidFill>
                  <a:prstClr val="black"/>
                </a:solidFill>
                <a:effectLst/>
                <a:uLnTx/>
                <a:uFillTx/>
                <a:latin typeface="ArialMT"/>
                <a:ea typeface="+mn-ea"/>
                <a:cs typeface="+mn-cs"/>
              </a:rPr>
              <a:t>tengan la experiencia técnica necesaria para considerar completamente el contexto relacionado con el informe</a:t>
            </a:r>
            <a:r>
              <a:rPr kumimoji="0" lang="es-PE" sz="1200" b="0" i="0" u="none" strike="noStrike" kern="1200" cap="none" spc="0" normalizeH="0" baseline="0" noProof="0" dirty="0" smtClean="0">
                <a:ln>
                  <a:noFill/>
                </a:ln>
                <a:solidFill>
                  <a:prstClr val="black"/>
                </a:solidFill>
                <a:effectLst/>
                <a:uLnTx/>
                <a:uFillTx/>
                <a:latin typeface="ArialMT"/>
                <a:ea typeface="+mn-ea"/>
                <a:cs typeface="+mn-cs"/>
              </a:rPr>
              <a:t>, con lo que se disminuye la probabilidad de que dicho personal y el</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 proveedor de servicios puedan estar expuestos a procesos "disciplinarios/judiciales" </a:t>
            </a:r>
            <a:r>
              <a:rPr kumimoji="0" lang="es-PE" sz="1200" b="1" i="1" u="none" strike="noStrike" kern="1200" cap="none" spc="0" normalizeH="0" baseline="0" noProof="0" dirty="0" smtClean="0">
                <a:ln>
                  <a:noFill/>
                </a:ln>
                <a:solidFill>
                  <a:prstClr val="black"/>
                </a:solidFill>
                <a:effectLst/>
                <a:uLnTx/>
                <a:uFillTx/>
                <a:latin typeface="+mn-lt"/>
                <a:ea typeface="+mn-ea"/>
                <a:cs typeface="+mn-cs"/>
              </a:rPr>
              <a:t>injustos o inadecuados</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endParaRPr lang="en-US" dirty="0" smtClean="0"/>
          </a:p>
          <a:p>
            <a:r>
              <a:rPr lang="en-US" b="1" dirty="0" smtClean="0"/>
              <a:t>4ta. </a:t>
            </a:r>
            <a:r>
              <a:rPr lang="en-US" b="1" dirty="0" err="1" smtClean="0"/>
              <a:t>Edición</a:t>
            </a:r>
            <a:endParaRPr lang="en-US" b="1" dirty="0" smtClean="0"/>
          </a:p>
          <a:p>
            <a:pPr algn="just"/>
            <a:r>
              <a:rPr lang="es-PE" dirty="0" smtClean="0"/>
              <a:t>9.3.4.4	La política de seguridad operacional también deberá hacer referencia al sistema de notificaciones de seguridad operacional para alentar la comunicación de problemas de seguridad e informar al personal sobre la política disciplinaria aplicada en caso de eventos o problemas de seguridad operacional que se informan.</a:t>
            </a:r>
          </a:p>
          <a:p>
            <a:pPr algn="just"/>
            <a:endParaRPr lang="es-PE" dirty="0" smtClean="0"/>
          </a:p>
          <a:p>
            <a:pPr algn="just"/>
            <a:r>
              <a:rPr lang="es-PE" dirty="0" smtClean="0"/>
              <a:t>9.3.4.5	La política disciplinaria se usa para determinar si se ha producido un error o el incumplimiento de las normas, de modo que la organización pueda establecer si se debe tomar alguna medida disciplinaria. Para asegurar el trato justo de las personas involucradas, es esencial que los responsables de tomar esa determinación cuenten con los conocimientos técnicos necesarios para que el contexto del evento pueda ser considerado en su totalidad.</a:t>
            </a:r>
          </a:p>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91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dirty="0" smtClean="0"/>
              <a:t>3.1.1	Una cultura de seguridad operacional es la consecuencia natural de tener humanos en el sistema de aviación. La cultura de seguridad operacional se ha descrito en "cómo se comportan las personas en relación con la seguridad operacional y el riesgo cuando nadie está mirando". Es una expresión de cómo la gerencia y los empleados de una organización perciben, valoran y priorizan la seguridad operacional, y se refleja en la medida en que las personas y los grupos son:</a:t>
            </a:r>
          </a:p>
          <a:p>
            <a:pPr marL="228600" indent="-228600">
              <a:buAutoNum type="alphaLcParenR"/>
            </a:pPr>
            <a:r>
              <a:rPr lang="es-PE" dirty="0" smtClean="0"/>
              <a:t>consciente de los riesgos y conocedores de los peligros que enfrenta la organización y sus actividades;</a:t>
            </a:r>
          </a:p>
          <a:p>
            <a:pPr marL="228600" indent="-228600">
              <a:buAutoNum type="alphaLcParenR"/>
            </a:pPr>
            <a:r>
              <a:rPr lang="es-PE" dirty="0" smtClean="0"/>
              <a:t>comportamiento continuo para preservar y mejorar la seguridad operacional;</a:t>
            </a:r>
          </a:p>
          <a:p>
            <a:pPr marL="228600" indent="-228600">
              <a:buAutoNum type="alphaLcParenR"/>
            </a:pPr>
            <a:r>
              <a:rPr lang="es-PE" dirty="0" smtClean="0"/>
              <a:t>poder acceder a los recursos requeridos para operaciones seguras;</a:t>
            </a:r>
          </a:p>
          <a:p>
            <a:pPr marL="228600" indent="-228600">
              <a:buAutoNum type="alphaLcParenR"/>
            </a:pPr>
            <a:r>
              <a:rPr lang="es-PE" dirty="0" smtClean="0"/>
              <a:t>dispuesto y capaz de adaptarse cuando enfrenta problemas de seguridad operacional;</a:t>
            </a:r>
          </a:p>
          <a:p>
            <a:pPr marL="228600" indent="-228600">
              <a:buAutoNum type="alphaLcParenR"/>
            </a:pPr>
            <a:r>
              <a:rPr lang="es-PE" dirty="0" smtClean="0"/>
              <a:t>dispuesto a comunicar problemas de seguridad operacional; y</a:t>
            </a:r>
          </a:p>
          <a:p>
            <a:pPr marL="228600" indent="-228600">
              <a:buAutoNum type="alphaLcParenR"/>
            </a:pPr>
            <a:r>
              <a:rPr lang="es-PE" dirty="0" smtClean="0"/>
              <a:t>evaluar consistentemente los comportamientos relacionados con la seguridad operacional en toda la organización.</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8</a:t>
            </a:fld>
            <a:endParaRPr lang="id-ID"/>
          </a:p>
        </p:txBody>
      </p:sp>
    </p:spTree>
    <p:extLst>
      <p:ext uri="{BB962C8B-B14F-4D97-AF65-F5344CB8AC3E}">
        <p14:creationId xmlns:p14="http://schemas.microsoft.com/office/powerpoint/2010/main" val="2178052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079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9005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12</a:t>
            </a:fld>
            <a:endParaRPr lang="id-ID"/>
          </a:p>
        </p:txBody>
      </p:sp>
    </p:spTree>
    <p:extLst>
      <p:ext uri="{BB962C8B-B14F-4D97-AF65-F5344CB8AC3E}">
        <p14:creationId xmlns:p14="http://schemas.microsoft.com/office/powerpoint/2010/main" val="181651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08207397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7390583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47065514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2" y="0"/>
            <a:ext cx="10909300" cy="3295650"/>
          </a:xfrm>
        </p:spPr>
        <p:txBody>
          <a:bodyPr/>
          <a:lstStyle/>
          <a:p>
            <a:endParaRPr lang="id-ID"/>
          </a:p>
        </p:txBody>
      </p:sp>
      <p:sp>
        <p:nvSpPr>
          <p:cNvPr id="49" name="Slide Number Placeholder 3"/>
          <p:cNvSpPr txBox="1">
            <a:spLocks/>
          </p:cNvSpPr>
          <p:nvPr userDrawn="1"/>
        </p:nvSpPr>
        <p:spPr>
          <a:xfrm>
            <a:off x="11300373" y="6456736"/>
            <a:ext cx="495300" cy="273844"/>
          </a:xfrm>
          <a:prstGeom prst="rect">
            <a:avLst/>
          </a:prstGeom>
        </p:spPr>
        <p:txBody>
          <a:bodyPr vert="horz" lIns="91440" tIns="45720" rIns="91440" bIns="45720" rtlCol="0" anchor="ctr"/>
          <a:lstStyle>
            <a:defPPr>
              <a:defRPr lang="id-ID"/>
            </a:defPPr>
            <a:lvl1pPr marL="0" algn="ctr" defTabSz="685800" rtl="0" eaLnBrk="1" latinLnBrk="0" hangingPunct="1">
              <a:defRPr sz="1000" b="1"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751497D4-CBBE-4892-ABDA-4C92B62757A6}" type="slidenum">
              <a:rPr lang="id-ID" sz="1000" smtClean="0"/>
              <a:pPr/>
              <a:t>‹#›</a:t>
            </a:fld>
            <a:endParaRPr lang="id-ID" sz="1000" dirty="0"/>
          </a:p>
        </p:txBody>
      </p:sp>
    </p:spTree>
    <p:extLst>
      <p:ext uri="{BB962C8B-B14F-4D97-AF65-F5344CB8AC3E}">
        <p14:creationId xmlns:p14="http://schemas.microsoft.com/office/powerpoint/2010/main" val="1501251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397500" y="1152525"/>
            <a:ext cx="6172200" cy="1325563"/>
          </a:xfrm>
        </p:spPr>
        <p:txBody>
          <a:bodyPr/>
          <a:lstStyle/>
          <a:p>
            <a:r>
              <a:rPr lang="en-US" smtClean="0"/>
              <a:t>Click to edit Master title style</a:t>
            </a:r>
            <a:endParaRPr lang="id-ID"/>
          </a:p>
        </p:txBody>
      </p:sp>
      <p:sp>
        <p:nvSpPr>
          <p:cNvPr id="6" name="Picture Placeholder 5"/>
          <p:cNvSpPr>
            <a:spLocks noGrp="1"/>
          </p:cNvSpPr>
          <p:nvPr>
            <p:ph type="pic" sz="quarter" idx="10"/>
          </p:nvPr>
        </p:nvSpPr>
        <p:spPr>
          <a:xfrm>
            <a:off x="901700" y="1816100"/>
            <a:ext cx="2928000" cy="2196000"/>
          </a:xfrm>
          <a:prstGeom prst="ellipse">
            <a:avLst/>
          </a:prstGeom>
          <a:ln w="25400">
            <a:solidFill>
              <a:schemeClr val="bg2"/>
            </a:solidFill>
          </a:ln>
        </p:spPr>
        <p:txBody>
          <a:bodyPr/>
          <a:lstStyle/>
          <a:p>
            <a:endParaRPr lang="id-ID"/>
          </a:p>
        </p:txBody>
      </p:sp>
    </p:spTree>
    <p:extLst>
      <p:ext uri="{BB962C8B-B14F-4D97-AF65-F5344CB8AC3E}">
        <p14:creationId xmlns:p14="http://schemas.microsoft.com/office/powerpoint/2010/main" val="42798382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1814385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131653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727711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95000741"/>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91301290"/>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907630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9325261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0586004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8223607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634573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64917262"/>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10/18/2018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2622366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18/10/2018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25" name="Picture Placeholder 2"/>
          <p:cNvSpPr>
            <a:spLocks noGrp="1"/>
          </p:cNvSpPr>
          <p:nvPr>
            <p:ph type="pic" sz="quarter" idx="14"/>
          </p:nvPr>
        </p:nvSpPr>
        <p:spPr>
          <a:xfrm>
            <a:off x="660400" y="1678093"/>
            <a:ext cx="3360000" cy="2016000"/>
          </a:xfrm>
          <a:prstGeom prst="rect">
            <a:avLst/>
          </a:prstGeom>
        </p:spPr>
        <p:txBody>
          <a:bodyPr>
            <a:normAutofit/>
          </a:bodyPr>
          <a:lstStyle>
            <a:lvl1pPr>
              <a:defRPr sz="1800">
                <a:solidFill>
                  <a:schemeClr val="tx2"/>
                </a:solidFill>
              </a:defRPr>
            </a:lvl1pPr>
          </a:lstStyle>
          <a:p>
            <a:endParaRPr lang="id-ID"/>
          </a:p>
        </p:txBody>
      </p:sp>
      <p:sp>
        <p:nvSpPr>
          <p:cNvPr id="26" name="Picture Placeholder 2"/>
          <p:cNvSpPr>
            <a:spLocks noGrp="1"/>
          </p:cNvSpPr>
          <p:nvPr>
            <p:ph type="pic" sz="quarter" idx="15"/>
          </p:nvPr>
        </p:nvSpPr>
        <p:spPr>
          <a:xfrm>
            <a:off x="4237415" y="1678093"/>
            <a:ext cx="3360000" cy="2016000"/>
          </a:xfrm>
          <a:prstGeom prst="rect">
            <a:avLst/>
          </a:prstGeom>
        </p:spPr>
        <p:txBody>
          <a:bodyPr>
            <a:normAutofit/>
          </a:bodyPr>
          <a:lstStyle>
            <a:lvl1pPr>
              <a:defRPr sz="1800">
                <a:solidFill>
                  <a:schemeClr val="tx2"/>
                </a:solidFill>
              </a:defRPr>
            </a:lvl1pPr>
          </a:lstStyle>
          <a:p>
            <a:endParaRPr lang="id-ID"/>
          </a:p>
        </p:txBody>
      </p:sp>
      <p:sp>
        <p:nvSpPr>
          <p:cNvPr id="27" name="Picture Placeholder 2"/>
          <p:cNvSpPr>
            <a:spLocks noGrp="1"/>
          </p:cNvSpPr>
          <p:nvPr>
            <p:ph type="pic" sz="quarter" idx="16"/>
          </p:nvPr>
        </p:nvSpPr>
        <p:spPr>
          <a:xfrm>
            <a:off x="7806164" y="1678093"/>
            <a:ext cx="3360000" cy="2016000"/>
          </a:xfrm>
          <a:prstGeom prst="rect">
            <a:avLst/>
          </a:prstGeom>
        </p:spPr>
        <p:txBody>
          <a:bodyPr>
            <a:normAutofit/>
          </a:bodyPr>
          <a:lstStyle>
            <a:lvl1pPr>
              <a:defRPr sz="1800">
                <a:solidFill>
                  <a:schemeClr val="tx2"/>
                </a:solidFill>
              </a:defRPr>
            </a:lvl1pPr>
          </a:lstStyle>
          <a:p>
            <a:endParaRPr lang="id-ID"/>
          </a:p>
        </p:txBody>
      </p:sp>
      <p:sp>
        <p:nvSpPr>
          <p:cNvPr id="28" name="Picture Placeholder 2"/>
          <p:cNvSpPr>
            <a:spLocks noGrp="1"/>
          </p:cNvSpPr>
          <p:nvPr>
            <p:ph type="pic" sz="quarter" idx="17"/>
          </p:nvPr>
        </p:nvSpPr>
        <p:spPr>
          <a:xfrm>
            <a:off x="660400" y="3917379"/>
            <a:ext cx="3360000" cy="2016000"/>
          </a:xfrm>
          <a:prstGeom prst="rect">
            <a:avLst/>
          </a:prstGeom>
        </p:spPr>
        <p:txBody>
          <a:bodyPr>
            <a:normAutofit/>
          </a:bodyPr>
          <a:lstStyle>
            <a:lvl1pPr>
              <a:defRPr sz="1800">
                <a:solidFill>
                  <a:schemeClr val="tx2"/>
                </a:solidFill>
              </a:defRPr>
            </a:lvl1pPr>
          </a:lstStyle>
          <a:p>
            <a:endParaRPr lang="id-ID"/>
          </a:p>
        </p:txBody>
      </p:sp>
      <p:sp>
        <p:nvSpPr>
          <p:cNvPr id="29" name="Picture Placeholder 2"/>
          <p:cNvSpPr>
            <a:spLocks noGrp="1"/>
          </p:cNvSpPr>
          <p:nvPr>
            <p:ph type="pic" sz="quarter" idx="18"/>
          </p:nvPr>
        </p:nvSpPr>
        <p:spPr>
          <a:xfrm>
            <a:off x="4237415" y="3917379"/>
            <a:ext cx="3360000" cy="2016000"/>
          </a:xfrm>
          <a:prstGeom prst="rect">
            <a:avLst/>
          </a:prstGeom>
        </p:spPr>
        <p:txBody>
          <a:bodyPr>
            <a:normAutofit/>
          </a:bodyPr>
          <a:lstStyle>
            <a:lvl1pPr>
              <a:defRPr sz="1800">
                <a:solidFill>
                  <a:schemeClr val="tx2"/>
                </a:solidFill>
              </a:defRPr>
            </a:lvl1pPr>
          </a:lstStyle>
          <a:p>
            <a:endParaRPr lang="id-ID"/>
          </a:p>
        </p:txBody>
      </p:sp>
      <p:sp>
        <p:nvSpPr>
          <p:cNvPr id="30" name="Picture Placeholder 2"/>
          <p:cNvSpPr>
            <a:spLocks noGrp="1"/>
          </p:cNvSpPr>
          <p:nvPr>
            <p:ph type="pic" sz="quarter" idx="19"/>
          </p:nvPr>
        </p:nvSpPr>
        <p:spPr>
          <a:xfrm>
            <a:off x="7806164" y="3917379"/>
            <a:ext cx="3360000" cy="2016000"/>
          </a:xfrm>
          <a:prstGeom prst="rect">
            <a:avLst/>
          </a:prstGeom>
        </p:spPr>
        <p:txBody>
          <a:bodyPr>
            <a:normAutofit/>
          </a:bodyPr>
          <a:lstStyle>
            <a:lvl1pPr>
              <a:defRPr sz="1800">
                <a:solidFill>
                  <a:schemeClr val="tx2"/>
                </a:solidFill>
              </a:defRPr>
            </a:lvl1pPr>
          </a:lstStyle>
          <a:p>
            <a:endParaRPr lang="id-ID"/>
          </a:p>
        </p:txBody>
      </p:sp>
      <p:sp>
        <p:nvSpPr>
          <p:cNvPr id="16"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7" name="Group 16"/>
          <p:cNvGrpSpPr/>
          <p:nvPr userDrawn="1"/>
        </p:nvGrpSpPr>
        <p:grpSpPr>
          <a:xfrm>
            <a:off x="317501" y="613707"/>
            <a:ext cx="330732" cy="398189"/>
            <a:chOff x="7767638" y="2651126"/>
            <a:chExt cx="560388" cy="674686"/>
          </a:xfrm>
        </p:grpSpPr>
        <p:sp>
          <p:nvSpPr>
            <p:cNvPr id="18"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9"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236563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1000"/>
                            </p:stCondLst>
                            <p:childTnLst>
                              <p:par>
                                <p:cTn id="14" presetID="22" presetClass="entr" presetSubtype="1" fill="hold" grpId="0" nodeType="afterEffect" nodePh="1">
                                  <p:stCondLst>
                                    <p:cond delay="0"/>
                                  </p:stCondLst>
                                  <p:endCondLst>
                                    <p:cond evt="begin" delay="0">
                                      <p:tn val="14"/>
                                    </p:cond>
                                  </p:end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500"/>
                                        <p:tgtEl>
                                          <p:spTgt spid="25"/>
                                        </p:tgtEl>
                                      </p:cBhvr>
                                    </p:animEffect>
                                  </p:childTnLst>
                                </p:cTn>
                              </p:par>
                              <p:par>
                                <p:cTn id="17" presetID="22" presetClass="entr" presetSubtype="1" fill="hold" grpId="0" nodeType="with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par>
                                <p:cTn id="20" presetID="22" presetClass="entr" presetSubtype="1" fill="hold" grpId="0" nodeType="withEffect" nodePh="1">
                                  <p:stCondLst>
                                    <p:cond delay="0"/>
                                  </p:stCondLst>
                                  <p:endCondLst>
                                    <p:cond evt="begin" delay="0">
                                      <p:tn val="20"/>
                                    </p:cond>
                                  </p:end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par>
                                <p:cTn id="23" presetID="22" presetClass="entr" presetSubtype="1" fill="hold" grpId="0" nodeType="with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Effect transition="in" filter="wipe(up)">
                                      <p:cBhvr>
                                        <p:cTn id="25" dur="500"/>
                                        <p:tgtEl>
                                          <p:spTgt spid="28"/>
                                        </p:tgtEl>
                                      </p:cBhvr>
                                    </p:animEffect>
                                  </p:childTnLst>
                                </p:cTn>
                              </p:par>
                              <p:par>
                                <p:cTn id="26" presetID="22" presetClass="entr" presetSubtype="1"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par>
                                <p:cTn id="29" presetID="22" presetClass="entr" presetSubtype="1" fill="hold" grpId="0" nodeType="withEffect" nodePh="1">
                                  <p:stCondLst>
                                    <p:cond delay="0"/>
                                  </p:stCondLst>
                                  <p:endCondLst>
                                    <p:cond evt="begin" delay="0">
                                      <p:tn val="29"/>
                                    </p:cond>
                                  </p:endCondLst>
                                  <p:childTnLst>
                                    <p:set>
                                      <p:cBhvr>
                                        <p:cTn id="30" dur="1" fill="hold">
                                          <p:stCondLst>
                                            <p:cond delay="0"/>
                                          </p:stCondLst>
                                        </p:cTn>
                                        <p:tgtEl>
                                          <p:spTgt spid="30"/>
                                        </p:tgtEl>
                                        <p:attrNameLst>
                                          <p:attrName>style.visibility</p:attrName>
                                        </p:attrNameLst>
                                      </p:cBhvr>
                                      <p:to>
                                        <p:strVal val="visible"/>
                                      </p:to>
                                    </p:set>
                                    <p:animEffect transition="in" filter="wipe(up)">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16"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838200" y="6356352"/>
            <a:ext cx="2743200" cy="365125"/>
          </a:xfrm>
          <a:prstGeom prst="rect">
            <a:avLst/>
          </a:prstGeom>
        </p:spPr>
        <p:txBody>
          <a:bodyPr/>
          <a:lstStyle/>
          <a:p>
            <a:fld id="{5C350A46-3F17-4217-B0B4-E226EFF93357}" type="datetime1">
              <a:rPr lang="id-ID" smtClean="0"/>
              <a:t>18/10/2018</a:t>
            </a:fld>
            <a:endParaRPr lang="id-ID"/>
          </a:p>
        </p:txBody>
      </p:sp>
      <p:sp>
        <p:nvSpPr>
          <p:cNvPr id="4" name="Footer Placeholder 3"/>
          <p:cNvSpPr>
            <a:spLocks noGrp="1"/>
          </p:cNvSpPr>
          <p:nvPr userDrawn="1">
            <p:ph type="ftr" sz="quarter" idx="11"/>
          </p:nvPr>
        </p:nvSpPr>
        <p:spPr>
          <a:xfrm>
            <a:off x="4038600" y="6356352"/>
            <a:ext cx="4114800" cy="365125"/>
          </a:xfrm>
          <a:prstGeom prst="rect">
            <a:avLst/>
          </a:prstGeom>
        </p:spPr>
        <p:txBody>
          <a:bodyPr/>
          <a:lstStyle/>
          <a:p>
            <a:endParaRPr lang="id-ID"/>
          </a:p>
        </p:txBody>
      </p:sp>
      <p:sp>
        <p:nvSpPr>
          <p:cNvPr id="16" name="Picture Placeholder 6"/>
          <p:cNvSpPr>
            <a:spLocks noGrp="1"/>
          </p:cNvSpPr>
          <p:nvPr>
            <p:ph type="pic" sz="quarter" idx="14"/>
          </p:nvPr>
        </p:nvSpPr>
        <p:spPr>
          <a:xfrm>
            <a:off x="6217800" y="1638351"/>
            <a:ext cx="5136000" cy="3960000"/>
          </a:xfrm>
          <a:prstGeom prst="rect">
            <a:avLst/>
          </a:prstGeom>
        </p:spPr>
      </p:sp>
      <p:sp>
        <p:nvSpPr>
          <p:cNvPr id="17" name="Picture Placeholder 7"/>
          <p:cNvSpPr>
            <a:spLocks noGrp="1"/>
          </p:cNvSpPr>
          <p:nvPr>
            <p:ph type="pic" sz="quarter" idx="15"/>
          </p:nvPr>
        </p:nvSpPr>
        <p:spPr>
          <a:xfrm>
            <a:off x="838200" y="1638351"/>
            <a:ext cx="5136000" cy="3960000"/>
          </a:xfrm>
          <a:prstGeom prst="rect">
            <a:avLst/>
          </a:prstGeom>
        </p:spPr>
      </p:sp>
      <p:sp>
        <p:nvSpPr>
          <p:cNvPr id="10" name="Title 1"/>
          <p:cNvSpPr>
            <a:spLocks noGrp="1"/>
          </p:cNvSpPr>
          <p:nvPr>
            <p:ph type="title"/>
          </p:nvPr>
        </p:nvSpPr>
        <p:spPr>
          <a:xfrm>
            <a:off x="660400" y="365127"/>
            <a:ext cx="10515600" cy="895349"/>
          </a:xfrm>
        </p:spPr>
        <p:txBody>
          <a:bodyPr>
            <a:normAutofit/>
          </a:bodyPr>
          <a:lstStyle>
            <a:lvl1pPr>
              <a:defRPr sz="2800"/>
            </a:lvl1pPr>
          </a:lstStyle>
          <a:p>
            <a:r>
              <a:rPr lang="en-US" dirty="0"/>
              <a:t>Click to edit Master title style</a:t>
            </a:r>
          </a:p>
        </p:txBody>
      </p:sp>
      <p:grpSp>
        <p:nvGrpSpPr>
          <p:cNvPr id="11" name="Group 10"/>
          <p:cNvGrpSpPr/>
          <p:nvPr userDrawn="1"/>
        </p:nvGrpSpPr>
        <p:grpSpPr>
          <a:xfrm>
            <a:off x="317501" y="613707"/>
            <a:ext cx="330732" cy="398189"/>
            <a:chOff x="7767638" y="2651126"/>
            <a:chExt cx="560388" cy="674686"/>
          </a:xfrm>
        </p:grpSpPr>
        <p:sp>
          <p:nvSpPr>
            <p:cNvPr id="12"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1013"/>
            </a:p>
          </p:txBody>
        </p:sp>
        <p:sp>
          <p:nvSpPr>
            <p:cNvPr id="18"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1013"/>
            </a:p>
          </p:txBody>
        </p:sp>
      </p:grpSp>
    </p:spTree>
    <p:extLst>
      <p:ext uri="{BB962C8B-B14F-4D97-AF65-F5344CB8AC3E}">
        <p14:creationId xmlns:p14="http://schemas.microsoft.com/office/powerpoint/2010/main" val="84234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lnSpc>
                <a:spcPct val="120000"/>
              </a:lnSpc>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6333788"/>
      </p:ext>
    </p:extLst>
  </p:cSld>
  <p:clrMapOvr>
    <a:masterClrMapping/>
  </p:clrMapOvr>
  <p:transition spd="slow">
    <p:push/>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lery_01">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609602" y="518583"/>
            <a:ext cx="11582401" cy="5746750"/>
          </a:xfrm>
        </p:spPr>
        <p:txBody>
          <a:bodyPr/>
          <a:lstStyle/>
          <a:p>
            <a:endParaRPr lang="en-US" dirty="0"/>
          </a:p>
        </p:txBody>
      </p:sp>
    </p:spTree>
    <p:extLst>
      <p:ext uri="{BB962C8B-B14F-4D97-AF65-F5344CB8AC3E}">
        <p14:creationId xmlns:p14="http://schemas.microsoft.com/office/powerpoint/2010/main" val="33136518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ery_02">
    <p:spTree>
      <p:nvGrpSpPr>
        <p:cNvPr id="1" name=""/>
        <p:cNvGrpSpPr/>
        <p:nvPr/>
      </p:nvGrpSpPr>
      <p:grpSpPr>
        <a:xfrm>
          <a:off x="0" y="0"/>
          <a:ext cx="0" cy="0"/>
          <a:chOff x="0" y="0"/>
          <a:chExt cx="0" cy="0"/>
        </a:xfrm>
      </p:grpSpPr>
      <p:sp>
        <p:nvSpPr>
          <p:cNvPr id="4" name="TextBox 3"/>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1582401" cy="5746750"/>
          </a:xfrm>
        </p:spPr>
        <p:txBody>
          <a:bodyPr/>
          <a:lstStyle/>
          <a:p>
            <a:endParaRPr lang="en-US" dirty="0"/>
          </a:p>
        </p:txBody>
      </p:sp>
    </p:spTree>
    <p:extLst>
      <p:ext uri="{BB962C8B-B14F-4D97-AF65-F5344CB8AC3E}">
        <p14:creationId xmlns:p14="http://schemas.microsoft.com/office/powerpoint/2010/main" val="13945286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61B9360B-7322-4A70-8384-B854D0EB8158}" type="datetime1">
              <a:rPr lang="id-ID" smtClean="0"/>
              <a:t>18/10/2018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7793448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_03">
    <p:spTree>
      <p:nvGrpSpPr>
        <p:cNvPr id="1" name=""/>
        <p:cNvGrpSpPr/>
        <p:nvPr/>
      </p:nvGrpSpPr>
      <p:grpSpPr>
        <a:xfrm>
          <a:off x="0" y="0"/>
          <a:ext cx="0" cy="0"/>
          <a:chOff x="0" y="0"/>
          <a:chExt cx="0" cy="0"/>
        </a:xfrm>
      </p:grpSpPr>
      <p:sp>
        <p:nvSpPr>
          <p:cNvPr id="5" name="TextBox 4"/>
          <p:cNvSpPr txBox="1"/>
          <p:nvPr userDrawn="1"/>
        </p:nvSpPr>
        <p:spPr>
          <a:xfrm>
            <a:off x="9754882" y="6599234"/>
            <a:ext cx="1790875"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GAJAH ANNUAL REPORT 2015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
        <p:nvSpPr>
          <p:cNvPr id="6" name="Picture Placeholder 2"/>
          <p:cNvSpPr>
            <a:spLocks noGrp="1"/>
          </p:cNvSpPr>
          <p:nvPr>
            <p:ph type="pic" sz="quarter" idx="10"/>
          </p:nvPr>
        </p:nvSpPr>
        <p:spPr>
          <a:xfrm>
            <a:off x="-2117" y="518583"/>
            <a:ext cx="12194117" cy="5746750"/>
          </a:xfrm>
        </p:spPr>
        <p:txBody>
          <a:bodyPr/>
          <a:lstStyle/>
          <a:p>
            <a:endParaRPr lang="en-US"/>
          </a:p>
        </p:txBody>
      </p:sp>
    </p:spTree>
    <p:extLst>
      <p:ext uri="{BB962C8B-B14F-4D97-AF65-F5344CB8AC3E}">
        <p14:creationId xmlns:p14="http://schemas.microsoft.com/office/powerpoint/2010/main" val="20208304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_04">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lvl1pPr marL="0" indent="0">
              <a:buNone/>
              <a:defRPr/>
            </a:lvl1pPr>
          </a:lstStyle>
          <a:p>
            <a:endParaRPr lang="en-US"/>
          </a:p>
        </p:txBody>
      </p:sp>
    </p:spTree>
    <p:extLst>
      <p:ext uri="{BB962C8B-B14F-4D97-AF65-F5344CB8AC3E}">
        <p14:creationId xmlns:p14="http://schemas.microsoft.com/office/powerpoint/2010/main" val="9127525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_06">
    <p:spTree>
      <p:nvGrpSpPr>
        <p:cNvPr id="1" name=""/>
        <p:cNvGrpSpPr/>
        <p:nvPr/>
      </p:nvGrpSpPr>
      <p:grpSpPr>
        <a:xfrm>
          <a:off x="0" y="0"/>
          <a:ext cx="0" cy="0"/>
          <a:chOff x="0" y="0"/>
          <a:chExt cx="0" cy="0"/>
        </a:xfrm>
      </p:grpSpPr>
      <p:sp>
        <p:nvSpPr>
          <p:cNvPr id="24" name="Picture Placeholder 2"/>
          <p:cNvSpPr>
            <a:spLocks noGrp="1"/>
          </p:cNvSpPr>
          <p:nvPr>
            <p:ph type="pic" sz="quarter" idx="32" hasCustomPrompt="1"/>
          </p:nvPr>
        </p:nvSpPr>
        <p:spPr>
          <a:xfrm>
            <a:off x="6110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33" hasCustomPrompt="1"/>
          </p:nvPr>
        </p:nvSpPr>
        <p:spPr>
          <a:xfrm>
            <a:off x="6110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34" hasCustomPrompt="1"/>
          </p:nvPr>
        </p:nvSpPr>
        <p:spPr>
          <a:xfrm>
            <a:off x="6110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35" hasCustomPrompt="1"/>
          </p:nvPr>
        </p:nvSpPr>
        <p:spPr>
          <a:xfrm>
            <a:off x="6110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36" hasCustomPrompt="1"/>
          </p:nvPr>
        </p:nvSpPr>
        <p:spPr>
          <a:xfrm>
            <a:off x="6110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37" hasCustomPrompt="1"/>
          </p:nvPr>
        </p:nvSpPr>
        <p:spPr>
          <a:xfrm>
            <a:off x="74785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38" hasCustomPrompt="1"/>
          </p:nvPr>
        </p:nvSpPr>
        <p:spPr>
          <a:xfrm>
            <a:off x="74785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39" hasCustomPrompt="1"/>
          </p:nvPr>
        </p:nvSpPr>
        <p:spPr>
          <a:xfrm>
            <a:off x="74785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40" hasCustomPrompt="1"/>
          </p:nvPr>
        </p:nvSpPr>
        <p:spPr>
          <a:xfrm>
            <a:off x="74785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41" hasCustomPrompt="1"/>
          </p:nvPr>
        </p:nvSpPr>
        <p:spPr>
          <a:xfrm>
            <a:off x="74785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42" hasCustomPrompt="1"/>
          </p:nvPr>
        </p:nvSpPr>
        <p:spPr>
          <a:xfrm>
            <a:off x="88466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5" name="Picture Placeholder 2"/>
          <p:cNvSpPr>
            <a:spLocks noGrp="1"/>
          </p:cNvSpPr>
          <p:nvPr>
            <p:ph type="pic" sz="quarter" idx="43" hasCustomPrompt="1"/>
          </p:nvPr>
        </p:nvSpPr>
        <p:spPr>
          <a:xfrm>
            <a:off x="88466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6" name="Picture Placeholder 2"/>
          <p:cNvSpPr>
            <a:spLocks noGrp="1"/>
          </p:cNvSpPr>
          <p:nvPr>
            <p:ph type="pic" sz="quarter" idx="44" hasCustomPrompt="1"/>
          </p:nvPr>
        </p:nvSpPr>
        <p:spPr>
          <a:xfrm>
            <a:off x="88466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7" name="Picture Placeholder 2"/>
          <p:cNvSpPr>
            <a:spLocks noGrp="1"/>
          </p:cNvSpPr>
          <p:nvPr>
            <p:ph type="pic" sz="quarter" idx="45" hasCustomPrompt="1"/>
          </p:nvPr>
        </p:nvSpPr>
        <p:spPr>
          <a:xfrm>
            <a:off x="88466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8" name="Picture Placeholder 2"/>
          <p:cNvSpPr>
            <a:spLocks noGrp="1"/>
          </p:cNvSpPr>
          <p:nvPr>
            <p:ph type="pic" sz="quarter" idx="46" hasCustomPrompt="1"/>
          </p:nvPr>
        </p:nvSpPr>
        <p:spPr>
          <a:xfrm>
            <a:off x="88466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Picture Placeholder 2"/>
          <p:cNvSpPr>
            <a:spLocks noGrp="1"/>
          </p:cNvSpPr>
          <p:nvPr>
            <p:ph type="pic" sz="quarter" idx="47" hasCustomPrompt="1"/>
          </p:nvPr>
        </p:nvSpPr>
        <p:spPr>
          <a:xfrm>
            <a:off x="102147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0" name="Picture Placeholder 2"/>
          <p:cNvSpPr>
            <a:spLocks noGrp="1"/>
          </p:cNvSpPr>
          <p:nvPr>
            <p:ph type="pic" sz="quarter" idx="48" hasCustomPrompt="1"/>
          </p:nvPr>
        </p:nvSpPr>
        <p:spPr>
          <a:xfrm>
            <a:off x="102147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1" name="Picture Placeholder 2"/>
          <p:cNvSpPr>
            <a:spLocks noGrp="1"/>
          </p:cNvSpPr>
          <p:nvPr>
            <p:ph type="pic" sz="quarter" idx="49" hasCustomPrompt="1"/>
          </p:nvPr>
        </p:nvSpPr>
        <p:spPr>
          <a:xfrm>
            <a:off x="102147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2" name="Picture Placeholder 2"/>
          <p:cNvSpPr>
            <a:spLocks noGrp="1"/>
          </p:cNvSpPr>
          <p:nvPr>
            <p:ph type="pic" sz="quarter" idx="50" hasCustomPrompt="1"/>
          </p:nvPr>
        </p:nvSpPr>
        <p:spPr>
          <a:xfrm>
            <a:off x="102147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3" name="Picture Placeholder 2"/>
          <p:cNvSpPr>
            <a:spLocks noGrp="1"/>
          </p:cNvSpPr>
          <p:nvPr>
            <p:ph type="pic" sz="quarter" idx="51" hasCustomPrompt="1"/>
          </p:nvPr>
        </p:nvSpPr>
        <p:spPr>
          <a:xfrm>
            <a:off x="102147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4" name="Picture Placeholder 2"/>
          <p:cNvSpPr>
            <a:spLocks noGrp="1"/>
          </p:cNvSpPr>
          <p:nvPr>
            <p:ph type="pic" sz="quarter" idx="52" hasCustomPrompt="1"/>
          </p:nvPr>
        </p:nvSpPr>
        <p:spPr>
          <a:xfrm>
            <a:off x="6382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5" name="Picture Placeholder 2"/>
          <p:cNvSpPr>
            <a:spLocks noGrp="1"/>
          </p:cNvSpPr>
          <p:nvPr>
            <p:ph type="pic" sz="quarter" idx="53" hasCustomPrompt="1"/>
          </p:nvPr>
        </p:nvSpPr>
        <p:spPr>
          <a:xfrm>
            <a:off x="6382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6" name="Picture Placeholder 2"/>
          <p:cNvSpPr>
            <a:spLocks noGrp="1"/>
          </p:cNvSpPr>
          <p:nvPr>
            <p:ph type="pic" sz="quarter" idx="54" hasCustomPrompt="1"/>
          </p:nvPr>
        </p:nvSpPr>
        <p:spPr>
          <a:xfrm>
            <a:off x="6382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7" name="Picture Placeholder 2"/>
          <p:cNvSpPr>
            <a:spLocks noGrp="1"/>
          </p:cNvSpPr>
          <p:nvPr>
            <p:ph type="pic" sz="quarter" idx="55" hasCustomPrompt="1"/>
          </p:nvPr>
        </p:nvSpPr>
        <p:spPr>
          <a:xfrm>
            <a:off x="6382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8" name="Picture Placeholder 2"/>
          <p:cNvSpPr>
            <a:spLocks noGrp="1"/>
          </p:cNvSpPr>
          <p:nvPr>
            <p:ph type="pic" sz="quarter" idx="56" hasCustomPrompt="1"/>
          </p:nvPr>
        </p:nvSpPr>
        <p:spPr>
          <a:xfrm>
            <a:off x="6382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49" name="Picture Placeholder 2"/>
          <p:cNvSpPr>
            <a:spLocks noGrp="1"/>
          </p:cNvSpPr>
          <p:nvPr>
            <p:ph type="pic" sz="quarter" idx="57" hasCustomPrompt="1"/>
          </p:nvPr>
        </p:nvSpPr>
        <p:spPr>
          <a:xfrm>
            <a:off x="2006325"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0" name="Picture Placeholder 2"/>
          <p:cNvSpPr>
            <a:spLocks noGrp="1"/>
          </p:cNvSpPr>
          <p:nvPr>
            <p:ph type="pic" sz="quarter" idx="58" hasCustomPrompt="1"/>
          </p:nvPr>
        </p:nvSpPr>
        <p:spPr>
          <a:xfrm>
            <a:off x="2006325"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1" name="Picture Placeholder 2"/>
          <p:cNvSpPr>
            <a:spLocks noGrp="1"/>
          </p:cNvSpPr>
          <p:nvPr>
            <p:ph type="pic" sz="quarter" idx="59" hasCustomPrompt="1"/>
          </p:nvPr>
        </p:nvSpPr>
        <p:spPr>
          <a:xfrm>
            <a:off x="2006325"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2" name="Picture Placeholder 2"/>
          <p:cNvSpPr>
            <a:spLocks noGrp="1"/>
          </p:cNvSpPr>
          <p:nvPr>
            <p:ph type="pic" sz="quarter" idx="60" hasCustomPrompt="1"/>
          </p:nvPr>
        </p:nvSpPr>
        <p:spPr>
          <a:xfrm>
            <a:off x="2006325"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3" name="Picture Placeholder 2"/>
          <p:cNvSpPr>
            <a:spLocks noGrp="1"/>
          </p:cNvSpPr>
          <p:nvPr>
            <p:ph type="pic" sz="quarter" idx="61" hasCustomPrompt="1"/>
          </p:nvPr>
        </p:nvSpPr>
        <p:spPr>
          <a:xfrm>
            <a:off x="2006325"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4" name="Picture Placeholder 2"/>
          <p:cNvSpPr>
            <a:spLocks noGrp="1"/>
          </p:cNvSpPr>
          <p:nvPr>
            <p:ph type="pic" sz="quarter" idx="62" hasCustomPrompt="1"/>
          </p:nvPr>
        </p:nvSpPr>
        <p:spPr>
          <a:xfrm>
            <a:off x="3374392"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5" name="Picture Placeholder 2"/>
          <p:cNvSpPr>
            <a:spLocks noGrp="1"/>
          </p:cNvSpPr>
          <p:nvPr>
            <p:ph type="pic" sz="quarter" idx="63" hasCustomPrompt="1"/>
          </p:nvPr>
        </p:nvSpPr>
        <p:spPr>
          <a:xfrm>
            <a:off x="3374392"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6" name="Picture Placeholder 2"/>
          <p:cNvSpPr>
            <a:spLocks noGrp="1"/>
          </p:cNvSpPr>
          <p:nvPr>
            <p:ph type="pic" sz="quarter" idx="64" hasCustomPrompt="1"/>
          </p:nvPr>
        </p:nvSpPr>
        <p:spPr>
          <a:xfrm>
            <a:off x="3374392"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7" name="Picture Placeholder 2"/>
          <p:cNvSpPr>
            <a:spLocks noGrp="1"/>
          </p:cNvSpPr>
          <p:nvPr>
            <p:ph type="pic" sz="quarter" idx="65" hasCustomPrompt="1"/>
          </p:nvPr>
        </p:nvSpPr>
        <p:spPr>
          <a:xfrm>
            <a:off x="3374392"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8" name="Picture Placeholder 2"/>
          <p:cNvSpPr>
            <a:spLocks noGrp="1"/>
          </p:cNvSpPr>
          <p:nvPr>
            <p:ph type="pic" sz="quarter" idx="66" hasCustomPrompt="1"/>
          </p:nvPr>
        </p:nvSpPr>
        <p:spPr>
          <a:xfrm>
            <a:off x="3374392"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59" name="Picture Placeholder 2"/>
          <p:cNvSpPr>
            <a:spLocks noGrp="1"/>
          </p:cNvSpPr>
          <p:nvPr>
            <p:ph type="pic" sz="quarter" idx="67" hasCustomPrompt="1"/>
          </p:nvPr>
        </p:nvSpPr>
        <p:spPr>
          <a:xfrm>
            <a:off x="4742459" y="840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0" name="Picture Placeholder 2"/>
          <p:cNvSpPr>
            <a:spLocks noGrp="1"/>
          </p:cNvSpPr>
          <p:nvPr>
            <p:ph type="pic" sz="quarter" idx="68" hasCustomPrompt="1"/>
          </p:nvPr>
        </p:nvSpPr>
        <p:spPr>
          <a:xfrm>
            <a:off x="4742459" y="1374002"/>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1" name="Picture Placeholder 2"/>
          <p:cNvSpPr>
            <a:spLocks noGrp="1"/>
          </p:cNvSpPr>
          <p:nvPr>
            <p:ph type="pic" sz="quarter" idx="69" hasCustomPrompt="1"/>
          </p:nvPr>
        </p:nvSpPr>
        <p:spPr>
          <a:xfrm>
            <a:off x="4742459" y="2742071"/>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2" name="Picture Placeholder 2"/>
          <p:cNvSpPr>
            <a:spLocks noGrp="1"/>
          </p:cNvSpPr>
          <p:nvPr>
            <p:ph type="pic" sz="quarter" idx="70" hasCustomPrompt="1"/>
          </p:nvPr>
        </p:nvSpPr>
        <p:spPr>
          <a:xfrm>
            <a:off x="4742459" y="411013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3" name="Picture Placeholder 2"/>
          <p:cNvSpPr>
            <a:spLocks noGrp="1"/>
          </p:cNvSpPr>
          <p:nvPr>
            <p:ph type="pic" sz="quarter" idx="71" hasCustomPrompt="1"/>
          </p:nvPr>
        </p:nvSpPr>
        <p:spPr>
          <a:xfrm>
            <a:off x="4742459" y="5481755"/>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Tree>
    <p:extLst>
      <p:ext uri="{BB962C8B-B14F-4D97-AF65-F5344CB8AC3E}">
        <p14:creationId xmlns:p14="http://schemas.microsoft.com/office/powerpoint/2010/main" val="30657444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500"/>
                                        <p:tgtEl>
                                          <p:spTgt spid="5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fade">
                                      <p:cBhvr>
                                        <p:cTn id="90" dur="500"/>
                                        <p:tgtEl>
                                          <p:spTgt spid="4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fade">
                                      <p:cBhvr>
                                        <p:cTn id="93" dur="500"/>
                                        <p:tgtEl>
                                          <p:spTgt spid="56"/>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fade">
                                      <p:cBhvr>
                                        <p:cTn id="96" dur="500"/>
                                        <p:tgtEl>
                                          <p:spTgt spid="5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500"/>
                                        <p:tgtEl>
                                          <p:spTgt spid="63"/>
                                        </p:tgtEl>
                                      </p:cBhvr>
                                    </p:animEffect>
                                  </p:childTnLst>
                                </p:cTn>
                              </p:par>
                            </p:childTnLst>
                          </p:cTn>
                        </p:par>
                        <p:par>
                          <p:cTn id="100" fill="hold">
                            <p:stCondLst>
                              <p:cond delay="3000"/>
                            </p:stCondLst>
                            <p:childTnLst>
                              <p:par>
                                <p:cTn id="101" presetID="10" presetClass="entr" presetSubtype="0" fill="hold" grpId="0"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Effect transition="in" filter="fade">
                                      <p:cBhvr>
                                        <p:cTn id="106" dur="500"/>
                                        <p:tgtEl>
                                          <p:spTgt spid="6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46"/>
                                        </p:tgtEl>
                                        <p:attrNameLst>
                                          <p:attrName>style.visibility</p:attrName>
                                        </p:attrNameLst>
                                      </p:cBhvr>
                                      <p:to>
                                        <p:strVal val="visible"/>
                                      </p:to>
                                    </p:set>
                                    <p:animEffect transition="in" filter="fade">
                                      <p:cBhvr>
                                        <p:cTn id="109" dur="500"/>
                                        <p:tgtEl>
                                          <p:spTgt spid="4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fade">
                                      <p:cBhvr>
                                        <p:cTn id="112" dur="500"/>
                                        <p:tgtEl>
                                          <p:spTgt spid="6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500"/>
                                        <p:tgtEl>
                                          <p:spTgt spid="5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1"/>
                                        </p:tgtEl>
                                        <p:attrNameLst>
                                          <p:attrName>style.visibility</p:attrName>
                                        </p:attrNameLst>
                                      </p:cBhvr>
                                      <p:to>
                                        <p:strVal val="visible"/>
                                      </p:to>
                                    </p:set>
                                    <p:animEffect transition="in" filter="fade">
                                      <p:cBhvr>
                                        <p:cTn id="125" dur="500"/>
                                        <p:tgtEl>
                                          <p:spTgt spid="51"/>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fade">
                                      <p:cBhvr>
                                        <p:cTn id="128" dur="500"/>
                                        <p:tgtEl>
                                          <p:spTgt spid="57"/>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6" name="Picture Placeholder 7"/>
          <p:cNvSpPr>
            <a:spLocks noGrp="1"/>
          </p:cNvSpPr>
          <p:nvPr>
            <p:ph type="pic" sz="quarter" idx="22"/>
          </p:nvPr>
        </p:nvSpPr>
        <p:spPr>
          <a:xfrm>
            <a:off x="-65963" y="5162234"/>
            <a:ext cx="3072001" cy="1711897"/>
          </a:xfrm>
        </p:spPr>
        <p:txBody>
          <a:bodyPr/>
          <a:lstStyle/>
          <a:p>
            <a:endParaRPr lang="en-US" dirty="0"/>
          </a:p>
        </p:txBody>
      </p:sp>
      <p:sp>
        <p:nvSpPr>
          <p:cNvPr id="17" name="Picture Placeholder 7"/>
          <p:cNvSpPr>
            <a:spLocks noGrp="1"/>
          </p:cNvSpPr>
          <p:nvPr>
            <p:ph type="pic" sz="quarter" idx="23"/>
          </p:nvPr>
        </p:nvSpPr>
        <p:spPr>
          <a:xfrm>
            <a:off x="3015293" y="5162234"/>
            <a:ext cx="3072001" cy="1711897"/>
          </a:xfrm>
        </p:spPr>
        <p:txBody>
          <a:bodyPr/>
          <a:lstStyle/>
          <a:p>
            <a:endParaRPr lang="en-US" dirty="0"/>
          </a:p>
        </p:txBody>
      </p:sp>
      <p:sp>
        <p:nvSpPr>
          <p:cNvPr id="20" name="Picture Placeholder 7"/>
          <p:cNvSpPr>
            <a:spLocks noGrp="1"/>
          </p:cNvSpPr>
          <p:nvPr>
            <p:ph type="pic" sz="quarter" idx="24"/>
          </p:nvPr>
        </p:nvSpPr>
        <p:spPr>
          <a:xfrm>
            <a:off x="6096185" y="5162234"/>
            <a:ext cx="3072001" cy="1711897"/>
          </a:xfrm>
        </p:spPr>
        <p:txBody>
          <a:bodyPr/>
          <a:lstStyle/>
          <a:p>
            <a:endParaRPr lang="en-US" dirty="0"/>
          </a:p>
        </p:txBody>
      </p:sp>
      <p:sp>
        <p:nvSpPr>
          <p:cNvPr id="21" name="Picture Placeholder 7"/>
          <p:cNvSpPr>
            <a:spLocks noGrp="1"/>
          </p:cNvSpPr>
          <p:nvPr>
            <p:ph type="pic" sz="quarter" idx="25"/>
          </p:nvPr>
        </p:nvSpPr>
        <p:spPr>
          <a:xfrm>
            <a:off x="9177440" y="5162234"/>
            <a:ext cx="3072001" cy="1711897"/>
          </a:xfrm>
        </p:spPr>
        <p:txBody>
          <a:bodyPr/>
          <a:lstStyle/>
          <a:p>
            <a:endParaRPr lang="en-US" dirty="0"/>
          </a:p>
        </p:txBody>
      </p:sp>
    </p:spTree>
    <p:extLst>
      <p:ext uri="{BB962C8B-B14F-4D97-AF65-F5344CB8AC3E}">
        <p14:creationId xmlns:p14="http://schemas.microsoft.com/office/powerpoint/2010/main" val="14466475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nodePh="1">
                                  <p:stCondLst>
                                    <p:cond delay="0"/>
                                  </p:stCondLst>
                                  <p:endCondLst>
                                    <p:cond evt="begin" delay="0">
                                      <p:tn val="50"/>
                                    </p:cond>
                                  </p:end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nodePh="1">
                                  <p:stCondLst>
                                    <p:cond delay="0"/>
                                  </p:stCondLst>
                                  <p:endCondLst>
                                    <p:cond evt="begin" delay="0">
                                      <p:tn val="53"/>
                                    </p:cond>
                                  </p:end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20" grpId="0"/>
      <p:bldP spid="21"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gallery_05">
    <p:spTree>
      <p:nvGrpSpPr>
        <p:cNvPr id="1" name=""/>
        <p:cNvGrpSpPr/>
        <p:nvPr/>
      </p:nvGrpSpPr>
      <p:grpSpPr>
        <a:xfrm>
          <a:off x="0" y="0"/>
          <a:ext cx="0" cy="0"/>
          <a:chOff x="0" y="0"/>
          <a:chExt cx="0" cy="0"/>
        </a:xfrm>
      </p:grpSpPr>
      <p:sp>
        <p:nvSpPr>
          <p:cNvPr id="4" name="Picture Placeholder 7"/>
          <p:cNvSpPr>
            <a:spLocks noGrp="1"/>
          </p:cNvSpPr>
          <p:nvPr>
            <p:ph type="pic" sz="quarter" idx="10"/>
          </p:nvPr>
        </p:nvSpPr>
        <p:spPr>
          <a:xfrm>
            <a:off x="-64774" y="3"/>
            <a:ext cx="3072001" cy="1711897"/>
          </a:xfrm>
        </p:spPr>
        <p:txBody>
          <a:bodyPr/>
          <a:lstStyle/>
          <a:p>
            <a:endParaRPr lang="en-US" dirty="0"/>
          </a:p>
        </p:txBody>
      </p:sp>
      <p:sp>
        <p:nvSpPr>
          <p:cNvPr id="5" name="Picture Placeholder 7"/>
          <p:cNvSpPr>
            <a:spLocks noGrp="1"/>
          </p:cNvSpPr>
          <p:nvPr>
            <p:ph type="pic" sz="quarter" idx="11"/>
          </p:nvPr>
        </p:nvSpPr>
        <p:spPr>
          <a:xfrm>
            <a:off x="3016482" y="3"/>
            <a:ext cx="3072001" cy="1711897"/>
          </a:xfrm>
        </p:spPr>
        <p:txBody>
          <a:bodyPr/>
          <a:lstStyle/>
          <a:p>
            <a:endParaRPr lang="en-US" dirty="0"/>
          </a:p>
        </p:txBody>
      </p:sp>
      <p:sp>
        <p:nvSpPr>
          <p:cNvPr id="6" name="Picture Placeholder 7"/>
          <p:cNvSpPr>
            <a:spLocks noGrp="1"/>
          </p:cNvSpPr>
          <p:nvPr>
            <p:ph type="pic" sz="quarter" idx="12"/>
          </p:nvPr>
        </p:nvSpPr>
        <p:spPr>
          <a:xfrm>
            <a:off x="6097374" y="3"/>
            <a:ext cx="3072001" cy="1711897"/>
          </a:xfrm>
        </p:spPr>
        <p:txBody>
          <a:bodyPr/>
          <a:lstStyle/>
          <a:p>
            <a:endParaRPr lang="en-US" dirty="0"/>
          </a:p>
        </p:txBody>
      </p:sp>
      <p:sp>
        <p:nvSpPr>
          <p:cNvPr id="7" name="Picture Placeholder 7"/>
          <p:cNvSpPr>
            <a:spLocks noGrp="1"/>
          </p:cNvSpPr>
          <p:nvPr>
            <p:ph type="pic" sz="quarter" idx="13"/>
          </p:nvPr>
        </p:nvSpPr>
        <p:spPr>
          <a:xfrm>
            <a:off x="9178629" y="3"/>
            <a:ext cx="3072001" cy="1711897"/>
          </a:xfrm>
        </p:spPr>
        <p:txBody>
          <a:bodyPr/>
          <a:lstStyle/>
          <a:p>
            <a:endParaRPr lang="en-US" dirty="0"/>
          </a:p>
        </p:txBody>
      </p:sp>
      <p:sp>
        <p:nvSpPr>
          <p:cNvPr id="8" name="Picture Placeholder 7"/>
          <p:cNvSpPr>
            <a:spLocks noGrp="1"/>
          </p:cNvSpPr>
          <p:nvPr>
            <p:ph type="pic" sz="quarter" idx="14"/>
          </p:nvPr>
        </p:nvSpPr>
        <p:spPr>
          <a:xfrm>
            <a:off x="-65138" y="1721153"/>
            <a:ext cx="3072001" cy="1711897"/>
          </a:xfrm>
        </p:spPr>
        <p:txBody>
          <a:bodyPr/>
          <a:lstStyle/>
          <a:p>
            <a:endParaRPr lang="en-US" dirty="0"/>
          </a:p>
        </p:txBody>
      </p:sp>
      <p:sp>
        <p:nvSpPr>
          <p:cNvPr id="9" name="Picture Placeholder 7"/>
          <p:cNvSpPr>
            <a:spLocks noGrp="1"/>
          </p:cNvSpPr>
          <p:nvPr>
            <p:ph type="pic" sz="quarter" idx="15"/>
          </p:nvPr>
        </p:nvSpPr>
        <p:spPr>
          <a:xfrm>
            <a:off x="3016120" y="1721153"/>
            <a:ext cx="3072001" cy="1711897"/>
          </a:xfrm>
        </p:spPr>
        <p:txBody>
          <a:bodyPr/>
          <a:lstStyle/>
          <a:p>
            <a:endParaRPr lang="en-US" dirty="0"/>
          </a:p>
        </p:txBody>
      </p:sp>
      <p:sp>
        <p:nvSpPr>
          <p:cNvPr id="10" name="Picture Placeholder 7"/>
          <p:cNvSpPr>
            <a:spLocks noGrp="1"/>
          </p:cNvSpPr>
          <p:nvPr>
            <p:ph type="pic" sz="quarter" idx="16"/>
          </p:nvPr>
        </p:nvSpPr>
        <p:spPr>
          <a:xfrm>
            <a:off x="6097010" y="1721153"/>
            <a:ext cx="3072001" cy="1711897"/>
          </a:xfrm>
        </p:spPr>
        <p:txBody>
          <a:bodyPr/>
          <a:lstStyle/>
          <a:p>
            <a:endParaRPr lang="en-US" dirty="0"/>
          </a:p>
        </p:txBody>
      </p:sp>
      <p:sp>
        <p:nvSpPr>
          <p:cNvPr id="11" name="Picture Placeholder 7"/>
          <p:cNvSpPr>
            <a:spLocks noGrp="1"/>
          </p:cNvSpPr>
          <p:nvPr>
            <p:ph type="pic" sz="quarter" idx="17"/>
          </p:nvPr>
        </p:nvSpPr>
        <p:spPr>
          <a:xfrm>
            <a:off x="9178265" y="1721153"/>
            <a:ext cx="3072001" cy="1711897"/>
          </a:xfrm>
        </p:spPr>
        <p:txBody>
          <a:bodyPr/>
          <a:lstStyle/>
          <a:p>
            <a:endParaRPr lang="en-US" dirty="0"/>
          </a:p>
        </p:txBody>
      </p:sp>
      <p:sp>
        <p:nvSpPr>
          <p:cNvPr id="12" name="Picture Placeholder 7"/>
          <p:cNvSpPr>
            <a:spLocks noGrp="1"/>
          </p:cNvSpPr>
          <p:nvPr>
            <p:ph type="pic" sz="quarter" idx="18"/>
          </p:nvPr>
        </p:nvSpPr>
        <p:spPr>
          <a:xfrm>
            <a:off x="-64410" y="3443462"/>
            <a:ext cx="3072001" cy="1711897"/>
          </a:xfrm>
        </p:spPr>
        <p:txBody>
          <a:bodyPr/>
          <a:lstStyle/>
          <a:p>
            <a:endParaRPr lang="en-US" dirty="0"/>
          </a:p>
        </p:txBody>
      </p:sp>
      <p:sp>
        <p:nvSpPr>
          <p:cNvPr id="13" name="Picture Placeholder 7"/>
          <p:cNvSpPr>
            <a:spLocks noGrp="1"/>
          </p:cNvSpPr>
          <p:nvPr>
            <p:ph type="pic" sz="quarter" idx="19"/>
          </p:nvPr>
        </p:nvSpPr>
        <p:spPr>
          <a:xfrm>
            <a:off x="3016848" y="3443462"/>
            <a:ext cx="3072001" cy="1711897"/>
          </a:xfrm>
        </p:spPr>
        <p:txBody>
          <a:bodyPr/>
          <a:lstStyle/>
          <a:p>
            <a:endParaRPr lang="en-US" dirty="0"/>
          </a:p>
        </p:txBody>
      </p:sp>
      <p:sp>
        <p:nvSpPr>
          <p:cNvPr id="14" name="Picture Placeholder 7"/>
          <p:cNvSpPr>
            <a:spLocks noGrp="1"/>
          </p:cNvSpPr>
          <p:nvPr>
            <p:ph type="pic" sz="quarter" idx="20"/>
          </p:nvPr>
        </p:nvSpPr>
        <p:spPr>
          <a:xfrm>
            <a:off x="6097738" y="3443462"/>
            <a:ext cx="3072001" cy="1711897"/>
          </a:xfrm>
        </p:spPr>
        <p:txBody>
          <a:bodyPr/>
          <a:lstStyle/>
          <a:p>
            <a:endParaRPr lang="en-US" dirty="0"/>
          </a:p>
        </p:txBody>
      </p:sp>
      <p:sp>
        <p:nvSpPr>
          <p:cNvPr id="15" name="Picture Placeholder 7"/>
          <p:cNvSpPr>
            <a:spLocks noGrp="1"/>
          </p:cNvSpPr>
          <p:nvPr>
            <p:ph type="pic" sz="quarter" idx="21"/>
          </p:nvPr>
        </p:nvSpPr>
        <p:spPr>
          <a:xfrm>
            <a:off x="9178993" y="3443462"/>
            <a:ext cx="3072001" cy="1711897"/>
          </a:xfrm>
        </p:spPr>
        <p:txBody>
          <a:bodyPr/>
          <a:lstStyle/>
          <a:p>
            <a:endParaRPr lang="en-US" dirty="0"/>
          </a:p>
        </p:txBody>
      </p:sp>
      <p:sp>
        <p:nvSpPr>
          <p:cNvPr id="18" name="Title 1"/>
          <p:cNvSpPr>
            <a:spLocks noGrp="1"/>
          </p:cNvSpPr>
          <p:nvPr>
            <p:ph type="ctrTitle"/>
          </p:nvPr>
        </p:nvSpPr>
        <p:spPr>
          <a:xfrm>
            <a:off x="422342" y="5263709"/>
            <a:ext cx="11360903" cy="623434"/>
          </a:xfrm>
        </p:spPr>
        <p:txBody>
          <a:bodyPr>
            <a:noAutofit/>
          </a:bodyPr>
          <a:lstStyle>
            <a:lvl1pPr algn="l">
              <a:defRPr sz="2500"/>
            </a:lvl1pPr>
          </a:lstStyle>
          <a:p>
            <a:r>
              <a:rPr lang="en-US" dirty="0" smtClean="0"/>
              <a:t>Click to edit Master title style</a:t>
            </a:r>
            <a:endParaRPr lang="en-US" dirty="0"/>
          </a:p>
        </p:txBody>
      </p:sp>
      <p:sp>
        <p:nvSpPr>
          <p:cNvPr id="19" name="Subtitle 2"/>
          <p:cNvSpPr>
            <a:spLocks noGrp="1"/>
          </p:cNvSpPr>
          <p:nvPr>
            <p:ph type="subTitle" idx="1"/>
          </p:nvPr>
        </p:nvSpPr>
        <p:spPr>
          <a:xfrm>
            <a:off x="423956" y="5891672"/>
            <a:ext cx="11359287" cy="558432"/>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99946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10" presetClass="entr" presetSubtype="0" fill="hold" grpId="0" nodeType="after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nodePh="1">
                                  <p:stCondLst>
                                    <p:cond delay="0"/>
                                  </p:stCondLst>
                                  <p:endCondLst>
                                    <p:cond evt="begin" delay="0">
                                      <p:tn val="21"/>
                                    </p:cond>
                                  </p:end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nodePh="1">
                                  <p:stCondLst>
                                    <p:cond delay="0"/>
                                  </p:stCondLst>
                                  <p:endCondLst>
                                    <p:cond evt="begin" delay="0">
                                      <p:tn val="24"/>
                                    </p:cond>
                                  </p:end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10" presetClass="entr" presetSubtype="0" fill="hold" grpId="0" nodeType="afterEffect" nodePh="1">
                                  <p:stCondLst>
                                    <p:cond delay="0"/>
                                  </p:stCondLst>
                                  <p:endCondLst>
                                    <p:cond evt="begin" delay="0">
                                      <p:tn val="28"/>
                                    </p:cond>
                                  </p:end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nodePh="1">
                                  <p:stCondLst>
                                    <p:cond delay="0"/>
                                  </p:stCondLst>
                                  <p:endCondLst>
                                    <p:cond evt="begin" delay="0">
                                      <p:tn val="31"/>
                                    </p:cond>
                                  </p:end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nodePh="1">
                                  <p:stCondLst>
                                    <p:cond delay="0"/>
                                  </p:stCondLst>
                                  <p:endCondLst>
                                    <p:cond evt="begin" delay="0">
                                      <p:tn val="38"/>
                                    </p:cond>
                                  </p:end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nodePh="1">
                                  <p:stCondLst>
                                    <p:cond delay="0"/>
                                  </p:stCondLst>
                                  <p:endCondLst>
                                    <p:cond evt="begin" delay="0">
                                      <p:tn val="41"/>
                                    </p:cond>
                                  </p:end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_07">
    <p:spTree>
      <p:nvGrpSpPr>
        <p:cNvPr id="1" name=""/>
        <p:cNvGrpSpPr/>
        <p:nvPr/>
      </p:nvGrpSpPr>
      <p:grpSpPr>
        <a:xfrm>
          <a:off x="0" y="0"/>
          <a:ext cx="0" cy="0"/>
          <a:chOff x="0" y="0"/>
          <a:chExt cx="0" cy="0"/>
        </a:xfrm>
      </p:grpSpPr>
      <p:sp>
        <p:nvSpPr>
          <p:cNvPr id="18" name="Picture Placeholder 7"/>
          <p:cNvSpPr>
            <a:spLocks noGrp="1"/>
          </p:cNvSpPr>
          <p:nvPr>
            <p:ph type="pic" sz="quarter" idx="10"/>
          </p:nvPr>
        </p:nvSpPr>
        <p:spPr>
          <a:xfrm>
            <a:off x="-74028" y="1"/>
            <a:ext cx="6162509" cy="5155356"/>
          </a:xfrm>
        </p:spPr>
        <p:txBody>
          <a:bodyPr/>
          <a:lstStyle/>
          <a:p>
            <a:endParaRPr lang="en-US" dirty="0"/>
          </a:p>
        </p:txBody>
      </p:sp>
      <p:sp>
        <p:nvSpPr>
          <p:cNvPr id="20" name="Picture Placeholder 7"/>
          <p:cNvSpPr>
            <a:spLocks noGrp="1"/>
          </p:cNvSpPr>
          <p:nvPr>
            <p:ph type="pic" sz="quarter" idx="12"/>
          </p:nvPr>
        </p:nvSpPr>
        <p:spPr>
          <a:xfrm>
            <a:off x="6097374" y="3"/>
            <a:ext cx="3072001" cy="1711897"/>
          </a:xfrm>
        </p:spPr>
        <p:txBody>
          <a:bodyPr/>
          <a:lstStyle/>
          <a:p>
            <a:endParaRPr lang="en-US" dirty="0"/>
          </a:p>
        </p:txBody>
      </p:sp>
      <p:sp>
        <p:nvSpPr>
          <p:cNvPr id="21" name="Picture Placeholder 7"/>
          <p:cNvSpPr>
            <a:spLocks noGrp="1"/>
          </p:cNvSpPr>
          <p:nvPr>
            <p:ph type="pic" sz="quarter" idx="13"/>
          </p:nvPr>
        </p:nvSpPr>
        <p:spPr>
          <a:xfrm>
            <a:off x="9178629" y="3"/>
            <a:ext cx="3072001" cy="1711897"/>
          </a:xfrm>
        </p:spPr>
        <p:txBody>
          <a:bodyPr/>
          <a:lstStyle/>
          <a:p>
            <a:endParaRPr lang="en-US" dirty="0"/>
          </a:p>
        </p:txBody>
      </p:sp>
      <p:sp>
        <p:nvSpPr>
          <p:cNvPr id="24" name="Picture Placeholder 7"/>
          <p:cNvSpPr>
            <a:spLocks noGrp="1"/>
          </p:cNvSpPr>
          <p:nvPr>
            <p:ph type="pic" sz="quarter" idx="16"/>
          </p:nvPr>
        </p:nvSpPr>
        <p:spPr>
          <a:xfrm>
            <a:off x="6097010" y="1721153"/>
            <a:ext cx="3072001" cy="1711897"/>
          </a:xfrm>
        </p:spPr>
        <p:txBody>
          <a:bodyPr/>
          <a:lstStyle/>
          <a:p>
            <a:endParaRPr lang="en-US" dirty="0"/>
          </a:p>
        </p:txBody>
      </p:sp>
      <p:sp>
        <p:nvSpPr>
          <p:cNvPr id="25" name="Picture Placeholder 7"/>
          <p:cNvSpPr>
            <a:spLocks noGrp="1"/>
          </p:cNvSpPr>
          <p:nvPr>
            <p:ph type="pic" sz="quarter" idx="17"/>
          </p:nvPr>
        </p:nvSpPr>
        <p:spPr>
          <a:xfrm>
            <a:off x="9178265" y="1721153"/>
            <a:ext cx="3072001" cy="1711897"/>
          </a:xfrm>
        </p:spPr>
        <p:txBody>
          <a:bodyPr/>
          <a:lstStyle/>
          <a:p>
            <a:endParaRPr lang="en-US" dirty="0"/>
          </a:p>
        </p:txBody>
      </p:sp>
      <p:sp>
        <p:nvSpPr>
          <p:cNvPr id="28" name="Picture Placeholder 7"/>
          <p:cNvSpPr>
            <a:spLocks noGrp="1"/>
          </p:cNvSpPr>
          <p:nvPr>
            <p:ph type="pic" sz="quarter" idx="20"/>
          </p:nvPr>
        </p:nvSpPr>
        <p:spPr>
          <a:xfrm>
            <a:off x="6097738" y="3443462"/>
            <a:ext cx="3072001" cy="1711897"/>
          </a:xfrm>
        </p:spPr>
        <p:txBody>
          <a:bodyPr/>
          <a:lstStyle/>
          <a:p>
            <a:endParaRPr lang="en-US" dirty="0"/>
          </a:p>
        </p:txBody>
      </p:sp>
      <p:sp>
        <p:nvSpPr>
          <p:cNvPr id="29" name="Picture Placeholder 7"/>
          <p:cNvSpPr>
            <a:spLocks noGrp="1"/>
          </p:cNvSpPr>
          <p:nvPr>
            <p:ph type="pic" sz="quarter" idx="21"/>
          </p:nvPr>
        </p:nvSpPr>
        <p:spPr>
          <a:xfrm>
            <a:off x="9178993" y="3443462"/>
            <a:ext cx="3072001" cy="1711897"/>
          </a:xfrm>
        </p:spPr>
        <p:txBody>
          <a:bodyPr/>
          <a:lstStyle/>
          <a:p>
            <a:endParaRPr lang="en-US" dirty="0"/>
          </a:p>
        </p:txBody>
      </p:sp>
      <p:sp>
        <p:nvSpPr>
          <p:cNvPr id="31" name="Subtitle 2"/>
          <p:cNvSpPr>
            <a:spLocks noGrp="1"/>
          </p:cNvSpPr>
          <p:nvPr>
            <p:ph type="subTitle" idx="1"/>
          </p:nvPr>
        </p:nvSpPr>
        <p:spPr>
          <a:xfrm>
            <a:off x="423958" y="5245553"/>
            <a:ext cx="7813796" cy="144843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7" name="Slide Number Placeholder 5"/>
          <p:cNvSpPr txBox="1">
            <a:spLocks/>
          </p:cNvSpPr>
          <p:nvPr userDrawn="1"/>
        </p:nvSpPr>
        <p:spPr>
          <a:xfrm>
            <a:off x="8856365" y="6480308"/>
            <a:ext cx="2912476" cy="387101"/>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extBox 18"/>
          <p:cNvSpPr txBox="1"/>
          <p:nvPr userDrawn="1"/>
        </p:nvSpPr>
        <p:spPr>
          <a:xfrm>
            <a:off x="9907166" y="6599234"/>
            <a:ext cx="1638590" cy="178510"/>
          </a:xfrm>
          <a:prstGeom prst="rect">
            <a:avLst/>
          </a:prstGeom>
          <a:noFill/>
        </p:spPr>
        <p:txBody>
          <a:bodyPr wrap="none" rtlCol="0" anchor="ctr">
            <a:spAutoFit/>
          </a:bodyPr>
          <a:lstStyle/>
          <a:p>
            <a:pPr marL="0" marR="0" lvl="0" indent="0" algn="r" defTabSz="457200" rtl="0" eaLnBrk="1" fontAlgn="auto" latinLnBrk="0" hangingPunct="1">
              <a:lnSpc>
                <a:spcPct val="70000"/>
              </a:lnSpc>
              <a:spcBef>
                <a:spcPts val="0"/>
              </a:spcBef>
              <a:spcAft>
                <a:spcPts val="0"/>
              </a:spcAft>
              <a:buClrTx/>
              <a:buSzTx/>
              <a:buFontTx/>
              <a:buNone/>
              <a:tabLst/>
              <a:defRPr/>
            </a:pPr>
            <a:r>
              <a:rPr kumimoji="0" lang="en-US" sz="700" b="0" i="0" u="none" strike="noStrike" kern="1200" cap="none" spc="0" normalizeH="0" baseline="0" noProof="0" dirty="0" smtClean="0">
                <a:ln>
                  <a:noFill/>
                </a:ln>
                <a:solidFill>
                  <a:srgbClr val="FFFFFF"/>
                </a:solidFill>
                <a:effectLst/>
                <a:uLnTx/>
                <a:uFillTx/>
                <a:latin typeface="Open Sans"/>
                <a:ea typeface="+mn-ea"/>
                <a:cs typeface="Open Sans"/>
              </a:rPr>
              <a:t>CURSO/TALLER  SMS 2017   |   </a:t>
            </a:r>
            <a:fld id="{386B4344-649F-C745-A86B-93613093FF3C}" type="slidenum">
              <a:rPr kumimoji="0" lang="en-US" sz="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457200" rtl="0" eaLnBrk="1" fontAlgn="auto" latinLnBrk="0" hangingPunct="1">
                <a:lnSpc>
                  <a:spcPct val="7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FFFFFF"/>
              </a:solidFill>
              <a:effectLst/>
              <a:uLnTx/>
              <a:uFillTx/>
              <a:latin typeface="Open Sans"/>
              <a:ea typeface="+mn-ea"/>
              <a:cs typeface="Open Sans"/>
            </a:endParaRPr>
          </a:p>
        </p:txBody>
      </p:sp>
    </p:spTree>
    <p:extLst>
      <p:ext uri="{BB962C8B-B14F-4D97-AF65-F5344CB8AC3E}">
        <p14:creationId xmlns:p14="http://schemas.microsoft.com/office/powerpoint/2010/main" val="24864204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nodePh="1">
                                  <p:stCondLst>
                                    <p:cond delay="0"/>
                                  </p:stCondLst>
                                  <p:endCondLst>
                                    <p:cond evt="begin" delay="0">
                                      <p:tn val="16"/>
                                    </p:cond>
                                  </p:end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0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nodePh="1">
                                  <p:stCondLst>
                                    <p:cond delay="0"/>
                                  </p:stCondLst>
                                  <p:endCondLst>
                                    <p:cond evt="begin" delay="0">
                                      <p:tn val="23"/>
                                    </p:cond>
                                  </p:end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nodePh="1">
                                  <p:stCondLst>
                                    <p:cond delay="0"/>
                                  </p:stCondLst>
                                  <p:endCondLst>
                                    <p:cond evt="begin" delay="0">
                                      <p:tn val="26"/>
                                    </p:cond>
                                  </p:end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4" grpId="0"/>
      <p:bldP spid="25" grpId="0"/>
      <p:bldP spid="28" grpId="0"/>
      <p:bldP spid="29"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_08">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0"/>
            <a:ext cx="3072001" cy="3433048"/>
          </a:xfrm>
        </p:spPr>
        <p:txBody>
          <a:bodyPr/>
          <a:lstStyle/>
          <a:p>
            <a:endParaRPr lang="en-US" dirty="0"/>
          </a:p>
        </p:txBody>
      </p:sp>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3" name="Picture Placeholder 7"/>
          <p:cNvSpPr>
            <a:spLocks noGrp="1"/>
          </p:cNvSpPr>
          <p:nvPr>
            <p:ph type="pic" sz="quarter" idx="15"/>
          </p:nvPr>
        </p:nvSpPr>
        <p:spPr>
          <a:xfrm>
            <a:off x="3016120" y="2"/>
            <a:ext cx="3072001" cy="3433048"/>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6" name="Picture Placeholder 7"/>
          <p:cNvSpPr>
            <a:spLocks noGrp="1"/>
          </p:cNvSpPr>
          <p:nvPr>
            <p:ph type="pic" sz="quarter" idx="18"/>
          </p:nvPr>
        </p:nvSpPr>
        <p:spPr>
          <a:xfrm>
            <a:off x="-64410" y="3443459"/>
            <a:ext cx="3072001" cy="3433048"/>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21" name="Picture Placeholder 7"/>
          <p:cNvSpPr>
            <a:spLocks noGrp="1"/>
          </p:cNvSpPr>
          <p:nvPr>
            <p:ph type="pic" sz="quarter" idx="23"/>
          </p:nvPr>
        </p:nvSpPr>
        <p:spPr>
          <a:xfrm>
            <a:off x="3016482" y="3443461"/>
            <a:ext cx="3072001" cy="3433046"/>
          </a:xfrm>
        </p:spPr>
        <p:txBody>
          <a:bodyPr/>
          <a:lstStyle/>
          <a:p>
            <a:endParaRPr lang="en-US" dirty="0"/>
          </a:p>
        </p:txBody>
      </p:sp>
    </p:spTree>
    <p:extLst>
      <p:ext uri="{BB962C8B-B14F-4D97-AF65-F5344CB8AC3E}">
        <p14:creationId xmlns:p14="http://schemas.microsoft.com/office/powerpoint/2010/main" val="210285005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nodePh="1">
                                  <p:stCondLst>
                                    <p:cond delay="0"/>
                                  </p:stCondLst>
                                  <p:endCondLst>
                                    <p:cond evt="begin" delay="0">
                                      <p:tn val="25"/>
                                    </p:cond>
                                  </p:end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P spid="16" grpId="0"/>
      <p:bldP spid="18" grpId="0"/>
      <p:bldP spid="21"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_09">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4774" y="-19924"/>
            <a:ext cx="3072001" cy="6932705"/>
          </a:xfrm>
        </p:spPr>
        <p:txBody>
          <a:bodyPr/>
          <a:lstStyle/>
          <a:p>
            <a:endParaRPr lang="en-US" dirty="0"/>
          </a:p>
        </p:txBody>
      </p:sp>
      <p:sp>
        <p:nvSpPr>
          <p:cNvPr id="10" name="Picture Placeholder 7"/>
          <p:cNvSpPr>
            <a:spLocks noGrp="1"/>
          </p:cNvSpPr>
          <p:nvPr>
            <p:ph type="pic" sz="quarter" idx="12"/>
          </p:nvPr>
        </p:nvSpPr>
        <p:spPr>
          <a:xfrm>
            <a:off x="6097374" y="-29176"/>
            <a:ext cx="3072001" cy="6941957"/>
          </a:xfrm>
        </p:spPr>
        <p:txBody>
          <a:bodyPr/>
          <a:lstStyle/>
          <a:p>
            <a:endParaRPr lang="en-US" dirty="0"/>
          </a:p>
        </p:txBody>
      </p:sp>
      <p:sp>
        <p:nvSpPr>
          <p:cNvPr id="13" name="Picture Placeholder 7"/>
          <p:cNvSpPr>
            <a:spLocks noGrp="1"/>
          </p:cNvSpPr>
          <p:nvPr>
            <p:ph type="pic" sz="quarter" idx="15"/>
          </p:nvPr>
        </p:nvSpPr>
        <p:spPr>
          <a:xfrm>
            <a:off x="3016120" y="-19921"/>
            <a:ext cx="3072001" cy="6932704"/>
          </a:xfrm>
        </p:spPr>
        <p:txBody>
          <a:bodyPr/>
          <a:lstStyle/>
          <a:p>
            <a:endParaRPr lang="en-US" dirty="0"/>
          </a:p>
        </p:txBody>
      </p:sp>
      <p:sp>
        <p:nvSpPr>
          <p:cNvPr id="15" name="Picture Placeholder 7"/>
          <p:cNvSpPr>
            <a:spLocks noGrp="1"/>
          </p:cNvSpPr>
          <p:nvPr>
            <p:ph type="pic" sz="quarter" idx="17"/>
          </p:nvPr>
        </p:nvSpPr>
        <p:spPr>
          <a:xfrm>
            <a:off x="9178265" y="-19920"/>
            <a:ext cx="3072001" cy="6932702"/>
          </a:xfrm>
        </p:spPr>
        <p:txBody>
          <a:bodyPr/>
          <a:lstStyle/>
          <a:p>
            <a:endParaRPr lang="en-US" dirty="0"/>
          </a:p>
        </p:txBody>
      </p:sp>
    </p:spTree>
    <p:extLst>
      <p:ext uri="{BB962C8B-B14F-4D97-AF65-F5344CB8AC3E}">
        <p14:creationId xmlns:p14="http://schemas.microsoft.com/office/powerpoint/2010/main" val="19312391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_10">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1" y="-19214"/>
            <a:ext cx="6094629" cy="6951392"/>
          </a:xfrm>
        </p:spPr>
        <p:txBody>
          <a:bodyPr/>
          <a:lstStyle/>
          <a:p>
            <a:endParaRPr lang="en-US" dirty="0"/>
          </a:p>
        </p:txBody>
      </p:sp>
      <p:sp>
        <p:nvSpPr>
          <p:cNvPr id="13" name="Picture Placeholder 7"/>
          <p:cNvSpPr>
            <a:spLocks noGrp="1"/>
          </p:cNvSpPr>
          <p:nvPr>
            <p:ph type="pic" sz="quarter" idx="15"/>
          </p:nvPr>
        </p:nvSpPr>
        <p:spPr>
          <a:xfrm>
            <a:off x="2" y="1"/>
            <a:ext cx="6088117" cy="6932705"/>
          </a:xfrm>
        </p:spPr>
        <p:txBody>
          <a:bodyPr/>
          <a:lstStyle/>
          <a:p>
            <a:endParaRPr lang="en-US" dirty="0"/>
          </a:p>
        </p:txBody>
      </p:sp>
    </p:spTree>
    <p:extLst>
      <p:ext uri="{BB962C8B-B14F-4D97-AF65-F5344CB8AC3E}">
        <p14:creationId xmlns:p14="http://schemas.microsoft.com/office/powerpoint/2010/main" val="29941964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_11">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6097374" y="-9253"/>
            <a:ext cx="3072001" cy="3442301"/>
          </a:xfrm>
        </p:spPr>
        <p:txBody>
          <a:bodyPr/>
          <a:lstStyle/>
          <a:p>
            <a:endParaRPr lang="en-US" dirty="0"/>
          </a:p>
        </p:txBody>
      </p:sp>
      <p:sp>
        <p:nvSpPr>
          <p:cNvPr id="15" name="Picture Placeholder 7"/>
          <p:cNvSpPr>
            <a:spLocks noGrp="1"/>
          </p:cNvSpPr>
          <p:nvPr>
            <p:ph type="pic" sz="quarter" idx="17"/>
          </p:nvPr>
        </p:nvSpPr>
        <p:spPr>
          <a:xfrm>
            <a:off x="9178265" y="3"/>
            <a:ext cx="3072001" cy="3433046"/>
          </a:xfrm>
        </p:spPr>
        <p:txBody>
          <a:bodyPr/>
          <a:lstStyle/>
          <a:p>
            <a:endParaRPr lang="en-US" dirty="0"/>
          </a:p>
        </p:txBody>
      </p:sp>
      <p:sp>
        <p:nvSpPr>
          <p:cNvPr id="18" name="Picture Placeholder 7"/>
          <p:cNvSpPr>
            <a:spLocks noGrp="1"/>
          </p:cNvSpPr>
          <p:nvPr>
            <p:ph type="pic" sz="quarter" idx="20"/>
          </p:nvPr>
        </p:nvSpPr>
        <p:spPr>
          <a:xfrm>
            <a:off x="6097735" y="3443461"/>
            <a:ext cx="6152528" cy="3414541"/>
          </a:xfrm>
        </p:spPr>
        <p:txBody>
          <a:bodyPr/>
          <a:lstStyle/>
          <a:p>
            <a:endParaRPr lang="en-US" dirty="0"/>
          </a:p>
        </p:txBody>
      </p:sp>
      <p:sp>
        <p:nvSpPr>
          <p:cNvPr id="7"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8" name="Title 1"/>
          <p:cNvSpPr>
            <a:spLocks noGrp="1"/>
          </p:cNvSpPr>
          <p:nvPr>
            <p:ph type="ctrTitle"/>
          </p:nvPr>
        </p:nvSpPr>
        <p:spPr>
          <a:xfrm>
            <a:off x="555039" y="73057"/>
            <a:ext cx="2605852" cy="1336387"/>
          </a:xfrm>
        </p:spPr>
        <p:txBody>
          <a:bodyPr anchor="b">
            <a:noAutofit/>
          </a:bodyPr>
          <a:lstStyle>
            <a:lvl1pPr algn="l">
              <a:defRPr sz="28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2" name="Subtitle 2"/>
          <p:cNvSpPr>
            <a:spLocks noGrp="1"/>
          </p:cNvSpPr>
          <p:nvPr>
            <p:ph type="subTitle" idx="1"/>
          </p:nvPr>
        </p:nvSpPr>
        <p:spPr>
          <a:xfrm>
            <a:off x="423955" y="5352816"/>
            <a:ext cx="5258120" cy="98929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661360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18/10/2018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7022827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_12">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22" name="Picture Placeholder 7"/>
          <p:cNvSpPr>
            <a:spLocks noGrp="1"/>
          </p:cNvSpPr>
          <p:nvPr>
            <p:ph type="pic" sz="quarter" idx="22"/>
          </p:nvPr>
        </p:nvSpPr>
        <p:spPr>
          <a:xfrm>
            <a:off x="-8889" y="5164612"/>
            <a:ext cx="6096279" cy="1711897"/>
          </a:xfrm>
        </p:spPr>
        <p:txBody>
          <a:bodyPr/>
          <a:lstStyle/>
          <a:p>
            <a:endParaRPr lang="en-US" dirty="0"/>
          </a:p>
        </p:txBody>
      </p:sp>
      <p:sp>
        <p:nvSpPr>
          <p:cNvPr id="24" name="Picture Placeholder 7"/>
          <p:cNvSpPr>
            <a:spLocks noGrp="1"/>
          </p:cNvSpPr>
          <p:nvPr>
            <p:ph type="pic" sz="quarter" idx="24"/>
          </p:nvPr>
        </p:nvSpPr>
        <p:spPr>
          <a:xfrm>
            <a:off x="6097374" y="5164612"/>
            <a:ext cx="6094993" cy="1711897"/>
          </a:xfrm>
        </p:spPr>
        <p:txBody>
          <a:bodyPr/>
          <a:lstStyle/>
          <a:p>
            <a:endParaRPr lang="en-US" dirty="0"/>
          </a:p>
        </p:txBody>
      </p:sp>
    </p:spTree>
    <p:extLst>
      <p:ext uri="{BB962C8B-B14F-4D97-AF65-F5344CB8AC3E}">
        <p14:creationId xmlns:p14="http://schemas.microsoft.com/office/powerpoint/2010/main" val="29302528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nodePh="1">
                                  <p:stCondLst>
                                    <p:cond delay="0"/>
                                  </p:stCondLst>
                                  <p:endCondLst>
                                    <p:cond evt="begin" delay="0">
                                      <p:tn val="32"/>
                                    </p:cond>
                                  </p:end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0-#ppt_w/2"/>
                                          </p:val>
                                        </p:tav>
                                        <p:tav tm="100000">
                                          <p:val>
                                            <p:strVal val="#ppt_x"/>
                                          </p:val>
                                        </p:tav>
                                      </p:tavLst>
                                    </p:anim>
                                    <p:anim calcmode="lin" valueType="num">
                                      <p:cBhvr additive="base">
                                        <p:cTn id="35" dur="500" fill="hold"/>
                                        <p:tgtEl>
                                          <p:spTgt spid="2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nodePh="1">
                                  <p:stCondLst>
                                    <p:cond delay="0"/>
                                  </p:stCondLst>
                                  <p:endCondLst>
                                    <p:cond evt="begin" delay="0">
                                      <p:tn val="36"/>
                                    </p:cond>
                                  </p:end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1+#ppt_w/2"/>
                                          </p:val>
                                        </p:tav>
                                        <p:tav tm="100000">
                                          <p:val>
                                            <p:strVal val="#ppt_x"/>
                                          </p:val>
                                        </p:tav>
                                      </p:tavLst>
                                    </p:anim>
                                    <p:anim calcmode="lin" valueType="num">
                                      <p:cBhvr additive="base">
                                        <p:cTn id="3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P spid="22" grpId="0"/>
      <p:bldP spid="24"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_13">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889" y="3"/>
            <a:ext cx="6096279" cy="1711897"/>
          </a:xfrm>
        </p:spPr>
        <p:txBody>
          <a:bodyPr/>
          <a:lstStyle/>
          <a:p>
            <a:endParaRPr lang="en-US" dirty="0"/>
          </a:p>
        </p:txBody>
      </p:sp>
      <p:sp>
        <p:nvSpPr>
          <p:cNvPr id="12" name="Picture Placeholder 7"/>
          <p:cNvSpPr>
            <a:spLocks noGrp="1"/>
          </p:cNvSpPr>
          <p:nvPr>
            <p:ph type="pic" sz="quarter" idx="12"/>
          </p:nvPr>
        </p:nvSpPr>
        <p:spPr>
          <a:xfrm>
            <a:off x="6097374" y="3"/>
            <a:ext cx="6094993" cy="1711897"/>
          </a:xfrm>
        </p:spPr>
        <p:txBody>
          <a:bodyPr/>
          <a:lstStyle/>
          <a:p>
            <a:endParaRPr lang="en-US" dirty="0"/>
          </a:p>
        </p:txBody>
      </p:sp>
      <p:sp>
        <p:nvSpPr>
          <p:cNvPr id="14" name="Picture Placeholder 7"/>
          <p:cNvSpPr>
            <a:spLocks noGrp="1"/>
          </p:cNvSpPr>
          <p:nvPr>
            <p:ph type="pic" sz="quarter" idx="14"/>
          </p:nvPr>
        </p:nvSpPr>
        <p:spPr>
          <a:xfrm>
            <a:off x="-9253" y="1721153"/>
            <a:ext cx="6096279" cy="1711897"/>
          </a:xfrm>
        </p:spPr>
        <p:txBody>
          <a:bodyPr/>
          <a:lstStyle/>
          <a:p>
            <a:endParaRPr lang="en-US" dirty="0"/>
          </a:p>
        </p:txBody>
      </p:sp>
      <p:sp>
        <p:nvSpPr>
          <p:cNvPr id="16" name="Picture Placeholder 7"/>
          <p:cNvSpPr>
            <a:spLocks noGrp="1"/>
          </p:cNvSpPr>
          <p:nvPr>
            <p:ph type="pic" sz="quarter" idx="16"/>
          </p:nvPr>
        </p:nvSpPr>
        <p:spPr>
          <a:xfrm>
            <a:off x="6097010" y="1721153"/>
            <a:ext cx="6094993" cy="1711897"/>
          </a:xfrm>
        </p:spPr>
        <p:txBody>
          <a:bodyPr/>
          <a:lstStyle/>
          <a:p>
            <a:endParaRPr lang="en-US" dirty="0"/>
          </a:p>
        </p:txBody>
      </p:sp>
      <p:sp>
        <p:nvSpPr>
          <p:cNvPr id="18" name="Picture Placeholder 7"/>
          <p:cNvSpPr>
            <a:spLocks noGrp="1"/>
          </p:cNvSpPr>
          <p:nvPr>
            <p:ph type="pic" sz="quarter" idx="18"/>
          </p:nvPr>
        </p:nvSpPr>
        <p:spPr>
          <a:xfrm>
            <a:off x="-8525" y="3443462"/>
            <a:ext cx="6096279" cy="1711897"/>
          </a:xfrm>
        </p:spPr>
        <p:txBody>
          <a:bodyPr/>
          <a:lstStyle/>
          <a:p>
            <a:endParaRPr lang="en-US" dirty="0"/>
          </a:p>
        </p:txBody>
      </p:sp>
      <p:sp>
        <p:nvSpPr>
          <p:cNvPr id="20" name="Picture Placeholder 7"/>
          <p:cNvSpPr>
            <a:spLocks noGrp="1"/>
          </p:cNvSpPr>
          <p:nvPr>
            <p:ph type="pic" sz="quarter" idx="20"/>
          </p:nvPr>
        </p:nvSpPr>
        <p:spPr>
          <a:xfrm>
            <a:off x="6097738" y="3443462"/>
            <a:ext cx="6094993" cy="1711897"/>
          </a:xfrm>
        </p:spPr>
        <p:txBody>
          <a:bodyPr/>
          <a:lstStyle/>
          <a:p>
            <a:endParaRPr lang="en-US" dirty="0"/>
          </a:p>
        </p:txBody>
      </p:sp>
      <p:sp>
        <p:nvSpPr>
          <p:cNvPr id="11" name="Title 1"/>
          <p:cNvSpPr>
            <a:spLocks noGrp="1"/>
          </p:cNvSpPr>
          <p:nvPr>
            <p:ph type="ctrTitle"/>
          </p:nvPr>
        </p:nvSpPr>
        <p:spPr>
          <a:xfrm>
            <a:off x="422342" y="5263709"/>
            <a:ext cx="7858108" cy="623434"/>
          </a:xfrm>
        </p:spPr>
        <p:txBody>
          <a:bodyPr>
            <a:noAutofit/>
          </a:bodyPr>
          <a:lstStyle>
            <a:lvl1pPr algn="l">
              <a:defRPr sz="2500"/>
            </a:lvl1pPr>
          </a:lstStyle>
          <a:p>
            <a:r>
              <a:rPr lang="en-US" dirty="0" smtClean="0"/>
              <a:t>Click to edit Master title style</a:t>
            </a:r>
            <a:endParaRPr lang="en-US" dirty="0"/>
          </a:p>
        </p:txBody>
      </p:sp>
      <p:sp>
        <p:nvSpPr>
          <p:cNvPr id="13" name="Subtitle 2"/>
          <p:cNvSpPr>
            <a:spLocks noGrp="1"/>
          </p:cNvSpPr>
          <p:nvPr>
            <p:ph type="subTitle" idx="1"/>
          </p:nvPr>
        </p:nvSpPr>
        <p:spPr>
          <a:xfrm>
            <a:off x="423958" y="5902685"/>
            <a:ext cx="7856991" cy="614275"/>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043518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nodePh="1">
                                  <p:stCondLst>
                                    <p:cond delay="0"/>
                                  </p:stCondLst>
                                  <p:endCondLst>
                                    <p:cond evt="begin" delay="0">
                                      <p:tn val="18"/>
                                    </p:cond>
                                  </p:end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nodePh="1">
                                  <p:stCondLst>
                                    <p:cond delay="0"/>
                                  </p:stCondLst>
                                  <p:endCondLst>
                                    <p:cond evt="begin" delay="0">
                                      <p:tn val="23"/>
                                    </p:cond>
                                  </p:end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0-#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P spid="18" grpId="0"/>
      <p:bldP spid="20"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allery_14">
    <p:spTree>
      <p:nvGrpSpPr>
        <p:cNvPr id="1" name=""/>
        <p:cNvGrpSpPr/>
        <p:nvPr/>
      </p:nvGrpSpPr>
      <p:grpSpPr>
        <a:xfrm>
          <a:off x="0" y="0"/>
          <a:ext cx="0" cy="0"/>
          <a:chOff x="0" y="0"/>
          <a:chExt cx="0" cy="0"/>
        </a:xfrm>
      </p:grpSpPr>
      <p:sp>
        <p:nvSpPr>
          <p:cNvPr id="5" name="Picture Placeholder 7"/>
          <p:cNvSpPr>
            <a:spLocks noGrp="1"/>
          </p:cNvSpPr>
          <p:nvPr>
            <p:ph type="pic" sz="quarter" idx="10"/>
          </p:nvPr>
        </p:nvSpPr>
        <p:spPr>
          <a:xfrm>
            <a:off x="-64774" y="0"/>
            <a:ext cx="3072001" cy="3433048"/>
          </a:xfrm>
        </p:spPr>
        <p:txBody>
          <a:bodyPr/>
          <a:lstStyle/>
          <a:p>
            <a:endParaRPr lang="en-US" dirty="0"/>
          </a:p>
        </p:txBody>
      </p:sp>
      <p:sp>
        <p:nvSpPr>
          <p:cNvPr id="6" name="Picture Placeholder 7"/>
          <p:cNvSpPr>
            <a:spLocks noGrp="1"/>
          </p:cNvSpPr>
          <p:nvPr>
            <p:ph type="pic" sz="quarter" idx="15"/>
          </p:nvPr>
        </p:nvSpPr>
        <p:spPr>
          <a:xfrm>
            <a:off x="3016120" y="2"/>
            <a:ext cx="3072001" cy="3433048"/>
          </a:xfrm>
        </p:spPr>
        <p:txBody>
          <a:bodyPr/>
          <a:lstStyle/>
          <a:p>
            <a:endParaRPr lang="en-US" dirty="0"/>
          </a:p>
        </p:txBody>
      </p:sp>
      <p:sp>
        <p:nvSpPr>
          <p:cNvPr id="7" name="Picture Placeholder 7"/>
          <p:cNvSpPr>
            <a:spLocks noGrp="1"/>
          </p:cNvSpPr>
          <p:nvPr>
            <p:ph type="pic" sz="quarter" idx="18"/>
          </p:nvPr>
        </p:nvSpPr>
        <p:spPr>
          <a:xfrm>
            <a:off x="-64410" y="3443459"/>
            <a:ext cx="3072001" cy="3433048"/>
          </a:xfrm>
        </p:spPr>
        <p:txBody>
          <a:bodyPr/>
          <a:lstStyle/>
          <a:p>
            <a:endParaRPr lang="en-US" dirty="0"/>
          </a:p>
        </p:txBody>
      </p:sp>
      <p:sp>
        <p:nvSpPr>
          <p:cNvPr id="8" name="Picture Placeholder 7"/>
          <p:cNvSpPr>
            <a:spLocks noGrp="1"/>
          </p:cNvSpPr>
          <p:nvPr>
            <p:ph type="pic" sz="quarter" idx="23"/>
          </p:nvPr>
        </p:nvSpPr>
        <p:spPr>
          <a:xfrm>
            <a:off x="3016482" y="3443461"/>
            <a:ext cx="3072001" cy="3433046"/>
          </a:xfrm>
        </p:spPr>
        <p:txBody>
          <a:bodyPr/>
          <a:lstStyle/>
          <a:p>
            <a:endParaRPr lang="en-US" dirty="0"/>
          </a:p>
        </p:txBody>
      </p:sp>
      <p:sp>
        <p:nvSpPr>
          <p:cNvPr id="9" name="Title 1"/>
          <p:cNvSpPr>
            <a:spLocks noGrp="1"/>
          </p:cNvSpPr>
          <p:nvPr>
            <p:ph type="ctrTitle"/>
          </p:nvPr>
        </p:nvSpPr>
        <p:spPr>
          <a:xfrm>
            <a:off x="6284242" y="2072030"/>
            <a:ext cx="5299945" cy="1371433"/>
          </a:xfrm>
        </p:spPr>
        <p:txBody>
          <a:bodyPr anchor="b">
            <a:noAutofit/>
          </a:bodyPr>
          <a:lstStyle>
            <a:lvl1pPr algn="l">
              <a:defRPr sz="2500"/>
            </a:lvl1pPr>
          </a:lstStyle>
          <a:p>
            <a:r>
              <a:rPr lang="en-US" dirty="0" smtClean="0"/>
              <a:t>Click to edit Master title style</a:t>
            </a:r>
            <a:endParaRPr lang="en-US" dirty="0"/>
          </a:p>
        </p:txBody>
      </p:sp>
      <p:sp>
        <p:nvSpPr>
          <p:cNvPr id="10" name="Subtitle 2"/>
          <p:cNvSpPr>
            <a:spLocks noGrp="1"/>
          </p:cNvSpPr>
          <p:nvPr>
            <p:ph type="subTitle" idx="1"/>
          </p:nvPr>
        </p:nvSpPr>
        <p:spPr>
          <a:xfrm>
            <a:off x="6285427" y="3449131"/>
            <a:ext cx="5299191" cy="1408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5600830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sume">
    <p:spTree>
      <p:nvGrpSpPr>
        <p:cNvPr id="1" name=""/>
        <p:cNvGrpSpPr/>
        <p:nvPr/>
      </p:nvGrpSpPr>
      <p:grpSpPr>
        <a:xfrm>
          <a:off x="0" y="0"/>
          <a:ext cx="0" cy="0"/>
          <a:chOff x="0" y="0"/>
          <a:chExt cx="0" cy="0"/>
        </a:xfrm>
      </p:grpSpPr>
      <p:sp>
        <p:nvSpPr>
          <p:cNvPr id="14" name="Picture Placeholder 13"/>
          <p:cNvSpPr>
            <a:spLocks noGrp="1"/>
          </p:cNvSpPr>
          <p:nvPr>
            <p:ph type="pic" sz="quarter" idx="14"/>
          </p:nvPr>
        </p:nvSpPr>
        <p:spPr>
          <a:xfrm>
            <a:off x="8317260" y="0"/>
            <a:ext cx="3904625" cy="6858000"/>
          </a:xfrm>
        </p:spPr>
        <p:txBody>
          <a:bodyPr/>
          <a:lstStyle>
            <a:lvl1pPr marL="0" indent="0">
              <a:buNone/>
              <a:defRPr/>
            </a:lvl1pPr>
          </a:lstStyle>
          <a:p>
            <a:endParaRPr lang="en-US"/>
          </a:p>
        </p:txBody>
      </p:sp>
      <p:sp>
        <p:nvSpPr>
          <p:cNvPr id="9"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04800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bout 01">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016966" y="1625555"/>
            <a:ext cx="404518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4"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5"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6" name="Text Placeholder 18"/>
          <p:cNvSpPr>
            <a:spLocks noGrp="1"/>
          </p:cNvSpPr>
          <p:nvPr>
            <p:ph type="body" sz="quarter" idx="21"/>
          </p:nvPr>
        </p:nvSpPr>
        <p:spPr>
          <a:xfrm>
            <a:off x="8709986" y="1625555"/>
            <a:ext cx="3058855" cy="3529705"/>
          </a:xfrm>
        </p:spPr>
        <p:txBody>
          <a:bodyPr>
            <a:normAutofit/>
          </a:bodyPr>
          <a:lstStyle>
            <a:lvl1pPr marL="0" indent="0" algn="l">
              <a:buNone/>
              <a:defRPr sz="700"/>
            </a:lvl1pPr>
            <a:lvl2pPr marL="457200" indent="0" algn="ctr">
              <a:buNone/>
              <a:defRPr sz="700"/>
            </a:lvl2pPr>
            <a:lvl3pPr marL="914400" indent="0" algn="ctr">
              <a:buNone/>
              <a:defRPr sz="700"/>
            </a:lvl3pPr>
            <a:lvl4pPr marL="1371600" indent="0" algn="ctr">
              <a:buNone/>
              <a:defRPr sz="700"/>
            </a:lvl4pPr>
            <a:lvl5pPr marL="1828800" indent="0" algn="ctr">
              <a:buNone/>
              <a:defRPr sz="700"/>
            </a:lvl5pPr>
          </a:lstStyle>
          <a:p>
            <a:pPr lvl="0"/>
            <a:r>
              <a:rPr lang="en-US" dirty="0" smtClean="0"/>
              <a:t>Click to edit Master text styles</a:t>
            </a:r>
            <a:endParaRPr lang="en-US" dirty="0"/>
          </a:p>
        </p:txBody>
      </p:sp>
      <p:sp>
        <p:nvSpPr>
          <p:cNvPr id="11" name="Picture Placeholder 2"/>
          <p:cNvSpPr>
            <a:spLocks noGrp="1"/>
          </p:cNvSpPr>
          <p:nvPr>
            <p:ph type="pic" sz="quarter" idx="22"/>
          </p:nvPr>
        </p:nvSpPr>
        <p:spPr>
          <a:xfrm>
            <a:off x="423334" y="1625601"/>
            <a:ext cx="2912533" cy="5242984"/>
          </a:xfrm>
        </p:spPr>
        <p:txBody>
          <a:bodyPr/>
          <a:lstStyle/>
          <a:p>
            <a:endParaRPr lang="en-US"/>
          </a:p>
        </p:txBody>
      </p:sp>
    </p:spTree>
    <p:extLst>
      <p:ext uri="{BB962C8B-B14F-4D97-AF65-F5344CB8AC3E}">
        <p14:creationId xmlns:p14="http://schemas.microsoft.com/office/powerpoint/2010/main" val="15797674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bout 02">
    <p:spTree>
      <p:nvGrpSpPr>
        <p:cNvPr id="1" name=""/>
        <p:cNvGrpSpPr/>
        <p:nvPr/>
      </p:nvGrpSpPr>
      <p:grpSpPr>
        <a:xfrm>
          <a:off x="0" y="0"/>
          <a:ext cx="0" cy="0"/>
          <a:chOff x="0" y="0"/>
          <a:chExt cx="0" cy="0"/>
        </a:xfrm>
      </p:grpSpPr>
      <p:sp>
        <p:nvSpPr>
          <p:cNvPr id="20" name="Text Placeholder 18"/>
          <p:cNvSpPr>
            <a:spLocks noGrp="1"/>
          </p:cNvSpPr>
          <p:nvPr>
            <p:ph type="body" sz="quarter" idx="17"/>
          </p:nvPr>
        </p:nvSpPr>
        <p:spPr>
          <a:xfrm>
            <a:off x="423333"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Text Placeholder 18"/>
          <p:cNvSpPr>
            <a:spLocks noGrp="1"/>
          </p:cNvSpPr>
          <p:nvPr>
            <p:ph type="body" sz="quarter" idx="18"/>
          </p:nvPr>
        </p:nvSpPr>
        <p:spPr>
          <a:xfrm>
            <a:off x="4303060"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2" name="Text Placeholder 18"/>
          <p:cNvSpPr>
            <a:spLocks noGrp="1"/>
          </p:cNvSpPr>
          <p:nvPr>
            <p:ph type="body" sz="quarter" idx="19"/>
          </p:nvPr>
        </p:nvSpPr>
        <p:spPr>
          <a:xfrm>
            <a:off x="8187765" y="1970619"/>
            <a:ext cx="3556000" cy="228176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7"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chemeClr val="tx1">
                  <a:lumMod val="50000"/>
                </a:schemeClr>
              </a:solidFill>
              <a:effectLst/>
              <a:uLnTx/>
              <a:uFillTx/>
              <a:latin typeface="Open Sans"/>
              <a:ea typeface="+mn-ea"/>
            </a:endParaRPr>
          </a:p>
        </p:txBody>
      </p:sp>
      <p:sp>
        <p:nvSpPr>
          <p:cNvPr id="18"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9" name="Picture Placeholder 2"/>
          <p:cNvSpPr>
            <a:spLocks noGrp="1"/>
          </p:cNvSpPr>
          <p:nvPr>
            <p:ph type="pic" sz="quarter" idx="23"/>
          </p:nvPr>
        </p:nvSpPr>
        <p:spPr>
          <a:xfrm>
            <a:off x="8064503" y="4472896"/>
            <a:ext cx="4127500" cy="1892300"/>
          </a:xfrm>
        </p:spPr>
        <p:txBody>
          <a:bodyPr/>
          <a:lstStyle/>
          <a:p>
            <a:endParaRPr lang="en-US"/>
          </a:p>
        </p:txBody>
      </p:sp>
      <p:sp>
        <p:nvSpPr>
          <p:cNvPr id="23" name="Picture Placeholder 2"/>
          <p:cNvSpPr>
            <a:spLocks noGrp="1"/>
          </p:cNvSpPr>
          <p:nvPr>
            <p:ph type="pic" sz="quarter" idx="24"/>
          </p:nvPr>
        </p:nvSpPr>
        <p:spPr>
          <a:xfrm>
            <a:off x="9257" y="4472518"/>
            <a:ext cx="4127500" cy="1892300"/>
          </a:xfrm>
        </p:spPr>
        <p:txBody>
          <a:bodyPr/>
          <a:lstStyle/>
          <a:p>
            <a:endParaRPr lang="en-US"/>
          </a:p>
        </p:txBody>
      </p:sp>
      <p:sp>
        <p:nvSpPr>
          <p:cNvPr id="24" name="Picture Placeholder 2"/>
          <p:cNvSpPr>
            <a:spLocks noGrp="1"/>
          </p:cNvSpPr>
          <p:nvPr>
            <p:ph type="pic" sz="quarter" idx="25"/>
          </p:nvPr>
        </p:nvSpPr>
        <p:spPr>
          <a:xfrm>
            <a:off x="4146007" y="4472140"/>
            <a:ext cx="3914560" cy="1892300"/>
          </a:xfrm>
        </p:spPr>
        <p:txBody>
          <a:bodyPr/>
          <a:lstStyle/>
          <a:p>
            <a:endParaRPr lang="en-US"/>
          </a:p>
        </p:txBody>
      </p:sp>
    </p:spTree>
    <p:extLst>
      <p:ext uri="{BB962C8B-B14F-4D97-AF65-F5344CB8AC3E}">
        <p14:creationId xmlns:p14="http://schemas.microsoft.com/office/powerpoint/2010/main" val="3420641931"/>
      </p:ext>
    </p:extLst>
  </p:cSld>
  <p:clrMapOvr>
    <a:masterClrMapping/>
  </p:clrMapOvr>
  <p:transition spd="slow">
    <p:push/>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bout 03">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3984315"/>
            <a:ext cx="3556000" cy="23698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ubtitle 2"/>
          <p:cNvSpPr>
            <a:spLocks noGrp="1"/>
          </p:cNvSpPr>
          <p:nvPr>
            <p:ph type="subTitle" idx="1"/>
          </p:nvPr>
        </p:nvSpPr>
        <p:spPr>
          <a:xfrm>
            <a:off x="423958" y="3099159"/>
            <a:ext cx="11319809" cy="675706"/>
          </a:xfrm>
        </p:spPr>
        <p:txBody>
          <a:bodyPr>
            <a:normAutofit/>
          </a:bodyPr>
          <a:lstStyle>
            <a:lvl1pPr marL="0" indent="0" algn="l">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3" name="Picture Placeholder 2"/>
          <p:cNvSpPr>
            <a:spLocks noGrp="1"/>
          </p:cNvSpPr>
          <p:nvPr>
            <p:ph type="pic" sz="quarter" idx="21"/>
          </p:nvPr>
        </p:nvSpPr>
        <p:spPr>
          <a:xfrm>
            <a:off x="0" y="1"/>
            <a:ext cx="12192000" cy="2868084"/>
          </a:xfrm>
        </p:spPr>
        <p:txBody>
          <a:bodyPr/>
          <a:lstStyle/>
          <a:p>
            <a:endParaRPr lang="en-US"/>
          </a:p>
        </p:txBody>
      </p:sp>
    </p:spTree>
    <p:extLst>
      <p:ext uri="{BB962C8B-B14F-4D97-AF65-F5344CB8AC3E}">
        <p14:creationId xmlns:p14="http://schemas.microsoft.com/office/powerpoint/2010/main" val="30958686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333"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4303060"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8187765" y="4066481"/>
            <a:ext cx="3556000" cy="2074333"/>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8"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9"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7" name="Picture Placeholder 2"/>
          <p:cNvSpPr>
            <a:spLocks noGrp="1"/>
          </p:cNvSpPr>
          <p:nvPr>
            <p:ph type="pic" sz="quarter" idx="23"/>
          </p:nvPr>
        </p:nvSpPr>
        <p:spPr>
          <a:xfrm>
            <a:off x="8055250" y="1961365"/>
            <a:ext cx="4127500" cy="1892300"/>
          </a:xfrm>
        </p:spPr>
        <p:txBody>
          <a:bodyPr/>
          <a:lstStyle/>
          <a:p>
            <a:endParaRPr lang="en-US"/>
          </a:p>
        </p:txBody>
      </p:sp>
      <p:sp>
        <p:nvSpPr>
          <p:cNvPr id="20" name="Picture Placeholder 2"/>
          <p:cNvSpPr>
            <a:spLocks noGrp="1"/>
          </p:cNvSpPr>
          <p:nvPr>
            <p:ph type="pic" sz="quarter" idx="24"/>
          </p:nvPr>
        </p:nvSpPr>
        <p:spPr>
          <a:xfrm>
            <a:off x="3" y="1960988"/>
            <a:ext cx="4127500" cy="1892300"/>
          </a:xfrm>
        </p:spPr>
        <p:txBody>
          <a:bodyPr/>
          <a:lstStyle/>
          <a:p>
            <a:endParaRPr lang="en-US"/>
          </a:p>
        </p:txBody>
      </p:sp>
      <p:sp>
        <p:nvSpPr>
          <p:cNvPr id="21" name="Picture Placeholder 2"/>
          <p:cNvSpPr>
            <a:spLocks noGrp="1"/>
          </p:cNvSpPr>
          <p:nvPr>
            <p:ph type="pic" sz="quarter" idx="25"/>
          </p:nvPr>
        </p:nvSpPr>
        <p:spPr>
          <a:xfrm>
            <a:off x="4136753" y="1960609"/>
            <a:ext cx="3914560" cy="1892300"/>
          </a:xfrm>
        </p:spPr>
        <p:txBody>
          <a:bodyPr/>
          <a:lstStyle/>
          <a:p>
            <a:endParaRPr lang="en-US"/>
          </a:p>
        </p:txBody>
      </p:sp>
    </p:spTree>
    <p:extLst>
      <p:ext uri="{BB962C8B-B14F-4D97-AF65-F5344CB8AC3E}">
        <p14:creationId xmlns:p14="http://schemas.microsoft.com/office/powerpoint/2010/main" val="39450116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423960" y="4803733"/>
            <a:ext cx="5551969"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02839" y="4803733"/>
            <a:ext cx="5566567" cy="1416797"/>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44052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30425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02838"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97732" y="2213715"/>
            <a:ext cx="2671675" cy="2368249"/>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1"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2"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65593549"/>
      </p:ext>
    </p:extLst>
  </p:cSld>
  <p:clrMapOvr>
    <a:masterClrMapping/>
  </p:clrMapOvr>
  <p:transition spd="slow">
    <p:push/>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about 04">
    <p:spTree>
      <p:nvGrpSpPr>
        <p:cNvPr id="1" name=""/>
        <p:cNvGrpSpPr/>
        <p:nvPr/>
      </p:nvGrpSpPr>
      <p:grpSpPr>
        <a:xfrm>
          <a:off x="0" y="0"/>
          <a:ext cx="0" cy="0"/>
          <a:chOff x="0" y="0"/>
          <a:chExt cx="0" cy="0"/>
        </a:xfrm>
      </p:grpSpPr>
      <p:sp>
        <p:nvSpPr>
          <p:cNvPr id="5" name="Text Placeholder 18"/>
          <p:cNvSpPr>
            <a:spLocks noGrp="1"/>
          </p:cNvSpPr>
          <p:nvPr>
            <p:ph type="body" sz="quarter" idx="17"/>
          </p:nvPr>
        </p:nvSpPr>
        <p:spPr>
          <a:xfrm>
            <a:off x="7313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Text Placeholder 18"/>
          <p:cNvSpPr>
            <a:spLocks noGrp="1"/>
          </p:cNvSpPr>
          <p:nvPr>
            <p:ph type="body" sz="quarter" idx="18"/>
          </p:nvPr>
        </p:nvSpPr>
        <p:spPr>
          <a:xfrm>
            <a:off x="349542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7" name="Text Placeholder 18"/>
          <p:cNvSpPr>
            <a:spLocks noGrp="1"/>
          </p:cNvSpPr>
          <p:nvPr>
            <p:ph type="body" sz="quarter" idx="19"/>
          </p:nvPr>
        </p:nvSpPr>
        <p:spPr>
          <a:xfrm>
            <a:off x="6264511"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20"/>
          </p:nvPr>
        </p:nvSpPr>
        <p:spPr>
          <a:xfrm>
            <a:off x="9029907" y="3818860"/>
            <a:ext cx="2428795" cy="2509944"/>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21"/>
          </p:nvPr>
        </p:nvSpPr>
        <p:spPr>
          <a:xfrm>
            <a:off x="7313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4" name="Text Placeholder 18"/>
          <p:cNvSpPr>
            <a:spLocks noGrp="1"/>
          </p:cNvSpPr>
          <p:nvPr>
            <p:ph type="body" sz="quarter" idx="22"/>
          </p:nvPr>
        </p:nvSpPr>
        <p:spPr>
          <a:xfrm>
            <a:off x="349542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Text Placeholder 18"/>
          <p:cNvSpPr>
            <a:spLocks noGrp="1"/>
          </p:cNvSpPr>
          <p:nvPr>
            <p:ph type="body" sz="quarter" idx="23"/>
          </p:nvPr>
        </p:nvSpPr>
        <p:spPr>
          <a:xfrm>
            <a:off x="6264511"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6" name="Text Placeholder 18"/>
          <p:cNvSpPr>
            <a:spLocks noGrp="1"/>
          </p:cNvSpPr>
          <p:nvPr>
            <p:ph type="body" sz="quarter" idx="24"/>
          </p:nvPr>
        </p:nvSpPr>
        <p:spPr>
          <a:xfrm>
            <a:off x="9029907" y="2197938"/>
            <a:ext cx="2428795" cy="1416797"/>
          </a:xfrm>
        </p:spPr>
        <p:txBody>
          <a:bodyPr>
            <a:normAutofit/>
          </a:bodyPr>
          <a:lstStyle>
            <a:lvl1pPr marL="0" indent="0" algn="ctr">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3"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4"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16977277"/>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61B9360B-7322-4A70-8384-B854D0EB8158}" type="datetime1">
              <a:rPr lang="id-ID" smtClean="0"/>
              <a:t>18/10/2018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68596115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about 04">
    <p:spTree>
      <p:nvGrpSpPr>
        <p:cNvPr id="1" name=""/>
        <p:cNvGrpSpPr/>
        <p:nvPr/>
      </p:nvGrpSpPr>
      <p:grpSpPr>
        <a:xfrm>
          <a:off x="0" y="0"/>
          <a:ext cx="0" cy="0"/>
          <a:chOff x="0" y="0"/>
          <a:chExt cx="0" cy="0"/>
        </a:xfrm>
      </p:grpSpPr>
      <p:sp>
        <p:nvSpPr>
          <p:cNvPr id="5" name="Picture Placeholder 2"/>
          <p:cNvSpPr>
            <a:spLocks noGrp="1"/>
          </p:cNvSpPr>
          <p:nvPr>
            <p:ph type="pic" sz="quarter" idx="29" hasCustomPrompt="1"/>
          </p:nvPr>
        </p:nvSpPr>
        <p:spPr>
          <a:xfrm>
            <a:off x="-8467"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6" name="Picture Placeholder 2"/>
          <p:cNvSpPr>
            <a:spLocks noGrp="1"/>
          </p:cNvSpPr>
          <p:nvPr>
            <p:ph type="pic" sz="quarter" idx="30" hasCustomPrompt="1"/>
          </p:nvPr>
        </p:nvSpPr>
        <p:spPr>
          <a:xfrm>
            <a:off x="3045202"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7" name="Picture Placeholder 2"/>
          <p:cNvSpPr>
            <a:spLocks noGrp="1"/>
          </p:cNvSpPr>
          <p:nvPr>
            <p:ph type="pic" sz="quarter" idx="31" hasCustomPrompt="1"/>
          </p:nvPr>
        </p:nvSpPr>
        <p:spPr>
          <a:xfrm>
            <a:off x="6108830"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8" name="Picture Placeholder 2"/>
          <p:cNvSpPr>
            <a:spLocks noGrp="1"/>
          </p:cNvSpPr>
          <p:nvPr>
            <p:ph type="pic" sz="quarter" idx="32" hasCustomPrompt="1"/>
          </p:nvPr>
        </p:nvSpPr>
        <p:spPr>
          <a:xfrm>
            <a:off x="9172458" y="1911334"/>
            <a:ext cx="3031001" cy="2755456"/>
          </a:xfrm>
          <a:prstGeom prst="rect">
            <a:avLst/>
          </a:prstGeom>
        </p:spPr>
        <p:txBody>
          <a:bodyPr vert="horz" anchor="t">
            <a:normAutofit/>
          </a:bodyPr>
          <a:lstStyle>
            <a:lvl1pPr marL="0" indent="0" algn="l">
              <a:buNone/>
              <a:defRPr sz="700">
                <a:solidFill>
                  <a:schemeClr val="tx1">
                    <a:lumMod val="75000"/>
                    <a:lumOff val="25000"/>
                  </a:schemeClr>
                </a:solidFill>
                <a:latin typeface="Open Sans"/>
                <a:cs typeface="Open Sans"/>
              </a:defRPr>
            </a:lvl1pPr>
          </a:lstStyle>
          <a:p>
            <a:r>
              <a:rPr lang="en-US" dirty="0" err="1" smtClean="0"/>
              <a:t>Inser</a:t>
            </a:r>
            <a:r>
              <a:rPr lang="en-US" dirty="0" smtClean="0"/>
              <a:t> Image</a:t>
            </a:r>
            <a:endParaRPr lang="en-US" dirty="0"/>
          </a:p>
        </p:txBody>
      </p:sp>
      <p:sp>
        <p:nvSpPr>
          <p:cNvPr id="9" name="Text Placeholder 18"/>
          <p:cNvSpPr>
            <a:spLocks noGrp="1"/>
          </p:cNvSpPr>
          <p:nvPr>
            <p:ph type="body" sz="quarter" idx="17"/>
          </p:nvPr>
        </p:nvSpPr>
        <p:spPr>
          <a:xfrm>
            <a:off x="-996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33"/>
          </p:nvPr>
        </p:nvSpPr>
        <p:spPr>
          <a:xfrm>
            <a:off x="3046451"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2" name="Text Placeholder 18"/>
          <p:cNvSpPr>
            <a:spLocks noGrp="1"/>
          </p:cNvSpPr>
          <p:nvPr>
            <p:ph type="body" sz="quarter" idx="34"/>
          </p:nvPr>
        </p:nvSpPr>
        <p:spPr>
          <a:xfrm>
            <a:off x="6108830"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3" name="Text Placeholder 18"/>
          <p:cNvSpPr>
            <a:spLocks noGrp="1"/>
          </p:cNvSpPr>
          <p:nvPr>
            <p:ph type="body" sz="quarter" idx="35"/>
          </p:nvPr>
        </p:nvSpPr>
        <p:spPr>
          <a:xfrm>
            <a:off x="9170965" y="4704344"/>
            <a:ext cx="3032495" cy="1580410"/>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20"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1"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584887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about 04">
    <p:spTree>
      <p:nvGrpSpPr>
        <p:cNvPr id="1" name=""/>
        <p:cNvGrpSpPr/>
        <p:nvPr/>
      </p:nvGrpSpPr>
      <p:grpSpPr>
        <a:xfrm>
          <a:off x="0" y="0"/>
          <a:ext cx="0" cy="0"/>
          <a:chOff x="0" y="0"/>
          <a:chExt cx="0" cy="0"/>
        </a:xfrm>
      </p:grpSpPr>
      <p:sp>
        <p:nvSpPr>
          <p:cNvPr id="5" name="Picture Placeholder 2"/>
          <p:cNvSpPr>
            <a:spLocks noGrp="1"/>
          </p:cNvSpPr>
          <p:nvPr>
            <p:ph type="pic" sz="quarter" idx="32" hasCustomPrompt="1"/>
          </p:nvPr>
        </p:nvSpPr>
        <p:spPr>
          <a:xfrm>
            <a:off x="67153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6" name="Picture Placeholder 2"/>
          <p:cNvSpPr>
            <a:spLocks noGrp="1"/>
          </p:cNvSpPr>
          <p:nvPr>
            <p:ph type="pic" sz="quarter" idx="33" hasCustomPrompt="1"/>
          </p:nvPr>
        </p:nvSpPr>
        <p:spPr>
          <a:xfrm>
            <a:off x="67153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7" name="Picture Placeholder 2"/>
          <p:cNvSpPr>
            <a:spLocks noGrp="1"/>
          </p:cNvSpPr>
          <p:nvPr>
            <p:ph type="pic" sz="quarter" idx="34" hasCustomPrompt="1"/>
          </p:nvPr>
        </p:nvSpPr>
        <p:spPr>
          <a:xfrm>
            <a:off x="67153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8" name="Picture Placeholder 2"/>
          <p:cNvSpPr>
            <a:spLocks noGrp="1"/>
          </p:cNvSpPr>
          <p:nvPr>
            <p:ph type="pic" sz="quarter" idx="35" hasCustomPrompt="1"/>
          </p:nvPr>
        </p:nvSpPr>
        <p:spPr>
          <a:xfrm>
            <a:off x="67153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9" name="Picture Placeholder 2"/>
          <p:cNvSpPr>
            <a:spLocks noGrp="1"/>
          </p:cNvSpPr>
          <p:nvPr>
            <p:ph type="pic" sz="quarter" idx="36" hasCustomPrompt="1"/>
          </p:nvPr>
        </p:nvSpPr>
        <p:spPr>
          <a:xfrm>
            <a:off x="67153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0" name="Picture Placeholder 2"/>
          <p:cNvSpPr>
            <a:spLocks noGrp="1"/>
          </p:cNvSpPr>
          <p:nvPr>
            <p:ph type="pic" sz="quarter" idx="37" hasCustomPrompt="1"/>
          </p:nvPr>
        </p:nvSpPr>
        <p:spPr>
          <a:xfrm>
            <a:off x="8083392"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2" name="Picture Placeholder 2"/>
          <p:cNvSpPr>
            <a:spLocks noGrp="1"/>
          </p:cNvSpPr>
          <p:nvPr>
            <p:ph type="pic" sz="quarter" idx="38" hasCustomPrompt="1"/>
          </p:nvPr>
        </p:nvSpPr>
        <p:spPr>
          <a:xfrm>
            <a:off x="8083392"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3" name="Picture Placeholder 2"/>
          <p:cNvSpPr>
            <a:spLocks noGrp="1"/>
          </p:cNvSpPr>
          <p:nvPr>
            <p:ph type="pic" sz="quarter" idx="39" hasCustomPrompt="1"/>
          </p:nvPr>
        </p:nvSpPr>
        <p:spPr>
          <a:xfrm>
            <a:off x="8083392"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4" name="Picture Placeholder 2"/>
          <p:cNvSpPr>
            <a:spLocks noGrp="1"/>
          </p:cNvSpPr>
          <p:nvPr>
            <p:ph type="pic" sz="quarter" idx="40" hasCustomPrompt="1"/>
          </p:nvPr>
        </p:nvSpPr>
        <p:spPr>
          <a:xfrm>
            <a:off x="8083392"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5" name="Picture Placeholder 2"/>
          <p:cNvSpPr>
            <a:spLocks noGrp="1"/>
          </p:cNvSpPr>
          <p:nvPr>
            <p:ph type="pic" sz="quarter" idx="41" hasCustomPrompt="1"/>
          </p:nvPr>
        </p:nvSpPr>
        <p:spPr>
          <a:xfrm>
            <a:off x="8083392"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6" name="Picture Placeholder 2"/>
          <p:cNvSpPr>
            <a:spLocks noGrp="1"/>
          </p:cNvSpPr>
          <p:nvPr>
            <p:ph type="pic" sz="quarter" idx="42" hasCustomPrompt="1"/>
          </p:nvPr>
        </p:nvSpPr>
        <p:spPr>
          <a:xfrm>
            <a:off x="9451459"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7" name="Picture Placeholder 2"/>
          <p:cNvSpPr>
            <a:spLocks noGrp="1"/>
          </p:cNvSpPr>
          <p:nvPr>
            <p:ph type="pic" sz="quarter" idx="43" hasCustomPrompt="1"/>
          </p:nvPr>
        </p:nvSpPr>
        <p:spPr>
          <a:xfrm>
            <a:off x="9451459"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44" hasCustomPrompt="1"/>
          </p:nvPr>
        </p:nvSpPr>
        <p:spPr>
          <a:xfrm>
            <a:off x="9451459"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5" hasCustomPrompt="1"/>
          </p:nvPr>
        </p:nvSpPr>
        <p:spPr>
          <a:xfrm>
            <a:off x="9451459"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6" hasCustomPrompt="1"/>
          </p:nvPr>
        </p:nvSpPr>
        <p:spPr>
          <a:xfrm>
            <a:off x="9451459"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7" hasCustomPrompt="1"/>
          </p:nvPr>
        </p:nvSpPr>
        <p:spPr>
          <a:xfrm>
            <a:off x="10819525" y="811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8" hasCustomPrompt="1"/>
          </p:nvPr>
        </p:nvSpPr>
        <p:spPr>
          <a:xfrm>
            <a:off x="10819525" y="1373716"/>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49" hasCustomPrompt="1"/>
          </p:nvPr>
        </p:nvSpPr>
        <p:spPr>
          <a:xfrm>
            <a:off x="10819525" y="2741784"/>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0" hasCustomPrompt="1"/>
          </p:nvPr>
        </p:nvSpPr>
        <p:spPr>
          <a:xfrm>
            <a:off x="10819525" y="4109850"/>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1" hasCustomPrompt="1"/>
          </p:nvPr>
        </p:nvSpPr>
        <p:spPr>
          <a:xfrm>
            <a:off x="10819525" y="5481468"/>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27"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418496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about 04">
    <p:spTree>
      <p:nvGrpSpPr>
        <p:cNvPr id="1" name=""/>
        <p:cNvGrpSpPr/>
        <p:nvPr/>
      </p:nvGrpSpPr>
      <p:grpSpPr>
        <a:xfrm>
          <a:off x="0" y="0"/>
          <a:ext cx="0" cy="0"/>
          <a:chOff x="0" y="0"/>
          <a:chExt cx="0" cy="0"/>
        </a:xfrm>
      </p:grpSpPr>
      <p:sp>
        <p:nvSpPr>
          <p:cNvPr id="17" name="Picture Placeholder 2"/>
          <p:cNvSpPr>
            <a:spLocks noGrp="1"/>
          </p:cNvSpPr>
          <p:nvPr>
            <p:ph type="pic" sz="quarter" idx="32" hasCustomPrompt="1"/>
          </p:nvPr>
        </p:nvSpPr>
        <p:spPr>
          <a:xfrm>
            <a:off x="-78956"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8" name="Picture Placeholder 2"/>
          <p:cNvSpPr>
            <a:spLocks noGrp="1"/>
          </p:cNvSpPr>
          <p:nvPr>
            <p:ph type="pic" sz="quarter" idx="37" hasCustomPrompt="1"/>
          </p:nvPr>
        </p:nvSpPr>
        <p:spPr>
          <a:xfrm>
            <a:off x="129312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19" name="Picture Placeholder 2"/>
          <p:cNvSpPr>
            <a:spLocks noGrp="1"/>
          </p:cNvSpPr>
          <p:nvPr>
            <p:ph type="pic" sz="quarter" idx="42" hasCustomPrompt="1"/>
          </p:nvPr>
        </p:nvSpPr>
        <p:spPr>
          <a:xfrm>
            <a:off x="2665207"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0" name="Picture Placeholder 2"/>
          <p:cNvSpPr>
            <a:spLocks noGrp="1"/>
          </p:cNvSpPr>
          <p:nvPr>
            <p:ph type="pic" sz="quarter" idx="47" hasCustomPrompt="1"/>
          </p:nvPr>
        </p:nvSpPr>
        <p:spPr>
          <a:xfrm>
            <a:off x="4037288"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1" name="Picture Placeholder 2"/>
          <p:cNvSpPr>
            <a:spLocks noGrp="1"/>
          </p:cNvSpPr>
          <p:nvPr>
            <p:ph type="pic" sz="quarter" idx="48" hasCustomPrompt="1"/>
          </p:nvPr>
        </p:nvSpPr>
        <p:spPr>
          <a:xfrm>
            <a:off x="5409369"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2" name="Picture Placeholder 2"/>
          <p:cNvSpPr>
            <a:spLocks noGrp="1"/>
          </p:cNvSpPr>
          <p:nvPr>
            <p:ph type="pic" sz="quarter" idx="49" hasCustomPrompt="1"/>
          </p:nvPr>
        </p:nvSpPr>
        <p:spPr>
          <a:xfrm>
            <a:off x="6781451"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3" name="Picture Placeholder 2"/>
          <p:cNvSpPr>
            <a:spLocks noGrp="1"/>
          </p:cNvSpPr>
          <p:nvPr>
            <p:ph type="pic" sz="quarter" idx="50" hasCustomPrompt="1"/>
          </p:nvPr>
        </p:nvSpPr>
        <p:spPr>
          <a:xfrm>
            <a:off x="8153532"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4" name="Picture Placeholder 2"/>
          <p:cNvSpPr>
            <a:spLocks noGrp="1"/>
          </p:cNvSpPr>
          <p:nvPr>
            <p:ph type="pic" sz="quarter" idx="51" hasCustomPrompt="1"/>
          </p:nvPr>
        </p:nvSpPr>
        <p:spPr>
          <a:xfrm>
            <a:off x="9525613"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5" name="Picture Placeholder 2"/>
          <p:cNvSpPr>
            <a:spLocks noGrp="1"/>
          </p:cNvSpPr>
          <p:nvPr>
            <p:ph type="pic" sz="quarter" idx="52" hasCustomPrompt="1"/>
          </p:nvPr>
        </p:nvSpPr>
        <p:spPr>
          <a:xfrm>
            <a:off x="10897695" y="2126077"/>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6" name="Picture Placeholder 2"/>
          <p:cNvSpPr>
            <a:spLocks noGrp="1"/>
          </p:cNvSpPr>
          <p:nvPr>
            <p:ph type="pic" sz="quarter" idx="53" hasCustomPrompt="1"/>
          </p:nvPr>
        </p:nvSpPr>
        <p:spPr>
          <a:xfrm>
            <a:off x="-74942"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7" name="Picture Placeholder 2"/>
          <p:cNvSpPr>
            <a:spLocks noGrp="1"/>
          </p:cNvSpPr>
          <p:nvPr>
            <p:ph type="pic" sz="quarter" idx="54" hasCustomPrompt="1"/>
          </p:nvPr>
        </p:nvSpPr>
        <p:spPr>
          <a:xfrm>
            <a:off x="1297140"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8" name="Picture Placeholder 2"/>
          <p:cNvSpPr>
            <a:spLocks noGrp="1"/>
          </p:cNvSpPr>
          <p:nvPr>
            <p:ph type="pic" sz="quarter" idx="55" hasCustomPrompt="1"/>
          </p:nvPr>
        </p:nvSpPr>
        <p:spPr>
          <a:xfrm>
            <a:off x="2669221"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29" name="Picture Placeholder 2"/>
          <p:cNvSpPr>
            <a:spLocks noGrp="1"/>
          </p:cNvSpPr>
          <p:nvPr>
            <p:ph type="pic" sz="quarter" idx="56" hasCustomPrompt="1"/>
          </p:nvPr>
        </p:nvSpPr>
        <p:spPr>
          <a:xfrm>
            <a:off x="4041303"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0" name="Picture Placeholder 2"/>
          <p:cNvSpPr>
            <a:spLocks noGrp="1"/>
          </p:cNvSpPr>
          <p:nvPr>
            <p:ph type="pic" sz="quarter" idx="57" hasCustomPrompt="1"/>
          </p:nvPr>
        </p:nvSpPr>
        <p:spPr>
          <a:xfrm>
            <a:off x="5413384"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1" name="Picture Placeholder 2"/>
          <p:cNvSpPr>
            <a:spLocks noGrp="1"/>
          </p:cNvSpPr>
          <p:nvPr>
            <p:ph type="pic" sz="quarter" idx="58" hasCustomPrompt="1"/>
          </p:nvPr>
        </p:nvSpPr>
        <p:spPr>
          <a:xfrm>
            <a:off x="678546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2" name="Picture Placeholder 2"/>
          <p:cNvSpPr>
            <a:spLocks noGrp="1"/>
          </p:cNvSpPr>
          <p:nvPr>
            <p:ph type="pic" sz="quarter" idx="59" hasCustomPrompt="1"/>
          </p:nvPr>
        </p:nvSpPr>
        <p:spPr>
          <a:xfrm>
            <a:off x="8157547"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3" name="Picture Placeholder 2"/>
          <p:cNvSpPr>
            <a:spLocks noGrp="1"/>
          </p:cNvSpPr>
          <p:nvPr>
            <p:ph type="pic" sz="quarter" idx="60" hasCustomPrompt="1"/>
          </p:nvPr>
        </p:nvSpPr>
        <p:spPr>
          <a:xfrm>
            <a:off x="9529628"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4" name="Picture Placeholder 2"/>
          <p:cNvSpPr>
            <a:spLocks noGrp="1"/>
          </p:cNvSpPr>
          <p:nvPr>
            <p:ph type="pic" sz="quarter" idx="61" hasCustomPrompt="1"/>
          </p:nvPr>
        </p:nvSpPr>
        <p:spPr>
          <a:xfrm>
            <a:off x="10897695" y="3494143"/>
            <a:ext cx="1368067" cy="1368067"/>
          </a:xfrm>
          <a:prstGeom prst="rect">
            <a:avLst/>
          </a:prstGeom>
        </p:spPr>
        <p:txBody>
          <a:bodyPr vert="horz" anchor="t">
            <a:normAutofit/>
          </a:bodyPr>
          <a:lstStyle>
            <a:lvl1pPr marL="0" indent="0" algn="l">
              <a:buNone/>
              <a:defRPr sz="700">
                <a:solidFill>
                  <a:srgbClr val="404040"/>
                </a:solidFill>
                <a:latin typeface="Open Sans"/>
                <a:cs typeface="Open Sans"/>
              </a:defRPr>
            </a:lvl1pPr>
          </a:lstStyle>
          <a:p>
            <a:r>
              <a:rPr lang="en-US" dirty="0" smtClean="0"/>
              <a:t>Insert Image</a:t>
            </a:r>
            <a:endParaRPr lang="en-US" dirty="0"/>
          </a:p>
        </p:txBody>
      </p:sp>
      <p:sp>
        <p:nvSpPr>
          <p:cNvPr id="39"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40"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333919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467819294"/>
      </p:ext>
    </p:extLst>
  </p:cSld>
  <p:clrMapOvr>
    <a:masterClrMapping/>
  </p:clrMapOvr>
  <p:transition spd="slow">
    <p:push/>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263860292"/>
      </p:ext>
    </p:extLst>
  </p:cSld>
  <p:clrMapOvr>
    <a:masterClrMapping/>
  </p:clrMapOvr>
  <p:transition spd="slow">
    <p:push/>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3012280728"/>
      </p:ext>
    </p:extLst>
  </p:cSld>
  <p:clrMapOvr>
    <a:masterClrMapping/>
  </p:clrMapOvr>
  <p:transition spd="slow">
    <p:push/>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Tree>
    <p:extLst>
      <p:ext uri="{BB962C8B-B14F-4D97-AF65-F5344CB8AC3E}">
        <p14:creationId xmlns:p14="http://schemas.microsoft.com/office/powerpoint/2010/main" val="1194546921"/>
      </p:ext>
    </p:extLst>
  </p:cSld>
  <p:clrMapOvr>
    <a:masterClrMapping/>
  </p:clrMapOvr>
  <p:transition spd="slow">
    <p:push/>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about 04">
    <p:spTree>
      <p:nvGrpSpPr>
        <p:cNvPr id="1" name=""/>
        <p:cNvGrpSpPr/>
        <p:nvPr/>
      </p:nvGrpSpPr>
      <p:grpSpPr>
        <a:xfrm>
          <a:off x="0" y="0"/>
          <a:ext cx="0" cy="0"/>
          <a:chOff x="0" y="0"/>
          <a:chExt cx="0" cy="0"/>
        </a:xfrm>
      </p:grpSpPr>
      <p:sp>
        <p:nvSpPr>
          <p:cNvPr id="4" name="Subtitle 2"/>
          <p:cNvSpPr>
            <a:spLocks noGrp="1"/>
          </p:cNvSpPr>
          <p:nvPr>
            <p:ph type="subTitle" idx="1"/>
          </p:nvPr>
        </p:nvSpPr>
        <p:spPr>
          <a:xfrm>
            <a:off x="1145750" y="5479803"/>
            <a:ext cx="9896124" cy="675706"/>
          </a:xfrm>
        </p:spPr>
        <p:txBody>
          <a:bodyPr>
            <a:normAutofit/>
          </a:bodyPr>
          <a:lstStyle>
            <a:lvl1pPr marL="0" indent="0" algn="ctr">
              <a:buNone/>
              <a:defRPr sz="1000">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Title 1"/>
          <p:cNvSpPr>
            <a:spLocks noGrp="1"/>
          </p:cNvSpPr>
          <p:nvPr>
            <p:ph type="ctrTitle"/>
          </p:nvPr>
        </p:nvSpPr>
        <p:spPr>
          <a:xfrm>
            <a:off x="1143868" y="4898690"/>
            <a:ext cx="9898273" cy="566758"/>
          </a:xfrm>
        </p:spPr>
        <p:txBody>
          <a:bodyPr anchor="b">
            <a:noAutofit/>
          </a:bodyPr>
          <a:lstStyle>
            <a:lvl1pPr algn="ctr">
              <a:defRPr sz="2500"/>
            </a:lvl1pPr>
          </a:lstStyle>
          <a:p>
            <a:r>
              <a:rPr lang="en-US" dirty="0" smtClean="0"/>
              <a:t>Click to edit Master title style</a:t>
            </a:r>
            <a:endParaRPr lang="en-US" dirty="0"/>
          </a:p>
        </p:txBody>
      </p:sp>
      <p:sp>
        <p:nvSpPr>
          <p:cNvPr id="8" name="Picture Placeholder 7"/>
          <p:cNvSpPr>
            <a:spLocks noGrp="1"/>
          </p:cNvSpPr>
          <p:nvPr>
            <p:ph type="pic" sz="quarter" idx="10"/>
          </p:nvPr>
        </p:nvSpPr>
        <p:spPr>
          <a:xfrm>
            <a:off x="-4299" y="3463"/>
            <a:ext cx="12196299" cy="4604222"/>
          </a:xfrm>
        </p:spPr>
        <p:txBody>
          <a:bodyPr/>
          <a:lstStyle>
            <a:lvl1pPr marL="0" indent="0">
              <a:buNone/>
              <a:defRPr/>
            </a:lvl1pPr>
          </a:lstStyle>
          <a:p>
            <a:endParaRPr lang="en-US" dirty="0"/>
          </a:p>
        </p:txBody>
      </p:sp>
    </p:spTree>
    <p:extLst>
      <p:ext uri="{BB962C8B-B14F-4D97-AF65-F5344CB8AC3E}">
        <p14:creationId xmlns:p14="http://schemas.microsoft.com/office/powerpoint/2010/main" val="642147087"/>
      </p:ext>
    </p:extLst>
  </p:cSld>
  <p:clrMapOvr>
    <a:masterClrMapping/>
  </p:clrMapOvr>
  <p:transition spd="slow">
    <p:push/>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23959" y="1594721"/>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314509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442657" y="3537074"/>
            <a:ext cx="2898100"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6" name="Picture Placeholder 7"/>
          <p:cNvSpPr>
            <a:spLocks noGrp="1"/>
          </p:cNvSpPr>
          <p:nvPr>
            <p:ph type="pic" sz="quarter" idx="10"/>
          </p:nvPr>
        </p:nvSpPr>
        <p:spPr>
          <a:xfrm>
            <a:off x="433394" y="1594720"/>
            <a:ext cx="2902245" cy="1807832"/>
          </a:xfrm>
        </p:spPr>
        <p:txBody>
          <a:bodyPr/>
          <a:lstStyle>
            <a:lvl1pPr marL="0" indent="0">
              <a:buNone/>
              <a:defRPr/>
            </a:lvl1pPr>
          </a:lstStyle>
          <a:p>
            <a:endParaRPr lang="en-US" dirty="0"/>
          </a:p>
        </p:txBody>
      </p:sp>
      <p:sp>
        <p:nvSpPr>
          <p:cNvPr id="15"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3"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993129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6"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1B9360B-7322-4A70-8384-B854D0EB8158}" type="datetime1">
              <a:rPr lang="id-ID" smtClean="0"/>
              <a:t>18/10/2018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234572089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4299" y="-6498"/>
            <a:ext cx="12196299"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333"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4303060"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8187765" y="4608923"/>
            <a:ext cx="3556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2004607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6029491" y="2"/>
            <a:ext cx="6162509"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423958" y="2048432"/>
            <a:ext cx="513416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lumMod val="50000"/>
                </a:schemeClr>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753439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0"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46758785"/>
      </p:ext>
    </p:extLst>
  </p:cSld>
  <p:clrMapOvr>
    <a:masterClrMapping/>
  </p:clrMapOvr>
  <p:transition spd="slow">
    <p:push/>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ockup_01">
    <p:spTree>
      <p:nvGrpSpPr>
        <p:cNvPr id="1" name=""/>
        <p:cNvGrpSpPr/>
        <p:nvPr/>
      </p:nvGrpSpPr>
      <p:grpSpPr>
        <a:xfrm>
          <a:off x="0" y="0"/>
          <a:ext cx="0" cy="0"/>
          <a:chOff x="0" y="0"/>
          <a:chExt cx="0" cy="0"/>
        </a:xfrm>
      </p:grpSpPr>
      <p:pic>
        <p:nvPicPr>
          <p:cNvPr id="4" name="Picture 3" descr="compu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605" y="1564640"/>
            <a:ext cx="7168808" cy="4767685"/>
          </a:xfrm>
          <a:prstGeom prst="rect">
            <a:avLst/>
          </a:prstGeom>
        </p:spPr>
      </p:pic>
      <p:sp>
        <p:nvSpPr>
          <p:cNvPr id="7" name="Picture Placeholder 6"/>
          <p:cNvSpPr>
            <a:spLocks noGrp="1"/>
          </p:cNvSpPr>
          <p:nvPr>
            <p:ph type="pic" sz="quarter" idx="10"/>
          </p:nvPr>
        </p:nvSpPr>
        <p:spPr>
          <a:xfrm>
            <a:off x="5058059" y="2087029"/>
            <a:ext cx="6199221" cy="28029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72227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ockup_02">
    <p:spTree>
      <p:nvGrpSpPr>
        <p:cNvPr id="1" name=""/>
        <p:cNvGrpSpPr/>
        <p:nvPr/>
      </p:nvGrpSpPr>
      <p:grpSpPr>
        <a:xfrm>
          <a:off x="0" y="0"/>
          <a:ext cx="0" cy="0"/>
          <a:chOff x="0" y="0"/>
          <a:chExt cx="0" cy="0"/>
        </a:xfrm>
      </p:grpSpPr>
      <p:pic>
        <p:nvPicPr>
          <p:cNvPr id="2" name="Picture 1" descr="laptop.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54741" y="2153921"/>
            <a:ext cx="7934059" cy="3846403"/>
          </a:xfrm>
          <a:prstGeom prst="rect">
            <a:avLst/>
          </a:prstGeom>
        </p:spPr>
      </p:pic>
      <p:sp>
        <p:nvSpPr>
          <p:cNvPr id="6" name="Picture Placeholder 5"/>
          <p:cNvSpPr>
            <a:spLocks noGrp="1"/>
          </p:cNvSpPr>
          <p:nvPr>
            <p:ph type="pic" sz="quarter" idx="10"/>
          </p:nvPr>
        </p:nvSpPr>
        <p:spPr>
          <a:xfrm>
            <a:off x="5118386" y="2599513"/>
            <a:ext cx="5817913" cy="2849634"/>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6673281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ockup_03">
    <p:spTree>
      <p:nvGrpSpPr>
        <p:cNvPr id="1" name=""/>
        <p:cNvGrpSpPr/>
        <p:nvPr/>
      </p:nvGrpSpPr>
      <p:grpSpPr>
        <a:xfrm>
          <a:off x="0" y="0"/>
          <a:ext cx="0" cy="0"/>
          <a:chOff x="0" y="0"/>
          <a:chExt cx="0" cy="0"/>
        </a:xfrm>
      </p:grpSpPr>
      <p:pic>
        <p:nvPicPr>
          <p:cNvPr id="2" name="Picture 1" descr="table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68599" y="1409443"/>
            <a:ext cx="4428555" cy="5082552"/>
          </a:xfrm>
          <a:prstGeom prst="rect">
            <a:avLst/>
          </a:prstGeom>
        </p:spPr>
      </p:pic>
      <p:sp>
        <p:nvSpPr>
          <p:cNvPr id="6" name="Picture Placeholder 5"/>
          <p:cNvSpPr>
            <a:spLocks noGrp="1"/>
          </p:cNvSpPr>
          <p:nvPr>
            <p:ph type="pic" sz="quarter" idx="10"/>
          </p:nvPr>
        </p:nvSpPr>
        <p:spPr>
          <a:xfrm>
            <a:off x="4432300" y="2026450"/>
            <a:ext cx="3347072" cy="391178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7599942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ockup_04">
    <p:spTree>
      <p:nvGrpSpPr>
        <p:cNvPr id="1" name=""/>
        <p:cNvGrpSpPr/>
        <p:nvPr/>
      </p:nvGrpSpPr>
      <p:grpSpPr>
        <a:xfrm>
          <a:off x="0" y="0"/>
          <a:ext cx="0" cy="0"/>
          <a:chOff x="0" y="0"/>
          <a:chExt cx="0" cy="0"/>
        </a:xfrm>
      </p:grpSpPr>
      <p:pic>
        <p:nvPicPr>
          <p:cNvPr id="3" name="Picture 2" descr="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85532" y="1409443"/>
            <a:ext cx="8715879" cy="5457965"/>
          </a:xfrm>
          <a:prstGeom prst="rect">
            <a:avLst/>
          </a:prstGeom>
        </p:spPr>
      </p:pic>
      <p:sp>
        <p:nvSpPr>
          <p:cNvPr id="6" name="Picture Placeholder 5"/>
          <p:cNvSpPr>
            <a:spLocks noGrp="1"/>
          </p:cNvSpPr>
          <p:nvPr>
            <p:ph type="pic" sz="quarter" idx="10"/>
          </p:nvPr>
        </p:nvSpPr>
        <p:spPr>
          <a:xfrm>
            <a:off x="4276050" y="2336800"/>
            <a:ext cx="2045729" cy="3190242"/>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9" name="Picture Placeholder 5"/>
          <p:cNvSpPr>
            <a:spLocks noGrp="1"/>
          </p:cNvSpPr>
          <p:nvPr>
            <p:ph type="pic" sz="quarter" idx="11"/>
          </p:nvPr>
        </p:nvSpPr>
        <p:spPr>
          <a:xfrm>
            <a:off x="7143465" y="4378960"/>
            <a:ext cx="3628016" cy="1794555"/>
          </a:xfrm>
        </p:spPr>
        <p:txBody>
          <a:bodyPr/>
          <a:lstStyle/>
          <a:p>
            <a:endParaRPr lang="en-US"/>
          </a:p>
        </p:txBody>
      </p:sp>
    </p:spTree>
    <p:extLst>
      <p:ext uri="{BB962C8B-B14F-4D97-AF65-F5344CB8AC3E}">
        <p14:creationId xmlns:p14="http://schemas.microsoft.com/office/powerpoint/2010/main" val="28259644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ockup_05">
    <p:spTree>
      <p:nvGrpSpPr>
        <p:cNvPr id="1" name=""/>
        <p:cNvGrpSpPr/>
        <p:nvPr/>
      </p:nvGrpSpPr>
      <p:grpSpPr>
        <a:xfrm>
          <a:off x="0" y="0"/>
          <a:ext cx="0" cy="0"/>
          <a:chOff x="0" y="0"/>
          <a:chExt cx="0" cy="0"/>
        </a:xfrm>
      </p:grpSpPr>
      <p:pic>
        <p:nvPicPr>
          <p:cNvPr id="2" name="Picture 1" descr="gajah-IPHON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04941" y="1814609"/>
            <a:ext cx="5067048" cy="4428171"/>
          </a:xfrm>
          <a:prstGeom prst="rect">
            <a:avLst/>
          </a:prstGeom>
        </p:spPr>
      </p:pic>
      <p:sp>
        <p:nvSpPr>
          <p:cNvPr id="6" name="Picture Placeholder 5"/>
          <p:cNvSpPr>
            <a:spLocks noGrp="1"/>
          </p:cNvSpPr>
          <p:nvPr>
            <p:ph type="pic" sz="quarter" idx="10"/>
          </p:nvPr>
        </p:nvSpPr>
        <p:spPr>
          <a:xfrm>
            <a:off x="3993824" y="2479040"/>
            <a:ext cx="2130397" cy="3083748"/>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
        <p:nvSpPr>
          <p:cNvPr id="10" name="Picture Placeholder 5"/>
          <p:cNvSpPr>
            <a:spLocks noGrp="1"/>
          </p:cNvSpPr>
          <p:nvPr>
            <p:ph type="pic" sz="quarter" idx="11"/>
          </p:nvPr>
        </p:nvSpPr>
        <p:spPr>
          <a:xfrm>
            <a:off x="6543234" y="2489200"/>
            <a:ext cx="2130397" cy="3083748"/>
          </a:xfrm>
        </p:spPr>
        <p:txBody>
          <a:bodyPr/>
          <a:lstStyle/>
          <a:p>
            <a:endParaRPr lang="en-US"/>
          </a:p>
        </p:txBody>
      </p:sp>
    </p:spTree>
    <p:extLst>
      <p:ext uri="{BB962C8B-B14F-4D97-AF65-F5344CB8AC3E}">
        <p14:creationId xmlns:p14="http://schemas.microsoft.com/office/powerpoint/2010/main" val="42920289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ockup_06">
    <p:spTree>
      <p:nvGrpSpPr>
        <p:cNvPr id="1" name=""/>
        <p:cNvGrpSpPr/>
        <p:nvPr/>
      </p:nvGrpSpPr>
      <p:grpSpPr>
        <a:xfrm>
          <a:off x="0" y="0"/>
          <a:ext cx="0" cy="0"/>
          <a:chOff x="0" y="0"/>
          <a:chExt cx="0" cy="0"/>
        </a:xfrm>
      </p:grpSpPr>
      <p:pic>
        <p:nvPicPr>
          <p:cNvPr id="2" name="Picture 1" descr="gajah-BROWS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6445" y="1116160"/>
            <a:ext cx="9906969" cy="5152516"/>
          </a:xfrm>
          <a:prstGeom prst="rect">
            <a:avLst/>
          </a:prstGeom>
        </p:spPr>
      </p:pic>
      <p:sp>
        <p:nvSpPr>
          <p:cNvPr id="6" name="Picture Placeholder 5"/>
          <p:cNvSpPr>
            <a:spLocks noGrp="1"/>
          </p:cNvSpPr>
          <p:nvPr>
            <p:ph type="pic" sz="quarter" idx="10"/>
          </p:nvPr>
        </p:nvSpPr>
        <p:spPr>
          <a:xfrm>
            <a:off x="4003204" y="1541789"/>
            <a:ext cx="9614129" cy="4648286"/>
          </a:xfrm>
        </p:spPr>
        <p:txBody>
          <a:bodyPr/>
          <a:lstStyle/>
          <a:p>
            <a:endParaRPr lang="en-US"/>
          </a:p>
        </p:txBody>
      </p:sp>
      <p:sp>
        <p:nvSpPr>
          <p:cNvPr id="16" name="Slide Number Placeholder 5"/>
          <p:cNvSpPr txBox="1">
            <a:spLocks/>
          </p:cNvSpPr>
          <p:nvPr userDrawn="1"/>
        </p:nvSpPr>
        <p:spPr>
          <a:xfrm>
            <a:off x="423166" y="-6877"/>
            <a:ext cx="2912476" cy="1470025"/>
          </a:xfrm>
          <a:prstGeom prst="rect">
            <a:avLst/>
          </a:prstGeom>
          <a:no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a:ea typeface="+mn-ea"/>
            </a:endParaRPr>
          </a:p>
        </p:txBody>
      </p:sp>
      <p:sp>
        <p:nvSpPr>
          <p:cNvPr id="17" name="Title 1"/>
          <p:cNvSpPr>
            <a:spLocks noGrp="1"/>
          </p:cNvSpPr>
          <p:nvPr>
            <p:ph type="ctrTitle"/>
          </p:nvPr>
        </p:nvSpPr>
        <p:spPr>
          <a:xfrm>
            <a:off x="555039" y="73057"/>
            <a:ext cx="2605852" cy="1336387"/>
          </a:xfrm>
        </p:spPr>
        <p:txBody>
          <a:bodyPr anchor="b">
            <a:noAutofit/>
          </a:bodyPr>
          <a:lstStyle>
            <a:lvl1pPr algn="l">
              <a:defRPr sz="2400" b="1">
                <a:solidFill>
                  <a:schemeClr val="tx1">
                    <a:lumMod val="50000"/>
                  </a:schemeClr>
                </a:solidFill>
                <a:latin typeface="Calibri Light" panose="020F0302020204030204" pitchFamily="34" charset="0"/>
                <a:cs typeface="Calibri Light" panose="020F030202020403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086709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pPr defTabSz="457200"/>
            <a:fld id="{023C8F34-5241-41AC-8D07-8D2634B0ED90}" type="datetimeFigureOut">
              <a:rPr lang="id-ID" sz="1800" smtClean="0">
                <a:solidFill>
                  <a:prstClr val="black">
                    <a:tint val="75000"/>
                  </a:prstClr>
                </a:solidFill>
              </a:rPr>
              <a:pPr defTabSz="457200"/>
              <a:t>18/10/2018</a:t>
            </a:fld>
            <a:endParaRPr lang="id-ID" sz="1800">
              <a:solidFill>
                <a:prstClr val="black">
                  <a:tint val="75000"/>
                </a:prstClr>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pPr defTabSz="457200"/>
            <a:endParaRPr lang="id-ID" sz="1800">
              <a:solidFill>
                <a:prstClr val="black">
                  <a:tint val="75000"/>
                </a:prstClr>
              </a:solidFill>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pPr defTabSz="457200"/>
            <a:fld id="{1612E2D4-55BF-4800-BAB0-B49A87EF7762}" type="slidenum">
              <a:rPr lang="id-ID" sz="1800" smtClean="0">
                <a:solidFill>
                  <a:prstClr val="black">
                    <a:tint val="75000"/>
                  </a:prstClr>
                </a:solidFill>
              </a:rPr>
              <a:pPr defTabSz="457200"/>
              <a:t>‹#›</a:t>
            </a:fld>
            <a:endParaRPr lang="id-ID" sz="1800">
              <a:solidFill>
                <a:prstClr val="black">
                  <a:tint val="75000"/>
                </a:prstClr>
              </a:solidFill>
            </a:endParaRPr>
          </a:p>
        </p:txBody>
      </p:sp>
    </p:spTree>
    <p:extLst>
      <p:ext uri="{BB962C8B-B14F-4D97-AF65-F5344CB8AC3E}">
        <p14:creationId xmlns:p14="http://schemas.microsoft.com/office/powerpoint/2010/main" val="32133182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9360B-7322-4A70-8384-B854D0EB8158}" type="datetime1">
              <a:rPr lang="id-ID" smtClean="0"/>
              <a:t>18/10/2018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38338324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18/10/2018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308315404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61B9360B-7322-4A70-8384-B854D0EB8158}" type="datetime1">
              <a:rPr lang="id-ID" smtClean="0"/>
              <a:t>18/10/2018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751497D4-CBBE-4892-ABDA-4C92B62757A6}" type="slidenum">
              <a:rPr lang="id-ID" smtClean="0"/>
              <a:t>‹#›</a:t>
            </a:fld>
            <a:endParaRPr lang="id-ID"/>
          </a:p>
        </p:txBody>
      </p:sp>
    </p:spTree>
    <p:extLst>
      <p:ext uri="{BB962C8B-B14F-4D97-AF65-F5344CB8AC3E}">
        <p14:creationId xmlns:p14="http://schemas.microsoft.com/office/powerpoint/2010/main" val="193607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41" Type="http://schemas.openxmlformats.org/officeDocument/2006/relationships/slideLayout" Target="../slideLayouts/slideLayout67.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9360B-7322-4A70-8384-B854D0EB8158}" type="datetime1">
              <a:rPr lang="id-ID" smtClean="0"/>
              <a:t>18/10/2018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497D4-CBBE-4892-ABDA-4C92B62757A6}" type="slidenum">
              <a:rPr lang="id-ID" smtClean="0"/>
              <a:t>‹#›</a:t>
            </a:fld>
            <a:endParaRPr lang="id-ID"/>
          </a:p>
        </p:txBody>
      </p:sp>
    </p:spTree>
    <p:extLst>
      <p:ext uri="{BB962C8B-B14F-4D97-AF65-F5344CB8AC3E}">
        <p14:creationId xmlns:p14="http://schemas.microsoft.com/office/powerpoint/2010/main" val="1523820951"/>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6" r:id="rId12"/>
    <p:sldLayoutId id="214748390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10/18/2018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721710829"/>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79" r:id="rId12"/>
    <p:sldLayoutId id="214748388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Click to edit Master text styles</a:t>
            </a:r>
            <a:endParaRPr lang="en-US" dirty="0"/>
          </a:p>
        </p:txBody>
      </p:sp>
    </p:spTree>
    <p:extLst>
      <p:ext uri="{BB962C8B-B14F-4D97-AF65-F5344CB8AC3E}">
        <p14:creationId xmlns:p14="http://schemas.microsoft.com/office/powerpoint/2010/main" val="311533765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 id="2147483940" r:id="rId31"/>
    <p:sldLayoutId id="2147483941" r:id="rId32"/>
    <p:sldLayoutId id="2147483942" r:id="rId33"/>
    <p:sldLayoutId id="2147483943" r:id="rId34"/>
    <p:sldLayoutId id="2147483944" r:id="rId35"/>
    <p:sldLayoutId id="2147483945" r:id="rId36"/>
    <p:sldLayoutId id="2147483946" r:id="rId37"/>
    <p:sldLayoutId id="2147483947" r:id="rId38"/>
    <p:sldLayoutId id="2147483948" r:id="rId39"/>
    <p:sldLayoutId id="2147483949" r:id="rId40"/>
    <p:sldLayoutId id="2147483950" r:id="rId41"/>
    <p:sldLayoutId id="2147483951" r:id="rId42"/>
    <p:sldLayoutId id="2147483952" r:id="rId43"/>
  </p:sldLayoutIdLst>
  <p:transition spd="slow">
    <p:push/>
  </p:transition>
  <p:timing>
    <p:tnLst>
      <p:par>
        <p:cTn id="1" dur="indefinite" restart="never" nodeType="tmRoot"/>
      </p:par>
    </p:tnLst>
  </p:timing>
  <p:txStyles>
    <p:titleStyle>
      <a:lvl1pPr algn="ctr" defTabSz="457200" rtl="0" eaLnBrk="1" latinLnBrk="0" hangingPunct="1">
        <a:spcBef>
          <a:spcPct val="0"/>
        </a:spcBef>
        <a:buNone/>
        <a:defRPr sz="4000" b="0" i="0" kern="1200">
          <a:solidFill>
            <a:schemeClr val="tx1"/>
          </a:solidFill>
          <a:latin typeface="Open Sans"/>
          <a:ea typeface="+mj-ea"/>
          <a:cs typeface="Open Sans"/>
        </a:defRPr>
      </a:lvl1pPr>
    </p:titleStyle>
    <p:body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5.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2" Type="http://schemas.openxmlformats.org/officeDocument/2006/relationships/notesSlide" Target="../notesSlides/notesSlide29.xml"/><Relationship Id="rId16" Type="http://schemas.openxmlformats.org/officeDocument/2006/relationships/diagramColors" Target="../diagrams/colors4.xml"/><Relationship Id="rId20" Type="http://schemas.openxmlformats.org/officeDocument/2006/relationships/diagramQuickStyle" Target="../diagrams/quickStyle5.xml"/><Relationship Id="rId29" Type="http://schemas.openxmlformats.org/officeDocument/2006/relationships/diagramLayout" Target="../diagrams/layout7.xml"/><Relationship Id="rId1" Type="http://schemas.openxmlformats.org/officeDocument/2006/relationships/slideLayout" Target="../slideLayouts/slideLayout69.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32" Type="http://schemas.microsoft.com/office/2007/relationships/diagramDrawing" Target="../diagrams/drawing7.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28" Type="http://schemas.openxmlformats.org/officeDocument/2006/relationships/diagramData" Target="../diagrams/data7.xml"/><Relationship Id="rId10" Type="http://schemas.openxmlformats.org/officeDocument/2006/relationships/diagramQuickStyle" Target="../diagrams/quickStyle3.xml"/><Relationship Id="rId19" Type="http://schemas.openxmlformats.org/officeDocument/2006/relationships/diagramLayout" Target="../diagrams/layout5.xml"/><Relationship Id="rId31" Type="http://schemas.openxmlformats.org/officeDocument/2006/relationships/diagramColors" Target="../diagrams/colors7.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 Id="rId30"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19.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notesSlide" Target="../notesSlides/notesSlide6.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3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p:spPr>
      </p:pic>
      <p:sp>
        <p:nvSpPr>
          <p:cNvPr id="17" name="Freeform 16"/>
          <p:cNvSpPr>
            <a:spLocks/>
          </p:cNvSpPr>
          <p:nvPr/>
        </p:nvSpPr>
        <p:spPr bwMode="auto">
          <a:xfrm>
            <a:off x="1503263" y="2298682"/>
            <a:ext cx="2320475" cy="3462689"/>
          </a:xfrm>
          <a:custGeom>
            <a:avLst/>
            <a:gdLst>
              <a:gd name="connsiteX0" fmla="*/ 864869 w 1724024"/>
              <a:gd name="connsiteY0" fmla="*/ 0 h 2572646"/>
              <a:gd name="connsiteX1" fmla="*/ 1724024 w 1724024"/>
              <a:gd name="connsiteY1" fmla="*/ 859155 h 2572646"/>
              <a:gd name="connsiteX2" fmla="*/ 0 w 1724024"/>
              <a:gd name="connsiteY2" fmla="*/ 2572646 h 2572646"/>
              <a:gd name="connsiteX3" fmla="*/ 0 w 1724024"/>
              <a:gd name="connsiteY3" fmla="*/ 859596 h 2572646"/>
            </a:gdLst>
            <a:ahLst/>
            <a:cxnLst>
              <a:cxn ang="0">
                <a:pos x="connsiteX0" y="connsiteY0"/>
              </a:cxn>
              <a:cxn ang="0">
                <a:pos x="connsiteX1" y="connsiteY1"/>
              </a:cxn>
              <a:cxn ang="0">
                <a:pos x="connsiteX2" y="connsiteY2"/>
              </a:cxn>
              <a:cxn ang="0">
                <a:pos x="connsiteX3" y="connsiteY3"/>
              </a:cxn>
            </a:cxnLst>
            <a:rect l="l" t="t" r="r" b="b"/>
            <a:pathLst>
              <a:path w="1724024" h="2572646">
                <a:moveTo>
                  <a:pt x="864869" y="0"/>
                </a:moveTo>
                <a:lnTo>
                  <a:pt x="1724024" y="859155"/>
                </a:lnTo>
                <a:lnTo>
                  <a:pt x="0" y="2572646"/>
                </a:lnTo>
                <a:lnTo>
                  <a:pt x="0" y="859596"/>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8" name="Freeform 17"/>
          <p:cNvSpPr>
            <a:spLocks/>
          </p:cNvSpPr>
          <p:nvPr/>
        </p:nvSpPr>
        <p:spPr bwMode="auto">
          <a:xfrm>
            <a:off x="1503264" y="1138163"/>
            <a:ext cx="1164083" cy="2316915"/>
          </a:xfrm>
          <a:custGeom>
            <a:avLst/>
            <a:gdLst>
              <a:gd name="connsiteX0" fmla="*/ 0 w 864869"/>
              <a:gd name="connsiteY0" fmla="*/ 0 h 1721379"/>
              <a:gd name="connsiteX1" fmla="*/ 864869 w 864869"/>
              <a:gd name="connsiteY1" fmla="*/ 862224 h 1721379"/>
              <a:gd name="connsiteX2" fmla="*/ 475 w 864869"/>
              <a:gd name="connsiteY2" fmla="*/ 1721379 h 1721379"/>
              <a:gd name="connsiteX3" fmla="*/ 0 w 864869"/>
              <a:gd name="connsiteY3" fmla="*/ 1720905 h 1721379"/>
            </a:gdLst>
            <a:ahLst/>
            <a:cxnLst>
              <a:cxn ang="0">
                <a:pos x="connsiteX0" y="connsiteY0"/>
              </a:cxn>
              <a:cxn ang="0">
                <a:pos x="connsiteX1" y="connsiteY1"/>
              </a:cxn>
              <a:cxn ang="0">
                <a:pos x="connsiteX2" y="connsiteY2"/>
              </a:cxn>
              <a:cxn ang="0">
                <a:pos x="connsiteX3" y="connsiteY3"/>
              </a:cxn>
            </a:cxnLst>
            <a:rect l="l" t="t" r="r" b="b"/>
            <a:pathLst>
              <a:path w="864869" h="1721379">
                <a:moveTo>
                  <a:pt x="0" y="0"/>
                </a:moveTo>
                <a:lnTo>
                  <a:pt x="864869" y="862224"/>
                </a:lnTo>
                <a:lnTo>
                  <a:pt x="475" y="1721379"/>
                </a:lnTo>
                <a:lnTo>
                  <a:pt x="0" y="172090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19" name="Freeform 18"/>
          <p:cNvSpPr>
            <a:spLocks/>
          </p:cNvSpPr>
          <p:nvPr/>
        </p:nvSpPr>
        <p:spPr bwMode="auto">
          <a:xfrm>
            <a:off x="1503262" y="2298682"/>
            <a:ext cx="4646078" cy="4597363"/>
          </a:xfrm>
          <a:custGeom>
            <a:avLst/>
            <a:gdLst>
              <a:gd name="connsiteX0" fmla="*/ 2592704 w 3451859"/>
              <a:gd name="connsiteY0" fmla="*/ 0 h 3415665"/>
              <a:gd name="connsiteX1" fmla="*/ 3451859 w 3451859"/>
              <a:gd name="connsiteY1" fmla="*/ 859155 h 3415665"/>
              <a:gd name="connsiteX2" fmla="*/ 879633 w 3451859"/>
              <a:gd name="connsiteY2" fmla="*/ 3415665 h 3415665"/>
              <a:gd name="connsiteX3" fmla="*/ 0 w 3451859"/>
              <a:gd name="connsiteY3" fmla="*/ 3415665 h 3415665"/>
              <a:gd name="connsiteX4" fmla="*/ 0 w 3451859"/>
              <a:gd name="connsiteY4" fmla="*/ 2576895 h 3415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1859" h="3415665">
                <a:moveTo>
                  <a:pt x="2592704" y="0"/>
                </a:moveTo>
                <a:lnTo>
                  <a:pt x="3451859" y="859155"/>
                </a:lnTo>
                <a:lnTo>
                  <a:pt x="879633" y="3415665"/>
                </a:lnTo>
                <a:lnTo>
                  <a:pt x="0" y="3415665"/>
                </a:lnTo>
                <a:lnTo>
                  <a:pt x="0" y="2576895"/>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0" name="Freeform 19"/>
          <p:cNvSpPr>
            <a:spLocks/>
          </p:cNvSpPr>
          <p:nvPr/>
        </p:nvSpPr>
        <p:spPr bwMode="auto">
          <a:xfrm>
            <a:off x="1503262" y="0"/>
            <a:ext cx="3489686" cy="3455074"/>
          </a:xfrm>
          <a:custGeom>
            <a:avLst/>
            <a:gdLst>
              <a:gd name="connsiteX0" fmla="*/ 0 w 2592704"/>
              <a:gd name="connsiteY0" fmla="*/ 0 h 2566988"/>
              <a:gd name="connsiteX1" fmla="*/ 879633 w 2592704"/>
              <a:gd name="connsiteY1" fmla="*/ 0 h 2566988"/>
              <a:gd name="connsiteX2" fmla="*/ 2592704 w 2592704"/>
              <a:gd name="connsiteY2" fmla="*/ 1707833 h 2566988"/>
              <a:gd name="connsiteX3" fmla="*/ 1728310 w 2592704"/>
              <a:gd name="connsiteY3" fmla="*/ 2566988 h 2566988"/>
              <a:gd name="connsiteX4" fmla="*/ 0 w 2592704"/>
              <a:gd name="connsiteY4" fmla="*/ 842197 h 256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704" h="2566988">
                <a:moveTo>
                  <a:pt x="0" y="0"/>
                </a:moveTo>
                <a:lnTo>
                  <a:pt x="879633" y="0"/>
                </a:lnTo>
                <a:lnTo>
                  <a:pt x="2592704" y="1707833"/>
                </a:lnTo>
                <a:lnTo>
                  <a:pt x="1728310" y="2566988"/>
                </a:lnTo>
                <a:lnTo>
                  <a:pt x="0" y="8421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id-ID" dirty="0"/>
          </a:p>
        </p:txBody>
      </p:sp>
      <p:sp>
        <p:nvSpPr>
          <p:cNvPr id="21" name="Title 236"/>
          <p:cNvSpPr txBox="1">
            <a:spLocks/>
          </p:cNvSpPr>
          <p:nvPr/>
        </p:nvSpPr>
        <p:spPr>
          <a:xfrm rot="18883833">
            <a:off x="1378756" y="4256490"/>
            <a:ext cx="4356893" cy="58869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d-ID" sz="6600" dirty="0">
                <a:solidFill>
                  <a:schemeClr val="bg2"/>
                </a:solidFill>
              </a:rPr>
              <a:t>MODULO </a:t>
            </a:r>
            <a:r>
              <a:rPr lang="es-PE" sz="6600" dirty="0" smtClean="0">
                <a:solidFill>
                  <a:schemeClr val="bg2"/>
                </a:solidFill>
              </a:rPr>
              <a:t>9</a:t>
            </a:r>
            <a:endParaRPr lang="id-ID" sz="6600" dirty="0">
              <a:solidFill>
                <a:schemeClr val="bg2"/>
              </a:solidFill>
            </a:endParaRPr>
          </a:p>
        </p:txBody>
      </p:sp>
      <p:sp>
        <p:nvSpPr>
          <p:cNvPr id="22" name="TextBox 21"/>
          <p:cNvSpPr txBox="1"/>
          <p:nvPr/>
        </p:nvSpPr>
        <p:spPr>
          <a:xfrm>
            <a:off x="6742278" y="496886"/>
            <a:ext cx="5349204" cy="646331"/>
          </a:xfrm>
          <a:prstGeom prst="rect">
            <a:avLst/>
          </a:prstGeom>
          <a:noFill/>
        </p:spPr>
        <p:txBody>
          <a:bodyPr wrap="square" rtlCol="0">
            <a:spAutoFit/>
          </a:bodyPr>
          <a:lstStyle/>
          <a:p>
            <a:r>
              <a:rPr lang="es-PE" sz="3600" b="1" dirty="0" smtClean="0">
                <a:solidFill>
                  <a:schemeClr val="bg1"/>
                </a:solidFill>
                <a:latin typeface="+mj-lt"/>
              </a:rPr>
              <a:t>Implementación del SMS</a:t>
            </a:r>
            <a:endParaRPr lang="id-ID" sz="3600" b="1" dirty="0">
              <a:solidFill>
                <a:schemeClr val="bg1"/>
              </a:solidFill>
              <a:latin typeface="+mj-lt"/>
            </a:endParaRPr>
          </a:p>
        </p:txBody>
      </p:sp>
      <p:sp>
        <p:nvSpPr>
          <p:cNvPr id="23" name="TextBox 22"/>
          <p:cNvSpPr txBox="1"/>
          <p:nvPr/>
        </p:nvSpPr>
        <p:spPr>
          <a:xfrm>
            <a:off x="6732550" y="1010092"/>
            <a:ext cx="5368659" cy="707886"/>
          </a:xfrm>
          <a:prstGeom prst="rect">
            <a:avLst/>
          </a:prstGeom>
          <a:noFill/>
        </p:spPr>
        <p:txBody>
          <a:bodyPr wrap="square" rtlCol="0">
            <a:spAutoFit/>
          </a:bodyPr>
          <a:lstStyle/>
          <a:p>
            <a:r>
              <a:rPr lang="es-PE" sz="4000" b="1" dirty="0" smtClean="0">
                <a:solidFill>
                  <a:schemeClr val="bg1"/>
                </a:solidFill>
              </a:rPr>
              <a:t>FASE 4</a:t>
            </a:r>
            <a:endParaRPr lang="id-ID" sz="4000" b="1" dirty="0">
              <a:solidFill>
                <a:schemeClr val="bg1"/>
              </a:solidFill>
            </a:endParaRPr>
          </a:p>
        </p:txBody>
      </p:sp>
      <p:grpSp>
        <p:nvGrpSpPr>
          <p:cNvPr id="24" name="Group 23"/>
          <p:cNvGrpSpPr/>
          <p:nvPr/>
        </p:nvGrpSpPr>
        <p:grpSpPr>
          <a:xfrm>
            <a:off x="6256914" y="823854"/>
            <a:ext cx="466392" cy="664478"/>
            <a:chOff x="7767638" y="2651126"/>
            <a:chExt cx="560388" cy="674686"/>
          </a:xfrm>
        </p:grpSpPr>
        <p:sp>
          <p:nvSpPr>
            <p:cNvPr id="25" name="Freeform 5"/>
            <p:cNvSpPr>
              <a:spLocks/>
            </p:cNvSpPr>
            <p:nvPr/>
          </p:nvSpPr>
          <p:spPr bwMode="auto">
            <a:xfrm>
              <a:off x="7767638" y="2651126"/>
              <a:ext cx="560388" cy="449262"/>
            </a:xfrm>
            <a:custGeom>
              <a:avLst/>
              <a:gdLst>
                <a:gd name="T0" fmla="*/ 0 w 353"/>
                <a:gd name="T1" fmla="*/ 0 h 283"/>
                <a:gd name="T2" fmla="*/ 282 w 353"/>
                <a:gd name="T3" fmla="*/ 283 h 283"/>
                <a:gd name="T4" fmla="*/ 353 w 353"/>
                <a:gd name="T5" fmla="*/ 212 h 283"/>
                <a:gd name="T6" fmla="*/ 141 w 353"/>
                <a:gd name="T7" fmla="*/ 0 h 283"/>
                <a:gd name="T8" fmla="*/ 0 w 353"/>
                <a:gd name="T9" fmla="*/ 0 h 283"/>
              </a:gdLst>
              <a:ahLst/>
              <a:cxnLst>
                <a:cxn ang="0">
                  <a:pos x="T0" y="T1"/>
                </a:cxn>
                <a:cxn ang="0">
                  <a:pos x="T2" y="T3"/>
                </a:cxn>
                <a:cxn ang="0">
                  <a:pos x="T4" y="T5"/>
                </a:cxn>
                <a:cxn ang="0">
                  <a:pos x="T6" y="T7"/>
                </a:cxn>
                <a:cxn ang="0">
                  <a:pos x="T8" y="T9"/>
                </a:cxn>
              </a:cxnLst>
              <a:rect l="0" t="0" r="r" b="b"/>
              <a:pathLst>
                <a:path w="353" h="283">
                  <a:moveTo>
                    <a:pt x="0" y="0"/>
                  </a:moveTo>
                  <a:lnTo>
                    <a:pt x="282" y="283"/>
                  </a:lnTo>
                  <a:lnTo>
                    <a:pt x="353" y="212"/>
                  </a:lnTo>
                  <a:lnTo>
                    <a:pt x="141" y="0"/>
                  </a:lnTo>
                  <a:lnTo>
                    <a:pt x="0" y="0"/>
                  </a:lnTo>
                  <a:close/>
                </a:path>
              </a:pathLst>
            </a:custGeom>
            <a:solidFill>
              <a:schemeClr val="accent1">
                <a:lumMod val="60000"/>
                <a:lumOff val="40000"/>
              </a:schemeClr>
            </a:solidFill>
            <a:ln>
              <a:noFill/>
            </a:ln>
          </p:spPr>
          <p:txBody>
            <a:bodyPr vert="horz" wrap="square" lIns="68580" tIns="34290" rIns="68580" bIns="34290" numCol="1" anchor="t" anchorCtr="0" compatLnSpc="1">
              <a:prstTxWarp prst="textNoShape">
                <a:avLst/>
              </a:prstTxWarp>
            </a:bodyPr>
            <a:lstStyle/>
            <a:p>
              <a:endParaRPr lang="id-ID" sz="3200" dirty="0"/>
            </a:p>
          </p:txBody>
        </p:sp>
        <p:sp>
          <p:nvSpPr>
            <p:cNvPr id="26" name="Freeform 6"/>
            <p:cNvSpPr>
              <a:spLocks/>
            </p:cNvSpPr>
            <p:nvPr/>
          </p:nvSpPr>
          <p:spPr bwMode="auto">
            <a:xfrm>
              <a:off x="7767638" y="2876550"/>
              <a:ext cx="560388" cy="449262"/>
            </a:xfrm>
            <a:custGeom>
              <a:avLst/>
              <a:gdLst>
                <a:gd name="T0" fmla="*/ 0 w 353"/>
                <a:gd name="T1" fmla="*/ 283 h 283"/>
                <a:gd name="T2" fmla="*/ 282 w 353"/>
                <a:gd name="T3" fmla="*/ 0 h 283"/>
                <a:gd name="T4" fmla="*/ 353 w 353"/>
                <a:gd name="T5" fmla="*/ 71 h 283"/>
                <a:gd name="T6" fmla="*/ 141 w 353"/>
                <a:gd name="T7" fmla="*/ 283 h 283"/>
                <a:gd name="T8" fmla="*/ 0 w 353"/>
                <a:gd name="T9" fmla="*/ 283 h 283"/>
              </a:gdLst>
              <a:ahLst/>
              <a:cxnLst>
                <a:cxn ang="0">
                  <a:pos x="T0" y="T1"/>
                </a:cxn>
                <a:cxn ang="0">
                  <a:pos x="T2" y="T3"/>
                </a:cxn>
                <a:cxn ang="0">
                  <a:pos x="T4" y="T5"/>
                </a:cxn>
                <a:cxn ang="0">
                  <a:pos x="T6" y="T7"/>
                </a:cxn>
                <a:cxn ang="0">
                  <a:pos x="T8" y="T9"/>
                </a:cxn>
              </a:cxnLst>
              <a:rect l="0" t="0" r="r" b="b"/>
              <a:pathLst>
                <a:path w="353" h="283">
                  <a:moveTo>
                    <a:pt x="0" y="283"/>
                  </a:moveTo>
                  <a:lnTo>
                    <a:pt x="282" y="0"/>
                  </a:lnTo>
                  <a:lnTo>
                    <a:pt x="353" y="71"/>
                  </a:lnTo>
                  <a:lnTo>
                    <a:pt x="141" y="283"/>
                  </a:lnTo>
                  <a:lnTo>
                    <a:pt x="0" y="283"/>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id-ID" sz="3200" dirty="0"/>
            </a:p>
          </p:txBody>
        </p:sp>
      </p:grpSp>
    </p:spTree>
    <p:extLst>
      <p:ext uri="{BB962C8B-B14F-4D97-AF65-F5344CB8AC3E}">
        <p14:creationId xmlns:p14="http://schemas.microsoft.com/office/powerpoint/2010/main" val="328635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par>
                          <p:cTn id="28" fill="hold">
                            <p:stCondLst>
                              <p:cond delay="3000"/>
                            </p:stCondLst>
                            <p:childTnLst>
                              <p:par>
                                <p:cTn id="29" presetID="1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4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6"/>
          <p:cNvSpPr>
            <a:spLocks noGrp="1"/>
          </p:cNvSpPr>
          <p:nvPr>
            <p:ph type="body" sz="quarter" idx="17"/>
          </p:nvPr>
        </p:nvSpPr>
        <p:spPr>
          <a:xfrm>
            <a:off x="664522" y="1697704"/>
            <a:ext cx="3844848" cy="4050346"/>
          </a:xfrm>
          <a:prstGeom prst="rect">
            <a:avLst/>
          </a:prstGeom>
        </p:spPr>
        <p:txBody>
          <a:bodyPr>
            <a:normAutofit/>
          </a:bodyPr>
          <a:lstStyle/>
          <a:p>
            <a:pPr algn="just"/>
            <a:r>
              <a:rPr lang="es-PE" sz="2800" dirty="0">
                <a:solidFill>
                  <a:schemeClr val="accent1">
                    <a:lumMod val="50000"/>
                  </a:schemeClr>
                </a:solidFill>
                <a:latin typeface="Calibri Light" panose="020F0302020204030204" pitchFamily="34" charset="0"/>
                <a:cs typeface="Calibri Light" panose="020F0302020204030204" pitchFamily="34" charset="0"/>
              </a:rPr>
              <a:t>Evidencia de mejora de la información voluntaria de errores o equivocaciones</a:t>
            </a:r>
            <a:endParaRPr lang="es-PE" sz="2800" dirty="0">
              <a:solidFill>
                <a:schemeClr val="tx2"/>
              </a:solidFill>
              <a:latin typeface="Calibri Light" panose="020F0302020204030204" pitchFamily="34" charset="0"/>
              <a:cs typeface="Calibri Light" panose="020F0302020204030204" pitchFamily="34" charset="0"/>
            </a:endParaRPr>
          </a:p>
        </p:txBody>
      </p:sp>
      <p:sp>
        <p:nvSpPr>
          <p:cNvPr id="3" name="Title 2"/>
          <p:cNvSpPr>
            <a:spLocks noGrp="1"/>
          </p:cNvSpPr>
          <p:nvPr>
            <p:ph type="ctrTitle"/>
          </p:nvPr>
        </p:nvSpPr>
        <p:spPr>
          <a:xfrm>
            <a:off x="555039" y="73058"/>
            <a:ext cx="2605852" cy="1204598"/>
          </a:xfrm>
        </p:spPr>
        <p:txBody>
          <a:bodyPr/>
          <a:lstStyle/>
          <a:p>
            <a:r>
              <a:rPr lang="es-PE" sz="2800" b="1" dirty="0">
                <a:solidFill>
                  <a:schemeClr val="accent4"/>
                </a:solidFill>
              </a:rPr>
              <a:t>¿Qué se evalúa?</a:t>
            </a:r>
            <a:endParaRPr lang="es-PE" sz="2800" dirty="0">
              <a:solidFill>
                <a:schemeClr val="accent4"/>
              </a:solidFill>
            </a:endParaRPr>
          </a:p>
        </p:txBody>
      </p:sp>
      <p:pic>
        <p:nvPicPr>
          <p:cNvPr id="6" name="Picture Placeholder 5"/>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1162" t="106" r="23922" b="-106"/>
          <a:stretch/>
        </p:blipFill>
        <p:spPr/>
      </p:pic>
    </p:spTree>
    <p:extLst>
      <p:ext uri="{BB962C8B-B14F-4D97-AF65-F5344CB8AC3E}">
        <p14:creationId xmlns:p14="http://schemas.microsoft.com/office/powerpoint/2010/main" val="5446358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pic>
        <p:nvPicPr>
          <p:cNvPr id="7"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717" b="14717"/>
          <a:stretch>
            <a:fillRect/>
          </a:stretch>
        </p:blipFill>
        <p:spPr>
          <a:xfrm>
            <a:off x="-4763" y="-6350"/>
            <a:ext cx="12196763" cy="5743575"/>
          </a:xfrm>
        </p:spPr>
      </p:pic>
      <p:sp>
        <p:nvSpPr>
          <p:cNvPr id="3" name="Text Placeholder 2"/>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5207076" y="4253030"/>
            <a:ext cx="6536689" cy="2330406"/>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rmAutofit/>
          </a:bodyPr>
          <a:lstStyle/>
          <a:p>
            <a:pPr lvl="1" algn="just"/>
            <a:r>
              <a:rPr lang="es-PE" sz="2200" b="1" i="1" dirty="0">
                <a:solidFill>
                  <a:srgbClr val="FFFF00"/>
                </a:solidFill>
                <a:latin typeface="Georgia"/>
                <a:cs typeface="Georgia"/>
              </a:rPr>
              <a:t>Integrar los peligros </a:t>
            </a:r>
            <a:r>
              <a:rPr lang="es-PE" sz="2200" i="1" dirty="0">
                <a:solidFill>
                  <a:srgbClr val="FFFFFF"/>
                </a:solidFill>
                <a:latin typeface="Georgia"/>
                <a:cs typeface="Georgia"/>
              </a:rPr>
              <a:t>identificados a partir de los informes de investigación de sucesos con el sistema de notificación de peligros voluntaria.</a:t>
            </a:r>
          </a:p>
        </p:txBody>
      </p:sp>
      <p:sp>
        <p:nvSpPr>
          <p:cNvPr id="5" name="TextBox 4"/>
          <p:cNvSpPr txBox="1"/>
          <p:nvPr/>
        </p:nvSpPr>
        <p:spPr>
          <a:xfrm>
            <a:off x="914400" y="5965934"/>
            <a:ext cx="2167003" cy="523220"/>
          </a:xfrm>
          <a:prstGeom prst="rect">
            <a:avLst/>
          </a:prstGeom>
          <a:noFill/>
        </p:spPr>
        <p:txBody>
          <a:bodyPr wrap="square" rtlCol="0">
            <a:spAutoFit/>
          </a:bodyPr>
          <a:lstStyle/>
          <a:p>
            <a:pPr algn="ctr"/>
            <a:r>
              <a:rPr lang="en-US" sz="2800" dirty="0" smtClean="0">
                <a:latin typeface="Calibri Light" panose="020F0302020204030204" pitchFamily="34" charset="0"/>
                <a:cs typeface="Calibri Light" panose="020F0302020204030204" pitchFamily="34" charset="0"/>
              </a:rPr>
              <a:t>2.1 (ii)(a)</a:t>
            </a:r>
            <a:endParaRPr lang="es-PE"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441598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7657" r="17657"/>
          <a:stretch>
            <a:fillRect/>
          </a:stretch>
        </p:blipFill>
        <p:spPr>
          <a:xfrm>
            <a:off x="660400" y="1428750"/>
            <a:ext cx="3360738" cy="3556000"/>
          </a:xfrm>
        </p:spPr>
      </p:pic>
      <p:pic>
        <p:nvPicPr>
          <p:cNvPr id="3" name="Picture Placeholder 2"/>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8497" r="18497"/>
          <a:stretch>
            <a:fillRect/>
          </a:stretch>
        </p:blipFill>
        <p:spPr>
          <a:xfrm>
            <a:off x="4237038" y="1428750"/>
            <a:ext cx="3360737" cy="3556000"/>
          </a:xfrm>
        </p:spPr>
      </p:pic>
      <p:pic>
        <p:nvPicPr>
          <p:cNvPr id="4" name="Picture Placeholder 3"/>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18460" r="18460"/>
          <a:stretch>
            <a:fillRect/>
          </a:stretch>
        </p:blipFill>
        <p:spPr>
          <a:xfrm>
            <a:off x="7805738" y="1428750"/>
            <a:ext cx="3360737" cy="3556000"/>
          </a:xfrm>
        </p:spPr>
      </p:pic>
      <p:sp>
        <p:nvSpPr>
          <p:cNvPr id="13" name="Title 12"/>
          <p:cNvSpPr>
            <a:spLocks noGrp="1"/>
          </p:cNvSpPr>
          <p:nvPr>
            <p:ph type="title"/>
          </p:nvPr>
        </p:nvSpPr>
        <p:spPr/>
        <p:txBody>
          <a:bodyPr/>
          <a:lstStyle/>
          <a:p>
            <a:r>
              <a:rPr lang="es-PE" b="1" dirty="0" smtClean="0"/>
              <a:t>Integrar los peligros</a:t>
            </a:r>
            <a:endParaRPr lang="es-PE" b="1" dirty="0"/>
          </a:p>
        </p:txBody>
      </p:sp>
      <p:sp>
        <p:nvSpPr>
          <p:cNvPr id="20" name="Rectangle 19"/>
          <p:cNvSpPr/>
          <p:nvPr/>
        </p:nvSpPr>
        <p:spPr>
          <a:xfrm>
            <a:off x="660400" y="5018807"/>
            <a:ext cx="3360000" cy="172011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ts val="600"/>
              </a:spcBef>
              <a:spcAft>
                <a:spcPts val="600"/>
              </a:spcAft>
            </a:pPr>
            <a:r>
              <a:rPr lang="es-PE" sz="2400" dirty="0">
                <a:solidFill>
                  <a:prstClr val="white"/>
                </a:solidFill>
                <a:latin typeface="Calibri Light" panose="020F0302020204030204"/>
              </a:rPr>
              <a:t>Revisar la documentación que sustenta la integración de sistemas.</a:t>
            </a:r>
          </a:p>
        </p:txBody>
      </p:sp>
      <p:sp>
        <p:nvSpPr>
          <p:cNvPr id="21" name="Rectangle 20"/>
          <p:cNvSpPr/>
          <p:nvPr/>
        </p:nvSpPr>
        <p:spPr>
          <a:xfrm>
            <a:off x="4237415" y="4984688"/>
            <a:ext cx="3360000" cy="1754225"/>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ts val="600"/>
              </a:spcBef>
              <a:spcAft>
                <a:spcPts val="600"/>
              </a:spcAft>
            </a:pPr>
            <a:r>
              <a:rPr lang="es-PE" sz="2200" dirty="0">
                <a:solidFill>
                  <a:prstClr val="white"/>
                </a:solidFill>
                <a:latin typeface="Calibri Light" panose="020F0302020204030204"/>
              </a:rPr>
              <a:t>Verificar la eficacia de la integración, evaluando las mejoras generadas</a:t>
            </a:r>
          </a:p>
        </p:txBody>
      </p:sp>
      <p:sp>
        <p:nvSpPr>
          <p:cNvPr id="22" name="Rectangle 21"/>
          <p:cNvSpPr/>
          <p:nvPr/>
        </p:nvSpPr>
        <p:spPr>
          <a:xfrm>
            <a:off x="7806164" y="5018807"/>
            <a:ext cx="3360000" cy="1720106"/>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ts val="600"/>
              </a:spcBef>
              <a:spcAft>
                <a:spcPts val="600"/>
              </a:spcAft>
            </a:pPr>
            <a:r>
              <a:rPr lang="es-PE" sz="2200" dirty="0">
                <a:solidFill>
                  <a:prstClr val="white"/>
                </a:solidFill>
                <a:latin typeface="Calibri Light" panose="020F0302020204030204"/>
              </a:rPr>
              <a:t>Qué proceso se ha seguido para la integración de los informes y verificar que éste se viene cumpliendo.</a:t>
            </a:r>
          </a:p>
        </p:txBody>
      </p:sp>
    </p:spTree>
    <p:extLst>
      <p:ext uri="{BB962C8B-B14F-4D97-AF65-F5344CB8AC3E}">
        <p14:creationId xmlns:p14="http://schemas.microsoft.com/office/powerpoint/2010/main" val="260683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Vertical)">
                                      <p:cBhvr>
                                        <p:cTn id="10" dur="500"/>
                                        <p:tgtEl>
                                          <p:spTgt spid="2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out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sp>
        <p:nvSpPr>
          <p:cNvPr id="5" name="TextBox 4"/>
          <p:cNvSpPr txBox="1"/>
          <p:nvPr/>
        </p:nvSpPr>
        <p:spPr>
          <a:xfrm>
            <a:off x="914400" y="5965934"/>
            <a:ext cx="2167003" cy="523220"/>
          </a:xfrm>
          <a:prstGeom prst="rect">
            <a:avLst/>
          </a:prstGeom>
          <a:noFill/>
        </p:spPr>
        <p:txBody>
          <a:bodyPr wrap="square" rtlCol="0">
            <a:spAutoFit/>
          </a:bodyPr>
          <a:lstStyle/>
          <a:p>
            <a:pPr algn="ctr"/>
            <a:r>
              <a:rPr lang="en-US" sz="2800" dirty="0" smtClean="0">
                <a:solidFill>
                  <a:schemeClr val="accent4"/>
                </a:solidFill>
                <a:latin typeface="Calibri Light" panose="020F0302020204030204" pitchFamily="34" charset="0"/>
                <a:cs typeface="Calibri Light" panose="020F0302020204030204" pitchFamily="34" charset="0"/>
              </a:rPr>
              <a:t>2.1 (ii)(b)</a:t>
            </a:r>
            <a:endParaRPr lang="es-PE" sz="2800" dirty="0">
              <a:solidFill>
                <a:schemeClr val="accent4"/>
              </a:solidFill>
              <a:latin typeface="Calibri Light" panose="020F0302020204030204" pitchFamily="34" charset="0"/>
              <a:cs typeface="Calibri Light" panose="020F0302020204030204" pitchFamily="34" charset="0"/>
            </a:endParaRPr>
          </a:p>
        </p:txBody>
      </p:sp>
      <p:pic>
        <p:nvPicPr>
          <p:cNvPr id="7"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151" b="19151"/>
          <a:stretch>
            <a:fillRect/>
          </a:stretch>
        </p:blipFill>
        <p:spPr>
          <a:xfrm>
            <a:off x="-4763" y="-6350"/>
            <a:ext cx="12196763" cy="5710238"/>
          </a:xfrm>
        </p:spPr>
      </p:pic>
      <p:sp>
        <p:nvSpPr>
          <p:cNvPr id="9" name="Text Placeholder 9"/>
          <p:cNvSpPr>
            <a:spLocks noGrp="1"/>
          </p:cNvSpPr>
          <p:nvPr>
            <p:ph type="body" sz="quarter" idx="19"/>
          </p:nvPr>
        </p:nvSpPr>
        <p:spPr>
          <a:xfrm>
            <a:off x="5370653" y="4669154"/>
            <a:ext cx="6614561" cy="2069468"/>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rmAutofit/>
          </a:bodyPr>
          <a:lstStyle/>
          <a:p>
            <a:pPr lvl="1" algn="just"/>
            <a:r>
              <a:rPr lang="es-PE" sz="2400" b="1" i="1" dirty="0">
                <a:solidFill>
                  <a:srgbClr val="FFFF00"/>
                </a:solidFill>
                <a:latin typeface="Georgia"/>
                <a:cs typeface="Georgia"/>
              </a:rPr>
              <a:t>Integrar procedimientos </a:t>
            </a:r>
            <a:r>
              <a:rPr lang="es-PE" sz="2400" i="1" dirty="0">
                <a:solidFill>
                  <a:srgbClr val="FFFFFF"/>
                </a:solidFill>
                <a:latin typeface="Georgia"/>
                <a:cs typeface="Georgia"/>
              </a:rPr>
              <a:t>de identificación de peligros y gestión de riesgos con el SMS del subcontratista o cliente, donde corresponda.</a:t>
            </a:r>
          </a:p>
        </p:txBody>
      </p:sp>
    </p:spTree>
    <p:extLst>
      <p:ext uri="{BB962C8B-B14F-4D97-AF65-F5344CB8AC3E}">
        <p14:creationId xmlns:p14="http://schemas.microsoft.com/office/powerpoint/2010/main" val="36820997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s-PE" b="1" dirty="0" smtClean="0"/>
              <a:t>¿Qué se evalúa?</a:t>
            </a:r>
            <a:endParaRPr lang="es-PE" b="1" dirty="0"/>
          </a:p>
        </p:txBody>
      </p:sp>
      <p:sp>
        <p:nvSpPr>
          <p:cNvPr id="20" name="Rectangle 19"/>
          <p:cNvSpPr/>
          <p:nvPr/>
        </p:nvSpPr>
        <p:spPr>
          <a:xfrm>
            <a:off x="660400" y="4706290"/>
            <a:ext cx="3360000" cy="172011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ts val="600"/>
              </a:spcBef>
              <a:spcAft>
                <a:spcPts val="600"/>
              </a:spcAft>
            </a:pPr>
            <a:r>
              <a:rPr lang="es-PE" sz="2400" dirty="0">
                <a:solidFill>
                  <a:prstClr val="white"/>
                </a:solidFill>
                <a:latin typeface="Calibri Light" panose="020F0302020204030204"/>
              </a:rPr>
              <a:t>Verificar procedimiento de integración</a:t>
            </a:r>
          </a:p>
        </p:txBody>
      </p:sp>
      <p:sp>
        <p:nvSpPr>
          <p:cNvPr id="21" name="Rectangle 20"/>
          <p:cNvSpPr/>
          <p:nvPr/>
        </p:nvSpPr>
        <p:spPr>
          <a:xfrm>
            <a:off x="4237415" y="4706290"/>
            <a:ext cx="3360000" cy="172010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ts val="600"/>
              </a:spcBef>
              <a:spcAft>
                <a:spcPts val="600"/>
              </a:spcAft>
            </a:pPr>
            <a:r>
              <a:rPr lang="es-PE" sz="2200" dirty="0">
                <a:solidFill>
                  <a:prstClr val="white"/>
                </a:solidFill>
                <a:latin typeface="Calibri Light" panose="020F0302020204030204"/>
              </a:rPr>
              <a:t>Verificar el mapa de integración y los cumplimientos de fecha establecidos (Gantt)</a:t>
            </a:r>
          </a:p>
        </p:txBody>
      </p:sp>
      <p:sp>
        <p:nvSpPr>
          <p:cNvPr id="22" name="Rectangle 21"/>
          <p:cNvSpPr/>
          <p:nvPr/>
        </p:nvSpPr>
        <p:spPr>
          <a:xfrm>
            <a:off x="7806164" y="4706290"/>
            <a:ext cx="3360000" cy="1720106"/>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ts val="600"/>
              </a:spcBef>
              <a:spcAft>
                <a:spcPts val="600"/>
              </a:spcAft>
            </a:pPr>
            <a:r>
              <a:rPr lang="es-PE" sz="2200" dirty="0">
                <a:solidFill>
                  <a:prstClr val="white"/>
                </a:solidFill>
                <a:latin typeface="Calibri Light" panose="020F0302020204030204"/>
              </a:rPr>
              <a:t>Verificar la eficacia en la identificación de peligros y gestión de riesgos</a:t>
            </a:r>
          </a:p>
        </p:txBody>
      </p:sp>
      <p:pic>
        <p:nvPicPr>
          <p:cNvPr id="6" name="Picture Placeholder 5"/>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086" r="16086"/>
          <a:stretch>
            <a:fillRect/>
          </a:stretch>
        </p:blipFill>
        <p:spPr>
          <a:xfrm>
            <a:off x="660400" y="1365471"/>
            <a:ext cx="3360738" cy="3306762"/>
          </a:xfrm>
        </p:spPr>
      </p:pic>
      <p:pic>
        <p:nvPicPr>
          <p:cNvPr id="8" name="Picture Placeholder 7"/>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6084" r="16084"/>
          <a:stretch>
            <a:fillRect/>
          </a:stretch>
        </p:blipFill>
        <p:spPr>
          <a:xfrm>
            <a:off x="4237038" y="1365471"/>
            <a:ext cx="3360737" cy="3306762"/>
          </a:xfrm>
        </p:spPr>
      </p:pic>
      <p:pic>
        <p:nvPicPr>
          <p:cNvPr id="11" name="Picture Placeholder 10"/>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16123" r="16123"/>
          <a:stretch>
            <a:fillRect/>
          </a:stretch>
        </p:blipFill>
        <p:spPr>
          <a:xfrm>
            <a:off x="7805738" y="1365471"/>
            <a:ext cx="3360737" cy="3306762"/>
          </a:xfrm>
        </p:spPr>
      </p:pic>
    </p:spTree>
    <p:extLst>
      <p:ext uri="{BB962C8B-B14F-4D97-AF65-F5344CB8AC3E}">
        <p14:creationId xmlns:p14="http://schemas.microsoft.com/office/powerpoint/2010/main" val="409364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Vertical)">
                                      <p:cBhvr>
                                        <p:cTn id="10" dur="500"/>
                                        <p:tgtEl>
                                          <p:spTgt spid="2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out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sp>
        <p:nvSpPr>
          <p:cNvPr id="5" name="TextBox 4"/>
          <p:cNvSpPr txBox="1"/>
          <p:nvPr/>
        </p:nvSpPr>
        <p:spPr>
          <a:xfrm>
            <a:off x="1198074" y="5679843"/>
            <a:ext cx="2167003" cy="523220"/>
          </a:xfrm>
          <a:prstGeom prst="rect">
            <a:avLst/>
          </a:prstGeom>
          <a:noFill/>
        </p:spPr>
        <p:txBody>
          <a:bodyPr wrap="square" rtlCol="0">
            <a:spAutoFit/>
          </a:bodyPr>
          <a:lstStyle/>
          <a:p>
            <a:pPr algn="ctr"/>
            <a:r>
              <a:rPr lang="en-US" sz="2800" dirty="0" smtClean="0">
                <a:solidFill>
                  <a:schemeClr val="accent4"/>
                </a:solidFill>
                <a:latin typeface="Calibri Light" panose="020F0302020204030204" pitchFamily="34" charset="0"/>
                <a:cs typeface="Calibri Light" panose="020F0302020204030204" pitchFamily="34" charset="0"/>
              </a:rPr>
              <a:t>3.1 (ii)(a)</a:t>
            </a:r>
            <a:endParaRPr lang="es-PE" sz="2800" dirty="0">
              <a:solidFill>
                <a:schemeClr val="accent4"/>
              </a:solidFill>
              <a:latin typeface="Calibri Light" panose="020F0302020204030204" pitchFamily="34" charset="0"/>
              <a:cs typeface="Calibri Light" panose="020F0302020204030204" pitchFamily="34" charset="0"/>
            </a:endParaRPr>
          </a:p>
        </p:txBody>
      </p:sp>
      <p:pic>
        <p:nvPicPr>
          <p:cNvPr id="7" name="Picture Placeholder 1"/>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7903" r="7903"/>
          <a:stretch>
            <a:fillRect/>
          </a:stretch>
        </p:blipFill>
        <p:spPr>
          <a:xfrm>
            <a:off x="-4763" y="-6350"/>
            <a:ext cx="12196763" cy="5424488"/>
          </a:xfrm>
        </p:spPr>
      </p:pic>
      <p:sp>
        <p:nvSpPr>
          <p:cNvPr id="4" name="Text Placeholder 3"/>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5523978" y="4564744"/>
            <a:ext cx="6551112" cy="2230198"/>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Autofit/>
          </a:bodyPr>
          <a:lstStyle/>
          <a:p>
            <a:pPr marL="177800" lvl="1" algn="just"/>
            <a:r>
              <a:rPr lang="es-PE" sz="2400" i="1" dirty="0">
                <a:solidFill>
                  <a:schemeClr val="bg1"/>
                </a:solidFill>
                <a:latin typeface="Georgia" panose="02040502050405020303" pitchFamily="18" charset="0"/>
                <a:ea typeface="Open Sans"/>
                <a:cs typeface="Open Sans"/>
                <a:sym typeface="Open Sans"/>
              </a:rPr>
              <a:t>Mejorar el sistema de recopilación y procesamiento de datos de seguridad operacional </a:t>
            </a:r>
            <a:r>
              <a:rPr lang="es-PE" sz="2400" b="1" i="1" dirty="0">
                <a:solidFill>
                  <a:srgbClr val="FFFF00"/>
                </a:solidFill>
                <a:latin typeface="Georgia" panose="02040502050405020303" pitchFamily="18" charset="0"/>
                <a:ea typeface="Open Sans"/>
                <a:cs typeface="Open Sans"/>
                <a:sym typeface="Open Sans"/>
              </a:rPr>
              <a:t>para incluir eventos de </a:t>
            </a:r>
            <a:r>
              <a:rPr lang="es-PE" sz="2400" b="1" i="1" dirty="0" smtClean="0">
                <a:solidFill>
                  <a:srgbClr val="FFFF00"/>
                </a:solidFill>
                <a:latin typeface="Georgia" panose="02040502050405020303" pitchFamily="18" charset="0"/>
                <a:ea typeface="Open Sans"/>
                <a:cs typeface="Open Sans"/>
                <a:sym typeface="Open Sans"/>
              </a:rPr>
              <a:t>alta probabilidad/baja gravedad</a:t>
            </a:r>
            <a:r>
              <a:rPr lang="es-PE" sz="2400" i="1" dirty="0" smtClean="0">
                <a:solidFill>
                  <a:schemeClr val="bg1"/>
                </a:solidFill>
                <a:latin typeface="Georgia" panose="02040502050405020303" pitchFamily="18" charset="0"/>
                <a:ea typeface="Open Sans"/>
                <a:cs typeface="Open Sans"/>
                <a:sym typeface="Open Sans"/>
              </a:rPr>
              <a:t>. </a:t>
            </a:r>
            <a:endParaRPr lang="es-PE" sz="2400" i="1" dirty="0">
              <a:solidFill>
                <a:schemeClr val="bg1"/>
              </a:solidFill>
              <a:latin typeface="Georgia" panose="02040502050405020303" pitchFamily="18" charset="0"/>
              <a:cs typeface="Georgia"/>
            </a:endParaRPr>
          </a:p>
        </p:txBody>
      </p:sp>
    </p:spTree>
    <p:extLst>
      <p:ext uri="{BB962C8B-B14F-4D97-AF65-F5344CB8AC3E}">
        <p14:creationId xmlns:p14="http://schemas.microsoft.com/office/powerpoint/2010/main" val="33524643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555039" y="1697705"/>
            <a:ext cx="4167273" cy="4502679"/>
          </a:xfrm>
        </p:spPr>
        <p:txBody>
          <a:bodyPr>
            <a:normAutofit/>
          </a:bodyPr>
          <a:lstStyle/>
          <a:p>
            <a:pPr algn="just"/>
            <a:r>
              <a:rPr lang="es-PE" sz="2800" dirty="0">
                <a:latin typeface="Calibri Light" panose="020F0302020204030204" pitchFamily="34" charset="0"/>
                <a:cs typeface="Calibri Light" panose="020F0302020204030204" pitchFamily="34" charset="0"/>
              </a:rPr>
              <a:t>Verificar que el procedimiento  de identificación de peligros haya sido revisado, incluyendo metodologías proactivas y predictivas.</a:t>
            </a:r>
          </a:p>
          <a:p>
            <a:pPr algn="just"/>
            <a:endParaRPr lang="es-PE" sz="2800" dirty="0">
              <a:latin typeface="Calibri Light" panose="020F0302020204030204" pitchFamily="34" charset="0"/>
              <a:cs typeface="Calibri Light" panose="020F0302020204030204" pitchFamily="34" charset="0"/>
            </a:endParaRPr>
          </a:p>
        </p:txBody>
      </p:sp>
      <p:sp>
        <p:nvSpPr>
          <p:cNvPr id="3" name="Title 2"/>
          <p:cNvSpPr>
            <a:spLocks noGrp="1"/>
          </p:cNvSpPr>
          <p:nvPr>
            <p:ph type="ctrTitle"/>
          </p:nvPr>
        </p:nvSpPr>
        <p:spPr/>
        <p:txBody>
          <a:bodyPr/>
          <a:lstStyle/>
          <a:p>
            <a:r>
              <a:rPr lang="es-PE" sz="2800" b="1" dirty="0"/>
              <a:t>¿Qué se evalúa?</a:t>
            </a:r>
            <a:endParaRPr lang="es-PE" sz="2800" dirty="0"/>
          </a:p>
        </p:txBody>
      </p:sp>
      <p:pic>
        <p:nvPicPr>
          <p:cNvPr id="6"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756" r="24756"/>
          <a:stretch>
            <a:fillRect/>
          </a:stretch>
        </p:blipFill>
        <p:spPr/>
      </p:pic>
    </p:spTree>
    <p:extLst>
      <p:ext uri="{BB962C8B-B14F-4D97-AF65-F5344CB8AC3E}">
        <p14:creationId xmlns:p14="http://schemas.microsoft.com/office/powerpoint/2010/main" val="2789482473"/>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555039" y="1340285"/>
            <a:ext cx="4154747" cy="4409161"/>
          </a:xfrm>
        </p:spPr>
        <p:txBody>
          <a:bodyPr>
            <a:normAutofit/>
          </a:bodyPr>
          <a:lstStyle/>
          <a:p>
            <a:pPr algn="just"/>
            <a:r>
              <a:rPr lang="es-PE" sz="2800" dirty="0">
                <a:solidFill>
                  <a:schemeClr val="tx1">
                    <a:lumMod val="50000"/>
                  </a:schemeClr>
                </a:solidFill>
                <a:latin typeface="Calibri Light" panose="020F0302020204030204" pitchFamily="34" charset="0"/>
                <a:cs typeface="Calibri Light" panose="020F0302020204030204" pitchFamily="34" charset="0"/>
              </a:rPr>
              <a:t>Verificar </a:t>
            </a:r>
            <a:r>
              <a:rPr lang="es-PE" sz="2800" b="1" dirty="0">
                <a:solidFill>
                  <a:srgbClr val="C00000"/>
                </a:solidFill>
                <a:latin typeface="Calibri Light" panose="020F0302020204030204" pitchFamily="34" charset="0"/>
                <a:cs typeface="Calibri Light" panose="020F0302020204030204" pitchFamily="34" charset="0"/>
              </a:rPr>
              <a:t>evidencia de retroalimentación </a:t>
            </a:r>
            <a:r>
              <a:rPr lang="es-PE" sz="2800" dirty="0">
                <a:solidFill>
                  <a:schemeClr val="tx1">
                    <a:lumMod val="50000"/>
                  </a:schemeClr>
                </a:solidFill>
                <a:latin typeface="Calibri Light" panose="020F0302020204030204" pitchFamily="34" charset="0"/>
                <a:cs typeface="Calibri Light" panose="020F0302020204030204" pitchFamily="34" charset="0"/>
              </a:rPr>
              <a:t>al personal que hizo reportes voluntarios (cultura de reporte positiva)</a:t>
            </a:r>
          </a:p>
          <a:p>
            <a:pPr algn="just"/>
            <a:endParaRPr lang="es-PE" sz="2800" dirty="0">
              <a:latin typeface="Calibri Light" panose="020F0302020204030204" pitchFamily="34" charset="0"/>
              <a:cs typeface="Calibri Light" panose="020F0302020204030204" pitchFamily="34" charset="0"/>
            </a:endParaRPr>
          </a:p>
        </p:txBody>
      </p:sp>
      <p:sp>
        <p:nvSpPr>
          <p:cNvPr id="3" name="Title 2"/>
          <p:cNvSpPr>
            <a:spLocks noGrp="1"/>
          </p:cNvSpPr>
          <p:nvPr>
            <p:ph type="ctrTitle"/>
          </p:nvPr>
        </p:nvSpPr>
        <p:spPr>
          <a:xfrm>
            <a:off x="555039" y="73057"/>
            <a:ext cx="2605852" cy="966603"/>
          </a:xfrm>
        </p:spPr>
        <p:txBody>
          <a:bodyPr/>
          <a:lstStyle/>
          <a:p>
            <a:r>
              <a:rPr lang="es-PE" sz="2800" b="1" dirty="0"/>
              <a:t>¿Qué se evalúa?</a:t>
            </a:r>
            <a:endParaRPr lang="es-PE" sz="2800" dirty="0"/>
          </a:p>
        </p:txBody>
      </p:sp>
      <p:pic>
        <p:nvPicPr>
          <p:cNvPr id="7" name="Picture Placeholder 10"/>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787" t="-280" r="7191" b="280"/>
          <a:stretch/>
        </p:blipFill>
        <p:spPr>
          <a:xfrm>
            <a:off x="5022850" y="2386012"/>
            <a:ext cx="7169150" cy="4471988"/>
          </a:xfrm>
        </p:spPr>
      </p:pic>
    </p:spTree>
    <p:extLst>
      <p:ext uri="{BB962C8B-B14F-4D97-AF65-F5344CB8AC3E}">
        <p14:creationId xmlns:p14="http://schemas.microsoft.com/office/powerpoint/2010/main" val="2012215770"/>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sp>
        <p:nvSpPr>
          <p:cNvPr id="2" name="Text Placeholder 1"/>
          <p:cNvSpPr>
            <a:spLocks noGrp="1"/>
          </p:cNvSpPr>
          <p:nvPr>
            <p:ph type="body" sz="quarter" idx="19"/>
          </p:nvPr>
        </p:nvSpPr>
        <p:spPr/>
        <p:txBody>
          <a:bodyPr/>
          <a:lstStyle/>
          <a:p>
            <a:endParaRPr lang="es-PE"/>
          </a:p>
        </p:txBody>
      </p:sp>
      <p:sp>
        <p:nvSpPr>
          <p:cNvPr id="5" name="Text Placeholder 4"/>
          <p:cNvSpPr>
            <a:spLocks noGrp="1"/>
          </p:cNvSpPr>
          <p:nvPr>
            <p:ph type="body" sz="quarter" idx="19"/>
          </p:nvPr>
        </p:nvSpPr>
        <p:spPr/>
        <p:txBody>
          <a:bodyPr/>
          <a:lstStyle/>
          <a:p>
            <a:endParaRPr lang="es-PE"/>
          </a:p>
        </p:txBody>
      </p:sp>
      <p:sp>
        <p:nvSpPr>
          <p:cNvPr id="7" name="TextBox 6"/>
          <p:cNvSpPr txBox="1"/>
          <p:nvPr/>
        </p:nvSpPr>
        <p:spPr>
          <a:xfrm>
            <a:off x="634403" y="5579635"/>
            <a:ext cx="2167003" cy="523220"/>
          </a:xfrm>
          <a:prstGeom prst="rect">
            <a:avLst/>
          </a:prstGeom>
          <a:noFill/>
        </p:spPr>
        <p:txBody>
          <a:bodyPr wrap="square" rtlCol="0">
            <a:spAutoFit/>
          </a:bodyPr>
          <a:lstStyle/>
          <a:p>
            <a:pPr algn="ctr"/>
            <a:r>
              <a:rPr lang="en-US" sz="2800" dirty="0" smtClean="0">
                <a:solidFill>
                  <a:schemeClr val="accent4"/>
                </a:solidFill>
                <a:latin typeface="Calibri Light" panose="020F0302020204030204" pitchFamily="34" charset="0"/>
                <a:cs typeface="Calibri Light" panose="020F0302020204030204" pitchFamily="34" charset="0"/>
              </a:rPr>
              <a:t>3.1 (ii)(b)</a:t>
            </a:r>
            <a:endParaRPr lang="es-PE" sz="2800" dirty="0">
              <a:solidFill>
                <a:schemeClr val="accent4"/>
              </a:solidFill>
              <a:latin typeface="Calibri Light" panose="020F0302020204030204" pitchFamily="34" charset="0"/>
              <a:cs typeface="Calibri Light" panose="020F0302020204030204" pitchFamily="34" charset="0"/>
            </a:endParaRPr>
          </a:p>
        </p:txBody>
      </p:sp>
      <p:pic>
        <p:nvPicPr>
          <p:cNvPr id="10"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093" b="4093"/>
          <a:stretch>
            <a:fillRect/>
          </a:stretch>
        </p:blipFill>
        <p:spPr>
          <a:xfrm>
            <a:off x="-4763" y="-6350"/>
            <a:ext cx="12196763" cy="5467350"/>
          </a:xfrm>
        </p:spPr>
      </p:pic>
      <p:sp>
        <p:nvSpPr>
          <p:cNvPr id="8" name="Text Placeholder 7"/>
          <p:cNvSpPr>
            <a:spLocks noGrp="1"/>
          </p:cNvSpPr>
          <p:nvPr>
            <p:ph type="body" sz="quarter" idx="19"/>
          </p:nvPr>
        </p:nvSpPr>
        <p:spPr/>
        <p:txBody>
          <a:bodyPr/>
          <a:lstStyle/>
          <a:p>
            <a:endParaRPr lang="es-PE"/>
          </a:p>
        </p:txBody>
      </p:sp>
      <p:sp>
        <p:nvSpPr>
          <p:cNvPr id="11" name="Text Placeholder 9"/>
          <p:cNvSpPr>
            <a:spLocks noGrp="1"/>
          </p:cNvSpPr>
          <p:nvPr>
            <p:ph type="body" sz="quarter" idx="19"/>
          </p:nvPr>
        </p:nvSpPr>
        <p:spPr>
          <a:xfrm>
            <a:off x="6162805" y="4597724"/>
            <a:ext cx="5921557" cy="2120353"/>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Autofit/>
          </a:bodyPr>
          <a:lstStyle/>
          <a:p>
            <a:pPr marL="177800" lvl="1" algn="just"/>
            <a:r>
              <a:rPr lang="es-PE" sz="2400" i="1" dirty="0">
                <a:solidFill>
                  <a:schemeClr val="bg1"/>
                </a:solidFill>
                <a:latin typeface="Georgia" panose="02040502050405020303" pitchFamily="18" charset="0"/>
                <a:cs typeface="Georgia"/>
                <a:sym typeface="Open Sans"/>
              </a:rPr>
              <a:t>Desarrollar </a:t>
            </a:r>
            <a:r>
              <a:rPr lang="es-PE" sz="2400" b="1" i="1" dirty="0">
                <a:solidFill>
                  <a:srgbClr val="FFFF00"/>
                </a:solidFill>
                <a:latin typeface="Georgia" panose="02040502050405020303" pitchFamily="18" charset="0"/>
                <a:cs typeface="Georgia"/>
                <a:sym typeface="Open Sans"/>
              </a:rPr>
              <a:t>SPI de </a:t>
            </a:r>
            <a:r>
              <a:rPr lang="es-PE" sz="2400" b="1" i="1" dirty="0" smtClean="0">
                <a:solidFill>
                  <a:srgbClr val="FFFF00"/>
                </a:solidFill>
                <a:latin typeface="Georgia" panose="02040502050405020303" pitchFamily="18" charset="0"/>
                <a:cs typeface="Georgia"/>
                <a:sym typeface="Open Sans"/>
              </a:rPr>
              <a:t>alta probabilidad/baja gravedad </a:t>
            </a:r>
            <a:r>
              <a:rPr lang="es-PE" sz="2400" i="1" dirty="0">
                <a:solidFill>
                  <a:schemeClr val="bg1"/>
                </a:solidFill>
                <a:latin typeface="Georgia" panose="02040502050405020303" pitchFamily="18" charset="0"/>
                <a:cs typeface="Georgia"/>
                <a:sym typeface="Open Sans"/>
              </a:rPr>
              <a:t>y una configuración de objetivos y alertas asociadas.</a:t>
            </a:r>
            <a:endParaRPr lang="es-PE" sz="2400" i="1" dirty="0">
              <a:solidFill>
                <a:schemeClr val="bg1"/>
              </a:solidFill>
              <a:latin typeface="Georgia" panose="02040502050405020303" pitchFamily="18" charset="0"/>
              <a:cs typeface="Georgia"/>
            </a:endParaRPr>
          </a:p>
        </p:txBody>
      </p:sp>
    </p:spTree>
    <p:extLst>
      <p:ext uri="{BB962C8B-B14F-4D97-AF65-F5344CB8AC3E}">
        <p14:creationId xmlns:p14="http://schemas.microsoft.com/office/powerpoint/2010/main" val="840405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1+#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555039" y="1427295"/>
            <a:ext cx="4456799" cy="4325323"/>
          </a:xfrm>
        </p:spPr>
        <p:txBody>
          <a:bodyPr>
            <a:normAutofit/>
          </a:bodyPr>
          <a:lstStyle/>
          <a:p>
            <a:pPr algn="just"/>
            <a:r>
              <a:rPr lang="es-PE" sz="2800" dirty="0">
                <a:latin typeface="Calibri Light" panose="020F0302020204030204" pitchFamily="34" charset="0"/>
                <a:cs typeface="Calibri Light" panose="020F0302020204030204" pitchFamily="34" charset="0"/>
              </a:rPr>
              <a:t>Verificar procedimiento  relacionado al desarrollo, gestión, objetivos y alertas relacionadas con los SPI de </a:t>
            </a:r>
            <a:r>
              <a:rPr lang="es-PE" sz="2800" dirty="0" smtClean="0">
                <a:latin typeface="Calibri Light" panose="020F0302020204030204" pitchFamily="34" charset="0"/>
                <a:cs typeface="Calibri Light" panose="020F0302020204030204" pitchFamily="34" charset="0"/>
              </a:rPr>
              <a:t>alta probabilidad/baja gravedad.</a:t>
            </a:r>
            <a:endParaRPr lang="es-PE" sz="2800" dirty="0">
              <a:latin typeface="Calibri Light" panose="020F0302020204030204" pitchFamily="34" charset="0"/>
              <a:cs typeface="Calibri Light" panose="020F0302020204030204" pitchFamily="34" charset="0"/>
            </a:endParaRPr>
          </a:p>
        </p:txBody>
      </p:sp>
      <p:sp>
        <p:nvSpPr>
          <p:cNvPr id="3" name="Title 2"/>
          <p:cNvSpPr>
            <a:spLocks noGrp="1"/>
          </p:cNvSpPr>
          <p:nvPr>
            <p:ph type="ctrTitle"/>
          </p:nvPr>
        </p:nvSpPr>
        <p:spPr>
          <a:xfrm>
            <a:off x="555039" y="73057"/>
            <a:ext cx="2605852" cy="1038113"/>
          </a:xfrm>
        </p:spPr>
        <p:txBody>
          <a:bodyPr/>
          <a:lstStyle/>
          <a:p>
            <a:r>
              <a:rPr lang="es-PE" sz="2800" b="1" dirty="0"/>
              <a:t>¿Qué se evalúa?</a:t>
            </a:r>
            <a:endParaRPr lang="es-PE" sz="2800" dirty="0"/>
          </a:p>
        </p:txBody>
      </p:sp>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048" r="20048"/>
          <a:stretch>
            <a:fillRect/>
          </a:stretch>
        </p:blipFill>
        <p:spPr/>
      </p:pic>
    </p:spTree>
    <p:extLst>
      <p:ext uri="{BB962C8B-B14F-4D97-AF65-F5344CB8AC3E}">
        <p14:creationId xmlns:p14="http://schemas.microsoft.com/office/powerpoint/2010/main" val="36455145"/>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2" y="0"/>
            <a:ext cx="3939539" cy="6858000"/>
            <a:chOff x="0" y="0"/>
            <a:chExt cx="3838575" cy="5143500"/>
          </a:xfrm>
        </p:grpSpPr>
        <p:sp>
          <p:nvSpPr>
            <p:cNvPr id="8" name="Freeform 7"/>
            <p:cNvSpPr/>
            <p:nvPr userDrawn="1"/>
          </p:nvSpPr>
          <p:spPr>
            <a:xfrm>
              <a:off x="0" y="0"/>
              <a:ext cx="3838575" cy="5143500"/>
            </a:xfrm>
            <a:custGeom>
              <a:avLst/>
              <a:gdLst>
                <a:gd name="connsiteX0" fmla="*/ 0 w 4048125"/>
                <a:gd name="connsiteY0" fmla="*/ 0 h 5143500"/>
                <a:gd name="connsiteX1" fmla="*/ 2847975 w 4048125"/>
                <a:gd name="connsiteY1" fmla="*/ 0 h 5143500"/>
                <a:gd name="connsiteX2" fmla="*/ 3038475 w 4048125"/>
                <a:gd name="connsiteY2" fmla="*/ 0 h 5143500"/>
                <a:gd name="connsiteX3" fmla="*/ 3448050 w 4048125"/>
                <a:gd name="connsiteY3" fmla="*/ 0 h 5143500"/>
                <a:gd name="connsiteX4" fmla="*/ 4048125 w 4048125"/>
                <a:gd name="connsiteY4" fmla="*/ 2571750 h 5143500"/>
                <a:gd name="connsiteX5" fmla="*/ 3448050 w 4048125"/>
                <a:gd name="connsiteY5" fmla="*/ 5143500 h 5143500"/>
                <a:gd name="connsiteX6" fmla="*/ 3038475 w 4048125"/>
                <a:gd name="connsiteY6" fmla="*/ 5143500 h 5143500"/>
                <a:gd name="connsiteX7" fmla="*/ 2847975 w 4048125"/>
                <a:gd name="connsiteY7" fmla="*/ 5143500 h 5143500"/>
                <a:gd name="connsiteX8" fmla="*/ 0 w 4048125"/>
                <a:gd name="connsiteY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8125" h="5143500">
                  <a:moveTo>
                    <a:pt x="0" y="0"/>
                  </a:moveTo>
                  <a:lnTo>
                    <a:pt x="2847975" y="0"/>
                  </a:lnTo>
                  <a:lnTo>
                    <a:pt x="3038475" y="0"/>
                  </a:lnTo>
                  <a:lnTo>
                    <a:pt x="3448050" y="0"/>
                  </a:lnTo>
                  <a:lnTo>
                    <a:pt x="4048125" y="2571750"/>
                  </a:lnTo>
                  <a:lnTo>
                    <a:pt x="3448050" y="5143500"/>
                  </a:lnTo>
                  <a:lnTo>
                    <a:pt x="3038475" y="5143500"/>
                  </a:lnTo>
                  <a:lnTo>
                    <a:pt x="2847975" y="5143500"/>
                  </a:lnTo>
                  <a:lnTo>
                    <a:pt x="0" y="5143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Freeform 8"/>
            <p:cNvSpPr/>
            <p:nvPr userDrawn="1"/>
          </p:nvSpPr>
          <p:spPr>
            <a:xfrm>
              <a:off x="0" y="2571750"/>
              <a:ext cx="3838575" cy="2571750"/>
            </a:xfrm>
            <a:custGeom>
              <a:avLst/>
              <a:gdLst>
                <a:gd name="connsiteX0" fmla="*/ 0 w 3838575"/>
                <a:gd name="connsiteY0" fmla="*/ 0 h 2571750"/>
                <a:gd name="connsiteX1" fmla="*/ 3838575 w 3838575"/>
                <a:gd name="connsiteY1" fmla="*/ 0 h 2571750"/>
                <a:gd name="connsiteX2" fmla="*/ 3269563 w 3838575"/>
                <a:gd name="connsiteY2" fmla="*/ 2571750 h 2571750"/>
                <a:gd name="connsiteX3" fmla="*/ 2881189 w 3838575"/>
                <a:gd name="connsiteY3" fmla="*/ 2571750 h 2571750"/>
                <a:gd name="connsiteX4" fmla="*/ 2700551 w 3838575"/>
                <a:gd name="connsiteY4" fmla="*/ 2571750 h 2571750"/>
                <a:gd name="connsiteX5" fmla="*/ 0 w 3838575"/>
                <a:gd name="connsiteY5"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8575" h="2571750">
                  <a:moveTo>
                    <a:pt x="0" y="0"/>
                  </a:moveTo>
                  <a:lnTo>
                    <a:pt x="3838575" y="0"/>
                  </a:lnTo>
                  <a:lnTo>
                    <a:pt x="3269563" y="2571750"/>
                  </a:lnTo>
                  <a:lnTo>
                    <a:pt x="2881189" y="2571750"/>
                  </a:lnTo>
                  <a:lnTo>
                    <a:pt x="2700551" y="2571750"/>
                  </a:lnTo>
                  <a:lnTo>
                    <a:pt x="0" y="2571750"/>
                  </a:lnTo>
                  <a:close/>
                </a:path>
              </a:pathLst>
            </a:cu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 name="Rectangle 4"/>
          <p:cNvSpPr/>
          <p:nvPr/>
        </p:nvSpPr>
        <p:spPr>
          <a:xfrm>
            <a:off x="1783920" y="4175106"/>
            <a:ext cx="1236492" cy="300082"/>
          </a:xfrm>
          <a:prstGeom prst="rect">
            <a:avLst/>
          </a:prstGeom>
        </p:spPr>
        <p:txBody>
          <a:bodyPr wrap="none">
            <a:spAutoFit/>
          </a:bodyPr>
          <a:lstStyle/>
          <a:p>
            <a:pPr algn="ctr"/>
            <a:r>
              <a:rPr lang="es-PE" dirty="0" smtClean="0">
                <a:solidFill>
                  <a:schemeClr val="bg2"/>
                </a:solidFill>
                <a:latin typeface="+mj-lt"/>
              </a:rPr>
              <a:t>Comité Técnico</a:t>
            </a:r>
            <a:endParaRPr lang="es-PE" sz="2800" dirty="0">
              <a:solidFill>
                <a:schemeClr val="bg2"/>
              </a:solidFill>
              <a:latin typeface="+mj-lt"/>
            </a:endParaRPr>
          </a:p>
        </p:txBody>
      </p:sp>
      <p:sp>
        <p:nvSpPr>
          <p:cNvPr id="14" name="Rectangle 13"/>
          <p:cNvSpPr/>
          <p:nvPr/>
        </p:nvSpPr>
        <p:spPr>
          <a:xfrm>
            <a:off x="5956116" y="2331960"/>
            <a:ext cx="6029056" cy="2123658"/>
          </a:xfrm>
          <a:prstGeom prst="rect">
            <a:avLst/>
          </a:prstGeom>
        </p:spPr>
        <p:txBody>
          <a:bodyPr wrap="square">
            <a:spAutoFit/>
          </a:bodyPr>
          <a:lstStyle/>
          <a:p>
            <a:r>
              <a:rPr lang="es-PE" sz="4400" dirty="0" smtClean="0">
                <a:solidFill>
                  <a:schemeClr val="tx1">
                    <a:lumMod val="65000"/>
                    <a:lumOff val="35000"/>
                  </a:schemeClr>
                </a:solidFill>
              </a:rPr>
              <a:t>La seguridad operacional no es un slogan, </a:t>
            </a:r>
            <a:r>
              <a:rPr lang="es-PE" sz="4400" b="1" dirty="0" smtClean="0">
                <a:solidFill>
                  <a:schemeClr val="accent1"/>
                </a:solidFill>
              </a:rPr>
              <a:t>es una forma de vida</a:t>
            </a:r>
            <a:endParaRPr lang="es-PE" sz="4400" b="1" dirty="0">
              <a:solidFill>
                <a:schemeClr val="accent1"/>
              </a:solidFill>
            </a:endParaRPr>
          </a:p>
        </p:txBody>
      </p:sp>
      <p:sp>
        <p:nvSpPr>
          <p:cNvPr id="15" name="TextBox 14"/>
          <p:cNvSpPr txBox="1"/>
          <p:nvPr/>
        </p:nvSpPr>
        <p:spPr>
          <a:xfrm>
            <a:off x="5553804" y="2080038"/>
            <a:ext cx="538930" cy="1107996"/>
          </a:xfrm>
          <a:prstGeom prst="rect">
            <a:avLst/>
          </a:prstGeom>
          <a:noFill/>
        </p:spPr>
        <p:txBody>
          <a:bodyPr wrap="none" rtlCol="0">
            <a:spAutoFit/>
          </a:bodyPr>
          <a:lstStyle/>
          <a:p>
            <a:r>
              <a:rPr lang="id-ID" sz="6600" dirty="0">
                <a:solidFill>
                  <a:schemeClr val="accent1"/>
                </a:solidFill>
              </a:rPr>
              <a:t>“</a:t>
            </a:r>
          </a:p>
        </p:txBody>
      </p:sp>
      <p:sp>
        <p:nvSpPr>
          <p:cNvPr id="16" name="TextBox 15"/>
          <p:cNvSpPr txBox="1"/>
          <p:nvPr/>
        </p:nvSpPr>
        <p:spPr>
          <a:xfrm>
            <a:off x="9248075" y="3527109"/>
            <a:ext cx="481222" cy="1107996"/>
          </a:xfrm>
          <a:prstGeom prst="rect">
            <a:avLst/>
          </a:prstGeom>
          <a:noFill/>
        </p:spPr>
        <p:txBody>
          <a:bodyPr wrap="none" rtlCol="0">
            <a:spAutoFit/>
          </a:bodyPr>
          <a:lstStyle/>
          <a:p>
            <a:r>
              <a:rPr lang="id-ID" sz="6600" dirty="0">
                <a:solidFill>
                  <a:schemeClr val="accent1"/>
                </a:solidFill>
              </a:rPr>
              <a:t>”</a:t>
            </a:r>
            <a:endParaRPr lang="id-ID" sz="1000" dirty="0">
              <a:solidFill>
                <a:schemeClr val="accent1"/>
              </a:solidFill>
            </a:endParaRPr>
          </a:p>
        </p:txBody>
      </p:sp>
      <p:pic>
        <p:nvPicPr>
          <p:cNvPr id="3" name="Picture Placeholder 2"/>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2923" t="279" r="12923" b="23317"/>
          <a:stretch/>
        </p:blipFill>
        <p:spPr/>
      </p:pic>
    </p:spTree>
    <p:extLst>
      <p:ext uri="{BB962C8B-B14F-4D97-AF65-F5344CB8AC3E}">
        <p14:creationId xmlns:p14="http://schemas.microsoft.com/office/powerpoint/2010/main" val="232339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555039" y="1705088"/>
            <a:ext cx="4526247" cy="4510517"/>
          </a:xfrm>
        </p:spPr>
        <p:txBody>
          <a:bodyPr>
            <a:noAutofit/>
          </a:bodyPr>
          <a:lstStyle/>
          <a:p>
            <a:pPr algn="just"/>
            <a:r>
              <a:rPr lang="es-PE" sz="2800" dirty="0">
                <a:latin typeface="Calibri Light" panose="020F0302020204030204" pitchFamily="34" charset="0"/>
                <a:cs typeface="Calibri Light" panose="020F0302020204030204" pitchFamily="34" charset="0"/>
              </a:rPr>
              <a:t>Verificar cómo ha sido implementado el procedimiento.</a:t>
            </a:r>
          </a:p>
        </p:txBody>
      </p:sp>
      <p:sp>
        <p:nvSpPr>
          <p:cNvPr id="3" name="Title 2"/>
          <p:cNvSpPr>
            <a:spLocks noGrp="1"/>
          </p:cNvSpPr>
          <p:nvPr>
            <p:ph type="ctrTitle"/>
          </p:nvPr>
        </p:nvSpPr>
        <p:spPr>
          <a:xfrm>
            <a:off x="555039" y="73057"/>
            <a:ext cx="2605852" cy="1153859"/>
          </a:xfrm>
        </p:spPr>
        <p:txBody>
          <a:bodyPr/>
          <a:lstStyle/>
          <a:p>
            <a:r>
              <a:rPr lang="es-PE" sz="2800" b="1" dirty="0"/>
              <a:t>¿Qué se evalúa?</a:t>
            </a:r>
            <a:endParaRPr lang="es-PE" sz="2800" dirty="0"/>
          </a:p>
        </p:txBody>
      </p:sp>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756" r="24756"/>
          <a:stretch>
            <a:fillRect/>
          </a:stretch>
        </p:blipFill>
        <p:spPr/>
      </p:pic>
    </p:spTree>
    <p:extLst>
      <p:ext uri="{BB962C8B-B14F-4D97-AF65-F5344CB8AC3E}">
        <p14:creationId xmlns:p14="http://schemas.microsoft.com/office/powerpoint/2010/main" val="4237097443"/>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sp>
        <p:nvSpPr>
          <p:cNvPr id="3" name="Text Placeholder 2"/>
          <p:cNvSpPr>
            <a:spLocks noGrp="1"/>
          </p:cNvSpPr>
          <p:nvPr>
            <p:ph type="body" sz="quarter" idx="19"/>
          </p:nvPr>
        </p:nvSpPr>
        <p:spPr/>
        <p:txBody>
          <a:bodyPr/>
          <a:lstStyle/>
          <a:p>
            <a:endParaRPr lang="es-PE"/>
          </a:p>
        </p:txBody>
      </p:sp>
      <p:sp>
        <p:nvSpPr>
          <p:cNvPr id="8" name="TextBox 7"/>
          <p:cNvSpPr txBox="1"/>
          <p:nvPr/>
        </p:nvSpPr>
        <p:spPr>
          <a:xfrm>
            <a:off x="634403" y="5579635"/>
            <a:ext cx="2167003" cy="523220"/>
          </a:xfrm>
          <a:prstGeom prst="rect">
            <a:avLst/>
          </a:prstGeom>
          <a:noFill/>
        </p:spPr>
        <p:txBody>
          <a:bodyPr wrap="square" rtlCol="0">
            <a:spAutoFit/>
          </a:bodyPr>
          <a:lstStyle/>
          <a:p>
            <a:pPr algn="ctr"/>
            <a:r>
              <a:rPr lang="en-US" sz="2800" dirty="0" smtClean="0">
                <a:solidFill>
                  <a:schemeClr val="accent4"/>
                </a:solidFill>
                <a:latin typeface="Calibri Light" panose="020F0302020204030204" pitchFamily="34" charset="0"/>
                <a:cs typeface="Calibri Light" panose="020F0302020204030204" pitchFamily="34" charset="0"/>
              </a:rPr>
              <a:t>3.3 (ii)(b)</a:t>
            </a:r>
            <a:endParaRPr lang="es-PE" sz="2800" dirty="0">
              <a:solidFill>
                <a:schemeClr val="accent4"/>
              </a:solidFill>
              <a:latin typeface="Calibri Light" panose="020F0302020204030204" pitchFamily="34" charset="0"/>
              <a:cs typeface="Calibri Light" panose="020F0302020204030204" pitchFamily="34" charset="0"/>
            </a:endParaRPr>
          </a:p>
        </p:txBody>
      </p:sp>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4248" b="24248"/>
          <a:stretch>
            <a:fillRect/>
          </a:stretch>
        </p:blipFill>
        <p:spPr>
          <a:xfrm>
            <a:off x="-4763" y="-6350"/>
            <a:ext cx="12196763" cy="5480050"/>
          </a:xfrm>
        </p:spPr>
      </p:pic>
      <p:sp>
        <p:nvSpPr>
          <p:cNvPr id="9" name="Text Placeholder 8"/>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a:xfrm>
            <a:off x="5611661" y="4608923"/>
            <a:ext cx="6411180" cy="2069468"/>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Autofit/>
          </a:bodyPr>
          <a:lstStyle/>
          <a:p>
            <a:pPr marL="177800" lvl="1" algn="just"/>
            <a:r>
              <a:rPr lang="es-PE" sz="2400" i="1" dirty="0">
                <a:solidFill>
                  <a:schemeClr val="bg1"/>
                </a:solidFill>
                <a:latin typeface="Georgia" panose="02040502050405020303" pitchFamily="18" charset="0"/>
                <a:cs typeface="Georgia"/>
              </a:rPr>
              <a:t>Establecer programas de auditoría de SMS o </a:t>
            </a:r>
            <a:r>
              <a:rPr lang="es-PE" sz="2400" b="1" i="1" dirty="0">
                <a:solidFill>
                  <a:srgbClr val="FFFF00"/>
                </a:solidFill>
                <a:latin typeface="Georgia" panose="02040502050405020303" pitchFamily="18" charset="0"/>
                <a:cs typeface="Georgia"/>
              </a:rPr>
              <a:t>integrarlos en programas de auditoría internos y externos </a:t>
            </a:r>
            <a:r>
              <a:rPr lang="es-PE" sz="2400" i="1" dirty="0">
                <a:solidFill>
                  <a:schemeClr val="bg1"/>
                </a:solidFill>
                <a:latin typeface="Georgia" panose="02040502050405020303" pitchFamily="18" charset="0"/>
                <a:cs typeface="Georgia"/>
              </a:rPr>
              <a:t>existentes.</a:t>
            </a:r>
          </a:p>
        </p:txBody>
      </p:sp>
    </p:spTree>
    <p:extLst>
      <p:ext uri="{BB962C8B-B14F-4D97-AF65-F5344CB8AC3E}">
        <p14:creationId xmlns:p14="http://schemas.microsoft.com/office/powerpoint/2010/main" val="35338644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60400" y="365127"/>
            <a:ext cx="3861496" cy="895349"/>
          </a:xfrm>
        </p:spPr>
        <p:txBody>
          <a:bodyPr/>
          <a:lstStyle/>
          <a:p>
            <a:r>
              <a:rPr lang="es-PE" b="1" dirty="0"/>
              <a:t>¿</a:t>
            </a:r>
            <a:r>
              <a:rPr lang="es-PE" b="1" dirty="0" smtClean="0"/>
              <a:t>Qué se evalúa?</a:t>
            </a:r>
            <a:endParaRPr lang="es-PE" b="1" dirty="0"/>
          </a:p>
        </p:txBody>
      </p:sp>
      <p:sp>
        <p:nvSpPr>
          <p:cNvPr id="20" name="Rectangle 19"/>
          <p:cNvSpPr/>
          <p:nvPr/>
        </p:nvSpPr>
        <p:spPr>
          <a:xfrm>
            <a:off x="760608" y="4856602"/>
            <a:ext cx="3360000" cy="172011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ts val="600"/>
              </a:spcBef>
              <a:spcAft>
                <a:spcPts val="600"/>
              </a:spcAft>
            </a:pPr>
            <a:r>
              <a:rPr lang="es-PE" sz="2400" dirty="0">
                <a:solidFill>
                  <a:prstClr val="white"/>
                </a:solidFill>
                <a:latin typeface="Calibri Light" panose="020F0302020204030204"/>
              </a:rPr>
              <a:t>Auditorías internas regulares, para garantizar sostenibilidad y </a:t>
            </a:r>
            <a:r>
              <a:rPr lang="es-PE" sz="2400" dirty="0" smtClean="0">
                <a:solidFill>
                  <a:prstClr val="white"/>
                </a:solidFill>
                <a:latin typeface="Calibri Light" panose="020F0302020204030204"/>
              </a:rPr>
              <a:t>eficacia</a:t>
            </a:r>
            <a:endParaRPr lang="es-PE" sz="2400" dirty="0">
              <a:solidFill>
                <a:prstClr val="white"/>
              </a:solidFill>
              <a:latin typeface="Calibri Light" panose="020F0302020204030204"/>
            </a:endParaRPr>
          </a:p>
        </p:txBody>
      </p:sp>
      <p:sp>
        <p:nvSpPr>
          <p:cNvPr id="21" name="Rectangle 20"/>
          <p:cNvSpPr/>
          <p:nvPr/>
        </p:nvSpPr>
        <p:spPr>
          <a:xfrm>
            <a:off x="4337623" y="4856602"/>
            <a:ext cx="3360000" cy="1720106"/>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ts val="600"/>
              </a:spcBef>
              <a:spcAft>
                <a:spcPts val="600"/>
              </a:spcAft>
            </a:pPr>
            <a:r>
              <a:rPr lang="es-PE" sz="2400" dirty="0">
                <a:solidFill>
                  <a:prstClr val="white"/>
                </a:solidFill>
                <a:latin typeface="Calibri Light" panose="020F0302020204030204"/>
              </a:rPr>
              <a:t>Que incluya toma de muestras de evaluaciones de riesgos, indicadores y rendimientos</a:t>
            </a:r>
          </a:p>
        </p:txBody>
      </p:sp>
      <p:sp>
        <p:nvSpPr>
          <p:cNvPr id="22" name="Rectangle 21"/>
          <p:cNvSpPr/>
          <p:nvPr/>
        </p:nvSpPr>
        <p:spPr>
          <a:xfrm>
            <a:off x="7906372" y="4856602"/>
            <a:ext cx="3360000" cy="1720106"/>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ts val="600"/>
              </a:spcBef>
              <a:spcAft>
                <a:spcPts val="600"/>
              </a:spcAft>
            </a:pPr>
            <a:r>
              <a:rPr lang="es-PE" sz="2400" dirty="0">
                <a:solidFill>
                  <a:prstClr val="white"/>
                </a:solidFill>
                <a:latin typeface="Calibri Light" panose="020F0302020204030204"/>
              </a:rPr>
              <a:t>El proceso para que los informes sean enviados al gerente responsable</a:t>
            </a:r>
          </a:p>
        </p:txBody>
      </p:sp>
      <p:sp>
        <p:nvSpPr>
          <p:cNvPr id="2" name="TextBox 1"/>
          <p:cNvSpPr txBox="1"/>
          <p:nvPr/>
        </p:nvSpPr>
        <p:spPr>
          <a:xfrm>
            <a:off x="5386192" y="200416"/>
            <a:ext cx="5779972" cy="830997"/>
          </a:xfrm>
          <a:prstGeom prst="rect">
            <a:avLst/>
          </a:prstGeom>
          <a:noFill/>
        </p:spPr>
        <p:txBody>
          <a:bodyPr wrap="square" rtlCol="0">
            <a:spAutoFit/>
          </a:bodyPr>
          <a:lstStyle/>
          <a:p>
            <a:r>
              <a:rPr lang="es-PE" sz="2400" dirty="0">
                <a:latin typeface="Calibri Light" panose="020F0302020204030204" pitchFamily="34" charset="0"/>
                <a:cs typeface="Calibri Light" panose="020F0302020204030204" pitchFamily="34" charset="0"/>
              </a:rPr>
              <a:t>Verificar que el sistema de auditorías del SMS comprenda:</a:t>
            </a:r>
          </a:p>
        </p:txBody>
      </p:sp>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16416" r="16416"/>
          <a:stretch>
            <a:fillRect/>
          </a:stretch>
        </p:blipFill>
        <p:spPr>
          <a:xfrm>
            <a:off x="760413" y="1411288"/>
            <a:ext cx="3360737" cy="3335337"/>
          </a:xfrm>
        </p:spPr>
      </p:pic>
      <p:pic>
        <p:nvPicPr>
          <p:cNvPr id="9" name="Picture Placeholder 8"/>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6413" r="16413"/>
          <a:stretch>
            <a:fillRect/>
          </a:stretch>
        </p:blipFill>
        <p:spPr>
          <a:xfrm>
            <a:off x="4337050" y="1411288"/>
            <a:ext cx="3360738" cy="3335337"/>
          </a:xfrm>
        </p:spPr>
      </p:pic>
      <p:pic>
        <p:nvPicPr>
          <p:cNvPr id="10" name="Picture Placeholder 9"/>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16413" r="16413"/>
          <a:stretch>
            <a:fillRect/>
          </a:stretch>
        </p:blipFill>
        <p:spPr>
          <a:xfrm>
            <a:off x="7905750" y="1411288"/>
            <a:ext cx="3360738" cy="3335337"/>
          </a:xfrm>
        </p:spPr>
      </p:pic>
    </p:spTree>
    <p:extLst>
      <p:ext uri="{BB962C8B-B14F-4D97-AF65-F5344CB8AC3E}">
        <p14:creationId xmlns:p14="http://schemas.microsoft.com/office/powerpoint/2010/main" val="18892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outVertical)">
                                      <p:cBhvr>
                                        <p:cTn id="11" dur="500"/>
                                        <p:tgtEl>
                                          <p:spTgt spid="20"/>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outVertical)">
                                      <p:cBhvr>
                                        <p:cTn id="14" dur="500"/>
                                        <p:tgtEl>
                                          <p:spTgt spid="21"/>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out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3145" r="23145"/>
          <a:stretch>
            <a:fillRect/>
          </a:stretch>
        </p:blipFill>
        <p:spPr>
          <a:xfrm>
            <a:off x="6218238" y="1260475"/>
            <a:ext cx="5135562" cy="5378450"/>
          </a:xfrm>
        </p:spPr>
      </p:pic>
      <p:pic>
        <p:nvPicPr>
          <p:cNvPr id="3" name="Picture Placeholder 2"/>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6714" r="16714"/>
          <a:stretch>
            <a:fillRect/>
          </a:stretch>
        </p:blipFill>
        <p:spPr>
          <a:xfrm>
            <a:off x="838200" y="1260475"/>
            <a:ext cx="5135563" cy="5378450"/>
          </a:xfrm>
        </p:spPr>
      </p:pic>
      <p:sp>
        <p:nvSpPr>
          <p:cNvPr id="9" name="Title 8"/>
          <p:cNvSpPr>
            <a:spLocks noGrp="1"/>
          </p:cNvSpPr>
          <p:nvPr>
            <p:ph type="title"/>
          </p:nvPr>
        </p:nvSpPr>
        <p:spPr>
          <a:xfrm>
            <a:off x="660400" y="365127"/>
            <a:ext cx="3773814" cy="895349"/>
          </a:xfrm>
        </p:spPr>
        <p:txBody>
          <a:bodyPr/>
          <a:lstStyle/>
          <a:p>
            <a:r>
              <a:rPr lang="en-US" b="1" dirty="0" smtClean="0"/>
              <a:t>¿</a:t>
            </a:r>
            <a:r>
              <a:rPr lang="en-US" b="1" dirty="0" err="1" smtClean="0"/>
              <a:t>Qué</a:t>
            </a:r>
            <a:r>
              <a:rPr lang="en-US" b="1" dirty="0" smtClean="0"/>
              <a:t> se </a:t>
            </a:r>
            <a:r>
              <a:rPr lang="en-US" b="1" dirty="0" err="1" smtClean="0"/>
              <a:t>evalúa</a:t>
            </a:r>
            <a:r>
              <a:rPr lang="en-US" b="1" dirty="0" smtClean="0"/>
              <a:t>?</a:t>
            </a:r>
            <a:endParaRPr lang="id-ID" b="1" dirty="0"/>
          </a:p>
        </p:txBody>
      </p:sp>
      <p:sp>
        <p:nvSpPr>
          <p:cNvPr id="12" name="Rectangle 11"/>
          <p:cNvSpPr/>
          <p:nvPr/>
        </p:nvSpPr>
        <p:spPr>
          <a:xfrm>
            <a:off x="2127598" y="5283214"/>
            <a:ext cx="3862800" cy="135557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a:off x="6197311" y="5291681"/>
            <a:ext cx="3862800" cy="1347111"/>
          </a:xfrm>
          <a:prstGeom prst="rect">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TextBox 29"/>
          <p:cNvSpPr txBox="1"/>
          <p:nvPr/>
        </p:nvSpPr>
        <p:spPr>
          <a:xfrm>
            <a:off x="6193512" y="5283214"/>
            <a:ext cx="3842310" cy="1200329"/>
          </a:xfrm>
          <a:prstGeom prst="rect">
            <a:avLst/>
          </a:prstGeom>
          <a:noFill/>
        </p:spPr>
        <p:txBody>
          <a:bodyPr wrap="square" rtlCol="0">
            <a:spAutoFit/>
          </a:bodyPr>
          <a:lstStyle/>
          <a:p>
            <a:r>
              <a:rPr lang="es-PE" sz="2400" dirty="0">
                <a:solidFill>
                  <a:schemeClr val="bg1"/>
                </a:solidFill>
                <a:latin typeface="+mj-lt"/>
              </a:rPr>
              <a:t>Si los principios, políticas y prácticas están vinculadas a los objetivos de SMS</a:t>
            </a:r>
          </a:p>
        </p:txBody>
      </p:sp>
      <p:sp>
        <p:nvSpPr>
          <p:cNvPr id="31" name="TextBox 30"/>
          <p:cNvSpPr txBox="1"/>
          <p:nvPr/>
        </p:nvSpPr>
        <p:spPr>
          <a:xfrm>
            <a:off x="2152650" y="5339580"/>
            <a:ext cx="3821550" cy="830997"/>
          </a:xfrm>
          <a:prstGeom prst="rect">
            <a:avLst/>
          </a:prstGeom>
          <a:noFill/>
        </p:spPr>
        <p:txBody>
          <a:bodyPr wrap="square" rtlCol="0">
            <a:spAutoFit/>
          </a:bodyPr>
          <a:lstStyle/>
          <a:p>
            <a:r>
              <a:rPr lang="es-PE" sz="2400" dirty="0">
                <a:solidFill>
                  <a:schemeClr val="bg1"/>
                </a:solidFill>
                <a:latin typeface="+mj-lt"/>
              </a:rPr>
              <a:t>Si recibe el respaldo de los procesos de calidad.</a:t>
            </a:r>
          </a:p>
        </p:txBody>
      </p:sp>
      <p:sp>
        <p:nvSpPr>
          <p:cNvPr id="32" name="TextBox 31"/>
          <p:cNvSpPr txBox="1"/>
          <p:nvPr/>
        </p:nvSpPr>
        <p:spPr>
          <a:xfrm>
            <a:off x="5348614" y="429479"/>
            <a:ext cx="6005186" cy="830997"/>
          </a:xfrm>
          <a:prstGeom prst="rect">
            <a:avLst/>
          </a:prstGeom>
          <a:noFill/>
        </p:spPr>
        <p:txBody>
          <a:bodyPr wrap="square" rtlCol="0">
            <a:spAutoFit/>
          </a:bodyPr>
          <a:lstStyle/>
          <a:p>
            <a:r>
              <a:rPr lang="es-PE" sz="2400" dirty="0">
                <a:latin typeface="Calibri Light" panose="020F0302020204030204" pitchFamily="34" charset="0"/>
                <a:cs typeface="Calibri Light" panose="020F0302020204030204" pitchFamily="34" charset="0"/>
              </a:rPr>
              <a:t>Si ha sido integrado al programa existente de auditorías de calidad, verificar:</a:t>
            </a:r>
          </a:p>
        </p:txBody>
      </p:sp>
    </p:spTree>
    <p:extLst>
      <p:ext uri="{BB962C8B-B14F-4D97-AF65-F5344CB8AC3E}">
        <p14:creationId xmlns:p14="http://schemas.microsoft.com/office/powerpoint/2010/main" val="66411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34403" y="5579635"/>
            <a:ext cx="2167003" cy="523220"/>
          </a:xfrm>
          <a:prstGeom prst="rect">
            <a:avLst/>
          </a:prstGeom>
          <a:noFill/>
        </p:spPr>
        <p:txBody>
          <a:bodyPr wrap="square" rtlCol="0">
            <a:spAutoFit/>
          </a:bodyPr>
          <a:lstStyle/>
          <a:p>
            <a:pPr algn="ctr"/>
            <a:r>
              <a:rPr lang="en-US" sz="2800" dirty="0" smtClean="0">
                <a:solidFill>
                  <a:schemeClr val="accent4"/>
                </a:solidFill>
                <a:latin typeface="Calibri Light" panose="020F0302020204030204" pitchFamily="34" charset="0"/>
                <a:cs typeface="Calibri Light" panose="020F0302020204030204" pitchFamily="34" charset="0"/>
              </a:rPr>
              <a:t>3.3 (ii)(b)</a:t>
            </a:r>
            <a:endParaRPr lang="es-PE" sz="2800" dirty="0">
              <a:solidFill>
                <a:schemeClr val="accent4"/>
              </a:solidFill>
              <a:latin typeface="Calibri Light" panose="020F0302020204030204" pitchFamily="34" charset="0"/>
              <a:cs typeface="Calibri Light" panose="020F0302020204030204" pitchFamily="34" charset="0"/>
            </a:endParaRPr>
          </a:p>
        </p:txBody>
      </p:sp>
      <p:pic>
        <p:nvPicPr>
          <p:cNvPr id="4" name="Picture Placeholder 3"/>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03" t="36797" r="103" b="-61"/>
          <a:stretch/>
        </p:blipFill>
        <p:spPr>
          <a:xfrm>
            <a:off x="-4763" y="-6350"/>
            <a:ext cx="12196763" cy="5418138"/>
          </a:xfrm>
        </p:spPr>
      </p:pic>
      <p:sp>
        <p:nvSpPr>
          <p:cNvPr id="12" name="Text Placeholder 9"/>
          <p:cNvSpPr>
            <a:spLocks noGrp="1"/>
          </p:cNvSpPr>
          <p:nvPr>
            <p:ph type="body" sz="quarter" idx="19"/>
          </p:nvPr>
        </p:nvSpPr>
        <p:spPr>
          <a:xfrm>
            <a:off x="5674291" y="4597724"/>
            <a:ext cx="6361076" cy="2069468"/>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Autofit/>
          </a:bodyPr>
          <a:lstStyle/>
          <a:p>
            <a:pPr marL="177800" lvl="1" algn="just"/>
            <a:r>
              <a:rPr lang="es-PE" sz="2400" i="1" dirty="0">
                <a:solidFill>
                  <a:schemeClr val="bg1"/>
                </a:solidFill>
                <a:latin typeface="Georgia" panose="02040502050405020303" pitchFamily="18" charset="0"/>
                <a:cs typeface="Georgia"/>
              </a:rPr>
              <a:t>Establecer  otros programas de revisión/estudio de SMS operacional, donde corresponda.</a:t>
            </a:r>
          </a:p>
        </p:txBody>
      </p:sp>
    </p:spTree>
    <p:extLst>
      <p:ext uri="{BB962C8B-B14F-4D97-AF65-F5344CB8AC3E}">
        <p14:creationId xmlns:p14="http://schemas.microsoft.com/office/powerpoint/2010/main" val="9657511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2290"/>
          </a:xfrm>
        </p:spPr>
        <p:txBody>
          <a:bodyPr/>
          <a:lstStyle/>
          <a:p>
            <a:r>
              <a:rPr lang="es-PE" b="1" dirty="0" smtClean="0">
                <a:latin typeface="Calibri Light" panose="020F0302020204030204" pitchFamily="34" charset="0"/>
                <a:cs typeface="Calibri Light" panose="020F0302020204030204" pitchFamily="34" charset="0"/>
              </a:rPr>
              <a:t>Otras fuentes de información</a:t>
            </a:r>
            <a:endParaRPr lang="es-PE" b="1" dirty="0">
              <a:latin typeface="Calibri Light" panose="020F0302020204030204" pitchFamily="34" charset="0"/>
              <a:cs typeface="Calibri Light" panose="020F0302020204030204" pitchFamily="34" charset="0"/>
            </a:endParaRPr>
          </a:p>
        </p:txBody>
      </p:sp>
      <p:grpSp>
        <p:nvGrpSpPr>
          <p:cNvPr id="4" name="Group 3"/>
          <p:cNvGrpSpPr/>
          <p:nvPr/>
        </p:nvGrpSpPr>
        <p:grpSpPr>
          <a:xfrm>
            <a:off x="780289" y="1690688"/>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grpSp>
        <p:nvGrpSpPr>
          <p:cNvPr id="29" name="Group 28"/>
          <p:cNvGrpSpPr/>
          <p:nvPr/>
        </p:nvGrpSpPr>
        <p:grpSpPr>
          <a:xfrm>
            <a:off x="1493590" y="2571695"/>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grpSp>
        <p:nvGrpSpPr>
          <p:cNvPr id="39" name="Group 38"/>
          <p:cNvGrpSpPr/>
          <p:nvPr/>
        </p:nvGrpSpPr>
        <p:grpSpPr>
          <a:xfrm>
            <a:off x="2207606" y="3471357"/>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grpSp>
        <p:nvGrpSpPr>
          <p:cNvPr id="48" name="Group 47"/>
          <p:cNvGrpSpPr/>
          <p:nvPr/>
        </p:nvGrpSpPr>
        <p:grpSpPr>
          <a:xfrm>
            <a:off x="2935316" y="4362615"/>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sp>
        <p:nvSpPr>
          <p:cNvPr id="51" name="Rectangle 50"/>
          <p:cNvSpPr/>
          <p:nvPr/>
        </p:nvSpPr>
        <p:spPr>
          <a:xfrm>
            <a:off x="1653242" y="1533578"/>
            <a:ext cx="7696160" cy="1015663"/>
          </a:xfrm>
          <a:prstGeom prst="rect">
            <a:avLst/>
          </a:prstGeom>
        </p:spPr>
        <p:txBody>
          <a:bodyPr wrap="square">
            <a:spAutoFit/>
          </a:bodyPr>
          <a:lstStyle/>
          <a:p>
            <a:pPr lvl="0" algn="just"/>
            <a:r>
              <a:rPr lang="es-PE" sz="2000" dirty="0" smtClean="0">
                <a:latin typeface="Calibri Light" panose="020F0302020204030204" pitchFamily="34" charset="0"/>
                <a:cs typeface="Calibri Light" panose="020F0302020204030204" pitchFamily="34" charset="0"/>
              </a:rPr>
              <a:t>El</a:t>
            </a:r>
            <a:r>
              <a:rPr lang="es-PE" sz="2000" dirty="0" smtClean="0">
                <a:solidFill>
                  <a:prstClr val="black">
                    <a:lumMod val="65000"/>
                    <a:lumOff val="35000"/>
                  </a:prstClr>
                </a:solidFill>
                <a:latin typeface="Calibri Light" panose="020F0302020204030204" pitchFamily="34" charset="0"/>
                <a:cs typeface="Calibri Light" panose="020F0302020204030204" pitchFamily="34" charset="0"/>
              </a:rPr>
              <a:t> </a:t>
            </a:r>
            <a:r>
              <a:rPr lang="es-PE" sz="2000" b="1" dirty="0" smtClean="0">
                <a:solidFill>
                  <a:srgbClr val="C00000"/>
                </a:solidFill>
                <a:latin typeface="Calibri Light" panose="020F0302020204030204" pitchFamily="34" charset="0"/>
                <a:cs typeface="Calibri Light" panose="020F0302020204030204" pitchFamily="34" charset="0"/>
              </a:rPr>
              <a:t>estudio de seguridad operacional </a:t>
            </a:r>
            <a:r>
              <a:rPr lang="es-PE" sz="2000" dirty="0" smtClean="0">
                <a:latin typeface="Calibri Light" panose="020F0302020204030204" pitchFamily="34" charset="0"/>
                <a:cs typeface="Calibri Light" panose="020F0302020204030204" pitchFamily="34" charset="0"/>
              </a:rPr>
              <a:t>es un análisis usado para obtener una comprensión de los amplios temas de seguridad operacional o aquellos de una naturaleza global</a:t>
            </a:r>
            <a:endParaRPr kumimoji="0" lang="es-PE" sz="2000" b="0" i="0" u="none" strike="noStrike" kern="1200" cap="none" spc="0" normalizeH="0" baseline="0" dirty="0">
              <a:ln>
                <a:noFill/>
              </a:ln>
              <a:effectLst/>
              <a:uLnTx/>
              <a:uFillTx/>
              <a:latin typeface="Calibri Light" panose="020F0302020204030204" pitchFamily="34" charset="0"/>
              <a:cs typeface="Calibri Light" panose="020F0302020204030204" pitchFamily="34" charset="0"/>
            </a:endParaRPr>
          </a:p>
        </p:txBody>
      </p:sp>
      <p:sp>
        <p:nvSpPr>
          <p:cNvPr id="52" name="Rectangle 51"/>
          <p:cNvSpPr/>
          <p:nvPr/>
        </p:nvSpPr>
        <p:spPr>
          <a:xfrm>
            <a:off x="2375898" y="2469849"/>
            <a:ext cx="7696160" cy="1015663"/>
          </a:xfrm>
          <a:prstGeom prst="rect">
            <a:avLst/>
          </a:prstGeom>
        </p:spPr>
        <p:txBody>
          <a:bodyPr wrap="square">
            <a:spAutoFit/>
          </a:bodyPr>
          <a:lstStyle/>
          <a:p>
            <a:pPr lvl="0" algn="just"/>
            <a:r>
              <a:rPr lang="es-PE" sz="2000" dirty="0" smtClean="0">
                <a:latin typeface="Calibri Light" panose="020F0302020204030204" pitchFamily="34" charset="0"/>
                <a:cs typeface="Calibri Light" panose="020F0302020204030204" pitchFamily="34" charset="0"/>
              </a:rPr>
              <a:t>Las</a:t>
            </a:r>
            <a:r>
              <a:rPr lang="es-PE" sz="2000" dirty="0" smtClean="0">
                <a:solidFill>
                  <a:prstClr val="black">
                    <a:lumMod val="65000"/>
                    <a:lumOff val="35000"/>
                  </a:prstClr>
                </a:solidFill>
                <a:latin typeface="Calibri Light" panose="020F0302020204030204" pitchFamily="34" charset="0"/>
                <a:cs typeface="Calibri Light" panose="020F0302020204030204" pitchFamily="34" charset="0"/>
              </a:rPr>
              <a:t> </a:t>
            </a:r>
            <a:r>
              <a:rPr lang="es-PE" sz="2000" b="1" dirty="0" smtClean="0">
                <a:solidFill>
                  <a:srgbClr val="C00000"/>
                </a:solidFill>
                <a:latin typeface="Calibri Light" panose="020F0302020204030204" pitchFamily="34" charset="0"/>
                <a:cs typeface="Calibri Light" panose="020F0302020204030204" pitchFamily="34" charset="0"/>
              </a:rPr>
              <a:t>revisiones de seguridad operacional</a:t>
            </a:r>
            <a:r>
              <a:rPr lang="es-PE" sz="2000" dirty="0" smtClean="0">
                <a:solidFill>
                  <a:prstClr val="black">
                    <a:lumMod val="65000"/>
                    <a:lumOff val="35000"/>
                  </a:prstClr>
                </a:solidFill>
                <a:latin typeface="Calibri Light" panose="020F0302020204030204" pitchFamily="34" charset="0"/>
                <a:cs typeface="Calibri Light" panose="020F0302020204030204" pitchFamily="34" charset="0"/>
              </a:rPr>
              <a:t>.  </a:t>
            </a:r>
            <a:r>
              <a:rPr lang="es-PE" sz="2000" dirty="0" smtClean="0">
                <a:latin typeface="Calibri Light" panose="020F0302020204030204" pitchFamily="34" charset="0"/>
                <a:cs typeface="Calibri Light" panose="020F0302020204030204" pitchFamily="34" charset="0"/>
              </a:rPr>
              <a:t>Estas se llevan a cabo durante la introducción de nuevas tecnologías, nuevos procedimientos o cambios sistémicos </a:t>
            </a:r>
            <a:endParaRPr kumimoji="0" lang="es-PE" sz="2000" b="0" i="0" u="none" strike="noStrike" kern="1200" cap="none" spc="0" normalizeH="0" baseline="0" dirty="0">
              <a:ln>
                <a:noFill/>
              </a:ln>
              <a:effectLst/>
              <a:uLnTx/>
              <a:uFillTx/>
              <a:latin typeface="Calibri Light" panose="020F0302020204030204" pitchFamily="34" charset="0"/>
              <a:cs typeface="Calibri Light" panose="020F0302020204030204" pitchFamily="34" charset="0"/>
            </a:endParaRPr>
          </a:p>
        </p:txBody>
      </p:sp>
      <p:sp>
        <p:nvSpPr>
          <p:cNvPr id="53" name="Rectangle 52"/>
          <p:cNvSpPr/>
          <p:nvPr/>
        </p:nvSpPr>
        <p:spPr>
          <a:xfrm>
            <a:off x="3119098" y="3486946"/>
            <a:ext cx="7696160" cy="707886"/>
          </a:xfrm>
          <a:prstGeom prst="rect">
            <a:avLst/>
          </a:prstGeom>
        </p:spPr>
        <p:txBody>
          <a:bodyPr wrap="square">
            <a:spAutoFit/>
          </a:bodyPr>
          <a:lstStyle/>
          <a:p>
            <a:pPr lvl="0" algn="just"/>
            <a:r>
              <a:rPr lang="es-PE" sz="2000" dirty="0" smtClean="0">
                <a:latin typeface="Calibri Light" panose="020F0302020204030204" pitchFamily="34" charset="0"/>
                <a:cs typeface="Calibri Light" panose="020F0302020204030204" pitchFamily="34" charset="0"/>
              </a:rPr>
              <a:t>Los</a:t>
            </a:r>
            <a:r>
              <a:rPr lang="es-PE" sz="2000" dirty="0" smtClean="0">
                <a:solidFill>
                  <a:prstClr val="black">
                    <a:lumMod val="65000"/>
                    <a:lumOff val="35000"/>
                  </a:prstClr>
                </a:solidFill>
                <a:latin typeface="Calibri Light" panose="020F0302020204030204" pitchFamily="34" charset="0"/>
                <a:cs typeface="Calibri Light" panose="020F0302020204030204" pitchFamily="34" charset="0"/>
              </a:rPr>
              <a:t> </a:t>
            </a:r>
            <a:r>
              <a:rPr lang="es-PE" sz="2000" b="1" dirty="0" smtClean="0">
                <a:solidFill>
                  <a:srgbClr val="C00000"/>
                </a:solidFill>
                <a:latin typeface="Calibri Light" panose="020F0302020204030204" pitchFamily="34" charset="0"/>
                <a:cs typeface="Calibri Light" panose="020F0302020204030204" pitchFamily="34" charset="0"/>
              </a:rPr>
              <a:t>estudios de seguridad operacional </a:t>
            </a:r>
            <a:r>
              <a:rPr lang="es-PE" sz="2000" dirty="0" smtClean="0">
                <a:latin typeface="Calibri Light" panose="020F0302020204030204" pitchFamily="34" charset="0"/>
                <a:cs typeface="Calibri Light" panose="020F0302020204030204" pitchFamily="34" charset="0"/>
              </a:rPr>
              <a:t>examinan los procedimientos o procesos relacionados con una operación específica</a:t>
            </a:r>
            <a:endParaRPr kumimoji="0" lang="es-PE" sz="2000" b="0" i="0" u="none" strike="noStrike" kern="1200" cap="none" spc="0" normalizeH="0" baseline="0" dirty="0">
              <a:ln>
                <a:noFill/>
              </a:ln>
              <a:effectLst/>
              <a:uLnTx/>
              <a:uFillTx/>
              <a:latin typeface="Calibri Light" panose="020F0302020204030204" pitchFamily="34" charset="0"/>
              <a:cs typeface="Calibri Light" panose="020F0302020204030204" pitchFamily="34" charset="0"/>
            </a:endParaRPr>
          </a:p>
        </p:txBody>
      </p:sp>
      <p:sp>
        <p:nvSpPr>
          <p:cNvPr id="54" name="Rectangle 53"/>
          <p:cNvSpPr/>
          <p:nvPr/>
        </p:nvSpPr>
        <p:spPr>
          <a:xfrm>
            <a:off x="3792351" y="4378671"/>
            <a:ext cx="7696160" cy="707886"/>
          </a:xfrm>
          <a:prstGeom prst="rect">
            <a:avLst/>
          </a:prstGeom>
        </p:spPr>
        <p:txBody>
          <a:bodyPr wrap="square">
            <a:spAutoFit/>
          </a:bodyPr>
          <a:lstStyle/>
          <a:p>
            <a:pPr lvl="0" algn="just"/>
            <a:r>
              <a:rPr lang="es-PE" sz="2000" dirty="0" smtClean="0">
                <a:latin typeface="Calibri Light" panose="020F0302020204030204" pitchFamily="34" charset="0"/>
                <a:cs typeface="Calibri Light" panose="020F0302020204030204" pitchFamily="34" charset="0"/>
              </a:rPr>
              <a:t>Las</a:t>
            </a:r>
            <a:r>
              <a:rPr lang="es-PE" sz="2000" dirty="0" smtClean="0">
                <a:solidFill>
                  <a:prstClr val="black">
                    <a:lumMod val="65000"/>
                    <a:lumOff val="35000"/>
                  </a:prstClr>
                </a:solidFill>
                <a:latin typeface="Calibri Light" panose="020F0302020204030204" pitchFamily="34" charset="0"/>
                <a:cs typeface="Calibri Light" panose="020F0302020204030204" pitchFamily="34" charset="0"/>
              </a:rPr>
              <a:t> </a:t>
            </a:r>
            <a:r>
              <a:rPr lang="es-PE" sz="2000" b="1" dirty="0" smtClean="0">
                <a:solidFill>
                  <a:srgbClr val="C00000"/>
                </a:solidFill>
                <a:latin typeface="Calibri Light" panose="020F0302020204030204" pitchFamily="34" charset="0"/>
                <a:cs typeface="Calibri Light" panose="020F0302020204030204" pitchFamily="34" charset="0"/>
              </a:rPr>
              <a:t>auditorías</a:t>
            </a:r>
            <a:r>
              <a:rPr lang="es-PE" sz="2000" dirty="0" smtClean="0">
                <a:solidFill>
                  <a:prstClr val="black">
                    <a:lumMod val="65000"/>
                    <a:lumOff val="35000"/>
                  </a:prstClr>
                </a:solidFill>
                <a:latin typeface="Calibri Light" panose="020F0302020204030204" pitchFamily="34" charset="0"/>
                <a:cs typeface="Calibri Light" panose="020F0302020204030204" pitchFamily="34" charset="0"/>
              </a:rPr>
              <a:t> </a:t>
            </a:r>
            <a:r>
              <a:rPr lang="es-PE" sz="2000" dirty="0" smtClean="0">
                <a:latin typeface="Calibri Light" panose="020F0302020204030204" pitchFamily="34" charset="0"/>
                <a:cs typeface="Calibri Light" panose="020F0302020204030204" pitchFamily="34" charset="0"/>
              </a:rPr>
              <a:t>se centran en la integridad del SMS de la organización y en sus sistemas de respaldo</a:t>
            </a:r>
            <a:endParaRPr kumimoji="0" lang="es-PE" sz="2000" b="0" i="0" u="none" strike="noStrike" kern="1200" cap="none" spc="0" normalizeH="0" baseline="0" dirty="0">
              <a:ln>
                <a:noFill/>
              </a:ln>
              <a:effectLst/>
              <a:uLnTx/>
              <a:uFillTx/>
              <a:latin typeface="Calibri Light" panose="020F0302020204030204" pitchFamily="34" charset="0"/>
              <a:cs typeface="Calibri Light" panose="020F0302020204030204" pitchFamily="34" charset="0"/>
            </a:endParaRPr>
          </a:p>
        </p:txBody>
      </p:sp>
      <p:grpSp>
        <p:nvGrpSpPr>
          <p:cNvPr id="59" name="Group 58"/>
          <p:cNvGrpSpPr/>
          <p:nvPr/>
        </p:nvGrpSpPr>
        <p:grpSpPr>
          <a:xfrm>
            <a:off x="1119805" y="1895648"/>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grpSp>
        <p:nvGrpSpPr>
          <p:cNvPr id="62" name="Group 61"/>
          <p:cNvGrpSpPr/>
          <p:nvPr/>
        </p:nvGrpSpPr>
        <p:grpSpPr>
          <a:xfrm>
            <a:off x="3268411" y="4569210"/>
            <a:ext cx="303206" cy="302205"/>
            <a:chOff x="2437300" y="1144829"/>
            <a:chExt cx="400024" cy="398703"/>
          </a:xfrm>
          <a:solidFill>
            <a:schemeClr val="bg2"/>
          </a:solidFill>
        </p:grpSpPr>
        <p:sp>
          <p:nvSpPr>
            <p:cNvPr id="63"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64"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sp>
        <p:nvSpPr>
          <p:cNvPr id="65" name="Freeform 60"/>
          <p:cNvSpPr>
            <a:spLocks noEditPoints="1"/>
          </p:cNvSpPr>
          <p:nvPr/>
        </p:nvSpPr>
        <p:spPr bwMode="auto">
          <a:xfrm>
            <a:off x="1814493" y="2777787"/>
            <a:ext cx="303206" cy="303206"/>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nvGrpSpPr>
          <p:cNvPr id="66" name="Group 65"/>
          <p:cNvGrpSpPr/>
          <p:nvPr/>
        </p:nvGrpSpPr>
        <p:grpSpPr>
          <a:xfrm>
            <a:off x="2540703" y="3696962"/>
            <a:ext cx="303207" cy="264180"/>
            <a:chOff x="837205" y="5167510"/>
            <a:chExt cx="400024" cy="348536"/>
          </a:xfrm>
          <a:solidFill>
            <a:schemeClr val="bg2"/>
          </a:solidFill>
        </p:grpSpPr>
        <p:sp>
          <p:nvSpPr>
            <p:cNvPr id="67"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68" name="Freeform 45"/>
            <p:cNvSpPr>
              <a:spLocks/>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69" name="Oval 46"/>
            <p:cNvSpPr>
              <a:spLocks noChangeArrowheads="1"/>
            </p:cNvSpPr>
            <p:nvPr/>
          </p:nvSpPr>
          <p:spPr bwMode="auto">
            <a:xfrm>
              <a:off x="1187061" y="5442114"/>
              <a:ext cx="50168" cy="73932"/>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sp>
        <p:nvSpPr>
          <p:cNvPr id="70" name="TextBox 69"/>
          <p:cNvSpPr txBox="1"/>
          <p:nvPr/>
        </p:nvSpPr>
        <p:spPr>
          <a:xfrm>
            <a:off x="0" y="1774581"/>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dirty="0" smtClean="0">
                <a:ln>
                  <a:noFill/>
                </a:ln>
                <a:solidFill>
                  <a:srgbClr val="4472C4"/>
                </a:solidFill>
                <a:effectLst/>
                <a:uLnTx/>
                <a:uFillTx/>
                <a:latin typeface="Calibri Light" panose="020F0302020204030204" pitchFamily="34" charset="0"/>
                <a:cs typeface="Calibri Light" panose="020F0302020204030204" pitchFamily="34" charset="0"/>
              </a:rPr>
              <a:t>01</a:t>
            </a:r>
            <a:endParaRPr kumimoji="0" lang="es-PE" sz="2800" b="0" i="0" u="none" strike="noStrike" kern="1200" cap="none" spc="0" normalizeH="0" baseline="0" dirty="0">
              <a:ln>
                <a:noFill/>
              </a:ln>
              <a:solidFill>
                <a:srgbClr val="4472C4"/>
              </a:solidFill>
              <a:effectLst/>
              <a:uLnTx/>
              <a:uFillTx/>
              <a:latin typeface="Calibri Light" panose="020F0302020204030204" pitchFamily="34" charset="0"/>
              <a:cs typeface="Calibri Light" panose="020F0302020204030204" pitchFamily="34" charset="0"/>
            </a:endParaRPr>
          </a:p>
        </p:txBody>
      </p:sp>
      <p:sp>
        <p:nvSpPr>
          <p:cNvPr id="71" name="TextBox 70"/>
          <p:cNvSpPr txBox="1"/>
          <p:nvPr/>
        </p:nvSpPr>
        <p:spPr>
          <a:xfrm>
            <a:off x="697383" y="2655588"/>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dirty="0" smtClean="0">
                <a:ln>
                  <a:noFill/>
                </a:ln>
                <a:solidFill>
                  <a:srgbClr val="ED7D31"/>
                </a:solidFill>
                <a:effectLst/>
                <a:uLnTx/>
                <a:uFillTx/>
                <a:latin typeface="Calibri Light" panose="020F0302020204030204" pitchFamily="34" charset="0"/>
                <a:cs typeface="Calibri Light" panose="020F0302020204030204" pitchFamily="34" charset="0"/>
              </a:rPr>
              <a:t>02</a:t>
            </a:r>
            <a:endParaRPr kumimoji="0" lang="es-PE" sz="2800" b="0" i="0" u="none" strike="noStrike" kern="1200" cap="none" spc="0" normalizeH="0" baseline="0" dirty="0">
              <a:ln>
                <a:noFill/>
              </a:ln>
              <a:solidFill>
                <a:srgbClr val="ED7D31"/>
              </a:solidFill>
              <a:effectLst/>
              <a:uLnTx/>
              <a:uFillTx/>
              <a:latin typeface="Calibri Light" panose="020F0302020204030204" pitchFamily="34" charset="0"/>
              <a:cs typeface="Calibri Light" panose="020F0302020204030204" pitchFamily="34" charset="0"/>
            </a:endParaRPr>
          </a:p>
        </p:txBody>
      </p:sp>
      <p:sp>
        <p:nvSpPr>
          <p:cNvPr id="72" name="TextBox 71"/>
          <p:cNvSpPr txBox="1"/>
          <p:nvPr/>
        </p:nvSpPr>
        <p:spPr>
          <a:xfrm>
            <a:off x="1455874" y="3555250"/>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dirty="0" smtClean="0">
                <a:ln>
                  <a:noFill/>
                </a:ln>
                <a:solidFill>
                  <a:srgbClr val="A5A5A5"/>
                </a:solidFill>
                <a:effectLst/>
                <a:uLnTx/>
                <a:uFillTx/>
                <a:latin typeface="Calibri Light" panose="020F0302020204030204" pitchFamily="34" charset="0"/>
                <a:cs typeface="Calibri Light" panose="020F0302020204030204" pitchFamily="34" charset="0"/>
              </a:rPr>
              <a:t>03</a:t>
            </a:r>
            <a:endParaRPr kumimoji="0" lang="es-PE" sz="2800" b="0" i="0" u="none" strike="noStrike" kern="1200" cap="none" spc="0" normalizeH="0" baseline="0" dirty="0">
              <a:ln>
                <a:noFill/>
              </a:ln>
              <a:solidFill>
                <a:srgbClr val="A5A5A5"/>
              </a:solidFill>
              <a:effectLst/>
              <a:uLnTx/>
              <a:uFillTx/>
              <a:latin typeface="Calibri Light" panose="020F0302020204030204" pitchFamily="34" charset="0"/>
              <a:cs typeface="Calibri Light" panose="020F0302020204030204" pitchFamily="34" charset="0"/>
            </a:endParaRPr>
          </a:p>
        </p:txBody>
      </p:sp>
      <p:sp>
        <p:nvSpPr>
          <p:cNvPr id="73" name="TextBox 72"/>
          <p:cNvSpPr txBox="1"/>
          <p:nvPr/>
        </p:nvSpPr>
        <p:spPr>
          <a:xfrm>
            <a:off x="2153256" y="4365483"/>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dirty="0" smtClean="0">
                <a:ln>
                  <a:noFill/>
                </a:ln>
                <a:solidFill>
                  <a:srgbClr val="FFC000"/>
                </a:solidFill>
                <a:effectLst/>
                <a:uLnTx/>
                <a:uFillTx/>
                <a:latin typeface="Calibri Light" panose="020F0302020204030204" pitchFamily="34" charset="0"/>
                <a:cs typeface="Calibri Light" panose="020F0302020204030204" pitchFamily="34" charset="0"/>
              </a:rPr>
              <a:t>04</a:t>
            </a:r>
            <a:endParaRPr kumimoji="0" lang="es-PE" sz="2800" b="0" i="0" u="none" strike="noStrike" kern="1200" cap="none" spc="0" normalizeH="0" baseline="0" dirty="0">
              <a:ln>
                <a:noFill/>
              </a:ln>
              <a:solidFill>
                <a:srgbClr val="FFC000"/>
              </a:solidFill>
              <a:effectLst/>
              <a:uLnTx/>
              <a:uFillTx/>
              <a:latin typeface="Calibri Light" panose="020F0302020204030204" pitchFamily="34" charset="0"/>
              <a:cs typeface="Calibri Light" panose="020F0302020204030204" pitchFamily="34" charset="0"/>
            </a:endParaRPr>
          </a:p>
        </p:txBody>
      </p:sp>
      <p:grpSp>
        <p:nvGrpSpPr>
          <p:cNvPr id="38" name="Group 37"/>
          <p:cNvGrpSpPr/>
          <p:nvPr/>
        </p:nvGrpSpPr>
        <p:grpSpPr>
          <a:xfrm>
            <a:off x="3717376" y="5324026"/>
            <a:ext cx="884057" cy="715395"/>
            <a:chOff x="8438368" y="202797"/>
            <a:chExt cx="402431" cy="325654"/>
          </a:xfrm>
          <a:solidFill>
            <a:schemeClr val="accent6"/>
          </a:solidFill>
        </p:grpSpPr>
        <p:sp>
          <p:nvSpPr>
            <p:cNvPr id="42" name="Chevron 41"/>
            <p:cNvSpPr/>
            <p:nvPr userDrawn="1"/>
          </p:nvSpPr>
          <p:spPr>
            <a:xfrm>
              <a:off x="8438368"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43" name="Freeform 42"/>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sp>
        <p:nvSpPr>
          <p:cNvPr id="44" name="Rectangle 43"/>
          <p:cNvSpPr/>
          <p:nvPr/>
        </p:nvSpPr>
        <p:spPr>
          <a:xfrm>
            <a:off x="4602710" y="5181104"/>
            <a:ext cx="7589290" cy="1015663"/>
          </a:xfrm>
          <a:prstGeom prst="rect">
            <a:avLst/>
          </a:prstGeom>
        </p:spPr>
        <p:txBody>
          <a:bodyPr wrap="square">
            <a:spAutoFit/>
          </a:bodyPr>
          <a:lstStyle/>
          <a:p>
            <a:pPr lvl="0" algn="just"/>
            <a:r>
              <a:rPr lang="es-PE" sz="2000" dirty="0" smtClean="0">
                <a:latin typeface="Calibri Light" panose="020F0302020204030204" pitchFamily="34" charset="0"/>
                <a:cs typeface="Calibri Light" panose="020F0302020204030204" pitchFamily="34" charset="0"/>
              </a:rPr>
              <a:t>Las </a:t>
            </a:r>
            <a:r>
              <a:rPr lang="es-PE" sz="2000" b="1" dirty="0" smtClean="0">
                <a:solidFill>
                  <a:srgbClr val="C00000"/>
                </a:solidFill>
                <a:latin typeface="Calibri Light" panose="020F0302020204030204" pitchFamily="34" charset="0"/>
                <a:cs typeface="Calibri Light" panose="020F0302020204030204" pitchFamily="34" charset="0"/>
              </a:rPr>
              <a:t>investigaciones internas </a:t>
            </a:r>
            <a:r>
              <a:rPr lang="es-PE" sz="2000" dirty="0" smtClean="0">
                <a:latin typeface="Calibri Light" panose="020F0302020204030204" pitchFamily="34" charset="0"/>
                <a:cs typeface="Calibri Light" panose="020F0302020204030204" pitchFamily="34" charset="0"/>
              </a:rPr>
              <a:t>se llevan a cabo para ciertos eventos de seguridad operacional que pueden notificarse, de acuerdo con los requisitos internos o reglamentarios</a:t>
            </a:r>
            <a:endParaRPr kumimoji="0" lang="es-PE" sz="2000" b="0" i="0" u="none" strike="noStrike" kern="1200" cap="none" spc="0" normalizeH="0" baseline="0" dirty="0">
              <a:ln>
                <a:noFill/>
              </a:ln>
              <a:effectLst/>
              <a:uLnTx/>
              <a:uFillTx/>
              <a:latin typeface="Calibri Light" panose="020F0302020204030204" pitchFamily="34" charset="0"/>
              <a:cs typeface="Calibri Light" panose="020F0302020204030204" pitchFamily="34" charset="0"/>
            </a:endParaRPr>
          </a:p>
        </p:txBody>
      </p:sp>
      <p:grpSp>
        <p:nvGrpSpPr>
          <p:cNvPr id="45" name="Group 44"/>
          <p:cNvGrpSpPr/>
          <p:nvPr/>
        </p:nvGrpSpPr>
        <p:grpSpPr>
          <a:xfrm>
            <a:off x="4050471" y="5530621"/>
            <a:ext cx="303206" cy="302205"/>
            <a:chOff x="2437300" y="1144829"/>
            <a:chExt cx="400024" cy="398703"/>
          </a:xfrm>
          <a:solidFill>
            <a:schemeClr val="bg2"/>
          </a:solidFill>
        </p:grpSpPr>
        <p:sp>
          <p:nvSpPr>
            <p:cNvPr id="46"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sp>
          <p:nvSpPr>
            <p:cNvPr id="47"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s-PE" sz="1350" b="0" i="0" u="none" strike="noStrike" kern="1200" cap="none" spc="0" normalizeH="0" baseline="0" dirty="0">
                <a:ln>
                  <a:noFill/>
                </a:ln>
                <a:solidFill>
                  <a:prstClr val="black"/>
                </a:solidFill>
                <a:effectLst/>
                <a:uLnTx/>
                <a:uFillTx/>
                <a:latin typeface="Calibri Light" panose="020F0302020204030204" pitchFamily="34" charset="0"/>
                <a:cs typeface="Calibri Light" panose="020F0302020204030204" pitchFamily="34" charset="0"/>
              </a:endParaRPr>
            </a:p>
          </p:txBody>
        </p:sp>
      </p:grpSp>
      <p:sp>
        <p:nvSpPr>
          <p:cNvPr id="74" name="TextBox 73"/>
          <p:cNvSpPr txBox="1"/>
          <p:nvPr/>
        </p:nvSpPr>
        <p:spPr>
          <a:xfrm>
            <a:off x="2935316" y="5407919"/>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s-PE" sz="2800" b="0" i="0" u="none" strike="noStrike" kern="1200" cap="none" spc="0" normalizeH="0" baseline="0" dirty="0" smtClean="0">
                <a:ln>
                  <a:noFill/>
                </a:ln>
                <a:solidFill>
                  <a:schemeClr val="accent6">
                    <a:lumMod val="75000"/>
                  </a:schemeClr>
                </a:solidFill>
                <a:effectLst/>
                <a:uLnTx/>
                <a:uFillTx/>
                <a:latin typeface="Calibri Light" panose="020F0302020204030204" pitchFamily="34" charset="0"/>
                <a:cs typeface="Calibri Light" panose="020F0302020204030204" pitchFamily="34" charset="0"/>
              </a:rPr>
              <a:t>05</a:t>
            </a:r>
            <a:endParaRPr kumimoji="0" lang="es-PE" sz="2800" b="0" i="0" u="none" strike="noStrike" kern="1200" cap="none" spc="0" normalizeH="0" baseline="0" dirty="0">
              <a:ln>
                <a:noFill/>
              </a:ln>
              <a:solidFill>
                <a:schemeClr val="accent6">
                  <a:lumMod val="75000"/>
                </a:schemeClr>
              </a:solidFill>
              <a:effectLst/>
              <a:uLnTx/>
              <a:uFillTx/>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8502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1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p:tgtEl>
                                          <p:spTgt spid="38"/>
                                        </p:tgtEl>
                                        <p:attrNameLst>
                                          <p:attrName>ppt_x</p:attrName>
                                        </p:attrNameLst>
                                      </p:cBhvr>
                                      <p:tavLst>
                                        <p:tav tm="0">
                                          <p:val>
                                            <p:strVal val="#ppt_x-#ppt_w*1.125000"/>
                                          </p:val>
                                        </p:tav>
                                        <p:tav tm="100000">
                                          <p:val>
                                            <p:strVal val="#ppt_x"/>
                                          </p:val>
                                        </p:tav>
                                      </p:tavLst>
                                    </p:anim>
                                    <p:animEffect transition="in" filter="wipe(right)">
                                      <p:cBhvr>
                                        <p:cTn id="28" dur="500"/>
                                        <p:tgtEl>
                                          <p:spTgt spid="38"/>
                                        </p:tgtEl>
                                      </p:cBhvr>
                                    </p:animEffect>
                                  </p:childTnLst>
                                </p:cTn>
                              </p:par>
                            </p:childTnLst>
                          </p:cTn>
                        </p:par>
                        <p:par>
                          <p:cTn id="29" fill="hold">
                            <p:stCondLst>
                              <p:cond delay="2500"/>
                            </p:stCondLst>
                            <p:childTnLst>
                              <p:par>
                                <p:cTn id="30" presetID="22" presetClass="entr" presetSubtype="2"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right)">
                                      <p:cBhvr>
                                        <p:cTn id="32" dur="500"/>
                                        <p:tgtEl>
                                          <p:spTgt spid="70"/>
                                        </p:tgtEl>
                                      </p:cBhvr>
                                    </p:animEffect>
                                  </p:childTnLst>
                                </p:cTn>
                              </p:par>
                            </p:childTnLst>
                          </p:cTn>
                        </p:par>
                        <p:par>
                          <p:cTn id="33" fill="hold">
                            <p:stCondLst>
                              <p:cond delay="3000"/>
                            </p:stCondLst>
                            <p:childTnLst>
                              <p:par>
                                <p:cTn id="34" presetID="22" presetClass="entr" presetSubtype="2" fill="hold" grpId="0" nodeType="after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wipe(right)">
                                      <p:cBhvr>
                                        <p:cTn id="36" dur="500"/>
                                        <p:tgtEl>
                                          <p:spTgt spid="71"/>
                                        </p:tgtEl>
                                      </p:cBhvr>
                                    </p:animEffect>
                                  </p:childTnLst>
                                </p:cTn>
                              </p:par>
                            </p:childTnLst>
                          </p:cTn>
                        </p:par>
                        <p:par>
                          <p:cTn id="37" fill="hold">
                            <p:stCondLst>
                              <p:cond delay="3500"/>
                            </p:stCondLst>
                            <p:childTnLst>
                              <p:par>
                                <p:cTn id="38" presetID="22" presetClass="entr" presetSubtype="2" fill="hold" grpId="0" nodeType="afterEffect">
                                  <p:stCondLst>
                                    <p:cond delay="0"/>
                                  </p:stCondLst>
                                  <p:childTnLst>
                                    <p:set>
                                      <p:cBhvr>
                                        <p:cTn id="39" dur="1" fill="hold">
                                          <p:stCondLst>
                                            <p:cond delay="0"/>
                                          </p:stCondLst>
                                        </p:cTn>
                                        <p:tgtEl>
                                          <p:spTgt spid="72"/>
                                        </p:tgtEl>
                                        <p:attrNameLst>
                                          <p:attrName>style.visibility</p:attrName>
                                        </p:attrNameLst>
                                      </p:cBhvr>
                                      <p:to>
                                        <p:strVal val="visible"/>
                                      </p:to>
                                    </p:set>
                                    <p:animEffect transition="in" filter="wipe(right)">
                                      <p:cBhvr>
                                        <p:cTn id="40" dur="500"/>
                                        <p:tgtEl>
                                          <p:spTgt spid="72"/>
                                        </p:tgtEl>
                                      </p:cBhvr>
                                    </p:animEffect>
                                  </p:childTnLst>
                                </p:cTn>
                              </p:par>
                            </p:childTnLst>
                          </p:cTn>
                        </p:par>
                        <p:par>
                          <p:cTn id="41" fill="hold">
                            <p:stCondLst>
                              <p:cond delay="4000"/>
                            </p:stCondLst>
                            <p:childTnLst>
                              <p:par>
                                <p:cTn id="42" presetID="22" presetClass="entr" presetSubtype="2" fill="hold" grpId="0" nodeType="afterEffect">
                                  <p:stCondLst>
                                    <p:cond delay="0"/>
                                  </p:stCondLst>
                                  <p:childTnLst>
                                    <p:set>
                                      <p:cBhvr>
                                        <p:cTn id="43" dur="1" fill="hold">
                                          <p:stCondLst>
                                            <p:cond delay="0"/>
                                          </p:stCondLst>
                                        </p:cTn>
                                        <p:tgtEl>
                                          <p:spTgt spid="73"/>
                                        </p:tgtEl>
                                        <p:attrNameLst>
                                          <p:attrName>style.visibility</p:attrName>
                                        </p:attrNameLst>
                                      </p:cBhvr>
                                      <p:to>
                                        <p:strVal val="visible"/>
                                      </p:to>
                                    </p:set>
                                    <p:animEffect transition="in" filter="wipe(right)">
                                      <p:cBhvr>
                                        <p:cTn id="44" dur="500"/>
                                        <p:tgtEl>
                                          <p:spTgt spid="73"/>
                                        </p:tgtEl>
                                      </p:cBhvr>
                                    </p:animEffect>
                                  </p:childTnLst>
                                </p:cTn>
                              </p:par>
                            </p:childTnLst>
                          </p:cTn>
                        </p:par>
                        <p:par>
                          <p:cTn id="45" fill="hold">
                            <p:stCondLst>
                              <p:cond delay="4500"/>
                            </p:stCondLst>
                            <p:childTnLst>
                              <p:par>
                                <p:cTn id="46" presetID="22" presetClass="entr" presetSubtype="2" fill="hold" grpId="0" nodeType="after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right)">
                                      <p:cBhvr>
                                        <p:cTn id="48" dur="500"/>
                                        <p:tgtEl>
                                          <p:spTgt spid="74"/>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childTnLst>
                          </p:cTn>
                        </p:par>
                        <p:par>
                          <p:cTn id="53" fill="hold">
                            <p:stCondLst>
                              <p:cond delay="5500"/>
                            </p:stCondLst>
                            <p:childTnLst>
                              <p:par>
                                <p:cTn id="54" presetID="10" presetClass="entr" presetSubtype="0" fill="hold" grpId="0" nodeType="after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500"/>
                                        <p:tgtEl>
                                          <p:spTgt spid="65"/>
                                        </p:tgtEl>
                                      </p:cBhvr>
                                    </p:animEffect>
                                  </p:childTnLst>
                                </p:cTn>
                              </p:par>
                            </p:childTnLst>
                          </p:cTn>
                        </p:par>
                        <p:par>
                          <p:cTn id="57" fill="hold">
                            <p:stCondLst>
                              <p:cond delay="6000"/>
                            </p:stCondLst>
                            <p:childTnLst>
                              <p:par>
                                <p:cTn id="58" presetID="10" presetClass="entr" presetSubtype="0" fill="hold" nodeType="after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fade">
                                      <p:cBhvr>
                                        <p:cTn id="60" dur="500"/>
                                        <p:tgtEl>
                                          <p:spTgt spid="66"/>
                                        </p:tgtEl>
                                      </p:cBhvr>
                                    </p:animEffect>
                                  </p:childTnLst>
                                </p:cTn>
                              </p:par>
                            </p:childTnLst>
                          </p:cTn>
                        </p:par>
                        <p:par>
                          <p:cTn id="61" fill="hold">
                            <p:stCondLst>
                              <p:cond delay="6500"/>
                            </p:stCondLst>
                            <p:childTnLst>
                              <p:par>
                                <p:cTn id="62" presetID="10" presetClass="entr" presetSubtype="0" fill="hold"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childTnLst>
                          </p:cTn>
                        </p:par>
                        <p:par>
                          <p:cTn id="65" fill="hold">
                            <p:stCondLst>
                              <p:cond delay="7000"/>
                            </p:stCondLst>
                            <p:childTnLst>
                              <p:par>
                                <p:cTn id="66" presetID="10" presetClass="entr" presetSubtype="0" fill="hold"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left)">
                                      <p:cBhvr>
                                        <p:cTn id="72" dur="500"/>
                                        <p:tgtEl>
                                          <p:spTgt spid="51"/>
                                        </p:tgtEl>
                                      </p:cBhvr>
                                    </p:animEffect>
                                  </p:childTnLst>
                                </p:cTn>
                              </p:par>
                            </p:childTnLst>
                          </p:cTn>
                        </p:par>
                        <p:par>
                          <p:cTn id="73" fill="hold">
                            <p:stCondLst>
                              <p:cond delay="8000"/>
                            </p:stCondLst>
                            <p:childTnLst>
                              <p:par>
                                <p:cTn id="74" presetID="22" presetClass="entr" presetSubtype="8"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wipe(left)">
                                      <p:cBhvr>
                                        <p:cTn id="76" dur="500"/>
                                        <p:tgtEl>
                                          <p:spTgt spid="52"/>
                                        </p:tgtEl>
                                      </p:cBhvr>
                                    </p:animEffect>
                                  </p:childTnLst>
                                </p:cTn>
                              </p:par>
                            </p:childTnLst>
                          </p:cTn>
                        </p:par>
                        <p:par>
                          <p:cTn id="77" fill="hold">
                            <p:stCondLst>
                              <p:cond delay="8500"/>
                            </p:stCondLst>
                            <p:childTnLst>
                              <p:par>
                                <p:cTn id="78" presetID="22" presetClass="entr" presetSubtype="8" fill="hold" grpId="0" nodeType="afterEffect">
                                  <p:stCondLst>
                                    <p:cond delay="0"/>
                                  </p:stCondLst>
                                  <p:childTnLst>
                                    <p:set>
                                      <p:cBhvr>
                                        <p:cTn id="79" dur="1" fill="hold">
                                          <p:stCondLst>
                                            <p:cond delay="0"/>
                                          </p:stCondLst>
                                        </p:cTn>
                                        <p:tgtEl>
                                          <p:spTgt spid="53"/>
                                        </p:tgtEl>
                                        <p:attrNameLst>
                                          <p:attrName>style.visibility</p:attrName>
                                        </p:attrNameLst>
                                      </p:cBhvr>
                                      <p:to>
                                        <p:strVal val="visible"/>
                                      </p:to>
                                    </p:set>
                                    <p:animEffect transition="in" filter="wipe(left)">
                                      <p:cBhvr>
                                        <p:cTn id="80" dur="500"/>
                                        <p:tgtEl>
                                          <p:spTgt spid="53"/>
                                        </p:tgtEl>
                                      </p:cBhvr>
                                    </p:animEffect>
                                  </p:childTnLst>
                                </p:cTn>
                              </p:par>
                            </p:childTnLst>
                          </p:cTn>
                        </p:par>
                        <p:par>
                          <p:cTn id="81" fill="hold">
                            <p:stCondLst>
                              <p:cond delay="9000"/>
                            </p:stCondLst>
                            <p:childTnLst>
                              <p:par>
                                <p:cTn id="82" presetID="22" presetClass="entr" presetSubtype="8"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left)">
                                      <p:cBhvr>
                                        <p:cTn id="84" dur="500"/>
                                        <p:tgtEl>
                                          <p:spTgt spid="54"/>
                                        </p:tgtEl>
                                      </p:cBhvr>
                                    </p:animEffect>
                                  </p:childTnLst>
                                </p:cTn>
                              </p:par>
                            </p:childTnLst>
                          </p:cTn>
                        </p:par>
                        <p:par>
                          <p:cTn id="85" fill="hold">
                            <p:stCondLst>
                              <p:cond delay="9500"/>
                            </p:stCondLst>
                            <p:childTnLst>
                              <p:par>
                                <p:cTn id="86" presetID="22" presetClass="entr" presetSubtype="8" fill="hold" grpId="0" nodeType="after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wipe(left)">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65" grpId="0" animBg="1"/>
      <p:bldP spid="70" grpId="0"/>
      <p:bldP spid="71" grpId="0"/>
      <p:bldP spid="72" grpId="0"/>
      <p:bldP spid="73" grpId="0"/>
      <p:bldP spid="44" grpId="0"/>
      <p:bldP spid="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sp>
        <p:nvSpPr>
          <p:cNvPr id="2" name="Text Placeholder 1"/>
          <p:cNvSpPr>
            <a:spLocks noGrp="1"/>
          </p:cNvSpPr>
          <p:nvPr>
            <p:ph type="body" sz="quarter" idx="19"/>
          </p:nvPr>
        </p:nvSpPr>
        <p:spPr/>
        <p:txBody>
          <a:bodyPr/>
          <a:lstStyle/>
          <a:p>
            <a:endParaRPr lang="es-PE"/>
          </a:p>
        </p:txBody>
      </p:sp>
      <p:sp>
        <p:nvSpPr>
          <p:cNvPr id="5" name="Text Placeholder 4"/>
          <p:cNvSpPr>
            <a:spLocks noGrp="1"/>
          </p:cNvSpPr>
          <p:nvPr>
            <p:ph type="body" sz="quarter" idx="19"/>
          </p:nvPr>
        </p:nvSpPr>
        <p:spPr/>
        <p:txBody>
          <a:bodyPr/>
          <a:lstStyle/>
          <a:p>
            <a:endParaRPr lang="es-PE"/>
          </a:p>
        </p:txBody>
      </p:sp>
      <p:pic>
        <p:nvPicPr>
          <p:cNvPr id="8"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97" r="2097"/>
          <a:stretch>
            <a:fillRect/>
          </a:stretch>
        </p:blipFill>
        <p:spPr>
          <a:xfrm>
            <a:off x="-4763" y="-6350"/>
            <a:ext cx="12196763" cy="5584825"/>
          </a:xfrm>
        </p:spPr>
      </p:pic>
      <p:sp>
        <p:nvSpPr>
          <p:cNvPr id="7" name="Text Placeholder 6"/>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a:xfrm>
            <a:off x="5382229" y="4577339"/>
            <a:ext cx="6651078" cy="2069468"/>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Autofit/>
          </a:bodyPr>
          <a:lstStyle/>
          <a:p>
            <a:pPr marL="177800" lvl="1" algn="just"/>
            <a:r>
              <a:rPr lang="es-PE" sz="2400" i="1" dirty="0">
                <a:solidFill>
                  <a:schemeClr val="bg1"/>
                </a:solidFill>
                <a:latin typeface="Georgia" panose="02040502050405020303" pitchFamily="18" charset="0"/>
                <a:cs typeface="Georgia"/>
              </a:rPr>
              <a:t>Garantizar que se haya </a:t>
            </a:r>
            <a:r>
              <a:rPr lang="es-PE" sz="2400" b="1" i="1" dirty="0">
                <a:solidFill>
                  <a:srgbClr val="FFFF00"/>
                </a:solidFill>
                <a:latin typeface="Georgia" panose="02040502050405020303" pitchFamily="18" charset="0"/>
                <a:cs typeface="Georgia"/>
              </a:rPr>
              <a:t>completado el programa de capacitación </a:t>
            </a:r>
            <a:r>
              <a:rPr lang="es-PE" sz="2400" i="1" dirty="0">
                <a:solidFill>
                  <a:schemeClr val="bg1"/>
                </a:solidFill>
                <a:latin typeface="Georgia" panose="02040502050405020303" pitchFamily="18" charset="0"/>
                <a:cs typeface="Georgia"/>
              </a:rPr>
              <a:t>del SMS par todo el personal pertinente</a:t>
            </a:r>
            <a:r>
              <a:rPr lang="es-PE" sz="1800" i="1" dirty="0">
                <a:solidFill>
                  <a:schemeClr val="bg1"/>
                </a:solidFill>
                <a:latin typeface="Georgia" panose="02040502050405020303" pitchFamily="18" charset="0"/>
                <a:cs typeface="Georgia"/>
              </a:rPr>
              <a:t>.</a:t>
            </a:r>
          </a:p>
        </p:txBody>
      </p:sp>
      <p:sp>
        <p:nvSpPr>
          <p:cNvPr id="11" name="TextBox 10"/>
          <p:cNvSpPr txBox="1"/>
          <p:nvPr/>
        </p:nvSpPr>
        <p:spPr>
          <a:xfrm>
            <a:off x="831173" y="5851031"/>
            <a:ext cx="2167003" cy="523220"/>
          </a:xfrm>
          <a:prstGeom prst="rect">
            <a:avLst/>
          </a:prstGeom>
          <a:noFill/>
        </p:spPr>
        <p:txBody>
          <a:bodyPr wrap="square" rtlCol="0">
            <a:spAutoFit/>
          </a:bodyPr>
          <a:lstStyle/>
          <a:p>
            <a:pPr algn="ctr"/>
            <a:r>
              <a:rPr lang="en-US" sz="2800" dirty="0" smtClean="0">
                <a:solidFill>
                  <a:schemeClr val="accent4"/>
                </a:solidFill>
                <a:latin typeface="Calibri Light" panose="020F0302020204030204" pitchFamily="34" charset="0"/>
                <a:cs typeface="Calibri Light" panose="020F0302020204030204" pitchFamily="34" charset="0"/>
              </a:rPr>
              <a:t>4.1 (ii)</a:t>
            </a:r>
            <a:endParaRPr lang="es-PE" sz="2800" dirty="0">
              <a:solidFill>
                <a:schemeClr val="accent4"/>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685173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55039" y="73058"/>
            <a:ext cx="2605852" cy="1026538"/>
          </a:xfrm>
        </p:spPr>
        <p:txBody>
          <a:bodyPr/>
          <a:lstStyle/>
          <a:p>
            <a:r>
              <a:rPr lang="es-PE" sz="2800" b="1" dirty="0">
                <a:solidFill>
                  <a:schemeClr val="tx1"/>
                </a:solidFill>
              </a:rPr>
              <a:t>¿Qué se evalúa?</a:t>
            </a:r>
            <a:endParaRPr lang="es-PE" sz="2800" dirty="0">
              <a:solidFill>
                <a:schemeClr val="tx1"/>
              </a:solidFill>
            </a:endParaRPr>
          </a:p>
        </p:txBody>
      </p:sp>
      <p:graphicFrame>
        <p:nvGraphicFramePr>
          <p:cNvPr id="2" name="Diagram 1"/>
          <p:cNvGraphicFramePr/>
          <p:nvPr>
            <p:extLst>
              <p:ext uri="{D42A27DB-BD31-4B8C-83A1-F6EECF244321}">
                <p14:modId xmlns:p14="http://schemas.microsoft.com/office/powerpoint/2010/main" val="1481387787"/>
              </p:ext>
            </p:extLst>
          </p:nvPr>
        </p:nvGraphicFramePr>
        <p:xfrm>
          <a:off x="2688772" y="1665514"/>
          <a:ext cx="7217228" cy="4615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2521" y="1534884"/>
            <a:ext cx="3380194" cy="2209801"/>
          </a:xfrm>
          <a:prstGeom prst="rect">
            <a:avLst/>
          </a:prstGeom>
        </p:spPr>
      </p:pic>
    </p:spTree>
    <p:extLst>
      <p:ext uri="{BB962C8B-B14F-4D97-AF65-F5344CB8AC3E}">
        <p14:creationId xmlns:p14="http://schemas.microsoft.com/office/powerpoint/2010/main" val="13303336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graphicEl>
                                              <a:dgm id="{6B3B6B69-48C5-4BCB-ACEB-B5AB4900406D}"/>
                                            </p:graphicEl>
                                          </p:spTgt>
                                        </p:tgtEl>
                                        <p:attrNameLst>
                                          <p:attrName>style.visibility</p:attrName>
                                        </p:attrNameLst>
                                      </p:cBhvr>
                                      <p:to>
                                        <p:strVal val="visible"/>
                                      </p:to>
                                    </p:set>
                                    <p:animEffect transition="in" filter="fade">
                                      <p:cBhvr>
                                        <p:cTn id="11" dur="500"/>
                                        <p:tgtEl>
                                          <p:spTgt spid="2">
                                            <p:graphicEl>
                                              <a:dgm id="{6B3B6B69-48C5-4BCB-ACEB-B5AB4900406D}"/>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graphicEl>
                                              <a:dgm id="{DC920F12-F899-40D6-B709-D9F11AA7C1AF}"/>
                                            </p:graphicEl>
                                          </p:spTgt>
                                        </p:tgtEl>
                                        <p:attrNameLst>
                                          <p:attrName>style.visibility</p:attrName>
                                        </p:attrNameLst>
                                      </p:cBhvr>
                                      <p:to>
                                        <p:strVal val="visible"/>
                                      </p:to>
                                    </p:set>
                                    <p:animEffect transition="in" filter="fade">
                                      <p:cBhvr>
                                        <p:cTn id="15" dur="500"/>
                                        <p:tgtEl>
                                          <p:spTgt spid="2">
                                            <p:graphicEl>
                                              <a:dgm id="{DC920F12-F899-40D6-B709-D9F11AA7C1AF}"/>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graphicEl>
                                              <a:dgm id="{4250B5FE-629D-4F4E-8F29-00E9BFC4B5B6}"/>
                                            </p:graphicEl>
                                          </p:spTgt>
                                        </p:tgtEl>
                                        <p:attrNameLst>
                                          <p:attrName>style.visibility</p:attrName>
                                        </p:attrNameLst>
                                      </p:cBhvr>
                                      <p:to>
                                        <p:strVal val="visible"/>
                                      </p:to>
                                    </p:set>
                                    <p:animEffect transition="in" filter="fade">
                                      <p:cBhvr>
                                        <p:cTn id="19" dur="500"/>
                                        <p:tgtEl>
                                          <p:spTgt spid="2">
                                            <p:graphicEl>
                                              <a:dgm id="{4250B5FE-629D-4F4E-8F29-00E9BFC4B5B6}"/>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
                                            <p:graphicEl>
                                              <a:dgm id="{4C27750E-FDB9-4153-A22D-69C9EE702661}"/>
                                            </p:graphicEl>
                                          </p:spTgt>
                                        </p:tgtEl>
                                        <p:attrNameLst>
                                          <p:attrName>style.visibility</p:attrName>
                                        </p:attrNameLst>
                                      </p:cBhvr>
                                      <p:to>
                                        <p:strVal val="visible"/>
                                      </p:to>
                                    </p:set>
                                    <p:animEffect transition="in" filter="fade">
                                      <p:cBhvr>
                                        <p:cTn id="23" dur="500"/>
                                        <p:tgtEl>
                                          <p:spTgt spid="2">
                                            <p:graphicEl>
                                              <a:dgm id="{4C27750E-FDB9-4153-A22D-69C9EE702661}"/>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graphicEl>
                                              <a:dgm id="{CDEC2E00-2D5D-4CFB-A0C7-0EDF99CB263C}"/>
                                            </p:graphicEl>
                                          </p:spTgt>
                                        </p:tgtEl>
                                        <p:attrNameLst>
                                          <p:attrName>style.visibility</p:attrName>
                                        </p:attrNameLst>
                                      </p:cBhvr>
                                      <p:to>
                                        <p:strVal val="visible"/>
                                      </p:to>
                                    </p:set>
                                    <p:animEffect transition="in" filter="fade">
                                      <p:cBhvr>
                                        <p:cTn id="27" dur="500"/>
                                        <p:tgtEl>
                                          <p:spTgt spid="2">
                                            <p:graphicEl>
                                              <a:dgm id="{CDEC2E00-2D5D-4CFB-A0C7-0EDF99CB263C}"/>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
                                            <p:graphicEl>
                                              <a:dgm id="{BE93DC42-AA6D-4B7D-93C3-0CA3DC44F5F3}"/>
                                            </p:graphicEl>
                                          </p:spTgt>
                                        </p:tgtEl>
                                        <p:attrNameLst>
                                          <p:attrName>style.visibility</p:attrName>
                                        </p:attrNameLst>
                                      </p:cBhvr>
                                      <p:to>
                                        <p:strVal val="visible"/>
                                      </p:to>
                                    </p:set>
                                    <p:animEffect transition="in" filter="fade">
                                      <p:cBhvr>
                                        <p:cTn id="31" dur="500"/>
                                        <p:tgtEl>
                                          <p:spTgt spid="2">
                                            <p:graphicEl>
                                              <a:dgm id="{BE93DC42-AA6D-4B7D-93C3-0CA3DC44F5F3}"/>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
                                            <p:graphicEl>
                                              <a:dgm id="{0175299D-587F-4018-8278-0F9C232DA1FA}"/>
                                            </p:graphicEl>
                                          </p:spTgt>
                                        </p:tgtEl>
                                        <p:attrNameLst>
                                          <p:attrName>style.visibility</p:attrName>
                                        </p:attrNameLst>
                                      </p:cBhvr>
                                      <p:to>
                                        <p:strVal val="visible"/>
                                      </p:to>
                                    </p:set>
                                    <p:animEffect transition="in" filter="fade">
                                      <p:cBhvr>
                                        <p:cTn id="35" dur="500"/>
                                        <p:tgtEl>
                                          <p:spTgt spid="2">
                                            <p:graphicEl>
                                              <a:dgm id="{0175299D-587F-4018-8278-0F9C232DA1F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9168959"/>
              </p:ext>
            </p:extLst>
          </p:nvPr>
        </p:nvGraphicFramePr>
        <p:xfrm>
          <a:off x="0" y="0"/>
          <a:ext cx="12192000" cy="6858001"/>
        </p:xfrm>
        <a:graphic>
          <a:graphicData uri="http://schemas.openxmlformats.org/drawingml/2006/table">
            <a:tbl>
              <a:tblPr firstRow="1" bandRow="1">
                <a:tableStyleId>{93296810-A885-4BE3-A3E7-6D5BEEA58F35}</a:tableStyleId>
              </a:tblPr>
              <a:tblGrid>
                <a:gridCol w="1857829">
                  <a:extLst>
                    <a:ext uri="{9D8B030D-6E8A-4147-A177-3AD203B41FA5}">
                      <a16:colId xmlns:a16="http://schemas.microsoft.com/office/drawing/2014/main" val="20000"/>
                    </a:ext>
                  </a:extLst>
                </a:gridCol>
                <a:gridCol w="3755571">
                  <a:extLst>
                    <a:ext uri="{9D8B030D-6E8A-4147-A177-3AD203B41FA5}">
                      <a16:colId xmlns:a16="http://schemas.microsoft.com/office/drawing/2014/main" val="20001"/>
                    </a:ext>
                  </a:extLst>
                </a:gridCol>
                <a:gridCol w="3098800">
                  <a:extLst>
                    <a:ext uri="{9D8B030D-6E8A-4147-A177-3AD203B41FA5}">
                      <a16:colId xmlns:a16="http://schemas.microsoft.com/office/drawing/2014/main" val="20002"/>
                    </a:ext>
                  </a:extLst>
                </a:gridCol>
                <a:gridCol w="190500">
                  <a:extLst>
                    <a:ext uri="{9D8B030D-6E8A-4147-A177-3AD203B41FA5}">
                      <a16:colId xmlns:a16="http://schemas.microsoft.com/office/drawing/2014/main" val="20003"/>
                    </a:ext>
                  </a:extLst>
                </a:gridCol>
                <a:gridCol w="3289300">
                  <a:extLst>
                    <a:ext uri="{9D8B030D-6E8A-4147-A177-3AD203B41FA5}">
                      <a16:colId xmlns:a16="http://schemas.microsoft.com/office/drawing/2014/main" val="20004"/>
                    </a:ext>
                  </a:extLst>
                </a:gridCol>
              </a:tblGrid>
              <a:tr h="416098">
                <a:tc rowSpan="2">
                  <a:txBody>
                    <a:bodyPr/>
                    <a:lstStyle/>
                    <a:p>
                      <a:pPr algn="ctr"/>
                      <a:r>
                        <a:rPr lang="es-PE" sz="1800" dirty="0" smtClean="0"/>
                        <a:t>Tema</a:t>
                      </a:r>
                      <a:endParaRPr lang="es-PE" sz="1800" dirty="0"/>
                    </a:p>
                  </a:txBody>
                  <a:tcPr anchor="ctr"/>
                </a:tc>
                <a:tc gridSpan="4">
                  <a:txBody>
                    <a:bodyPr/>
                    <a:lstStyle/>
                    <a:p>
                      <a:pPr algn="ctr"/>
                      <a:r>
                        <a:rPr lang="es-PE" sz="1800" dirty="0" smtClean="0"/>
                        <a:t>Tamaño de la organización</a:t>
                      </a:r>
                      <a:endParaRPr lang="es-PE" sz="1800" dirty="0"/>
                    </a:p>
                  </a:txBody>
                  <a:tcPr anchor="ctr"/>
                </a:tc>
                <a:tc hMerge="1">
                  <a:txBody>
                    <a:bodyPr/>
                    <a:lstStyle/>
                    <a:p>
                      <a:pPr algn="ctr"/>
                      <a:endParaRPr lang="es-PE" dirty="0"/>
                    </a:p>
                  </a:txBody>
                  <a:tcPr anchor="ct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394695">
                <a:tc vMerge="1">
                  <a:txBody>
                    <a:bodyPr/>
                    <a:lstStyle/>
                    <a:p>
                      <a:endParaRPr lang="es-PE" dirty="0"/>
                    </a:p>
                  </a:txBody>
                  <a:tcP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solidFill>
                      <a:schemeClr val="accent6"/>
                    </a:solidFill>
                  </a:tcPr>
                </a:tc>
                <a:tc gridSpan="2">
                  <a:txBody>
                    <a:body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solidFill>
                      <a:schemeClr val="accent6"/>
                    </a:solidFill>
                  </a:tcPr>
                </a:tc>
                <a:tc hMerge="1">
                  <a:txBody>
                    <a:bodyPr/>
                    <a:lstStyle/>
                    <a:p>
                      <a:endParaRPr lang="es-PE"/>
                    </a:p>
                  </a:txBody>
                  <a:tcPr/>
                </a:tc>
                <a:extLst>
                  <a:ext uri="{0D108BD9-81ED-4DB2-BD59-A6C34878D82A}">
                    <a16:rowId xmlns:a16="http://schemas.microsoft.com/office/drawing/2014/main" val="10001"/>
                  </a:ext>
                </a:extLst>
              </a:tr>
              <a:tr h="2176971">
                <a:tc rowSpan="2">
                  <a:txBody>
                    <a:bodyPr/>
                    <a:lstStyle/>
                    <a:p>
                      <a:pPr algn="just"/>
                      <a:r>
                        <a:rPr lang="es-PE" sz="2100" b="1" dirty="0" smtClean="0"/>
                        <a:t>Instrucción y educación en seguridad operacional</a:t>
                      </a:r>
                      <a:endParaRPr lang="es-PE" sz="2100" b="1" dirty="0"/>
                    </a:p>
                  </a:txBody>
                  <a:tcPr/>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Que exista un programa de educación general de seguridad operacional para todo el personal, con instrucción especializada de acuerdo a lo establecido por el responsable de seguridad operacional.</a:t>
                      </a:r>
                      <a:endParaRPr lang="es-PE" sz="2000" kern="1200" dirty="0">
                        <a:solidFill>
                          <a:schemeClr val="dk1"/>
                        </a:solidFill>
                        <a:latin typeface="+mn-lt"/>
                        <a:ea typeface="+mn-ea"/>
                        <a:cs typeface="+mn-cs"/>
                      </a:endParaRPr>
                    </a:p>
                  </a:txBody>
                  <a:tcPr marL="68580" marR="68580" marT="0" marB="0"/>
                </a:tc>
                <a:tc gridSpan="3">
                  <a:txBody>
                    <a:bodyPr/>
                    <a:lstStyle/>
                    <a:p>
                      <a:pPr marL="21590" marR="0" algn="just">
                        <a:spcBef>
                          <a:spcPts val="600"/>
                        </a:spcBef>
                        <a:spcAft>
                          <a:spcPts val="600"/>
                        </a:spcAft>
                      </a:pPr>
                      <a:r>
                        <a:rPr lang="es-PE" sz="2000" kern="1200" dirty="0" smtClean="0">
                          <a:solidFill>
                            <a:schemeClr val="dk1"/>
                          </a:solidFill>
                          <a:latin typeface="+mn-lt"/>
                          <a:ea typeface="+mn-ea"/>
                          <a:cs typeface="+mn-cs"/>
                        </a:rPr>
                        <a:t>Conducir un </a:t>
                      </a:r>
                      <a:r>
                        <a:rPr lang="es-PE" sz="2000" b="1" kern="1200" dirty="0" smtClean="0">
                          <a:solidFill>
                            <a:srgbClr val="C00000"/>
                          </a:solidFill>
                          <a:latin typeface="+mn-lt"/>
                          <a:ea typeface="+mn-ea"/>
                          <a:cs typeface="+mn-cs"/>
                        </a:rPr>
                        <a:t>análisis formal de las necesidades de instrucción</a:t>
                      </a:r>
                      <a:r>
                        <a:rPr lang="es-PE" sz="2000" kern="1200" dirty="0" smtClean="0">
                          <a:solidFill>
                            <a:schemeClr val="dk1"/>
                          </a:solidFill>
                          <a:latin typeface="+mn-lt"/>
                          <a:ea typeface="+mn-ea"/>
                          <a:cs typeface="+mn-cs"/>
                        </a:rPr>
                        <a:t> para determinar la naturaleza del programa de educación de seguridad operacional y el ámbito de su aplicación.</a:t>
                      </a:r>
                      <a:endParaRPr lang="es-PE" sz="2000" kern="1200" dirty="0">
                        <a:solidFill>
                          <a:schemeClr val="dk1"/>
                        </a:solidFill>
                        <a:latin typeface="+mn-lt"/>
                        <a:ea typeface="+mn-ea"/>
                        <a:cs typeface="+mn-cs"/>
                      </a:endParaRPr>
                    </a:p>
                  </a:txBody>
                  <a:tcPr marL="68580" marR="68580" marT="0" marB="0"/>
                </a:tc>
                <a:tc hMerge="1">
                  <a:txBody>
                    <a:bodyPr/>
                    <a:lstStyle/>
                    <a:p>
                      <a:pPr marL="21590" marR="0" algn="just">
                        <a:spcBef>
                          <a:spcPts val="600"/>
                        </a:spcBef>
                        <a:spcAft>
                          <a:spcPts val="600"/>
                        </a:spcAft>
                      </a:pPr>
                      <a:endParaRPr lang="es-PE" sz="1700" kern="1200" dirty="0">
                        <a:solidFill>
                          <a:schemeClr val="dk1"/>
                        </a:solidFill>
                        <a:latin typeface="+mn-lt"/>
                        <a:ea typeface="+mn-ea"/>
                        <a:cs typeface="+mn-cs"/>
                      </a:endParaRPr>
                    </a:p>
                  </a:txBody>
                  <a:tcPr marL="68580" marR="68580" marT="0" marB="0"/>
                </a:tc>
                <a:tc hMerge="1">
                  <a:txBody>
                    <a:bodyPr/>
                    <a:lstStyle/>
                    <a:p>
                      <a:endParaRPr lang="es-PE"/>
                    </a:p>
                  </a:txBody>
                  <a:tcPr/>
                </a:tc>
                <a:extLst>
                  <a:ext uri="{0D108BD9-81ED-4DB2-BD59-A6C34878D82A}">
                    <a16:rowId xmlns:a16="http://schemas.microsoft.com/office/drawing/2014/main" val="10002"/>
                  </a:ext>
                </a:extLst>
              </a:tr>
              <a:tr h="3870237">
                <a:tc vMerge="1">
                  <a:txBody>
                    <a:bodyPr/>
                    <a:lstStyle/>
                    <a:p>
                      <a:pPr algn="just"/>
                      <a:endParaRPr lang="es-PE" sz="1700" dirty="0"/>
                    </a:p>
                  </a:txBody>
                  <a:tcPr/>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Que el responsable de seguridad operacional de las iniciativas de educación de la seguridad operacional.</a:t>
                      </a:r>
                      <a:endParaRPr lang="es-PE" sz="2000" kern="1200" dirty="0">
                        <a:solidFill>
                          <a:schemeClr val="dk1"/>
                        </a:solidFill>
                        <a:latin typeface="+mn-lt"/>
                        <a:ea typeface="+mn-ea"/>
                        <a:cs typeface="+mn-cs"/>
                      </a:endParaRPr>
                    </a:p>
                  </a:txBody>
                  <a:tcPr marL="68580" marR="68580" marT="0" marB="0"/>
                </a:tc>
                <a:tc gridSpan="2">
                  <a:txBody>
                    <a:bodyPr/>
                    <a:lstStyle/>
                    <a:p>
                      <a:pPr marL="21590" marR="0" algn="just">
                        <a:spcBef>
                          <a:spcPts val="600"/>
                        </a:spcBef>
                        <a:spcAft>
                          <a:spcPts val="600"/>
                        </a:spcAft>
                      </a:pPr>
                      <a:r>
                        <a:rPr lang="es-PE" sz="2000" kern="1200" dirty="0" smtClean="0">
                          <a:solidFill>
                            <a:schemeClr val="dk1"/>
                          </a:solidFill>
                          <a:latin typeface="+mn-lt"/>
                          <a:ea typeface="+mn-ea"/>
                          <a:cs typeface="+mn-cs"/>
                        </a:rPr>
                        <a:t>Programa de educación de seguridad operacional formal y documentado, incluyendo el personal general, personal de seguridad operacional crítico, responsable de seguridad operacional y todos los niveles de gestión.</a:t>
                      </a:r>
                      <a:endParaRPr lang="es-PE" sz="2000" kern="1200" dirty="0">
                        <a:solidFill>
                          <a:schemeClr val="dk1"/>
                        </a:solidFill>
                        <a:latin typeface="+mn-lt"/>
                        <a:ea typeface="+mn-ea"/>
                        <a:cs typeface="+mn-cs"/>
                      </a:endParaRPr>
                    </a:p>
                  </a:txBody>
                  <a:tcPr marL="68580" marR="68580" marT="0" marB="0"/>
                </a:tc>
                <a:tc hMerge="1">
                  <a:txBody>
                    <a:bodyPr/>
                    <a:lstStyle/>
                    <a:p>
                      <a:endParaRPr lang="es-PE"/>
                    </a:p>
                  </a:txBody>
                  <a:tcPr/>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Programa de educación de seguridad operacional formal y documentado, incluyendo el personal general, personal de seguridad operacional crítico, responsable de seguridad operacional y todos los niveles de gestión.</a:t>
                      </a:r>
                    </a:p>
                    <a:p>
                      <a:pPr marL="21590" marR="0" algn="just">
                        <a:spcBef>
                          <a:spcPts val="600"/>
                        </a:spcBef>
                        <a:spcAft>
                          <a:spcPts val="600"/>
                        </a:spcAft>
                      </a:pPr>
                      <a:r>
                        <a:rPr lang="es-PE" sz="2000" kern="1200" dirty="0" smtClean="0">
                          <a:solidFill>
                            <a:schemeClr val="dk1"/>
                          </a:solidFill>
                          <a:latin typeface="+mn-lt"/>
                          <a:ea typeface="+mn-ea"/>
                          <a:cs typeface="+mn-cs"/>
                        </a:rPr>
                        <a:t>Ejecución de programas de instrucción inicial  y continuo, y seguimiento formal.</a:t>
                      </a:r>
                      <a:endParaRPr lang="es-PE" sz="20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99350198"/>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36357940"/>
              </p:ext>
            </p:extLst>
          </p:nvPr>
        </p:nvGraphicFramePr>
        <p:xfrm>
          <a:off x="2" y="1"/>
          <a:ext cx="12191999" cy="6858001"/>
        </p:xfrm>
        <a:graphic>
          <a:graphicData uri="http://schemas.openxmlformats.org/drawingml/2006/table">
            <a:tbl>
              <a:tblPr firstRow="1" bandRow="1">
                <a:tableStyleId>{93296810-A885-4BE3-A3E7-6D5BEEA58F35}</a:tableStyleId>
              </a:tblPr>
              <a:tblGrid>
                <a:gridCol w="2252134">
                  <a:extLst>
                    <a:ext uri="{9D8B030D-6E8A-4147-A177-3AD203B41FA5}">
                      <a16:colId xmlns:a16="http://schemas.microsoft.com/office/drawing/2014/main" val="20000"/>
                    </a:ext>
                  </a:extLst>
                </a:gridCol>
                <a:gridCol w="2997200">
                  <a:extLst>
                    <a:ext uri="{9D8B030D-6E8A-4147-A177-3AD203B41FA5}">
                      <a16:colId xmlns:a16="http://schemas.microsoft.com/office/drawing/2014/main" val="20001"/>
                    </a:ext>
                  </a:extLst>
                </a:gridCol>
                <a:gridCol w="3462865">
                  <a:extLst>
                    <a:ext uri="{9D8B030D-6E8A-4147-A177-3AD203B41FA5}">
                      <a16:colId xmlns:a16="http://schemas.microsoft.com/office/drawing/2014/main" val="20002"/>
                    </a:ext>
                  </a:extLst>
                </a:gridCol>
                <a:gridCol w="3479800">
                  <a:extLst>
                    <a:ext uri="{9D8B030D-6E8A-4147-A177-3AD203B41FA5}">
                      <a16:colId xmlns:a16="http://schemas.microsoft.com/office/drawing/2014/main" val="20003"/>
                    </a:ext>
                  </a:extLst>
                </a:gridCol>
              </a:tblGrid>
              <a:tr h="580556">
                <a:tc rowSpan="2">
                  <a:txBody>
                    <a:bodyPr/>
                    <a:lstStyle/>
                    <a:p>
                      <a:pPr algn="ctr"/>
                      <a:r>
                        <a:rPr lang="es-PE" sz="1800" dirty="0" smtClean="0"/>
                        <a:t>Tema</a:t>
                      </a:r>
                      <a:endParaRPr lang="es-PE" sz="1800" dirty="0"/>
                    </a:p>
                  </a:txBody>
                  <a:tcPr anchor="ctr"/>
                </a:tc>
                <a:tc gridSpan="3">
                  <a:txBody>
                    <a:bodyPr/>
                    <a:lstStyle/>
                    <a:p>
                      <a:pPr algn="ctr"/>
                      <a:r>
                        <a:rPr lang="es-PE" sz="1800" dirty="0" smtClean="0"/>
                        <a:t>Tamaño de la organización</a:t>
                      </a:r>
                      <a:endParaRPr lang="es-PE" sz="1800" dirty="0"/>
                    </a:p>
                  </a:txBody>
                  <a:tcPr anchor="ct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580556">
                <a:tc vMerge="1">
                  <a:txBody>
                    <a:bodyPr/>
                    <a:lstStyle/>
                    <a:p>
                      <a:endParaRPr lang="es-PE" dirty="0"/>
                    </a:p>
                  </a:txBody>
                  <a:tcP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2315305">
                <a:tc rowSpan="2">
                  <a: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es-PE" sz="2400" b="1" dirty="0" smtClean="0"/>
                        <a:t>Instrucción y educación en seguridad operacional</a:t>
                      </a:r>
                    </a:p>
                    <a:p>
                      <a:pPr algn="just"/>
                      <a:endParaRPr lang="es-PE" sz="2400" dirty="0"/>
                    </a:p>
                  </a:txBody>
                  <a:tcPr/>
                </a:tc>
                <a:tc>
                  <a:txBody>
                    <a:bodyPr/>
                    <a:lstStyle/>
                    <a:p>
                      <a:pPr marL="21590" marR="0" algn="just">
                        <a:spcBef>
                          <a:spcPts val="600"/>
                        </a:spcBef>
                        <a:spcAft>
                          <a:spcPts val="600"/>
                        </a:spcAft>
                      </a:pPr>
                      <a:r>
                        <a:rPr lang="es-PE" sz="2400" kern="1200" dirty="0" smtClean="0">
                          <a:solidFill>
                            <a:schemeClr val="dk1"/>
                          </a:solidFill>
                          <a:latin typeface="+mn-lt"/>
                          <a:ea typeface="+mn-ea"/>
                          <a:cs typeface="+mn-cs"/>
                        </a:rPr>
                        <a:t>N/A</a:t>
                      </a:r>
                      <a:endParaRPr lang="es-PE" sz="2400" kern="1200" dirty="0">
                        <a:solidFill>
                          <a:schemeClr val="dk1"/>
                        </a:solidFill>
                        <a:latin typeface="+mn-lt"/>
                        <a:ea typeface="+mn-ea"/>
                        <a:cs typeface="+mn-cs"/>
                      </a:endParaRPr>
                    </a:p>
                  </a:txBody>
                  <a:tcPr marL="68580" marR="68580" marT="0" marB="0"/>
                </a:tc>
                <a:tc gridSpan="2">
                  <a:txBody>
                    <a:bodyPr/>
                    <a:lstStyle/>
                    <a:p>
                      <a:pPr marL="21590" marR="0" algn="just">
                        <a:spcBef>
                          <a:spcPts val="600"/>
                        </a:spcBef>
                        <a:spcAft>
                          <a:spcPts val="600"/>
                        </a:spcAft>
                      </a:pPr>
                      <a:r>
                        <a:rPr lang="es-PE" sz="2400" kern="1200" dirty="0" smtClean="0">
                          <a:solidFill>
                            <a:schemeClr val="dk1"/>
                          </a:solidFill>
                          <a:latin typeface="+mn-lt"/>
                          <a:ea typeface="+mn-ea"/>
                          <a:cs typeface="+mn-cs"/>
                        </a:rPr>
                        <a:t>Calificaciones de seguridad operacional requerida para el responsable de seguridad operacional y especialista de seguridad operacional responsable de las auditorias e investigaciones de seguridad operacional.</a:t>
                      </a:r>
                      <a:endParaRPr lang="es-PE" sz="2400" kern="1200" dirty="0">
                        <a:solidFill>
                          <a:schemeClr val="dk1"/>
                        </a:solidFill>
                        <a:latin typeface="+mn-lt"/>
                        <a:ea typeface="+mn-ea"/>
                        <a:cs typeface="+mn-cs"/>
                      </a:endParaRPr>
                    </a:p>
                  </a:txBody>
                  <a:tcPr marL="68580" marR="68580" marT="0" marB="0"/>
                </a:tc>
                <a:tc hMerge="1">
                  <a:txBody>
                    <a:bodyPr/>
                    <a:lstStyle/>
                    <a:p>
                      <a:endParaRPr lang="es-PE" dirty="0"/>
                    </a:p>
                  </a:txBody>
                  <a:tcPr marL="68580" marR="68580" marT="0" marB="0"/>
                </a:tc>
                <a:extLst>
                  <a:ext uri="{0D108BD9-81ED-4DB2-BD59-A6C34878D82A}">
                    <a16:rowId xmlns:a16="http://schemas.microsoft.com/office/drawing/2014/main" val="10002"/>
                  </a:ext>
                </a:extLst>
              </a:tr>
              <a:tr h="3381584">
                <a:tc vMerge="1">
                  <a:txBody>
                    <a:bodyPr/>
                    <a:lstStyle/>
                    <a:p>
                      <a:pPr algn="just"/>
                      <a:endParaRPr lang="es-PE" sz="1700" dirty="0"/>
                    </a:p>
                  </a:txBody>
                  <a:tcPr/>
                </a:tc>
                <a:tc>
                  <a:txBody>
                    <a:bodyPr/>
                    <a:lstStyle/>
                    <a:p>
                      <a:pPr marL="21590" marR="0" algn="just">
                        <a:spcBef>
                          <a:spcPts val="600"/>
                        </a:spcBef>
                        <a:spcAft>
                          <a:spcPts val="600"/>
                        </a:spcAft>
                      </a:pPr>
                      <a:r>
                        <a:rPr lang="es-PE" sz="2400" kern="1200" dirty="0" smtClean="0">
                          <a:solidFill>
                            <a:schemeClr val="dk1"/>
                          </a:solidFill>
                          <a:latin typeface="+mn-lt"/>
                          <a:ea typeface="+mn-ea"/>
                          <a:cs typeface="+mn-cs"/>
                        </a:rPr>
                        <a:t>N/A</a:t>
                      </a:r>
                      <a:endParaRPr lang="es-PE" sz="24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2400" kern="1200" dirty="0" smtClean="0">
                          <a:solidFill>
                            <a:schemeClr val="dk1"/>
                          </a:solidFill>
                          <a:latin typeface="+mn-lt"/>
                          <a:ea typeface="+mn-ea"/>
                          <a:cs typeface="+mn-cs"/>
                        </a:rPr>
                        <a:t>Miembro del personal responsable de la gestión y vigilancia del programa de educación de la seguridad operacional.</a:t>
                      </a:r>
                      <a:endParaRPr lang="es-PE" sz="2400" kern="1200" dirty="0">
                        <a:solidFill>
                          <a:schemeClr val="dk1"/>
                        </a:solidFill>
                        <a:latin typeface="+mn-lt"/>
                        <a:ea typeface="+mn-ea"/>
                        <a:cs typeface="+mn-cs"/>
                      </a:endParaRPr>
                    </a:p>
                  </a:txBody>
                  <a:tcPr marL="68580" marR="68580" marT="0" marB="0"/>
                </a:tc>
                <a:tc>
                  <a:txBody>
                    <a:bodyPr/>
                    <a:lstStyle/>
                    <a:p>
                      <a:r>
                        <a:rPr lang="es-PE" sz="2400" dirty="0" smtClean="0"/>
                        <a:t>Personal dedicado a gestionar y supervisar el programa de educación de seguridad operacional, incluyendo facilitadores especializados.</a:t>
                      </a: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62600483"/>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pic>
        <p:nvPicPr>
          <p:cNvPr id="9"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419" b="16419"/>
          <a:stretch>
            <a:fillRect/>
          </a:stretch>
        </p:blipFill>
        <p:spPr>
          <a:xfrm>
            <a:off x="-4763" y="-6350"/>
            <a:ext cx="12196763" cy="5461000"/>
          </a:xfrm>
        </p:spPr>
      </p:pic>
      <p:sp>
        <p:nvSpPr>
          <p:cNvPr id="3" name="Text Placeholder 2"/>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a:xfrm>
            <a:off x="4561115" y="4158076"/>
            <a:ext cx="7453676" cy="2540436"/>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rmAutofit/>
          </a:bodyPr>
          <a:lstStyle/>
          <a:p>
            <a:pPr marL="177800" lvl="1" algn="just">
              <a:spcBef>
                <a:spcPts val="0"/>
              </a:spcBef>
            </a:pPr>
            <a:r>
              <a:rPr lang="es-PE" sz="2800" b="1" i="1" dirty="0">
                <a:solidFill>
                  <a:srgbClr val="FFFF00"/>
                </a:solidFill>
                <a:latin typeface="Georgia"/>
                <a:cs typeface="Georgia"/>
              </a:rPr>
              <a:t>Etapa final </a:t>
            </a:r>
            <a:r>
              <a:rPr lang="es-PE" sz="2800" i="1" dirty="0">
                <a:solidFill>
                  <a:srgbClr val="FFFFFF"/>
                </a:solidFill>
                <a:latin typeface="Georgia"/>
                <a:cs typeface="Georgia"/>
              </a:rPr>
              <a:t>de implementación del SMS. </a:t>
            </a:r>
            <a:r>
              <a:rPr lang="es-PE" sz="2800" b="1" i="1" dirty="0">
                <a:solidFill>
                  <a:srgbClr val="FFFF00"/>
                </a:solidFill>
                <a:latin typeface="Georgia"/>
                <a:cs typeface="Georgia"/>
              </a:rPr>
              <a:t>Madurez</a:t>
            </a:r>
            <a:r>
              <a:rPr lang="es-PE" sz="2800" i="1" dirty="0">
                <a:solidFill>
                  <a:srgbClr val="FFFFFF"/>
                </a:solidFill>
                <a:latin typeface="Georgia"/>
                <a:cs typeface="Georgia"/>
              </a:rPr>
              <a:t> de gestión de riesgos y aseguramiento de la seguridad operacional</a:t>
            </a:r>
          </a:p>
        </p:txBody>
      </p:sp>
    </p:spTree>
    <p:extLst>
      <p:ext uri="{BB962C8B-B14F-4D97-AF65-F5344CB8AC3E}">
        <p14:creationId xmlns:p14="http://schemas.microsoft.com/office/powerpoint/2010/main" val="17972657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sp>
        <p:nvSpPr>
          <p:cNvPr id="5" name="TextBox 4"/>
          <p:cNvSpPr txBox="1"/>
          <p:nvPr/>
        </p:nvSpPr>
        <p:spPr>
          <a:xfrm>
            <a:off x="831173" y="5851031"/>
            <a:ext cx="2167003" cy="523220"/>
          </a:xfrm>
          <a:prstGeom prst="rect">
            <a:avLst/>
          </a:prstGeom>
          <a:noFill/>
        </p:spPr>
        <p:txBody>
          <a:bodyPr wrap="square" rtlCol="0">
            <a:spAutoFit/>
          </a:bodyPr>
          <a:lstStyle/>
          <a:p>
            <a:pPr algn="ctr"/>
            <a:r>
              <a:rPr lang="en-US" sz="2800" dirty="0" smtClean="0">
                <a:solidFill>
                  <a:schemeClr val="accent4"/>
                </a:solidFill>
                <a:latin typeface="Calibri Light" panose="020F0302020204030204" pitchFamily="34" charset="0"/>
                <a:cs typeface="Calibri Light" panose="020F0302020204030204" pitchFamily="34" charset="0"/>
              </a:rPr>
              <a:t>4.2 (ii)</a:t>
            </a:r>
            <a:endParaRPr lang="es-PE" sz="2800" dirty="0">
              <a:solidFill>
                <a:schemeClr val="accent4"/>
              </a:solidFill>
              <a:latin typeface="Calibri Light" panose="020F0302020204030204" pitchFamily="34" charset="0"/>
              <a:cs typeface="Calibri Light" panose="020F0302020204030204" pitchFamily="34" charset="0"/>
            </a:endParaRPr>
          </a:p>
        </p:txBody>
      </p:sp>
      <p:pic>
        <p:nvPicPr>
          <p:cNvPr id="7" name="Picture Placeholder 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237" b="20237"/>
          <a:stretch>
            <a:fillRect/>
          </a:stretch>
        </p:blipFill>
        <p:spPr>
          <a:xfrm>
            <a:off x="-4763" y="-6350"/>
            <a:ext cx="12196763" cy="5445125"/>
          </a:xfrm>
        </p:spPr>
      </p:pic>
      <p:sp>
        <p:nvSpPr>
          <p:cNvPr id="4" name="Text Placeholder 3"/>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5878286" y="4569611"/>
            <a:ext cx="6148541" cy="2069468"/>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Autofit/>
          </a:bodyPr>
          <a:lstStyle/>
          <a:p>
            <a:pPr marL="177800" lvl="1" algn="just"/>
            <a:r>
              <a:rPr lang="es-PE" sz="2400" i="1" dirty="0">
                <a:solidFill>
                  <a:schemeClr val="bg1"/>
                </a:solidFill>
                <a:latin typeface="Georgia" panose="02040502050405020303" pitchFamily="18" charset="0"/>
                <a:cs typeface="Georgia"/>
              </a:rPr>
              <a:t>Promover la </a:t>
            </a:r>
            <a:r>
              <a:rPr lang="es-PE" sz="2400" b="1" i="1" dirty="0">
                <a:solidFill>
                  <a:srgbClr val="FFFF00"/>
                </a:solidFill>
                <a:latin typeface="Georgia" panose="02040502050405020303" pitchFamily="18" charset="0"/>
                <a:cs typeface="Georgia"/>
              </a:rPr>
              <a:t>distribución e intercambio</a:t>
            </a:r>
            <a:r>
              <a:rPr lang="es-PE" sz="2400" i="1" dirty="0">
                <a:solidFill>
                  <a:schemeClr val="bg1"/>
                </a:solidFill>
                <a:latin typeface="Georgia" panose="02040502050405020303" pitchFamily="18" charset="0"/>
                <a:cs typeface="Georgia"/>
              </a:rPr>
              <a:t> de información de seguridad operacional en forma interna y externa.</a:t>
            </a:r>
            <a:endParaRPr lang="es-PE" sz="1800" i="1" dirty="0">
              <a:solidFill>
                <a:schemeClr val="bg1"/>
              </a:solidFill>
              <a:latin typeface="Georgia" panose="02040502050405020303" pitchFamily="18" charset="0"/>
              <a:cs typeface="Georgia"/>
            </a:endParaRPr>
          </a:p>
        </p:txBody>
      </p:sp>
    </p:spTree>
    <p:extLst>
      <p:ext uri="{BB962C8B-B14F-4D97-AF65-F5344CB8AC3E}">
        <p14:creationId xmlns:p14="http://schemas.microsoft.com/office/powerpoint/2010/main" val="945738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555038" y="1721860"/>
            <a:ext cx="4815247" cy="4969226"/>
          </a:xfrm>
        </p:spPr>
        <p:txBody>
          <a:bodyPr>
            <a:normAutofit/>
          </a:bodyPr>
          <a:lstStyle/>
          <a:p>
            <a:r>
              <a:rPr lang="es-PE" sz="2800" dirty="0">
                <a:latin typeface="Calibri Light" panose="020F0302020204030204" pitchFamily="34" charset="0"/>
                <a:cs typeface="Calibri Light" panose="020F0302020204030204" pitchFamily="34" charset="0"/>
              </a:rPr>
              <a:t>Evidencia de la comunicación de objetivos y procedimientos del SMS</a:t>
            </a:r>
          </a:p>
          <a:p>
            <a:endParaRPr lang="es-PE" sz="2800" dirty="0">
              <a:latin typeface="Calibri Light" panose="020F0302020204030204" pitchFamily="34" charset="0"/>
              <a:cs typeface="Calibri Light" panose="020F0302020204030204" pitchFamily="34" charset="0"/>
            </a:endParaRPr>
          </a:p>
        </p:txBody>
      </p:sp>
      <p:sp>
        <p:nvSpPr>
          <p:cNvPr id="3" name="Title 2"/>
          <p:cNvSpPr>
            <a:spLocks noGrp="1"/>
          </p:cNvSpPr>
          <p:nvPr>
            <p:ph type="ctrTitle"/>
          </p:nvPr>
        </p:nvSpPr>
        <p:spPr/>
        <p:txBody>
          <a:bodyPr/>
          <a:lstStyle/>
          <a:p>
            <a:r>
              <a:rPr lang="es-PE" sz="2800" b="1" dirty="0"/>
              <a:t>¿Qué se evalúa?</a:t>
            </a:r>
            <a:endParaRPr lang="es-PE" sz="2800" dirty="0"/>
          </a:p>
        </p:txBody>
      </p:sp>
      <p:pic>
        <p:nvPicPr>
          <p:cNvPr id="3074" name="Picture 2"/>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r="263"/>
          <a:stretch/>
        </p:blipFill>
        <p:spPr bwMode="auto">
          <a:xfrm>
            <a:off x="6865258" y="417285"/>
            <a:ext cx="4644529" cy="60270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85766226"/>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555038" y="1707347"/>
            <a:ext cx="4829761" cy="4050346"/>
          </a:xfrm>
        </p:spPr>
        <p:txBody>
          <a:bodyPr>
            <a:noAutofit/>
          </a:bodyPr>
          <a:lstStyle/>
          <a:p>
            <a:pPr algn="just"/>
            <a:r>
              <a:rPr lang="es-PE" sz="2800" dirty="0">
                <a:latin typeface="Calibri Light" panose="020F0302020204030204" pitchFamily="34" charset="0"/>
                <a:cs typeface="Calibri Light" panose="020F0302020204030204" pitchFamily="34" charset="0"/>
              </a:rPr>
              <a:t>Verificar que el responsable de SO haya comunicado regularmente información sobre rendimiento y temas de SO con </a:t>
            </a:r>
            <a:r>
              <a:rPr lang="es-PE" sz="2800" b="1" dirty="0">
                <a:solidFill>
                  <a:srgbClr val="C00000"/>
                </a:solidFill>
                <a:latin typeface="Calibri Light" panose="020F0302020204030204" pitchFamily="34" charset="0"/>
                <a:cs typeface="Calibri Light" panose="020F0302020204030204" pitchFamily="34" charset="0"/>
              </a:rPr>
              <a:t>boletines y sesiones informativas u otros medios establecidos </a:t>
            </a:r>
            <a:r>
              <a:rPr lang="es-PE" sz="2800" dirty="0">
                <a:latin typeface="Calibri Light" panose="020F0302020204030204" pitchFamily="34" charset="0"/>
                <a:cs typeface="Calibri Light" panose="020F0302020204030204" pitchFamily="34" charset="0"/>
              </a:rPr>
              <a:t>por la organización.</a:t>
            </a:r>
          </a:p>
          <a:p>
            <a:pPr algn="just"/>
            <a:endParaRPr lang="es-PE" sz="2800" dirty="0">
              <a:latin typeface="Calibri Light" panose="020F0302020204030204" pitchFamily="34" charset="0"/>
              <a:cs typeface="Calibri Light" panose="020F0302020204030204" pitchFamily="34" charset="0"/>
            </a:endParaRPr>
          </a:p>
        </p:txBody>
      </p:sp>
      <p:sp>
        <p:nvSpPr>
          <p:cNvPr id="3" name="Title 2"/>
          <p:cNvSpPr>
            <a:spLocks noGrp="1"/>
          </p:cNvSpPr>
          <p:nvPr>
            <p:ph type="ctrTitle"/>
          </p:nvPr>
        </p:nvSpPr>
        <p:spPr/>
        <p:txBody>
          <a:bodyPr/>
          <a:lstStyle/>
          <a:p>
            <a:r>
              <a:rPr lang="es-PE" sz="2800" b="1" dirty="0"/>
              <a:t>¿Qué se evalúa?</a:t>
            </a:r>
            <a:endParaRPr lang="es-PE" sz="2800" dirty="0"/>
          </a:p>
        </p:txBody>
      </p:sp>
      <p:pic>
        <p:nvPicPr>
          <p:cNvPr id="6"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081" r="20081"/>
          <a:stretch>
            <a:fillRect/>
          </a:stretch>
        </p:blipFill>
        <p:spPr/>
      </p:pic>
    </p:spTree>
    <p:extLst>
      <p:ext uri="{BB962C8B-B14F-4D97-AF65-F5344CB8AC3E}">
        <p14:creationId xmlns:p14="http://schemas.microsoft.com/office/powerpoint/2010/main" val="3273478189"/>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6738280"/>
              </p:ext>
            </p:extLst>
          </p:nvPr>
        </p:nvGraphicFramePr>
        <p:xfrm>
          <a:off x="0" y="5355"/>
          <a:ext cx="12191999" cy="6852644"/>
        </p:xfrm>
        <a:graphic>
          <a:graphicData uri="http://schemas.openxmlformats.org/drawingml/2006/table">
            <a:tbl>
              <a:tblPr firstRow="1" bandRow="1">
                <a:tableStyleId>{93296810-A885-4BE3-A3E7-6D5BEEA58F35}</a:tableStyleId>
              </a:tblPr>
              <a:tblGrid>
                <a:gridCol w="2116666">
                  <a:extLst>
                    <a:ext uri="{9D8B030D-6E8A-4147-A177-3AD203B41FA5}">
                      <a16:colId xmlns:a16="http://schemas.microsoft.com/office/drawing/2014/main" val="20000"/>
                    </a:ext>
                  </a:extLst>
                </a:gridCol>
                <a:gridCol w="3496733">
                  <a:extLst>
                    <a:ext uri="{9D8B030D-6E8A-4147-A177-3AD203B41FA5}">
                      <a16:colId xmlns:a16="http://schemas.microsoft.com/office/drawing/2014/main" val="20001"/>
                    </a:ext>
                  </a:extLst>
                </a:gridCol>
                <a:gridCol w="3289300">
                  <a:extLst>
                    <a:ext uri="{9D8B030D-6E8A-4147-A177-3AD203B41FA5}">
                      <a16:colId xmlns:a16="http://schemas.microsoft.com/office/drawing/2014/main" val="20002"/>
                    </a:ext>
                  </a:extLst>
                </a:gridCol>
                <a:gridCol w="3289300">
                  <a:extLst>
                    <a:ext uri="{9D8B030D-6E8A-4147-A177-3AD203B41FA5}">
                      <a16:colId xmlns:a16="http://schemas.microsoft.com/office/drawing/2014/main" val="20003"/>
                    </a:ext>
                  </a:extLst>
                </a:gridCol>
              </a:tblGrid>
              <a:tr h="451703">
                <a:tc rowSpan="2">
                  <a:txBody>
                    <a:bodyPr/>
                    <a:lstStyle/>
                    <a:p>
                      <a:pPr algn="ctr"/>
                      <a:r>
                        <a:rPr lang="es-PE" sz="1800" dirty="0" smtClean="0"/>
                        <a:t>Tema</a:t>
                      </a:r>
                      <a:endParaRPr lang="es-PE" sz="1800" dirty="0"/>
                    </a:p>
                  </a:txBody>
                  <a:tcPr anchor="ctr"/>
                </a:tc>
                <a:tc gridSpan="3">
                  <a:txBody>
                    <a:bodyPr/>
                    <a:lstStyle/>
                    <a:p>
                      <a:pPr algn="ctr"/>
                      <a:r>
                        <a:rPr lang="es-PE" sz="1800" dirty="0" smtClean="0"/>
                        <a:t>Tamaño de la organización</a:t>
                      </a:r>
                      <a:endParaRPr lang="es-PE" sz="1800" dirty="0"/>
                    </a:p>
                  </a:txBody>
                  <a:tcPr anchor="ctr"/>
                </a:tc>
                <a:tc hMerge="1">
                  <a:txBody>
                    <a:bodyPr/>
                    <a:lstStyle/>
                    <a:p>
                      <a:pPr algn="ctr"/>
                      <a:endParaRPr lang="es-PE" dirty="0"/>
                    </a:p>
                  </a:txBody>
                  <a:tcPr anchor="ctr"/>
                </a:tc>
                <a:tc hMerge="1">
                  <a:txBody>
                    <a:bodyPr/>
                    <a:lstStyle/>
                    <a:p>
                      <a:endParaRPr lang="es-PE"/>
                    </a:p>
                  </a:txBody>
                  <a:tcPr/>
                </a:tc>
                <a:extLst>
                  <a:ext uri="{0D108BD9-81ED-4DB2-BD59-A6C34878D82A}">
                    <a16:rowId xmlns:a16="http://schemas.microsoft.com/office/drawing/2014/main" val="10000"/>
                  </a:ext>
                </a:extLst>
              </a:tr>
              <a:tr h="543551">
                <a:tc vMerge="1">
                  <a:txBody>
                    <a:bodyPr/>
                    <a:lstStyle/>
                    <a:p>
                      <a:endParaRPr lang="es-PE" dirty="0"/>
                    </a:p>
                  </a:txBody>
                  <a:tcP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Pequeña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Mediana</a:t>
                      </a:r>
                      <a:endParaRPr lang="es-PE" sz="1800" b="1" kern="1200" dirty="0">
                        <a:solidFill>
                          <a:schemeClr val="lt1"/>
                        </a:solidFill>
                        <a:latin typeface="+mn-lt"/>
                        <a:ea typeface="+mn-ea"/>
                        <a:cs typeface="+mn-cs"/>
                      </a:endParaRPr>
                    </a:p>
                  </a:txBody>
                  <a:tcPr anchor="ctr">
                    <a:solidFill>
                      <a:schemeClr val="accent6"/>
                    </a:solidFill>
                  </a:tcPr>
                </a:tc>
                <a:tc>
                  <a:txBody>
                    <a:bodyPr/>
                    <a:lstStyle/>
                    <a:p>
                      <a:pPr marL="0" algn="ctr" defTabSz="457200" rtl="0" eaLnBrk="1" latinLnBrk="0" hangingPunct="1"/>
                      <a:r>
                        <a:rPr lang="es-PE" sz="1800" b="1" kern="1200" dirty="0" smtClean="0">
                          <a:solidFill>
                            <a:schemeClr val="lt1"/>
                          </a:solidFill>
                          <a:latin typeface="+mn-lt"/>
                          <a:ea typeface="+mn-ea"/>
                          <a:cs typeface="+mn-cs"/>
                        </a:rPr>
                        <a:t>Grande</a:t>
                      </a:r>
                      <a:endParaRPr lang="es-PE" sz="1800" b="1" kern="1200" dirty="0">
                        <a:solidFill>
                          <a:schemeClr val="lt1"/>
                        </a:solidFill>
                        <a:latin typeface="+mn-lt"/>
                        <a:ea typeface="+mn-ea"/>
                        <a:cs typeface="+mn-cs"/>
                      </a:endParaRPr>
                    </a:p>
                  </a:txBody>
                  <a:tcPr anchor="ctr">
                    <a:solidFill>
                      <a:schemeClr val="accent6"/>
                    </a:solidFill>
                  </a:tcPr>
                </a:tc>
                <a:extLst>
                  <a:ext uri="{0D108BD9-81ED-4DB2-BD59-A6C34878D82A}">
                    <a16:rowId xmlns:a16="http://schemas.microsoft.com/office/drawing/2014/main" val="10001"/>
                  </a:ext>
                </a:extLst>
              </a:tr>
              <a:tr h="1880690">
                <a:tc rowSpan="4">
                  <a:txBody>
                    <a:bodyPr/>
                    <a:lstStyle/>
                    <a:p>
                      <a:pPr algn="just"/>
                      <a:r>
                        <a:rPr lang="es-PE" sz="2000" b="1" dirty="0" smtClean="0"/>
                        <a:t>Promoción y comunicación de la seguridad operacional</a:t>
                      </a:r>
                      <a:endParaRPr lang="es-PE" sz="2000" b="1" dirty="0"/>
                    </a:p>
                  </a:txBody>
                  <a:tcPr/>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Estructura de la comunicación de seguridad operacional en su lugar (por ejemplo: permitir que la información se transmita a todo el personal).</a:t>
                      </a:r>
                      <a:endParaRPr lang="es-PE" sz="20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Sistemas de promoción y comunicación de la seguridad operacional formales.</a:t>
                      </a:r>
                      <a:endParaRPr lang="es-PE" sz="2000" kern="1200" dirty="0">
                        <a:solidFill>
                          <a:schemeClr val="dk1"/>
                        </a:solidFill>
                        <a:latin typeface="+mn-lt"/>
                        <a:ea typeface="+mn-ea"/>
                        <a:cs typeface="+mn-cs"/>
                      </a:endParaRPr>
                    </a:p>
                  </a:txBody>
                  <a:tcPr marL="68580" marR="68580" marT="0" marB="0"/>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Sistemas de promoción y comunicación de la seguridad operacional formal y estrategias monitoreadas constantemente para su eficacia.</a:t>
                      </a:r>
                      <a:endParaRPr lang="es-PE" sz="20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2"/>
                  </a:ext>
                </a:extLst>
              </a:tr>
              <a:tr h="1576281">
                <a:tc vMerge="1">
                  <a:txBody>
                    <a:bodyPr/>
                    <a:lstStyle/>
                    <a:p>
                      <a:pPr algn="just"/>
                      <a:endParaRPr lang="es-PE" sz="1700" dirty="0"/>
                    </a:p>
                  </a:txBody>
                  <a:tcPr/>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Sesiones informativas regulares relacionadas con la seguridad operacional para el personal, basadas en el ámbito de su responsabilidad.</a:t>
                      </a:r>
                      <a:endParaRPr lang="es-PE" sz="2000" kern="1200" dirty="0">
                        <a:solidFill>
                          <a:schemeClr val="dk1"/>
                        </a:solidFill>
                        <a:latin typeface="+mn-lt"/>
                        <a:ea typeface="+mn-ea"/>
                        <a:cs typeface="+mn-cs"/>
                      </a:endParaRPr>
                    </a:p>
                  </a:txBody>
                  <a:tcPr marL="68580" marR="68580" marT="0" marB="0"/>
                </a:tc>
                <a:tc gridSpan="2">
                  <a:txBody>
                    <a:bodyPr/>
                    <a:lstStyle/>
                    <a:p>
                      <a:pPr marL="21590" marR="0" algn="just">
                        <a:spcBef>
                          <a:spcPts val="600"/>
                        </a:spcBef>
                        <a:spcAft>
                          <a:spcPts val="600"/>
                        </a:spcAft>
                      </a:pPr>
                      <a:r>
                        <a:rPr lang="es-PE" sz="2000" kern="1200" dirty="0" smtClean="0">
                          <a:solidFill>
                            <a:schemeClr val="dk1"/>
                          </a:solidFill>
                          <a:latin typeface="+mn-lt"/>
                          <a:ea typeface="+mn-ea"/>
                          <a:cs typeface="+mn-cs"/>
                        </a:rPr>
                        <a:t>Sesiones informativas relacionadas con la seguridad operacional para el personal regulares, basadas en el ámbito de su responsabilidad.</a:t>
                      </a:r>
                      <a:endParaRPr lang="es-PE" sz="2000" kern="1200" dirty="0">
                        <a:solidFill>
                          <a:schemeClr val="dk1"/>
                        </a:solidFill>
                        <a:latin typeface="+mn-lt"/>
                        <a:ea typeface="+mn-ea"/>
                        <a:cs typeface="+mn-cs"/>
                      </a:endParaRPr>
                    </a:p>
                  </a:txBody>
                  <a:tcPr marL="68580" marR="68580" marT="0" marB="0"/>
                </a:tc>
                <a:tc hMerge="1">
                  <a:txBody>
                    <a:bodyPr/>
                    <a:lstStyle/>
                    <a:p>
                      <a:pPr marL="21590" marR="0" algn="just">
                        <a:spcBef>
                          <a:spcPts val="600"/>
                        </a:spcBef>
                        <a:spcAft>
                          <a:spcPts val="600"/>
                        </a:spcAft>
                      </a:pPr>
                      <a:endParaRPr lang="es-PE" sz="17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3"/>
                  </a:ext>
                </a:extLst>
              </a:tr>
              <a:tr h="1242616">
                <a:tc vMerge="1">
                  <a:txBody>
                    <a:bodyPr/>
                    <a:lstStyle/>
                    <a:p>
                      <a:pPr algn="just"/>
                      <a:endParaRPr lang="es-PE" sz="1700" dirty="0"/>
                    </a:p>
                  </a:txBody>
                  <a:tcPr/>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Iniciativas tanto de la promoción activa y pasiva en funcionamiento, donde sea posible.</a:t>
                      </a:r>
                      <a:endParaRPr lang="es-PE" sz="2000" kern="1200" dirty="0">
                        <a:solidFill>
                          <a:schemeClr val="dk1"/>
                        </a:solidFill>
                        <a:latin typeface="+mn-lt"/>
                        <a:ea typeface="+mn-ea"/>
                        <a:cs typeface="+mn-cs"/>
                      </a:endParaRPr>
                    </a:p>
                  </a:txBody>
                  <a:tcPr marL="68580" marR="68580" marT="0" marB="0"/>
                </a:tc>
                <a:tc gridSpan="2">
                  <a:txBody>
                    <a:bodyPr/>
                    <a:lstStyle/>
                    <a:p>
                      <a:pPr marL="21590" marR="0" algn="just">
                        <a:spcBef>
                          <a:spcPts val="600"/>
                        </a:spcBef>
                        <a:spcAft>
                          <a:spcPts val="600"/>
                        </a:spcAft>
                      </a:pPr>
                      <a:r>
                        <a:rPr lang="es-PE" sz="2000" kern="1200" dirty="0" smtClean="0">
                          <a:solidFill>
                            <a:schemeClr val="dk1"/>
                          </a:solidFill>
                          <a:latin typeface="+mn-lt"/>
                          <a:ea typeface="+mn-ea"/>
                          <a:cs typeface="+mn-cs"/>
                        </a:rPr>
                        <a:t>Iniciativas de promoción pasiva y activa en operación, donde sea posible.</a:t>
                      </a:r>
                      <a:endParaRPr lang="es-PE" sz="2000" kern="1200" dirty="0">
                        <a:solidFill>
                          <a:schemeClr val="dk1"/>
                        </a:solidFill>
                        <a:latin typeface="+mn-lt"/>
                        <a:ea typeface="+mn-ea"/>
                        <a:cs typeface="+mn-cs"/>
                      </a:endParaRPr>
                    </a:p>
                  </a:txBody>
                  <a:tcPr marL="68580" marR="68580" marT="0" marB="0"/>
                </a:tc>
                <a:tc hMerge="1">
                  <a:txBody>
                    <a:bodyPr/>
                    <a:lstStyle/>
                    <a:p>
                      <a:pPr marL="21590" marR="0" algn="just">
                        <a:spcBef>
                          <a:spcPts val="600"/>
                        </a:spcBef>
                        <a:spcAft>
                          <a:spcPts val="600"/>
                        </a:spcAft>
                      </a:pPr>
                      <a:endParaRPr lang="es-PE" sz="17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4"/>
                  </a:ext>
                </a:extLst>
              </a:tr>
              <a:tr h="1157803">
                <a:tc vMerge="1">
                  <a:txBody>
                    <a:bodyPr/>
                    <a:lstStyle/>
                    <a:p>
                      <a:pPr algn="just"/>
                      <a:endParaRPr lang="es-PE" sz="1700" dirty="0"/>
                    </a:p>
                  </a:txBody>
                  <a:tcPr/>
                </a:tc>
                <a:tc>
                  <a:txBody>
                    <a:bodyPr/>
                    <a:lstStyle/>
                    <a:p>
                      <a:pPr marL="21590" marR="0" algn="just">
                        <a:spcBef>
                          <a:spcPts val="600"/>
                        </a:spcBef>
                        <a:spcAft>
                          <a:spcPts val="600"/>
                        </a:spcAft>
                      </a:pPr>
                      <a:r>
                        <a:rPr lang="es-PE" sz="2000" kern="1200" dirty="0" smtClean="0">
                          <a:solidFill>
                            <a:schemeClr val="dk1"/>
                          </a:solidFill>
                          <a:latin typeface="+mn-lt"/>
                          <a:ea typeface="+mn-ea"/>
                          <a:cs typeface="+mn-cs"/>
                        </a:rPr>
                        <a:t>N/A</a:t>
                      </a:r>
                      <a:endParaRPr lang="es-PE" sz="2000" kern="1200" dirty="0">
                        <a:solidFill>
                          <a:schemeClr val="dk1"/>
                        </a:solidFill>
                        <a:latin typeface="+mn-lt"/>
                        <a:ea typeface="+mn-ea"/>
                        <a:cs typeface="+mn-cs"/>
                      </a:endParaRPr>
                    </a:p>
                  </a:txBody>
                  <a:tcPr marL="68580" marR="68580" marT="0" marB="0"/>
                </a:tc>
                <a:tc gridSpan="2">
                  <a:txBody>
                    <a:bodyPr/>
                    <a:lstStyle/>
                    <a:p>
                      <a:pPr marL="21590" marR="0" algn="just">
                        <a:spcBef>
                          <a:spcPts val="600"/>
                        </a:spcBef>
                        <a:spcAft>
                          <a:spcPts val="600"/>
                        </a:spcAft>
                      </a:pPr>
                      <a:r>
                        <a:rPr lang="es-PE" sz="2000" kern="1200" dirty="0" smtClean="0">
                          <a:solidFill>
                            <a:schemeClr val="dk1"/>
                          </a:solidFill>
                          <a:latin typeface="+mn-lt"/>
                          <a:ea typeface="+mn-ea"/>
                          <a:cs typeface="+mn-cs"/>
                        </a:rPr>
                        <a:t>Métodos para determinar la eficacia de la promoción y la comunicación en el lugar.</a:t>
                      </a:r>
                      <a:endParaRPr lang="es-PE" sz="2000" kern="1200" dirty="0">
                        <a:solidFill>
                          <a:schemeClr val="dk1"/>
                        </a:solidFill>
                        <a:latin typeface="+mn-lt"/>
                        <a:ea typeface="+mn-ea"/>
                        <a:cs typeface="+mn-cs"/>
                      </a:endParaRPr>
                    </a:p>
                  </a:txBody>
                  <a:tcPr marL="68580" marR="68580" marT="0" marB="0"/>
                </a:tc>
                <a:tc hMerge="1">
                  <a:txBody>
                    <a:bodyPr/>
                    <a:lstStyle/>
                    <a:p>
                      <a:pPr marL="21590" marR="0" algn="just">
                        <a:spcBef>
                          <a:spcPts val="600"/>
                        </a:spcBef>
                        <a:spcAft>
                          <a:spcPts val="600"/>
                        </a:spcAft>
                      </a:pPr>
                      <a:endParaRPr lang="es-PE" sz="1700" kern="1200" dirty="0">
                        <a:solidFill>
                          <a:schemeClr val="dk1"/>
                        </a:solidFill>
                        <a:latin typeface="+mn-lt"/>
                        <a:ea typeface="+mn-ea"/>
                        <a:cs typeface="+mn-cs"/>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55665633"/>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endParaRPr lang="es-PE"/>
          </a:p>
        </p:txBody>
      </p:sp>
      <p:pic>
        <p:nvPicPr>
          <p:cNvPr id="9"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138" b="11138"/>
          <a:stretch>
            <a:fillRect/>
          </a:stretch>
        </p:blipFill>
        <p:spPr>
          <a:xfrm>
            <a:off x="-4763" y="-6350"/>
            <a:ext cx="12196763" cy="5332413"/>
          </a:xfrm>
        </p:spPr>
      </p:pic>
      <p:sp>
        <p:nvSpPr>
          <p:cNvPr id="3" name="Text Placeholder 2"/>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a:xfrm>
            <a:off x="5210630" y="4597724"/>
            <a:ext cx="6862912" cy="2080667"/>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Autofit/>
          </a:bodyPr>
          <a:lstStyle/>
          <a:p>
            <a:pPr marL="177800" lvl="1"/>
            <a:r>
              <a:rPr lang="es-PE" sz="2400" b="1" i="1" dirty="0">
                <a:solidFill>
                  <a:schemeClr val="bg1"/>
                </a:solidFill>
                <a:latin typeface="Georgia" panose="02040502050405020303" pitchFamily="18" charset="0"/>
                <a:cs typeface="Georgia"/>
              </a:rPr>
              <a:t>Documentación:  </a:t>
            </a:r>
          </a:p>
          <a:p>
            <a:pPr marL="177800" lvl="1" algn="just"/>
            <a:r>
              <a:rPr lang="es-PE" sz="2400" i="1" dirty="0">
                <a:solidFill>
                  <a:schemeClr val="bg1"/>
                </a:solidFill>
                <a:latin typeface="Georgia" panose="02040502050405020303" pitchFamily="18" charset="0"/>
                <a:cs typeface="Georgia"/>
              </a:rPr>
              <a:t>Implantación de un adecuado control de registros y documentos  del SMS, de todo lo actuado hasta el momento.</a:t>
            </a:r>
          </a:p>
        </p:txBody>
      </p:sp>
    </p:spTree>
    <p:extLst>
      <p:ext uri="{BB962C8B-B14F-4D97-AF65-F5344CB8AC3E}">
        <p14:creationId xmlns:p14="http://schemas.microsoft.com/office/powerpoint/2010/main" val="21891410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16" y="-33408"/>
            <a:ext cx="10515600" cy="1325563"/>
          </a:xfrm>
        </p:spPr>
        <p:txBody>
          <a:bodyPr/>
          <a:lstStyle/>
          <a:p>
            <a:r>
              <a:rPr lang="en-US" b="1" dirty="0" smtClean="0"/>
              <a:t>CULTURA SMS</a:t>
            </a:r>
            <a:endParaRPr lang="en-US" b="1" dirty="0"/>
          </a:p>
        </p:txBody>
      </p:sp>
      <p:grpSp>
        <p:nvGrpSpPr>
          <p:cNvPr id="3" name="Group 2"/>
          <p:cNvGrpSpPr/>
          <p:nvPr/>
        </p:nvGrpSpPr>
        <p:grpSpPr>
          <a:xfrm>
            <a:off x="1370" y="73545"/>
            <a:ext cx="12192000" cy="6794928"/>
            <a:chOff x="1524000" y="2120268"/>
            <a:chExt cx="9144000" cy="4738835"/>
          </a:xfrm>
        </p:grpSpPr>
        <p:grpSp>
          <p:nvGrpSpPr>
            <p:cNvPr id="10" name="Group 9"/>
            <p:cNvGrpSpPr/>
            <p:nvPr/>
          </p:nvGrpSpPr>
          <p:grpSpPr>
            <a:xfrm>
              <a:off x="1524000" y="4405480"/>
              <a:ext cx="9144000" cy="2452521"/>
              <a:chOff x="-165100" y="3441875"/>
              <a:chExt cx="12749198" cy="3419475"/>
            </a:xfrm>
          </p:grpSpPr>
          <p:sp>
            <p:nvSpPr>
              <p:cNvPr id="11" name="Freeform 10"/>
              <p:cNvSpPr>
                <a:spLocks/>
              </p:cNvSpPr>
              <p:nvPr/>
            </p:nvSpPr>
            <p:spPr bwMode="auto">
              <a:xfrm>
                <a:off x="-165100" y="4070362"/>
                <a:ext cx="3565510" cy="2790988"/>
              </a:xfrm>
              <a:custGeom>
                <a:avLst/>
                <a:gdLst>
                  <a:gd name="connsiteX0" fmla="*/ 1568185 w 3565510"/>
                  <a:gd name="connsiteY0" fmla="*/ 653 h 2790988"/>
                  <a:gd name="connsiteX1" fmla="*/ 2394029 w 3565510"/>
                  <a:gd name="connsiteY1" fmla="*/ 425977 h 2790988"/>
                  <a:gd name="connsiteX2" fmla="*/ 3565510 w 3565510"/>
                  <a:gd name="connsiteY2" fmla="*/ 757380 h 2790988"/>
                  <a:gd name="connsiteX3" fmla="*/ 3565510 w 3565510"/>
                  <a:gd name="connsiteY3" fmla="*/ 1676269 h 2790988"/>
                  <a:gd name="connsiteX4" fmla="*/ 3565510 w 3565510"/>
                  <a:gd name="connsiteY4" fmla="*/ 1872098 h 2790988"/>
                  <a:gd name="connsiteX5" fmla="*/ 3565510 w 3565510"/>
                  <a:gd name="connsiteY5" fmla="*/ 2790988 h 2790988"/>
                  <a:gd name="connsiteX6" fmla="*/ 152592 w 3565510"/>
                  <a:gd name="connsiteY6" fmla="*/ 2790988 h 2790988"/>
                  <a:gd name="connsiteX7" fmla="*/ 0 w 3565510"/>
                  <a:gd name="connsiteY7" fmla="*/ 2790988 h 2790988"/>
                  <a:gd name="connsiteX8" fmla="*/ 0 w 3565510"/>
                  <a:gd name="connsiteY8" fmla="*/ 943662 h 2790988"/>
                  <a:gd name="connsiteX9" fmla="*/ 4290 w 3565510"/>
                  <a:gd name="connsiteY9" fmla="*/ 941229 h 2790988"/>
                  <a:gd name="connsiteX10" fmla="*/ 411521 w 3565510"/>
                  <a:gd name="connsiteY10" fmla="*/ 606742 h 2790988"/>
                  <a:gd name="connsiteX11" fmla="*/ 1568185 w 3565510"/>
                  <a:gd name="connsiteY11" fmla="*/ 653 h 279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65510" h="2790988">
                    <a:moveTo>
                      <a:pt x="1568185" y="653"/>
                    </a:moveTo>
                    <a:cubicBezTo>
                      <a:pt x="1845483" y="-9460"/>
                      <a:pt x="2135890" y="96457"/>
                      <a:pt x="2394029" y="425977"/>
                    </a:cubicBezTo>
                    <a:cubicBezTo>
                      <a:pt x="2394029" y="425977"/>
                      <a:pt x="2649352" y="772443"/>
                      <a:pt x="3565510" y="757380"/>
                    </a:cubicBezTo>
                    <a:cubicBezTo>
                      <a:pt x="3565510" y="757380"/>
                      <a:pt x="3565510" y="757380"/>
                      <a:pt x="3565510" y="1676269"/>
                    </a:cubicBezTo>
                    <a:cubicBezTo>
                      <a:pt x="3565510" y="1676269"/>
                      <a:pt x="3565510" y="1676269"/>
                      <a:pt x="3565510" y="1872098"/>
                    </a:cubicBezTo>
                    <a:cubicBezTo>
                      <a:pt x="3565510" y="1872098"/>
                      <a:pt x="3565510" y="1872098"/>
                      <a:pt x="3565510" y="2790988"/>
                    </a:cubicBezTo>
                    <a:cubicBezTo>
                      <a:pt x="3565510" y="2790988"/>
                      <a:pt x="3565510" y="2790988"/>
                      <a:pt x="152592" y="2790988"/>
                    </a:cubicBezTo>
                    <a:lnTo>
                      <a:pt x="0" y="2790988"/>
                    </a:lnTo>
                    <a:lnTo>
                      <a:pt x="0" y="943662"/>
                    </a:lnTo>
                    <a:lnTo>
                      <a:pt x="4290" y="941229"/>
                    </a:lnTo>
                    <a:cubicBezTo>
                      <a:pt x="132189" y="863591"/>
                      <a:pt x="268372" y="755026"/>
                      <a:pt x="411521" y="606742"/>
                    </a:cubicBezTo>
                    <a:cubicBezTo>
                      <a:pt x="411521" y="606742"/>
                      <a:pt x="958130" y="22904"/>
                      <a:pt x="1568185" y="6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5"/>
              <p:cNvSpPr>
                <a:spLocks/>
              </p:cNvSpPr>
              <p:nvPr/>
            </p:nvSpPr>
            <p:spPr bwMode="auto">
              <a:xfrm>
                <a:off x="3392473" y="3441875"/>
                <a:ext cx="9191625" cy="3419475"/>
              </a:xfrm>
              <a:custGeom>
                <a:avLst/>
                <a:gdLst>
                  <a:gd name="T0" fmla="*/ 2136 w 2448"/>
                  <a:gd name="T1" fmla="*/ 280 h 908"/>
                  <a:gd name="T2" fmla="*/ 1608 w 2448"/>
                  <a:gd name="T3" fmla="*/ 328 h 908"/>
                  <a:gd name="T4" fmla="*/ 1196 w 2448"/>
                  <a:gd name="T5" fmla="*/ 400 h 908"/>
                  <a:gd name="T6" fmla="*/ 535 w 2448"/>
                  <a:gd name="T7" fmla="*/ 396 h 908"/>
                  <a:gd name="T8" fmla="*/ 212 w 2448"/>
                  <a:gd name="T9" fmla="*/ 468 h 908"/>
                  <a:gd name="T10" fmla="*/ 0 w 2448"/>
                  <a:gd name="T11" fmla="*/ 368 h 908"/>
                  <a:gd name="T12" fmla="*/ 0 w 2448"/>
                  <a:gd name="T13" fmla="*/ 612 h 908"/>
                  <a:gd name="T14" fmla="*/ 0 w 2448"/>
                  <a:gd name="T15" fmla="*/ 664 h 908"/>
                  <a:gd name="T16" fmla="*/ 0 w 2448"/>
                  <a:gd name="T17" fmla="*/ 908 h 908"/>
                  <a:gd name="T18" fmla="*/ 2448 w 2448"/>
                  <a:gd name="T19" fmla="*/ 908 h 908"/>
                  <a:gd name="T20" fmla="*/ 2448 w 2448"/>
                  <a:gd name="T21" fmla="*/ 664 h 908"/>
                  <a:gd name="T22" fmla="*/ 2448 w 2448"/>
                  <a:gd name="T23" fmla="*/ 612 h 908"/>
                  <a:gd name="T24" fmla="*/ 2448 w 2448"/>
                  <a:gd name="T25" fmla="*/ 368 h 908"/>
                  <a:gd name="T26" fmla="*/ 2136 w 2448"/>
                  <a:gd name="T27" fmla="*/ 28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8" h="908">
                    <a:moveTo>
                      <a:pt x="2136" y="280"/>
                    </a:moveTo>
                    <a:cubicBezTo>
                      <a:pt x="1916" y="0"/>
                      <a:pt x="1608" y="328"/>
                      <a:pt x="1608" y="328"/>
                    </a:cubicBezTo>
                    <a:cubicBezTo>
                      <a:pt x="1364" y="580"/>
                      <a:pt x="1196" y="400"/>
                      <a:pt x="1196" y="400"/>
                    </a:cubicBezTo>
                    <a:cubicBezTo>
                      <a:pt x="896" y="88"/>
                      <a:pt x="535" y="396"/>
                      <a:pt x="535" y="396"/>
                    </a:cubicBezTo>
                    <a:cubicBezTo>
                      <a:pt x="365" y="584"/>
                      <a:pt x="212" y="468"/>
                      <a:pt x="212" y="468"/>
                    </a:cubicBezTo>
                    <a:cubicBezTo>
                      <a:pt x="104" y="364"/>
                      <a:pt x="0" y="368"/>
                      <a:pt x="0" y="368"/>
                    </a:cubicBezTo>
                    <a:cubicBezTo>
                      <a:pt x="0" y="612"/>
                      <a:pt x="0" y="612"/>
                      <a:pt x="0" y="612"/>
                    </a:cubicBezTo>
                    <a:cubicBezTo>
                      <a:pt x="0" y="664"/>
                      <a:pt x="0" y="664"/>
                      <a:pt x="0" y="664"/>
                    </a:cubicBezTo>
                    <a:cubicBezTo>
                      <a:pt x="0" y="908"/>
                      <a:pt x="0" y="908"/>
                      <a:pt x="0" y="908"/>
                    </a:cubicBezTo>
                    <a:cubicBezTo>
                      <a:pt x="2448" y="908"/>
                      <a:pt x="2448" y="908"/>
                      <a:pt x="2448" y="908"/>
                    </a:cubicBezTo>
                    <a:cubicBezTo>
                      <a:pt x="2448" y="664"/>
                      <a:pt x="2448" y="664"/>
                      <a:pt x="2448" y="664"/>
                    </a:cubicBezTo>
                    <a:cubicBezTo>
                      <a:pt x="2448" y="612"/>
                      <a:pt x="2448" y="612"/>
                      <a:pt x="2448" y="612"/>
                    </a:cubicBezTo>
                    <a:cubicBezTo>
                      <a:pt x="2448" y="368"/>
                      <a:pt x="2448" y="368"/>
                      <a:pt x="2448" y="368"/>
                    </a:cubicBezTo>
                    <a:cubicBezTo>
                      <a:pt x="2204" y="372"/>
                      <a:pt x="2136" y="280"/>
                      <a:pt x="2136" y="28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TextBox 12"/>
            <p:cNvSpPr txBox="1"/>
            <p:nvPr/>
          </p:nvSpPr>
          <p:spPr>
            <a:xfrm>
              <a:off x="1679181" y="5316946"/>
              <a:ext cx="1323007" cy="32196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Compromiso</a:t>
              </a:r>
              <a:endParaRPr kumimoji="0" lang="id-ID" sz="2400" b="0" i="0" u="none" strike="noStrike" kern="1200" cap="none" spc="0" normalizeH="0" baseline="0" noProof="0" dirty="0">
                <a:ln>
                  <a:noFill/>
                </a:ln>
                <a:solidFill>
                  <a:srgbClr val="E7E6E6"/>
                </a:solidFill>
                <a:effectLst/>
                <a:uLnTx/>
                <a:uFillTx/>
                <a:latin typeface="Calibri Light" panose="020F0302020204030204"/>
                <a:ea typeface="+mn-ea"/>
                <a:cs typeface="+mn-cs"/>
              </a:endParaRPr>
            </a:p>
          </p:txBody>
        </p:sp>
        <p:grpSp>
          <p:nvGrpSpPr>
            <p:cNvPr id="14" name="Group 13"/>
            <p:cNvGrpSpPr/>
            <p:nvPr/>
          </p:nvGrpSpPr>
          <p:grpSpPr>
            <a:xfrm>
              <a:off x="3327258" y="4934926"/>
              <a:ext cx="496425" cy="735529"/>
              <a:chOff x="2724150" y="4019063"/>
              <a:chExt cx="692150" cy="1025526"/>
            </a:xfrm>
          </p:grpSpPr>
          <p:sp>
            <p:nvSpPr>
              <p:cNvPr id="15" name="Freeform 13"/>
              <p:cNvSpPr>
                <a:spLocks/>
              </p:cNvSpPr>
              <p:nvPr/>
            </p:nvSpPr>
            <p:spPr bwMode="auto">
              <a:xfrm>
                <a:off x="2724150" y="4585801"/>
                <a:ext cx="492125" cy="458788"/>
              </a:xfrm>
              <a:custGeom>
                <a:avLst/>
                <a:gdLst>
                  <a:gd name="T0" fmla="*/ 38 w 54"/>
                  <a:gd name="T1" fmla="*/ 23 h 51"/>
                  <a:gd name="T2" fmla="*/ 36 w 54"/>
                  <a:gd name="T3" fmla="*/ 0 h 51"/>
                  <a:gd name="T4" fmla="*/ 24 w 54"/>
                  <a:gd name="T5" fmla="*/ 0 h 51"/>
                  <a:gd name="T6" fmla="*/ 25 w 54"/>
                  <a:gd name="T7" fmla="*/ 17 h 51"/>
                  <a:gd name="T8" fmla="*/ 25 w 54"/>
                  <a:gd name="T9" fmla="*/ 17 h 51"/>
                  <a:gd name="T10" fmla="*/ 24 w 54"/>
                  <a:gd name="T11" fmla="*/ 20 h 51"/>
                  <a:gd name="T12" fmla="*/ 24 w 54"/>
                  <a:gd name="T13" fmla="*/ 20 h 51"/>
                  <a:gd name="T14" fmla="*/ 24 w 54"/>
                  <a:gd name="T15" fmla="*/ 20 h 51"/>
                  <a:gd name="T16" fmla="*/ 18 w 54"/>
                  <a:gd name="T17" fmla="*/ 31 h 51"/>
                  <a:gd name="T18" fmla="*/ 0 w 54"/>
                  <a:gd name="T19" fmla="*/ 49 h 51"/>
                  <a:gd name="T20" fmla="*/ 18 w 54"/>
                  <a:gd name="T21" fmla="*/ 37 h 51"/>
                  <a:gd name="T22" fmla="*/ 28 w 54"/>
                  <a:gd name="T23" fmla="*/ 28 h 51"/>
                  <a:gd name="T24" fmla="*/ 30 w 54"/>
                  <a:gd name="T25" fmla="*/ 32 h 51"/>
                  <a:gd name="T26" fmla="*/ 36 w 54"/>
                  <a:gd name="T27" fmla="*/ 51 h 51"/>
                  <a:gd name="T28" fmla="*/ 33 w 54"/>
                  <a:gd name="T29" fmla="*/ 29 h 51"/>
                  <a:gd name="T30" fmla="*/ 33 w 54"/>
                  <a:gd name="T31" fmla="*/ 28 h 51"/>
                  <a:gd name="T32" fmla="*/ 43 w 54"/>
                  <a:gd name="T33" fmla="*/ 32 h 51"/>
                  <a:gd name="T34" fmla="*/ 54 w 54"/>
                  <a:gd name="T35" fmla="*/ 44 h 51"/>
                  <a:gd name="T36" fmla="*/ 47 w 54"/>
                  <a:gd name="T37" fmla="*/ 33 h 51"/>
                  <a:gd name="T38" fmla="*/ 38 w 54"/>
                  <a:gd name="T39" fmla="*/ 2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51">
                    <a:moveTo>
                      <a:pt x="38" y="23"/>
                    </a:moveTo>
                    <a:cubicBezTo>
                      <a:pt x="41" y="14"/>
                      <a:pt x="39" y="7"/>
                      <a:pt x="36" y="0"/>
                    </a:cubicBezTo>
                    <a:cubicBezTo>
                      <a:pt x="24" y="0"/>
                      <a:pt x="24" y="0"/>
                      <a:pt x="24" y="0"/>
                    </a:cubicBezTo>
                    <a:cubicBezTo>
                      <a:pt x="26" y="5"/>
                      <a:pt x="27" y="11"/>
                      <a:pt x="25" y="17"/>
                    </a:cubicBezTo>
                    <a:cubicBezTo>
                      <a:pt x="25" y="17"/>
                      <a:pt x="25" y="17"/>
                      <a:pt x="25" y="17"/>
                    </a:cubicBezTo>
                    <a:cubicBezTo>
                      <a:pt x="25" y="17"/>
                      <a:pt x="25" y="18"/>
                      <a:pt x="24" y="20"/>
                    </a:cubicBezTo>
                    <a:cubicBezTo>
                      <a:pt x="24" y="20"/>
                      <a:pt x="24" y="20"/>
                      <a:pt x="24" y="20"/>
                    </a:cubicBezTo>
                    <a:cubicBezTo>
                      <a:pt x="24" y="20"/>
                      <a:pt x="24" y="20"/>
                      <a:pt x="24" y="20"/>
                    </a:cubicBezTo>
                    <a:cubicBezTo>
                      <a:pt x="23" y="23"/>
                      <a:pt x="20" y="27"/>
                      <a:pt x="18" y="31"/>
                    </a:cubicBezTo>
                    <a:cubicBezTo>
                      <a:pt x="13" y="38"/>
                      <a:pt x="0" y="49"/>
                      <a:pt x="0" y="49"/>
                    </a:cubicBezTo>
                    <a:cubicBezTo>
                      <a:pt x="0" y="49"/>
                      <a:pt x="13" y="41"/>
                      <a:pt x="18" y="37"/>
                    </a:cubicBezTo>
                    <a:cubicBezTo>
                      <a:pt x="20" y="35"/>
                      <a:pt x="25" y="31"/>
                      <a:pt x="28" y="28"/>
                    </a:cubicBezTo>
                    <a:cubicBezTo>
                      <a:pt x="29" y="29"/>
                      <a:pt x="30" y="31"/>
                      <a:pt x="30" y="32"/>
                    </a:cubicBezTo>
                    <a:cubicBezTo>
                      <a:pt x="31" y="38"/>
                      <a:pt x="36" y="51"/>
                      <a:pt x="36" y="51"/>
                    </a:cubicBezTo>
                    <a:cubicBezTo>
                      <a:pt x="36" y="51"/>
                      <a:pt x="33" y="36"/>
                      <a:pt x="33" y="29"/>
                    </a:cubicBezTo>
                    <a:cubicBezTo>
                      <a:pt x="33" y="29"/>
                      <a:pt x="33" y="28"/>
                      <a:pt x="33" y="28"/>
                    </a:cubicBezTo>
                    <a:cubicBezTo>
                      <a:pt x="36" y="29"/>
                      <a:pt x="40" y="30"/>
                      <a:pt x="43" y="32"/>
                    </a:cubicBezTo>
                    <a:cubicBezTo>
                      <a:pt x="47" y="35"/>
                      <a:pt x="54" y="44"/>
                      <a:pt x="54" y="44"/>
                    </a:cubicBezTo>
                    <a:cubicBezTo>
                      <a:pt x="54" y="44"/>
                      <a:pt x="49" y="36"/>
                      <a:pt x="47" y="33"/>
                    </a:cubicBezTo>
                    <a:cubicBezTo>
                      <a:pt x="45" y="30"/>
                      <a:pt x="40" y="25"/>
                      <a:pt x="38" y="2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4"/>
              <p:cNvSpPr>
                <a:spLocks/>
              </p:cNvSpPr>
              <p:nvPr/>
            </p:nvSpPr>
            <p:spPr bwMode="auto">
              <a:xfrm>
                <a:off x="2860675" y="4019063"/>
                <a:ext cx="555625" cy="566738"/>
              </a:xfrm>
              <a:custGeom>
                <a:avLst/>
                <a:gdLst>
                  <a:gd name="T0" fmla="*/ 52 w 61"/>
                  <a:gd name="T1" fmla="*/ 6 h 63"/>
                  <a:gd name="T2" fmla="*/ 20 w 61"/>
                  <a:gd name="T3" fmla="*/ 12 h 63"/>
                  <a:gd name="T4" fmla="*/ 9 w 61"/>
                  <a:gd name="T5" fmla="*/ 27 h 63"/>
                  <a:gd name="T6" fmla="*/ 9 w 61"/>
                  <a:gd name="T7" fmla="*/ 63 h 63"/>
                  <a:gd name="T8" fmla="*/ 21 w 61"/>
                  <a:gd name="T9" fmla="*/ 63 h 63"/>
                  <a:gd name="T10" fmla="*/ 12 w 61"/>
                  <a:gd name="T11" fmla="*/ 37 h 63"/>
                  <a:gd name="T12" fmla="*/ 14 w 61"/>
                  <a:gd name="T13" fmla="*/ 30 h 63"/>
                  <a:gd name="T14" fmla="*/ 33 w 61"/>
                  <a:gd name="T15" fmla="*/ 16 h 63"/>
                  <a:gd name="T16" fmla="*/ 37 w 61"/>
                  <a:gd name="T17" fmla="*/ 15 h 63"/>
                  <a:gd name="T18" fmla="*/ 44 w 61"/>
                  <a:gd name="T19" fmla="*/ 13 h 63"/>
                  <a:gd name="T20" fmla="*/ 52 w 61"/>
                  <a:gd name="T21" fmla="*/ 10 h 63"/>
                  <a:gd name="T22" fmla="*/ 44 w 61"/>
                  <a:gd name="T23" fmla="*/ 14 h 63"/>
                  <a:gd name="T24" fmla="*/ 38 w 61"/>
                  <a:gd name="T25" fmla="*/ 17 h 63"/>
                  <a:gd name="T26" fmla="*/ 33 w 61"/>
                  <a:gd name="T27" fmla="*/ 18 h 63"/>
                  <a:gd name="T28" fmla="*/ 26 w 61"/>
                  <a:gd name="T29" fmla="*/ 22 h 63"/>
                  <a:gd name="T30" fmla="*/ 21 w 61"/>
                  <a:gd name="T31" fmla="*/ 25 h 63"/>
                  <a:gd name="T32" fmla="*/ 17 w 61"/>
                  <a:gd name="T33" fmla="*/ 31 h 63"/>
                  <a:gd name="T34" fmla="*/ 15 w 61"/>
                  <a:gd name="T35" fmla="*/ 42 h 63"/>
                  <a:gd name="T36" fmla="*/ 22 w 61"/>
                  <a:gd name="T37" fmla="*/ 44 h 63"/>
                  <a:gd name="T38" fmla="*/ 61 w 61"/>
                  <a:gd name="T39" fmla="*/ 0 h 63"/>
                  <a:gd name="T40" fmla="*/ 52 w 61"/>
                  <a:gd name="T41" fmla="*/ 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3">
                    <a:moveTo>
                      <a:pt x="52" y="6"/>
                    </a:moveTo>
                    <a:cubicBezTo>
                      <a:pt x="46" y="7"/>
                      <a:pt x="32" y="6"/>
                      <a:pt x="20" y="12"/>
                    </a:cubicBezTo>
                    <a:cubicBezTo>
                      <a:pt x="13" y="16"/>
                      <a:pt x="10" y="22"/>
                      <a:pt x="9" y="27"/>
                    </a:cubicBezTo>
                    <a:cubicBezTo>
                      <a:pt x="0" y="41"/>
                      <a:pt x="6" y="52"/>
                      <a:pt x="9" y="63"/>
                    </a:cubicBezTo>
                    <a:cubicBezTo>
                      <a:pt x="21" y="63"/>
                      <a:pt x="21" y="63"/>
                      <a:pt x="21" y="63"/>
                    </a:cubicBezTo>
                    <a:cubicBezTo>
                      <a:pt x="17" y="55"/>
                      <a:pt x="12" y="46"/>
                      <a:pt x="12" y="37"/>
                    </a:cubicBezTo>
                    <a:cubicBezTo>
                      <a:pt x="12" y="34"/>
                      <a:pt x="13" y="32"/>
                      <a:pt x="14" y="30"/>
                    </a:cubicBezTo>
                    <a:cubicBezTo>
                      <a:pt x="20" y="20"/>
                      <a:pt x="31" y="17"/>
                      <a:pt x="33" y="16"/>
                    </a:cubicBezTo>
                    <a:cubicBezTo>
                      <a:pt x="33" y="16"/>
                      <a:pt x="35" y="16"/>
                      <a:pt x="37" y="15"/>
                    </a:cubicBezTo>
                    <a:cubicBezTo>
                      <a:pt x="39" y="15"/>
                      <a:pt x="42" y="14"/>
                      <a:pt x="44" y="13"/>
                    </a:cubicBezTo>
                    <a:cubicBezTo>
                      <a:pt x="48" y="12"/>
                      <a:pt x="52" y="10"/>
                      <a:pt x="52" y="10"/>
                    </a:cubicBezTo>
                    <a:cubicBezTo>
                      <a:pt x="52" y="10"/>
                      <a:pt x="48" y="12"/>
                      <a:pt x="44" y="14"/>
                    </a:cubicBezTo>
                    <a:cubicBezTo>
                      <a:pt x="42" y="15"/>
                      <a:pt x="40" y="16"/>
                      <a:pt x="38" y="17"/>
                    </a:cubicBezTo>
                    <a:cubicBezTo>
                      <a:pt x="36" y="17"/>
                      <a:pt x="34" y="18"/>
                      <a:pt x="33" y="18"/>
                    </a:cubicBezTo>
                    <a:cubicBezTo>
                      <a:pt x="32" y="19"/>
                      <a:pt x="29" y="19"/>
                      <a:pt x="26" y="22"/>
                    </a:cubicBezTo>
                    <a:cubicBezTo>
                      <a:pt x="24" y="23"/>
                      <a:pt x="23" y="24"/>
                      <a:pt x="21" y="25"/>
                    </a:cubicBezTo>
                    <a:cubicBezTo>
                      <a:pt x="19" y="27"/>
                      <a:pt x="18" y="29"/>
                      <a:pt x="17" y="31"/>
                    </a:cubicBezTo>
                    <a:cubicBezTo>
                      <a:pt x="15" y="34"/>
                      <a:pt x="15" y="38"/>
                      <a:pt x="15" y="42"/>
                    </a:cubicBezTo>
                    <a:cubicBezTo>
                      <a:pt x="16" y="43"/>
                      <a:pt x="18" y="44"/>
                      <a:pt x="22" y="44"/>
                    </a:cubicBezTo>
                    <a:cubicBezTo>
                      <a:pt x="55" y="41"/>
                      <a:pt x="61" y="0"/>
                      <a:pt x="61" y="0"/>
                    </a:cubicBezTo>
                    <a:cubicBezTo>
                      <a:pt x="61" y="0"/>
                      <a:pt x="58" y="4"/>
                      <a:pt x="52" y="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oup 16"/>
            <p:cNvGrpSpPr/>
            <p:nvPr/>
          </p:nvGrpSpPr>
          <p:grpSpPr>
            <a:xfrm>
              <a:off x="4440430" y="5045218"/>
              <a:ext cx="853942" cy="1038394"/>
              <a:chOff x="4697413" y="3603625"/>
              <a:chExt cx="1190625" cy="1447801"/>
            </a:xfrm>
          </p:grpSpPr>
          <p:sp>
            <p:nvSpPr>
              <p:cNvPr id="18" name="Freeform 23"/>
              <p:cNvSpPr>
                <a:spLocks/>
              </p:cNvSpPr>
              <p:nvPr/>
            </p:nvSpPr>
            <p:spPr bwMode="auto">
              <a:xfrm>
                <a:off x="4697413" y="3603625"/>
                <a:ext cx="1190625" cy="1017588"/>
              </a:xfrm>
              <a:custGeom>
                <a:avLst/>
                <a:gdLst>
                  <a:gd name="T0" fmla="*/ 103 w 113"/>
                  <a:gd name="T1" fmla="*/ 6 h 97"/>
                  <a:gd name="T2" fmla="*/ 70 w 113"/>
                  <a:gd name="T3" fmla="*/ 13 h 97"/>
                  <a:gd name="T4" fmla="*/ 58 w 113"/>
                  <a:gd name="T5" fmla="*/ 26 h 97"/>
                  <a:gd name="T6" fmla="*/ 54 w 113"/>
                  <a:gd name="T7" fmla="*/ 35 h 97"/>
                  <a:gd name="T8" fmla="*/ 45 w 113"/>
                  <a:gd name="T9" fmla="*/ 24 h 97"/>
                  <a:gd name="T10" fmla="*/ 32 w 113"/>
                  <a:gd name="T11" fmla="*/ 14 h 97"/>
                  <a:gd name="T12" fmla="*/ 8 w 113"/>
                  <a:gd name="T13" fmla="*/ 16 h 97"/>
                  <a:gd name="T14" fmla="*/ 0 w 113"/>
                  <a:gd name="T15" fmla="*/ 14 h 97"/>
                  <a:gd name="T16" fmla="*/ 39 w 113"/>
                  <a:gd name="T17" fmla="*/ 38 h 97"/>
                  <a:gd name="T18" fmla="*/ 43 w 113"/>
                  <a:gd name="T19" fmla="*/ 34 h 97"/>
                  <a:gd name="T20" fmla="*/ 39 w 113"/>
                  <a:gd name="T21" fmla="*/ 27 h 97"/>
                  <a:gd name="T22" fmla="*/ 35 w 113"/>
                  <a:gd name="T23" fmla="*/ 24 h 97"/>
                  <a:gd name="T24" fmla="*/ 30 w 113"/>
                  <a:gd name="T25" fmla="*/ 22 h 97"/>
                  <a:gd name="T26" fmla="*/ 24 w 113"/>
                  <a:gd name="T27" fmla="*/ 21 h 97"/>
                  <a:gd name="T28" fmla="*/ 21 w 113"/>
                  <a:gd name="T29" fmla="*/ 21 h 97"/>
                  <a:gd name="T30" fmla="*/ 15 w 113"/>
                  <a:gd name="T31" fmla="*/ 21 h 97"/>
                  <a:gd name="T32" fmla="*/ 9 w 113"/>
                  <a:gd name="T33" fmla="*/ 20 h 97"/>
                  <a:gd name="T34" fmla="*/ 15 w 113"/>
                  <a:gd name="T35" fmla="*/ 20 h 97"/>
                  <a:gd name="T36" fmla="*/ 20 w 113"/>
                  <a:gd name="T37" fmla="*/ 20 h 97"/>
                  <a:gd name="T38" fmla="*/ 24 w 113"/>
                  <a:gd name="T39" fmla="*/ 20 h 97"/>
                  <a:gd name="T40" fmla="*/ 39 w 113"/>
                  <a:gd name="T41" fmla="*/ 24 h 97"/>
                  <a:gd name="T42" fmla="*/ 43 w 113"/>
                  <a:gd name="T43" fmla="*/ 29 h 97"/>
                  <a:gd name="T44" fmla="*/ 44 w 113"/>
                  <a:gd name="T45" fmla="*/ 30 h 97"/>
                  <a:gd name="T46" fmla="*/ 44 w 113"/>
                  <a:gd name="T47" fmla="*/ 30 h 97"/>
                  <a:gd name="T48" fmla="*/ 53 w 113"/>
                  <a:gd name="T49" fmla="*/ 48 h 97"/>
                  <a:gd name="T50" fmla="*/ 59 w 113"/>
                  <a:gd name="T51" fmla="*/ 94 h 97"/>
                  <a:gd name="T52" fmla="*/ 59 w 113"/>
                  <a:gd name="T53" fmla="*/ 94 h 97"/>
                  <a:gd name="T54" fmla="*/ 58 w 113"/>
                  <a:gd name="T55" fmla="*/ 97 h 97"/>
                  <a:gd name="T56" fmla="*/ 75 w 113"/>
                  <a:gd name="T57" fmla="*/ 97 h 97"/>
                  <a:gd name="T58" fmla="*/ 62 w 113"/>
                  <a:gd name="T59" fmla="*/ 36 h 97"/>
                  <a:gd name="T60" fmla="*/ 63 w 113"/>
                  <a:gd name="T61" fmla="*/ 32 h 97"/>
                  <a:gd name="T62" fmla="*/ 83 w 113"/>
                  <a:gd name="T63" fmla="*/ 17 h 97"/>
                  <a:gd name="T64" fmla="*/ 88 w 113"/>
                  <a:gd name="T65" fmla="*/ 16 h 97"/>
                  <a:gd name="T66" fmla="*/ 95 w 113"/>
                  <a:gd name="T67" fmla="*/ 14 h 97"/>
                  <a:gd name="T68" fmla="*/ 103 w 113"/>
                  <a:gd name="T69" fmla="*/ 11 h 97"/>
                  <a:gd name="T70" fmla="*/ 95 w 113"/>
                  <a:gd name="T71" fmla="*/ 15 h 97"/>
                  <a:gd name="T72" fmla="*/ 88 w 113"/>
                  <a:gd name="T73" fmla="*/ 18 h 97"/>
                  <a:gd name="T74" fmla="*/ 83 w 113"/>
                  <a:gd name="T75" fmla="*/ 20 h 97"/>
                  <a:gd name="T76" fmla="*/ 76 w 113"/>
                  <a:gd name="T77" fmla="*/ 23 h 97"/>
                  <a:gd name="T78" fmla="*/ 70 w 113"/>
                  <a:gd name="T79" fmla="*/ 27 h 97"/>
                  <a:gd name="T80" fmla="*/ 66 w 113"/>
                  <a:gd name="T81" fmla="*/ 33 h 97"/>
                  <a:gd name="T82" fmla="*/ 63 w 113"/>
                  <a:gd name="T83" fmla="*/ 44 h 97"/>
                  <a:gd name="T84" fmla="*/ 71 w 113"/>
                  <a:gd name="T85" fmla="*/ 47 h 97"/>
                  <a:gd name="T86" fmla="*/ 113 w 113"/>
                  <a:gd name="T87" fmla="*/ 0 h 97"/>
                  <a:gd name="T88" fmla="*/ 103 w 113"/>
                  <a:gd name="T89" fmla="*/ 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97">
                    <a:moveTo>
                      <a:pt x="103" y="6"/>
                    </a:moveTo>
                    <a:cubicBezTo>
                      <a:pt x="96" y="8"/>
                      <a:pt x="82" y="7"/>
                      <a:pt x="70" y="13"/>
                    </a:cubicBezTo>
                    <a:cubicBezTo>
                      <a:pt x="63" y="17"/>
                      <a:pt x="60" y="22"/>
                      <a:pt x="58" y="26"/>
                    </a:cubicBezTo>
                    <a:cubicBezTo>
                      <a:pt x="56" y="29"/>
                      <a:pt x="55" y="32"/>
                      <a:pt x="54" y="35"/>
                    </a:cubicBezTo>
                    <a:cubicBezTo>
                      <a:pt x="52" y="31"/>
                      <a:pt x="49" y="28"/>
                      <a:pt x="45" y="24"/>
                    </a:cubicBezTo>
                    <a:cubicBezTo>
                      <a:pt x="43" y="20"/>
                      <a:pt x="40" y="15"/>
                      <a:pt x="32" y="14"/>
                    </a:cubicBezTo>
                    <a:cubicBezTo>
                      <a:pt x="22" y="12"/>
                      <a:pt x="13" y="16"/>
                      <a:pt x="8" y="16"/>
                    </a:cubicBezTo>
                    <a:cubicBezTo>
                      <a:pt x="3" y="16"/>
                      <a:pt x="0" y="14"/>
                      <a:pt x="0" y="14"/>
                    </a:cubicBezTo>
                    <a:cubicBezTo>
                      <a:pt x="0" y="14"/>
                      <a:pt x="13" y="43"/>
                      <a:pt x="39" y="38"/>
                    </a:cubicBezTo>
                    <a:cubicBezTo>
                      <a:pt x="41" y="37"/>
                      <a:pt x="43" y="35"/>
                      <a:pt x="43" y="34"/>
                    </a:cubicBezTo>
                    <a:cubicBezTo>
                      <a:pt x="42" y="32"/>
                      <a:pt x="41" y="29"/>
                      <a:pt x="39" y="27"/>
                    </a:cubicBezTo>
                    <a:cubicBezTo>
                      <a:pt x="38" y="26"/>
                      <a:pt x="36" y="24"/>
                      <a:pt x="35" y="24"/>
                    </a:cubicBezTo>
                    <a:cubicBezTo>
                      <a:pt x="33" y="23"/>
                      <a:pt x="32" y="22"/>
                      <a:pt x="30" y="22"/>
                    </a:cubicBezTo>
                    <a:cubicBezTo>
                      <a:pt x="27" y="21"/>
                      <a:pt x="25" y="21"/>
                      <a:pt x="24" y="21"/>
                    </a:cubicBezTo>
                    <a:cubicBezTo>
                      <a:pt x="23" y="21"/>
                      <a:pt x="22" y="21"/>
                      <a:pt x="21" y="21"/>
                    </a:cubicBezTo>
                    <a:cubicBezTo>
                      <a:pt x="19" y="21"/>
                      <a:pt x="17" y="21"/>
                      <a:pt x="15" y="21"/>
                    </a:cubicBezTo>
                    <a:cubicBezTo>
                      <a:pt x="12" y="20"/>
                      <a:pt x="9" y="20"/>
                      <a:pt x="9" y="20"/>
                    </a:cubicBezTo>
                    <a:cubicBezTo>
                      <a:pt x="9" y="20"/>
                      <a:pt x="12" y="20"/>
                      <a:pt x="15" y="20"/>
                    </a:cubicBezTo>
                    <a:cubicBezTo>
                      <a:pt x="17" y="20"/>
                      <a:pt x="19" y="20"/>
                      <a:pt x="20" y="20"/>
                    </a:cubicBezTo>
                    <a:cubicBezTo>
                      <a:pt x="22" y="20"/>
                      <a:pt x="23" y="20"/>
                      <a:pt x="24" y="20"/>
                    </a:cubicBezTo>
                    <a:cubicBezTo>
                      <a:pt x="26" y="20"/>
                      <a:pt x="33" y="20"/>
                      <a:pt x="39" y="24"/>
                    </a:cubicBezTo>
                    <a:cubicBezTo>
                      <a:pt x="40" y="26"/>
                      <a:pt x="42" y="28"/>
                      <a:pt x="43" y="29"/>
                    </a:cubicBezTo>
                    <a:cubicBezTo>
                      <a:pt x="44" y="30"/>
                      <a:pt x="44" y="30"/>
                      <a:pt x="44" y="30"/>
                    </a:cubicBezTo>
                    <a:cubicBezTo>
                      <a:pt x="44" y="30"/>
                      <a:pt x="44" y="30"/>
                      <a:pt x="44" y="30"/>
                    </a:cubicBezTo>
                    <a:cubicBezTo>
                      <a:pt x="48" y="36"/>
                      <a:pt x="51" y="42"/>
                      <a:pt x="53" y="48"/>
                    </a:cubicBezTo>
                    <a:cubicBezTo>
                      <a:pt x="54" y="64"/>
                      <a:pt x="63" y="77"/>
                      <a:pt x="59" y="94"/>
                    </a:cubicBezTo>
                    <a:cubicBezTo>
                      <a:pt x="59" y="94"/>
                      <a:pt x="59" y="94"/>
                      <a:pt x="59" y="94"/>
                    </a:cubicBezTo>
                    <a:cubicBezTo>
                      <a:pt x="59" y="94"/>
                      <a:pt x="59" y="95"/>
                      <a:pt x="58" y="97"/>
                    </a:cubicBezTo>
                    <a:cubicBezTo>
                      <a:pt x="75" y="97"/>
                      <a:pt x="75" y="97"/>
                      <a:pt x="75" y="97"/>
                    </a:cubicBezTo>
                    <a:cubicBezTo>
                      <a:pt x="79" y="74"/>
                      <a:pt x="59" y="59"/>
                      <a:pt x="62" y="36"/>
                    </a:cubicBezTo>
                    <a:cubicBezTo>
                      <a:pt x="62" y="34"/>
                      <a:pt x="63" y="33"/>
                      <a:pt x="63" y="32"/>
                    </a:cubicBezTo>
                    <a:cubicBezTo>
                      <a:pt x="69" y="21"/>
                      <a:pt x="81" y="18"/>
                      <a:pt x="83" y="17"/>
                    </a:cubicBezTo>
                    <a:cubicBezTo>
                      <a:pt x="84" y="17"/>
                      <a:pt x="85" y="17"/>
                      <a:pt x="88" y="16"/>
                    </a:cubicBezTo>
                    <a:cubicBezTo>
                      <a:pt x="90" y="16"/>
                      <a:pt x="92" y="15"/>
                      <a:pt x="95" y="14"/>
                    </a:cubicBezTo>
                    <a:cubicBezTo>
                      <a:pt x="99" y="13"/>
                      <a:pt x="103" y="11"/>
                      <a:pt x="103" y="11"/>
                    </a:cubicBezTo>
                    <a:cubicBezTo>
                      <a:pt x="103" y="11"/>
                      <a:pt x="100" y="13"/>
                      <a:pt x="95" y="15"/>
                    </a:cubicBezTo>
                    <a:cubicBezTo>
                      <a:pt x="93" y="16"/>
                      <a:pt x="90" y="17"/>
                      <a:pt x="88" y="18"/>
                    </a:cubicBezTo>
                    <a:cubicBezTo>
                      <a:pt x="86" y="19"/>
                      <a:pt x="84" y="19"/>
                      <a:pt x="83" y="20"/>
                    </a:cubicBezTo>
                    <a:cubicBezTo>
                      <a:pt x="82" y="20"/>
                      <a:pt x="79" y="21"/>
                      <a:pt x="76" y="23"/>
                    </a:cubicBezTo>
                    <a:cubicBezTo>
                      <a:pt x="74" y="24"/>
                      <a:pt x="72" y="25"/>
                      <a:pt x="70" y="27"/>
                    </a:cubicBezTo>
                    <a:cubicBezTo>
                      <a:pt x="68" y="29"/>
                      <a:pt x="67" y="31"/>
                      <a:pt x="66" y="33"/>
                    </a:cubicBezTo>
                    <a:cubicBezTo>
                      <a:pt x="64" y="37"/>
                      <a:pt x="64" y="41"/>
                      <a:pt x="63" y="44"/>
                    </a:cubicBezTo>
                    <a:cubicBezTo>
                      <a:pt x="65" y="46"/>
                      <a:pt x="67" y="47"/>
                      <a:pt x="71" y="47"/>
                    </a:cubicBezTo>
                    <a:cubicBezTo>
                      <a:pt x="107" y="44"/>
                      <a:pt x="113" y="0"/>
                      <a:pt x="113" y="0"/>
                    </a:cubicBezTo>
                    <a:cubicBezTo>
                      <a:pt x="113" y="0"/>
                      <a:pt x="110" y="4"/>
                      <a:pt x="103" y="6"/>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24"/>
              <p:cNvSpPr>
                <a:spLocks/>
              </p:cNvSpPr>
              <p:nvPr/>
            </p:nvSpPr>
            <p:spPr bwMode="auto">
              <a:xfrm>
                <a:off x="4992688" y="4621213"/>
                <a:ext cx="663575" cy="430213"/>
              </a:xfrm>
              <a:custGeom>
                <a:avLst/>
                <a:gdLst>
                  <a:gd name="T0" fmla="*/ 63 w 63"/>
                  <a:gd name="T1" fmla="*/ 22 h 41"/>
                  <a:gd name="T2" fmla="*/ 53 w 63"/>
                  <a:gd name="T3" fmla="*/ 17 h 41"/>
                  <a:gd name="T4" fmla="*/ 48 w 63"/>
                  <a:gd name="T5" fmla="*/ 13 h 41"/>
                  <a:gd name="T6" fmla="*/ 46 w 63"/>
                  <a:gd name="T7" fmla="*/ 6 h 41"/>
                  <a:gd name="T8" fmla="*/ 47 w 63"/>
                  <a:gd name="T9" fmla="*/ 0 h 41"/>
                  <a:gd name="T10" fmla="*/ 30 w 63"/>
                  <a:gd name="T11" fmla="*/ 0 h 41"/>
                  <a:gd name="T12" fmla="*/ 21 w 63"/>
                  <a:gd name="T13" fmla="*/ 18 h 41"/>
                  <a:gd name="T14" fmla="*/ 19 w 63"/>
                  <a:gd name="T15" fmla="*/ 20 h 41"/>
                  <a:gd name="T16" fmla="*/ 12 w 63"/>
                  <a:gd name="T17" fmla="*/ 23 h 41"/>
                  <a:gd name="T18" fmla="*/ 3 w 63"/>
                  <a:gd name="T19" fmla="*/ 28 h 41"/>
                  <a:gd name="T20" fmla="*/ 14 w 63"/>
                  <a:gd name="T21" fmla="*/ 24 h 41"/>
                  <a:gd name="T22" fmla="*/ 16 w 63"/>
                  <a:gd name="T23" fmla="*/ 24 h 41"/>
                  <a:gd name="T24" fmla="*/ 0 w 63"/>
                  <a:gd name="T25" fmla="*/ 39 h 41"/>
                  <a:gd name="T26" fmla="*/ 21 w 63"/>
                  <a:gd name="T27" fmla="*/ 25 h 41"/>
                  <a:gd name="T28" fmla="*/ 33 w 63"/>
                  <a:gd name="T29" fmla="*/ 14 h 41"/>
                  <a:gd name="T30" fmla="*/ 35 w 63"/>
                  <a:gd name="T31" fmla="*/ 21 h 41"/>
                  <a:gd name="T32" fmla="*/ 42 w 63"/>
                  <a:gd name="T33" fmla="*/ 41 h 41"/>
                  <a:gd name="T34" fmla="*/ 39 w 63"/>
                  <a:gd name="T35" fmla="*/ 24 h 41"/>
                  <a:gd name="T36" fmla="*/ 42 w 63"/>
                  <a:gd name="T37" fmla="*/ 26 h 41"/>
                  <a:gd name="T38" fmla="*/ 47 w 63"/>
                  <a:gd name="T39" fmla="*/ 27 h 41"/>
                  <a:gd name="T40" fmla="*/ 41 w 63"/>
                  <a:gd name="T41" fmla="*/ 24 h 41"/>
                  <a:gd name="T42" fmla="*/ 39 w 63"/>
                  <a:gd name="T43" fmla="*/ 22 h 41"/>
                  <a:gd name="T44" fmla="*/ 39 w 63"/>
                  <a:gd name="T45" fmla="*/ 18 h 41"/>
                  <a:gd name="T46" fmla="*/ 40 w 63"/>
                  <a:gd name="T47" fmla="*/ 12 h 41"/>
                  <a:gd name="T48" fmla="*/ 41 w 63"/>
                  <a:gd name="T49" fmla="*/ 12 h 41"/>
                  <a:gd name="T50" fmla="*/ 46 w 63"/>
                  <a:gd name="T51" fmla="*/ 18 h 41"/>
                  <a:gd name="T52" fmla="*/ 55 w 63"/>
                  <a:gd name="T53" fmla="*/ 37 h 41"/>
                  <a:gd name="T54" fmla="*/ 51 w 63"/>
                  <a:gd name="T55" fmla="*/ 20 h 41"/>
                  <a:gd name="T56" fmla="*/ 50 w 63"/>
                  <a:gd name="T57" fmla="*/ 18 h 41"/>
                  <a:gd name="T58" fmla="*/ 54 w 63"/>
                  <a:gd name="T59" fmla="*/ 20 h 41"/>
                  <a:gd name="T60" fmla="*/ 63 w 63"/>
                  <a:gd name="T61"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 h="41">
                    <a:moveTo>
                      <a:pt x="63" y="22"/>
                    </a:moveTo>
                    <a:cubicBezTo>
                      <a:pt x="63" y="22"/>
                      <a:pt x="56" y="19"/>
                      <a:pt x="53" y="17"/>
                    </a:cubicBezTo>
                    <a:cubicBezTo>
                      <a:pt x="51" y="16"/>
                      <a:pt x="49" y="14"/>
                      <a:pt x="48" y="13"/>
                    </a:cubicBezTo>
                    <a:cubicBezTo>
                      <a:pt x="47" y="11"/>
                      <a:pt x="46" y="8"/>
                      <a:pt x="46" y="6"/>
                    </a:cubicBezTo>
                    <a:cubicBezTo>
                      <a:pt x="46" y="4"/>
                      <a:pt x="47" y="2"/>
                      <a:pt x="47" y="0"/>
                    </a:cubicBezTo>
                    <a:cubicBezTo>
                      <a:pt x="30" y="0"/>
                      <a:pt x="30" y="0"/>
                      <a:pt x="30" y="0"/>
                    </a:cubicBezTo>
                    <a:cubicBezTo>
                      <a:pt x="29" y="5"/>
                      <a:pt x="25" y="12"/>
                      <a:pt x="21" y="18"/>
                    </a:cubicBezTo>
                    <a:cubicBezTo>
                      <a:pt x="21" y="19"/>
                      <a:pt x="20" y="19"/>
                      <a:pt x="19" y="20"/>
                    </a:cubicBezTo>
                    <a:cubicBezTo>
                      <a:pt x="17" y="21"/>
                      <a:pt x="14" y="22"/>
                      <a:pt x="12" y="23"/>
                    </a:cubicBezTo>
                    <a:cubicBezTo>
                      <a:pt x="9" y="24"/>
                      <a:pt x="3" y="28"/>
                      <a:pt x="3" y="28"/>
                    </a:cubicBezTo>
                    <a:cubicBezTo>
                      <a:pt x="3" y="28"/>
                      <a:pt x="11" y="25"/>
                      <a:pt x="14" y="24"/>
                    </a:cubicBezTo>
                    <a:cubicBezTo>
                      <a:pt x="15" y="24"/>
                      <a:pt x="16" y="24"/>
                      <a:pt x="16" y="24"/>
                    </a:cubicBezTo>
                    <a:cubicBezTo>
                      <a:pt x="10" y="31"/>
                      <a:pt x="0" y="39"/>
                      <a:pt x="0" y="39"/>
                    </a:cubicBezTo>
                    <a:cubicBezTo>
                      <a:pt x="0" y="39"/>
                      <a:pt x="15" y="30"/>
                      <a:pt x="21" y="25"/>
                    </a:cubicBezTo>
                    <a:cubicBezTo>
                      <a:pt x="24" y="22"/>
                      <a:pt x="29" y="18"/>
                      <a:pt x="33" y="14"/>
                    </a:cubicBezTo>
                    <a:cubicBezTo>
                      <a:pt x="34" y="16"/>
                      <a:pt x="35" y="19"/>
                      <a:pt x="35" y="21"/>
                    </a:cubicBezTo>
                    <a:cubicBezTo>
                      <a:pt x="37" y="27"/>
                      <a:pt x="42" y="41"/>
                      <a:pt x="42" y="41"/>
                    </a:cubicBezTo>
                    <a:cubicBezTo>
                      <a:pt x="42" y="41"/>
                      <a:pt x="40" y="32"/>
                      <a:pt x="39" y="24"/>
                    </a:cubicBezTo>
                    <a:cubicBezTo>
                      <a:pt x="40" y="25"/>
                      <a:pt x="41" y="25"/>
                      <a:pt x="42" y="26"/>
                    </a:cubicBezTo>
                    <a:cubicBezTo>
                      <a:pt x="43" y="26"/>
                      <a:pt x="47" y="27"/>
                      <a:pt x="47" y="27"/>
                    </a:cubicBezTo>
                    <a:cubicBezTo>
                      <a:pt x="47" y="27"/>
                      <a:pt x="43" y="25"/>
                      <a:pt x="41" y="24"/>
                    </a:cubicBezTo>
                    <a:cubicBezTo>
                      <a:pt x="40" y="23"/>
                      <a:pt x="40" y="23"/>
                      <a:pt x="39" y="22"/>
                    </a:cubicBezTo>
                    <a:cubicBezTo>
                      <a:pt x="39" y="21"/>
                      <a:pt x="39" y="19"/>
                      <a:pt x="39" y="18"/>
                    </a:cubicBezTo>
                    <a:cubicBezTo>
                      <a:pt x="39" y="16"/>
                      <a:pt x="40" y="14"/>
                      <a:pt x="40" y="12"/>
                    </a:cubicBezTo>
                    <a:cubicBezTo>
                      <a:pt x="40" y="12"/>
                      <a:pt x="41" y="12"/>
                      <a:pt x="41" y="12"/>
                    </a:cubicBezTo>
                    <a:cubicBezTo>
                      <a:pt x="42" y="13"/>
                      <a:pt x="44" y="16"/>
                      <a:pt x="46" y="18"/>
                    </a:cubicBezTo>
                    <a:cubicBezTo>
                      <a:pt x="50" y="24"/>
                      <a:pt x="55" y="37"/>
                      <a:pt x="55" y="37"/>
                    </a:cubicBezTo>
                    <a:cubicBezTo>
                      <a:pt x="55" y="37"/>
                      <a:pt x="53" y="25"/>
                      <a:pt x="51" y="20"/>
                    </a:cubicBezTo>
                    <a:cubicBezTo>
                      <a:pt x="50" y="19"/>
                      <a:pt x="50" y="19"/>
                      <a:pt x="50" y="18"/>
                    </a:cubicBezTo>
                    <a:cubicBezTo>
                      <a:pt x="51" y="19"/>
                      <a:pt x="53" y="19"/>
                      <a:pt x="54" y="20"/>
                    </a:cubicBezTo>
                    <a:cubicBezTo>
                      <a:pt x="57" y="21"/>
                      <a:pt x="63" y="22"/>
                      <a:pt x="6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roup 19"/>
            <p:cNvGrpSpPr/>
            <p:nvPr/>
          </p:nvGrpSpPr>
          <p:grpSpPr>
            <a:xfrm>
              <a:off x="5939241" y="3934724"/>
              <a:ext cx="846260" cy="1524173"/>
              <a:chOff x="7354888" y="2000524"/>
              <a:chExt cx="1484312" cy="2673349"/>
            </a:xfrm>
          </p:grpSpPr>
          <p:sp>
            <p:nvSpPr>
              <p:cNvPr id="21" name="Freeform 33"/>
              <p:cNvSpPr>
                <a:spLocks/>
              </p:cNvSpPr>
              <p:nvPr/>
            </p:nvSpPr>
            <p:spPr bwMode="auto">
              <a:xfrm>
                <a:off x="7435850" y="2000524"/>
                <a:ext cx="1403350" cy="2108200"/>
              </a:xfrm>
              <a:custGeom>
                <a:avLst/>
                <a:gdLst>
                  <a:gd name="T0" fmla="*/ 121 w 190"/>
                  <a:gd name="T1" fmla="*/ 165 h 287"/>
                  <a:gd name="T2" fmla="*/ 135 w 190"/>
                  <a:gd name="T3" fmla="*/ 103 h 287"/>
                  <a:gd name="T4" fmla="*/ 190 w 190"/>
                  <a:gd name="T5" fmla="*/ 71 h 287"/>
                  <a:gd name="T6" fmla="*/ 146 w 190"/>
                  <a:gd name="T7" fmla="*/ 72 h 287"/>
                  <a:gd name="T8" fmla="*/ 131 w 190"/>
                  <a:gd name="T9" fmla="*/ 94 h 287"/>
                  <a:gd name="T10" fmla="*/ 157 w 190"/>
                  <a:gd name="T11" fmla="*/ 80 h 287"/>
                  <a:gd name="T12" fmla="*/ 169 w 190"/>
                  <a:gd name="T13" fmla="*/ 80 h 287"/>
                  <a:gd name="T14" fmla="*/ 169 w 190"/>
                  <a:gd name="T15" fmla="*/ 81 h 287"/>
                  <a:gd name="T16" fmla="*/ 157 w 190"/>
                  <a:gd name="T17" fmla="*/ 82 h 287"/>
                  <a:gd name="T18" fmla="*/ 143 w 190"/>
                  <a:gd name="T19" fmla="*/ 85 h 287"/>
                  <a:gd name="T20" fmla="*/ 133 w 190"/>
                  <a:gd name="T21" fmla="*/ 96 h 287"/>
                  <a:gd name="T22" fmla="*/ 117 w 190"/>
                  <a:gd name="T23" fmla="*/ 29 h 287"/>
                  <a:gd name="T24" fmla="*/ 136 w 190"/>
                  <a:gd name="T25" fmla="*/ 17 h 287"/>
                  <a:gd name="T26" fmla="*/ 151 w 190"/>
                  <a:gd name="T27" fmla="*/ 11 h 287"/>
                  <a:gd name="T28" fmla="*/ 137 w 190"/>
                  <a:gd name="T29" fmla="*/ 19 h 287"/>
                  <a:gd name="T30" fmla="*/ 125 w 190"/>
                  <a:gd name="T31" fmla="*/ 25 h 287"/>
                  <a:gd name="T32" fmla="*/ 117 w 190"/>
                  <a:gd name="T33" fmla="*/ 35 h 287"/>
                  <a:gd name="T34" fmla="*/ 122 w 190"/>
                  <a:gd name="T35" fmla="*/ 49 h 287"/>
                  <a:gd name="T36" fmla="*/ 151 w 190"/>
                  <a:gd name="T37" fmla="*/ 7 h 287"/>
                  <a:gd name="T38" fmla="*/ 109 w 190"/>
                  <a:gd name="T39" fmla="*/ 26 h 287"/>
                  <a:gd name="T40" fmla="*/ 90 w 190"/>
                  <a:gd name="T41" fmla="*/ 13 h 287"/>
                  <a:gd name="T42" fmla="*/ 100 w 190"/>
                  <a:gd name="T43" fmla="*/ 41 h 287"/>
                  <a:gd name="T44" fmla="*/ 105 w 190"/>
                  <a:gd name="T45" fmla="*/ 34 h 287"/>
                  <a:gd name="T46" fmla="*/ 102 w 190"/>
                  <a:gd name="T47" fmla="*/ 27 h 287"/>
                  <a:gd name="T48" fmla="*/ 96 w 190"/>
                  <a:gd name="T49" fmla="*/ 22 h 287"/>
                  <a:gd name="T50" fmla="*/ 89 w 190"/>
                  <a:gd name="T51" fmla="*/ 16 h 287"/>
                  <a:gd name="T52" fmla="*/ 96 w 190"/>
                  <a:gd name="T53" fmla="*/ 21 h 287"/>
                  <a:gd name="T54" fmla="*/ 107 w 190"/>
                  <a:gd name="T55" fmla="*/ 33 h 287"/>
                  <a:gd name="T56" fmla="*/ 90 w 190"/>
                  <a:gd name="T57" fmla="*/ 89 h 287"/>
                  <a:gd name="T58" fmla="*/ 69 w 190"/>
                  <a:gd name="T59" fmla="*/ 42 h 287"/>
                  <a:gd name="T60" fmla="*/ 61 w 190"/>
                  <a:gd name="T61" fmla="*/ 32 h 287"/>
                  <a:gd name="T62" fmla="*/ 49 w 190"/>
                  <a:gd name="T63" fmla="*/ 26 h 287"/>
                  <a:gd name="T64" fmla="*/ 35 w 190"/>
                  <a:gd name="T65" fmla="*/ 19 h 287"/>
                  <a:gd name="T66" fmla="*/ 50 w 190"/>
                  <a:gd name="T67" fmla="*/ 25 h 287"/>
                  <a:gd name="T68" fmla="*/ 72 w 190"/>
                  <a:gd name="T69" fmla="*/ 41 h 287"/>
                  <a:gd name="T70" fmla="*/ 78 w 190"/>
                  <a:gd name="T71" fmla="*/ 45 h 287"/>
                  <a:gd name="T72" fmla="*/ 35 w 190"/>
                  <a:gd name="T73" fmla="*/ 14 h 287"/>
                  <a:gd name="T74" fmla="*/ 64 w 190"/>
                  <a:gd name="T75" fmla="*/ 56 h 287"/>
                  <a:gd name="T76" fmla="*/ 88 w 190"/>
                  <a:gd name="T77" fmla="*/ 130 h 287"/>
                  <a:gd name="T78" fmla="*/ 55 w 190"/>
                  <a:gd name="T79" fmla="*/ 99 h 287"/>
                  <a:gd name="T80" fmla="*/ 42 w 190"/>
                  <a:gd name="T81" fmla="*/ 97 h 287"/>
                  <a:gd name="T82" fmla="*/ 29 w 190"/>
                  <a:gd name="T83" fmla="*/ 99 h 287"/>
                  <a:gd name="T84" fmla="*/ 24 w 190"/>
                  <a:gd name="T85" fmla="*/ 101 h 287"/>
                  <a:gd name="T86" fmla="*/ 22 w 190"/>
                  <a:gd name="T87" fmla="*/ 101 h 287"/>
                  <a:gd name="T88" fmla="*/ 22 w 190"/>
                  <a:gd name="T89" fmla="*/ 100 h 287"/>
                  <a:gd name="T90" fmla="*/ 33 w 190"/>
                  <a:gd name="T91" fmla="*/ 96 h 287"/>
                  <a:gd name="T92" fmla="*/ 63 w 190"/>
                  <a:gd name="T93" fmla="*/ 102 h 287"/>
                  <a:gd name="T94" fmla="*/ 41 w 190"/>
                  <a:gd name="T95" fmla="*/ 85 h 287"/>
                  <a:gd name="T96" fmla="*/ 0 w 190"/>
                  <a:gd name="T97" fmla="*/ 98 h 287"/>
                  <a:gd name="T98" fmla="*/ 90 w 190"/>
                  <a:gd name="T99" fmla="*/ 178 h 287"/>
                  <a:gd name="T100" fmla="*/ 73 w 190"/>
                  <a:gd name="T101" fmla="*/ 272 h 287"/>
                  <a:gd name="T102" fmla="*/ 147 w 190"/>
                  <a:gd name="T103" fmla="*/ 287 h 287"/>
                  <a:gd name="T104" fmla="*/ 108 w 190"/>
                  <a:gd name="T105" fmla="*/ 213 h 287"/>
                  <a:gd name="T106" fmla="*/ 123 w 190"/>
                  <a:gd name="T107" fmla="*/ 173 h 287"/>
                  <a:gd name="T108" fmla="*/ 138 w 190"/>
                  <a:gd name="T109" fmla="*/ 159 h 287"/>
                  <a:gd name="T110" fmla="*/ 154 w 190"/>
                  <a:gd name="T111" fmla="*/ 156 h 287"/>
                  <a:gd name="T112" fmla="*/ 170 w 190"/>
                  <a:gd name="T113" fmla="*/ 155 h 287"/>
                  <a:gd name="T114" fmla="*/ 154 w 190"/>
                  <a:gd name="T115" fmla="*/ 158 h 287"/>
                  <a:gd name="T116" fmla="*/ 141 w 190"/>
                  <a:gd name="T117" fmla="*/ 160 h 287"/>
                  <a:gd name="T118" fmla="*/ 129 w 190"/>
                  <a:gd name="T119" fmla="*/ 168 h 287"/>
                  <a:gd name="T120" fmla="*/ 131 w 190"/>
                  <a:gd name="T121" fmla="*/ 183 h 287"/>
                  <a:gd name="T122" fmla="*/ 171 w 190"/>
                  <a:gd name="T123" fmla="*/ 15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0" h="287">
                    <a:moveTo>
                      <a:pt x="137" y="150"/>
                    </a:moveTo>
                    <a:cubicBezTo>
                      <a:pt x="126" y="152"/>
                      <a:pt x="122" y="160"/>
                      <a:pt x="121" y="165"/>
                    </a:cubicBezTo>
                    <a:cubicBezTo>
                      <a:pt x="118" y="167"/>
                      <a:pt x="115" y="170"/>
                      <a:pt x="112" y="173"/>
                    </a:cubicBezTo>
                    <a:cubicBezTo>
                      <a:pt x="112" y="173"/>
                      <a:pt x="105" y="140"/>
                      <a:pt x="135" y="103"/>
                    </a:cubicBezTo>
                    <a:cubicBezTo>
                      <a:pt x="135" y="103"/>
                      <a:pt x="136" y="104"/>
                      <a:pt x="138" y="105"/>
                    </a:cubicBezTo>
                    <a:cubicBezTo>
                      <a:pt x="172" y="112"/>
                      <a:pt x="190" y="71"/>
                      <a:pt x="190" y="71"/>
                    </a:cubicBezTo>
                    <a:cubicBezTo>
                      <a:pt x="190" y="71"/>
                      <a:pt x="186" y="75"/>
                      <a:pt x="180" y="75"/>
                    </a:cubicBezTo>
                    <a:cubicBezTo>
                      <a:pt x="173" y="75"/>
                      <a:pt x="160" y="69"/>
                      <a:pt x="146" y="72"/>
                    </a:cubicBezTo>
                    <a:cubicBezTo>
                      <a:pt x="133" y="75"/>
                      <a:pt x="129" y="85"/>
                      <a:pt x="129" y="89"/>
                    </a:cubicBezTo>
                    <a:cubicBezTo>
                      <a:pt x="128" y="92"/>
                      <a:pt x="130" y="93"/>
                      <a:pt x="131" y="94"/>
                    </a:cubicBezTo>
                    <a:cubicBezTo>
                      <a:pt x="132" y="92"/>
                      <a:pt x="133" y="90"/>
                      <a:pt x="135" y="87"/>
                    </a:cubicBezTo>
                    <a:cubicBezTo>
                      <a:pt x="144" y="79"/>
                      <a:pt x="155" y="80"/>
                      <a:pt x="157" y="80"/>
                    </a:cubicBezTo>
                    <a:cubicBezTo>
                      <a:pt x="158" y="80"/>
                      <a:pt x="160" y="80"/>
                      <a:pt x="162" y="80"/>
                    </a:cubicBezTo>
                    <a:cubicBezTo>
                      <a:pt x="164" y="80"/>
                      <a:pt x="167" y="80"/>
                      <a:pt x="169" y="80"/>
                    </a:cubicBezTo>
                    <a:cubicBezTo>
                      <a:pt x="174" y="80"/>
                      <a:pt x="178" y="79"/>
                      <a:pt x="178" y="79"/>
                    </a:cubicBezTo>
                    <a:cubicBezTo>
                      <a:pt x="178" y="79"/>
                      <a:pt x="174" y="80"/>
                      <a:pt x="169" y="81"/>
                    </a:cubicBezTo>
                    <a:cubicBezTo>
                      <a:pt x="167" y="82"/>
                      <a:pt x="164" y="82"/>
                      <a:pt x="162" y="82"/>
                    </a:cubicBezTo>
                    <a:cubicBezTo>
                      <a:pt x="160" y="82"/>
                      <a:pt x="158" y="82"/>
                      <a:pt x="157" y="82"/>
                    </a:cubicBezTo>
                    <a:cubicBezTo>
                      <a:pt x="156" y="82"/>
                      <a:pt x="153" y="82"/>
                      <a:pt x="149" y="83"/>
                    </a:cubicBezTo>
                    <a:cubicBezTo>
                      <a:pt x="147" y="83"/>
                      <a:pt x="145" y="84"/>
                      <a:pt x="143" y="85"/>
                    </a:cubicBezTo>
                    <a:cubicBezTo>
                      <a:pt x="141" y="86"/>
                      <a:pt x="139" y="88"/>
                      <a:pt x="138" y="90"/>
                    </a:cubicBezTo>
                    <a:cubicBezTo>
                      <a:pt x="136" y="92"/>
                      <a:pt x="135" y="94"/>
                      <a:pt x="133" y="96"/>
                    </a:cubicBezTo>
                    <a:cubicBezTo>
                      <a:pt x="122" y="107"/>
                      <a:pt x="110" y="121"/>
                      <a:pt x="106" y="134"/>
                    </a:cubicBezTo>
                    <a:cubicBezTo>
                      <a:pt x="106" y="134"/>
                      <a:pt x="92" y="95"/>
                      <a:pt x="117" y="29"/>
                    </a:cubicBezTo>
                    <a:cubicBezTo>
                      <a:pt x="122" y="22"/>
                      <a:pt x="130" y="20"/>
                      <a:pt x="131" y="19"/>
                    </a:cubicBezTo>
                    <a:cubicBezTo>
                      <a:pt x="132" y="19"/>
                      <a:pt x="134" y="18"/>
                      <a:pt x="136" y="17"/>
                    </a:cubicBezTo>
                    <a:cubicBezTo>
                      <a:pt x="138" y="17"/>
                      <a:pt x="141" y="16"/>
                      <a:pt x="143" y="15"/>
                    </a:cubicBezTo>
                    <a:cubicBezTo>
                      <a:pt x="147" y="13"/>
                      <a:pt x="151" y="11"/>
                      <a:pt x="151" y="11"/>
                    </a:cubicBezTo>
                    <a:cubicBezTo>
                      <a:pt x="151" y="11"/>
                      <a:pt x="148" y="14"/>
                      <a:pt x="143" y="16"/>
                    </a:cubicBezTo>
                    <a:cubicBezTo>
                      <a:pt x="141" y="17"/>
                      <a:pt x="139" y="18"/>
                      <a:pt x="137" y="19"/>
                    </a:cubicBezTo>
                    <a:cubicBezTo>
                      <a:pt x="135" y="20"/>
                      <a:pt x="133" y="21"/>
                      <a:pt x="132" y="21"/>
                    </a:cubicBezTo>
                    <a:cubicBezTo>
                      <a:pt x="131" y="21"/>
                      <a:pt x="128" y="22"/>
                      <a:pt x="125" y="25"/>
                    </a:cubicBezTo>
                    <a:cubicBezTo>
                      <a:pt x="124" y="26"/>
                      <a:pt x="122" y="27"/>
                      <a:pt x="120" y="29"/>
                    </a:cubicBezTo>
                    <a:cubicBezTo>
                      <a:pt x="119" y="31"/>
                      <a:pt x="117" y="33"/>
                      <a:pt x="117" y="35"/>
                    </a:cubicBezTo>
                    <a:cubicBezTo>
                      <a:pt x="115" y="39"/>
                      <a:pt x="115" y="43"/>
                      <a:pt x="115" y="47"/>
                    </a:cubicBezTo>
                    <a:cubicBezTo>
                      <a:pt x="116" y="48"/>
                      <a:pt x="118" y="49"/>
                      <a:pt x="122" y="49"/>
                    </a:cubicBezTo>
                    <a:cubicBezTo>
                      <a:pt x="157" y="44"/>
                      <a:pt x="159" y="0"/>
                      <a:pt x="159" y="0"/>
                    </a:cubicBezTo>
                    <a:cubicBezTo>
                      <a:pt x="159" y="0"/>
                      <a:pt x="157" y="4"/>
                      <a:pt x="151" y="7"/>
                    </a:cubicBezTo>
                    <a:cubicBezTo>
                      <a:pt x="144" y="9"/>
                      <a:pt x="131" y="8"/>
                      <a:pt x="119" y="16"/>
                    </a:cubicBezTo>
                    <a:cubicBezTo>
                      <a:pt x="114" y="19"/>
                      <a:pt x="111" y="22"/>
                      <a:pt x="109" y="26"/>
                    </a:cubicBezTo>
                    <a:cubicBezTo>
                      <a:pt x="109" y="25"/>
                      <a:pt x="108" y="24"/>
                      <a:pt x="107" y="22"/>
                    </a:cubicBezTo>
                    <a:cubicBezTo>
                      <a:pt x="101" y="17"/>
                      <a:pt x="93" y="15"/>
                      <a:pt x="90" y="13"/>
                    </a:cubicBezTo>
                    <a:cubicBezTo>
                      <a:pt x="87" y="11"/>
                      <a:pt x="86" y="8"/>
                      <a:pt x="86" y="8"/>
                    </a:cubicBezTo>
                    <a:cubicBezTo>
                      <a:pt x="86" y="8"/>
                      <a:pt x="82" y="33"/>
                      <a:pt x="100" y="41"/>
                    </a:cubicBezTo>
                    <a:cubicBezTo>
                      <a:pt x="102" y="41"/>
                      <a:pt x="104" y="41"/>
                      <a:pt x="105" y="40"/>
                    </a:cubicBezTo>
                    <a:cubicBezTo>
                      <a:pt x="105" y="38"/>
                      <a:pt x="105" y="36"/>
                      <a:pt x="105" y="34"/>
                    </a:cubicBezTo>
                    <a:cubicBezTo>
                      <a:pt x="105" y="32"/>
                      <a:pt x="105" y="31"/>
                      <a:pt x="104" y="30"/>
                    </a:cubicBezTo>
                    <a:cubicBezTo>
                      <a:pt x="103" y="29"/>
                      <a:pt x="102" y="28"/>
                      <a:pt x="102" y="27"/>
                    </a:cubicBezTo>
                    <a:cubicBezTo>
                      <a:pt x="100" y="25"/>
                      <a:pt x="99" y="24"/>
                      <a:pt x="98" y="24"/>
                    </a:cubicBezTo>
                    <a:cubicBezTo>
                      <a:pt x="98" y="23"/>
                      <a:pt x="97" y="23"/>
                      <a:pt x="96" y="22"/>
                    </a:cubicBezTo>
                    <a:cubicBezTo>
                      <a:pt x="95" y="21"/>
                      <a:pt x="94" y="20"/>
                      <a:pt x="93" y="19"/>
                    </a:cubicBezTo>
                    <a:cubicBezTo>
                      <a:pt x="91" y="17"/>
                      <a:pt x="89" y="16"/>
                      <a:pt x="89" y="16"/>
                    </a:cubicBezTo>
                    <a:cubicBezTo>
                      <a:pt x="89" y="16"/>
                      <a:pt x="91" y="17"/>
                      <a:pt x="93" y="19"/>
                    </a:cubicBezTo>
                    <a:cubicBezTo>
                      <a:pt x="94" y="20"/>
                      <a:pt x="95" y="20"/>
                      <a:pt x="96" y="21"/>
                    </a:cubicBezTo>
                    <a:cubicBezTo>
                      <a:pt x="98" y="22"/>
                      <a:pt x="98" y="22"/>
                      <a:pt x="99" y="23"/>
                    </a:cubicBezTo>
                    <a:cubicBezTo>
                      <a:pt x="100" y="23"/>
                      <a:pt x="105" y="27"/>
                      <a:pt x="107" y="33"/>
                    </a:cubicBezTo>
                    <a:cubicBezTo>
                      <a:pt x="107" y="34"/>
                      <a:pt x="107" y="35"/>
                      <a:pt x="107" y="36"/>
                    </a:cubicBezTo>
                    <a:cubicBezTo>
                      <a:pt x="100" y="49"/>
                      <a:pt x="92" y="66"/>
                      <a:pt x="90" y="89"/>
                    </a:cubicBezTo>
                    <a:cubicBezTo>
                      <a:pt x="90" y="89"/>
                      <a:pt x="84" y="63"/>
                      <a:pt x="70" y="45"/>
                    </a:cubicBezTo>
                    <a:cubicBezTo>
                      <a:pt x="70" y="44"/>
                      <a:pt x="70" y="43"/>
                      <a:pt x="69" y="42"/>
                    </a:cubicBezTo>
                    <a:cubicBezTo>
                      <a:pt x="69" y="40"/>
                      <a:pt x="67" y="38"/>
                      <a:pt x="66" y="37"/>
                    </a:cubicBezTo>
                    <a:cubicBezTo>
                      <a:pt x="64" y="35"/>
                      <a:pt x="62" y="33"/>
                      <a:pt x="61" y="32"/>
                    </a:cubicBezTo>
                    <a:cubicBezTo>
                      <a:pt x="57" y="30"/>
                      <a:pt x="55" y="29"/>
                      <a:pt x="54" y="28"/>
                    </a:cubicBezTo>
                    <a:cubicBezTo>
                      <a:pt x="53" y="28"/>
                      <a:pt x="51" y="27"/>
                      <a:pt x="49" y="26"/>
                    </a:cubicBezTo>
                    <a:cubicBezTo>
                      <a:pt x="47" y="26"/>
                      <a:pt x="45" y="25"/>
                      <a:pt x="43" y="23"/>
                    </a:cubicBezTo>
                    <a:cubicBezTo>
                      <a:pt x="38" y="21"/>
                      <a:pt x="35" y="19"/>
                      <a:pt x="35" y="19"/>
                    </a:cubicBezTo>
                    <a:cubicBezTo>
                      <a:pt x="35" y="19"/>
                      <a:pt x="39" y="21"/>
                      <a:pt x="43" y="22"/>
                    </a:cubicBezTo>
                    <a:cubicBezTo>
                      <a:pt x="45" y="23"/>
                      <a:pt x="47" y="24"/>
                      <a:pt x="50" y="25"/>
                    </a:cubicBezTo>
                    <a:cubicBezTo>
                      <a:pt x="52" y="25"/>
                      <a:pt x="53" y="26"/>
                      <a:pt x="54" y="26"/>
                    </a:cubicBezTo>
                    <a:cubicBezTo>
                      <a:pt x="56" y="27"/>
                      <a:pt x="67" y="31"/>
                      <a:pt x="72" y="41"/>
                    </a:cubicBezTo>
                    <a:cubicBezTo>
                      <a:pt x="73" y="44"/>
                      <a:pt x="74" y="47"/>
                      <a:pt x="74" y="49"/>
                    </a:cubicBezTo>
                    <a:cubicBezTo>
                      <a:pt x="75" y="49"/>
                      <a:pt x="77" y="48"/>
                      <a:pt x="78" y="45"/>
                    </a:cubicBezTo>
                    <a:cubicBezTo>
                      <a:pt x="79" y="42"/>
                      <a:pt x="79" y="30"/>
                      <a:pt x="67" y="23"/>
                    </a:cubicBezTo>
                    <a:cubicBezTo>
                      <a:pt x="55" y="16"/>
                      <a:pt x="42" y="16"/>
                      <a:pt x="35" y="14"/>
                    </a:cubicBezTo>
                    <a:cubicBezTo>
                      <a:pt x="29" y="12"/>
                      <a:pt x="26" y="7"/>
                      <a:pt x="26" y="7"/>
                    </a:cubicBezTo>
                    <a:cubicBezTo>
                      <a:pt x="26" y="7"/>
                      <a:pt x="29" y="51"/>
                      <a:pt x="64" y="56"/>
                    </a:cubicBezTo>
                    <a:cubicBezTo>
                      <a:pt x="66" y="56"/>
                      <a:pt x="67" y="56"/>
                      <a:pt x="68" y="56"/>
                    </a:cubicBezTo>
                    <a:cubicBezTo>
                      <a:pt x="76" y="72"/>
                      <a:pt x="84" y="97"/>
                      <a:pt x="88" y="130"/>
                    </a:cubicBezTo>
                    <a:cubicBezTo>
                      <a:pt x="88" y="130"/>
                      <a:pt x="80" y="114"/>
                      <a:pt x="62" y="105"/>
                    </a:cubicBezTo>
                    <a:cubicBezTo>
                      <a:pt x="60" y="103"/>
                      <a:pt x="58" y="101"/>
                      <a:pt x="55" y="99"/>
                    </a:cubicBezTo>
                    <a:cubicBezTo>
                      <a:pt x="53" y="98"/>
                      <a:pt x="51" y="97"/>
                      <a:pt x="49" y="97"/>
                    </a:cubicBezTo>
                    <a:cubicBezTo>
                      <a:pt x="46" y="97"/>
                      <a:pt x="44" y="97"/>
                      <a:pt x="42" y="97"/>
                    </a:cubicBezTo>
                    <a:cubicBezTo>
                      <a:pt x="38" y="97"/>
                      <a:pt x="35" y="98"/>
                      <a:pt x="34" y="98"/>
                    </a:cubicBezTo>
                    <a:cubicBezTo>
                      <a:pt x="33" y="98"/>
                      <a:pt x="31" y="99"/>
                      <a:pt x="29" y="99"/>
                    </a:cubicBezTo>
                    <a:cubicBezTo>
                      <a:pt x="28" y="100"/>
                      <a:pt x="27" y="100"/>
                      <a:pt x="26" y="100"/>
                    </a:cubicBezTo>
                    <a:cubicBezTo>
                      <a:pt x="25" y="100"/>
                      <a:pt x="25" y="100"/>
                      <a:pt x="24" y="101"/>
                    </a:cubicBezTo>
                    <a:cubicBezTo>
                      <a:pt x="24" y="101"/>
                      <a:pt x="24" y="101"/>
                      <a:pt x="24" y="101"/>
                    </a:cubicBezTo>
                    <a:cubicBezTo>
                      <a:pt x="24" y="101"/>
                      <a:pt x="23" y="101"/>
                      <a:pt x="22" y="101"/>
                    </a:cubicBezTo>
                    <a:cubicBezTo>
                      <a:pt x="18" y="102"/>
                      <a:pt x="13" y="102"/>
                      <a:pt x="13" y="102"/>
                    </a:cubicBezTo>
                    <a:cubicBezTo>
                      <a:pt x="13" y="102"/>
                      <a:pt x="18" y="101"/>
                      <a:pt x="22" y="100"/>
                    </a:cubicBezTo>
                    <a:cubicBezTo>
                      <a:pt x="24" y="99"/>
                      <a:pt x="27" y="99"/>
                      <a:pt x="29" y="98"/>
                    </a:cubicBezTo>
                    <a:cubicBezTo>
                      <a:pt x="31" y="97"/>
                      <a:pt x="32" y="96"/>
                      <a:pt x="33" y="96"/>
                    </a:cubicBezTo>
                    <a:cubicBezTo>
                      <a:pt x="35" y="95"/>
                      <a:pt x="46" y="92"/>
                      <a:pt x="57" y="97"/>
                    </a:cubicBezTo>
                    <a:cubicBezTo>
                      <a:pt x="59" y="98"/>
                      <a:pt x="61" y="100"/>
                      <a:pt x="63" y="102"/>
                    </a:cubicBezTo>
                    <a:cubicBezTo>
                      <a:pt x="64" y="101"/>
                      <a:pt x="64" y="99"/>
                      <a:pt x="64" y="97"/>
                    </a:cubicBezTo>
                    <a:cubicBezTo>
                      <a:pt x="62" y="93"/>
                      <a:pt x="55" y="84"/>
                      <a:pt x="41" y="85"/>
                    </a:cubicBezTo>
                    <a:cubicBezTo>
                      <a:pt x="28" y="87"/>
                      <a:pt x="17" y="96"/>
                      <a:pt x="11" y="98"/>
                    </a:cubicBezTo>
                    <a:cubicBezTo>
                      <a:pt x="4" y="100"/>
                      <a:pt x="0" y="98"/>
                      <a:pt x="0" y="98"/>
                    </a:cubicBezTo>
                    <a:cubicBezTo>
                      <a:pt x="0" y="98"/>
                      <a:pt x="29" y="131"/>
                      <a:pt x="59" y="114"/>
                    </a:cubicBezTo>
                    <a:cubicBezTo>
                      <a:pt x="75" y="124"/>
                      <a:pt x="89" y="143"/>
                      <a:pt x="90" y="178"/>
                    </a:cubicBezTo>
                    <a:cubicBezTo>
                      <a:pt x="90" y="178"/>
                      <a:pt x="80" y="161"/>
                      <a:pt x="62" y="155"/>
                    </a:cubicBezTo>
                    <a:cubicBezTo>
                      <a:pt x="62" y="155"/>
                      <a:pt x="112" y="177"/>
                      <a:pt x="73" y="272"/>
                    </a:cubicBezTo>
                    <a:cubicBezTo>
                      <a:pt x="68" y="276"/>
                      <a:pt x="50" y="277"/>
                      <a:pt x="41" y="287"/>
                    </a:cubicBezTo>
                    <a:cubicBezTo>
                      <a:pt x="147" y="287"/>
                      <a:pt x="147" y="287"/>
                      <a:pt x="147" y="287"/>
                    </a:cubicBezTo>
                    <a:cubicBezTo>
                      <a:pt x="142" y="285"/>
                      <a:pt x="134" y="282"/>
                      <a:pt x="122" y="282"/>
                    </a:cubicBezTo>
                    <a:cubicBezTo>
                      <a:pt x="112" y="279"/>
                      <a:pt x="100" y="256"/>
                      <a:pt x="108" y="213"/>
                    </a:cubicBezTo>
                    <a:cubicBezTo>
                      <a:pt x="111" y="195"/>
                      <a:pt x="116" y="182"/>
                      <a:pt x="123" y="173"/>
                    </a:cubicBezTo>
                    <a:cubicBezTo>
                      <a:pt x="123" y="173"/>
                      <a:pt x="123" y="173"/>
                      <a:pt x="123" y="173"/>
                    </a:cubicBezTo>
                    <a:cubicBezTo>
                      <a:pt x="123" y="173"/>
                      <a:pt x="123" y="173"/>
                      <a:pt x="123" y="173"/>
                    </a:cubicBezTo>
                    <a:cubicBezTo>
                      <a:pt x="128" y="166"/>
                      <a:pt x="133" y="162"/>
                      <a:pt x="138" y="159"/>
                    </a:cubicBezTo>
                    <a:cubicBezTo>
                      <a:pt x="143" y="157"/>
                      <a:pt x="148" y="157"/>
                      <a:pt x="149" y="157"/>
                    </a:cubicBezTo>
                    <a:cubicBezTo>
                      <a:pt x="150" y="156"/>
                      <a:pt x="152" y="156"/>
                      <a:pt x="154" y="156"/>
                    </a:cubicBezTo>
                    <a:cubicBezTo>
                      <a:pt x="156" y="156"/>
                      <a:pt x="159" y="156"/>
                      <a:pt x="161" y="156"/>
                    </a:cubicBezTo>
                    <a:cubicBezTo>
                      <a:pt x="166" y="156"/>
                      <a:pt x="170" y="155"/>
                      <a:pt x="170" y="155"/>
                    </a:cubicBezTo>
                    <a:cubicBezTo>
                      <a:pt x="170" y="155"/>
                      <a:pt x="166" y="156"/>
                      <a:pt x="161" y="157"/>
                    </a:cubicBezTo>
                    <a:cubicBezTo>
                      <a:pt x="159" y="158"/>
                      <a:pt x="156" y="158"/>
                      <a:pt x="154" y="158"/>
                    </a:cubicBezTo>
                    <a:cubicBezTo>
                      <a:pt x="152" y="158"/>
                      <a:pt x="150" y="159"/>
                      <a:pt x="149" y="159"/>
                    </a:cubicBezTo>
                    <a:cubicBezTo>
                      <a:pt x="148" y="159"/>
                      <a:pt x="145" y="159"/>
                      <a:pt x="141" y="160"/>
                    </a:cubicBezTo>
                    <a:cubicBezTo>
                      <a:pt x="139" y="161"/>
                      <a:pt x="137" y="162"/>
                      <a:pt x="135" y="163"/>
                    </a:cubicBezTo>
                    <a:cubicBezTo>
                      <a:pt x="133" y="164"/>
                      <a:pt x="131" y="166"/>
                      <a:pt x="129" y="168"/>
                    </a:cubicBezTo>
                    <a:cubicBezTo>
                      <a:pt x="127" y="171"/>
                      <a:pt x="125" y="175"/>
                      <a:pt x="124" y="179"/>
                    </a:cubicBezTo>
                    <a:cubicBezTo>
                      <a:pt x="125" y="180"/>
                      <a:pt x="127" y="182"/>
                      <a:pt x="131" y="183"/>
                    </a:cubicBezTo>
                    <a:cubicBezTo>
                      <a:pt x="167" y="188"/>
                      <a:pt x="182" y="146"/>
                      <a:pt x="182" y="146"/>
                    </a:cubicBezTo>
                    <a:cubicBezTo>
                      <a:pt x="182" y="146"/>
                      <a:pt x="178" y="150"/>
                      <a:pt x="171" y="150"/>
                    </a:cubicBezTo>
                    <a:cubicBezTo>
                      <a:pt x="164" y="150"/>
                      <a:pt x="151" y="146"/>
                      <a:pt x="137" y="15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35"/>
              <p:cNvSpPr>
                <a:spLocks/>
              </p:cNvSpPr>
              <p:nvPr/>
            </p:nvSpPr>
            <p:spPr bwMode="auto">
              <a:xfrm>
                <a:off x="7354888" y="4100786"/>
                <a:ext cx="1389063" cy="573087"/>
              </a:xfrm>
              <a:custGeom>
                <a:avLst/>
                <a:gdLst>
                  <a:gd name="T0" fmla="*/ 188 w 188"/>
                  <a:gd name="T1" fmla="*/ 27 h 78"/>
                  <a:gd name="T2" fmla="*/ 171 w 188"/>
                  <a:gd name="T3" fmla="*/ 7 h 78"/>
                  <a:gd name="T4" fmla="*/ 157 w 188"/>
                  <a:gd name="T5" fmla="*/ 1 h 78"/>
                  <a:gd name="T6" fmla="*/ 158 w 188"/>
                  <a:gd name="T7" fmla="*/ 1 h 78"/>
                  <a:gd name="T8" fmla="*/ 116 w 188"/>
                  <a:gd name="T9" fmla="*/ 1 h 78"/>
                  <a:gd name="T10" fmla="*/ 116 w 188"/>
                  <a:gd name="T11" fmla="*/ 1 h 78"/>
                  <a:gd name="T12" fmla="*/ 94 w 188"/>
                  <a:gd name="T13" fmla="*/ 1 h 78"/>
                  <a:gd name="T14" fmla="*/ 94 w 188"/>
                  <a:gd name="T15" fmla="*/ 1 h 78"/>
                  <a:gd name="T16" fmla="*/ 52 w 188"/>
                  <a:gd name="T17" fmla="*/ 1 h 78"/>
                  <a:gd name="T18" fmla="*/ 53 w 188"/>
                  <a:gd name="T19" fmla="*/ 0 h 78"/>
                  <a:gd name="T20" fmla="*/ 40 w 188"/>
                  <a:gd name="T21" fmla="*/ 9 h 78"/>
                  <a:gd name="T22" fmla="*/ 22 w 188"/>
                  <a:gd name="T23" fmla="*/ 27 h 78"/>
                  <a:gd name="T24" fmla="*/ 50 w 188"/>
                  <a:gd name="T25" fmla="*/ 12 h 78"/>
                  <a:gd name="T26" fmla="*/ 75 w 188"/>
                  <a:gd name="T27" fmla="*/ 5 h 78"/>
                  <a:gd name="T28" fmla="*/ 61 w 188"/>
                  <a:gd name="T29" fmla="*/ 26 h 78"/>
                  <a:gd name="T30" fmla="*/ 55 w 188"/>
                  <a:gd name="T31" fmla="*/ 31 h 78"/>
                  <a:gd name="T32" fmla="*/ 33 w 188"/>
                  <a:gd name="T33" fmla="*/ 37 h 78"/>
                  <a:gd name="T34" fmla="*/ 9 w 188"/>
                  <a:gd name="T35" fmla="*/ 48 h 78"/>
                  <a:gd name="T36" fmla="*/ 41 w 188"/>
                  <a:gd name="T37" fmla="*/ 40 h 78"/>
                  <a:gd name="T38" fmla="*/ 46 w 188"/>
                  <a:gd name="T39" fmla="*/ 39 h 78"/>
                  <a:gd name="T40" fmla="*/ 0 w 188"/>
                  <a:gd name="T41" fmla="*/ 74 h 78"/>
                  <a:gd name="T42" fmla="*/ 61 w 188"/>
                  <a:gd name="T43" fmla="*/ 42 h 78"/>
                  <a:gd name="T44" fmla="*/ 92 w 188"/>
                  <a:gd name="T45" fmla="*/ 17 h 78"/>
                  <a:gd name="T46" fmla="*/ 100 w 188"/>
                  <a:gd name="T47" fmla="*/ 34 h 78"/>
                  <a:gd name="T48" fmla="*/ 119 w 188"/>
                  <a:gd name="T49" fmla="*/ 78 h 78"/>
                  <a:gd name="T50" fmla="*/ 111 w 188"/>
                  <a:gd name="T51" fmla="*/ 41 h 78"/>
                  <a:gd name="T52" fmla="*/ 119 w 188"/>
                  <a:gd name="T53" fmla="*/ 43 h 78"/>
                  <a:gd name="T54" fmla="*/ 134 w 188"/>
                  <a:gd name="T55" fmla="*/ 47 h 78"/>
                  <a:gd name="T56" fmla="*/ 117 w 188"/>
                  <a:gd name="T57" fmla="*/ 40 h 78"/>
                  <a:gd name="T58" fmla="*/ 111 w 188"/>
                  <a:gd name="T59" fmla="*/ 36 h 78"/>
                  <a:gd name="T60" fmla="*/ 111 w 188"/>
                  <a:gd name="T61" fmla="*/ 27 h 78"/>
                  <a:gd name="T62" fmla="*/ 115 w 188"/>
                  <a:gd name="T63" fmla="*/ 12 h 78"/>
                  <a:gd name="T64" fmla="*/ 116 w 188"/>
                  <a:gd name="T65" fmla="*/ 12 h 78"/>
                  <a:gd name="T66" fmla="*/ 131 w 188"/>
                  <a:gd name="T67" fmla="*/ 27 h 78"/>
                  <a:gd name="T68" fmla="*/ 155 w 188"/>
                  <a:gd name="T69" fmla="*/ 69 h 78"/>
                  <a:gd name="T70" fmla="*/ 144 w 188"/>
                  <a:gd name="T71" fmla="*/ 30 h 78"/>
                  <a:gd name="T72" fmla="*/ 142 w 188"/>
                  <a:gd name="T73" fmla="*/ 26 h 78"/>
                  <a:gd name="T74" fmla="*/ 154 w 188"/>
                  <a:gd name="T75" fmla="*/ 31 h 78"/>
                  <a:gd name="T76" fmla="*/ 181 w 188"/>
                  <a:gd name="T77" fmla="*/ 36 h 78"/>
                  <a:gd name="T78" fmla="*/ 151 w 188"/>
                  <a:gd name="T79" fmla="*/ 25 h 78"/>
                  <a:gd name="T80" fmla="*/ 137 w 188"/>
                  <a:gd name="T81" fmla="*/ 15 h 78"/>
                  <a:gd name="T82" fmla="*/ 132 w 188"/>
                  <a:gd name="T83" fmla="*/ 5 h 78"/>
                  <a:gd name="T84" fmla="*/ 160 w 188"/>
                  <a:gd name="T85" fmla="*/ 12 h 78"/>
                  <a:gd name="T86" fmla="*/ 188 w 188"/>
                  <a:gd name="T87" fmla="*/ 2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8" h="78">
                    <a:moveTo>
                      <a:pt x="188" y="27"/>
                    </a:moveTo>
                    <a:cubicBezTo>
                      <a:pt x="188" y="27"/>
                      <a:pt x="181" y="13"/>
                      <a:pt x="171" y="7"/>
                    </a:cubicBezTo>
                    <a:cubicBezTo>
                      <a:pt x="167" y="4"/>
                      <a:pt x="162" y="2"/>
                      <a:pt x="157" y="1"/>
                    </a:cubicBezTo>
                    <a:cubicBezTo>
                      <a:pt x="157" y="1"/>
                      <a:pt x="158" y="1"/>
                      <a:pt x="158" y="1"/>
                    </a:cubicBezTo>
                    <a:cubicBezTo>
                      <a:pt x="116" y="1"/>
                      <a:pt x="116" y="1"/>
                      <a:pt x="116" y="1"/>
                    </a:cubicBezTo>
                    <a:cubicBezTo>
                      <a:pt x="116" y="1"/>
                      <a:pt x="116" y="1"/>
                      <a:pt x="116" y="1"/>
                    </a:cubicBezTo>
                    <a:cubicBezTo>
                      <a:pt x="94" y="1"/>
                      <a:pt x="94" y="1"/>
                      <a:pt x="94" y="1"/>
                    </a:cubicBezTo>
                    <a:cubicBezTo>
                      <a:pt x="94" y="1"/>
                      <a:pt x="94" y="1"/>
                      <a:pt x="94" y="1"/>
                    </a:cubicBezTo>
                    <a:cubicBezTo>
                      <a:pt x="52" y="1"/>
                      <a:pt x="52" y="1"/>
                      <a:pt x="52" y="1"/>
                    </a:cubicBezTo>
                    <a:cubicBezTo>
                      <a:pt x="52" y="1"/>
                      <a:pt x="53" y="0"/>
                      <a:pt x="53" y="0"/>
                    </a:cubicBezTo>
                    <a:cubicBezTo>
                      <a:pt x="50" y="2"/>
                      <a:pt x="45" y="6"/>
                      <a:pt x="40" y="9"/>
                    </a:cubicBezTo>
                    <a:cubicBezTo>
                      <a:pt x="30" y="15"/>
                      <a:pt x="22" y="27"/>
                      <a:pt x="22" y="27"/>
                    </a:cubicBezTo>
                    <a:cubicBezTo>
                      <a:pt x="22" y="27"/>
                      <a:pt x="41" y="16"/>
                      <a:pt x="50" y="12"/>
                    </a:cubicBezTo>
                    <a:cubicBezTo>
                      <a:pt x="55" y="10"/>
                      <a:pt x="65" y="7"/>
                      <a:pt x="75" y="5"/>
                    </a:cubicBezTo>
                    <a:cubicBezTo>
                      <a:pt x="71" y="12"/>
                      <a:pt x="66" y="20"/>
                      <a:pt x="61" y="26"/>
                    </a:cubicBezTo>
                    <a:cubicBezTo>
                      <a:pt x="59" y="27"/>
                      <a:pt x="57" y="29"/>
                      <a:pt x="55" y="31"/>
                    </a:cubicBezTo>
                    <a:cubicBezTo>
                      <a:pt x="49" y="33"/>
                      <a:pt x="38" y="35"/>
                      <a:pt x="33" y="37"/>
                    </a:cubicBezTo>
                    <a:cubicBezTo>
                      <a:pt x="25" y="40"/>
                      <a:pt x="9" y="48"/>
                      <a:pt x="9" y="48"/>
                    </a:cubicBezTo>
                    <a:cubicBezTo>
                      <a:pt x="9" y="48"/>
                      <a:pt x="30" y="41"/>
                      <a:pt x="41" y="40"/>
                    </a:cubicBezTo>
                    <a:cubicBezTo>
                      <a:pt x="43" y="39"/>
                      <a:pt x="44" y="39"/>
                      <a:pt x="46" y="39"/>
                    </a:cubicBezTo>
                    <a:cubicBezTo>
                      <a:pt x="27" y="56"/>
                      <a:pt x="0" y="74"/>
                      <a:pt x="0" y="74"/>
                    </a:cubicBezTo>
                    <a:cubicBezTo>
                      <a:pt x="0" y="74"/>
                      <a:pt x="43" y="54"/>
                      <a:pt x="61" y="42"/>
                    </a:cubicBezTo>
                    <a:cubicBezTo>
                      <a:pt x="69" y="36"/>
                      <a:pt x="81" y="26"/>
                      <a:pt x="92" y="17"/>
                    </a:cubicBezTo>
                    <a:cubicBezTo>
                      <a:pt x="96" y="22"/>
                      <a:pt x="99" y="28"/>
                      <a:pt x="100" y="34"/>
                    </a:cubicBezTo>
                    <a:cubicBezTo>
                      <a:pt x="104" y="48"/>
                      <a:pt x="119" y="78"/>
                      <a:pt x="119" y="78"/>
                    </a:cubicBezTo>
                    <a:cubicBezTo>
                      <a:pt x="119" y="78"/>
                      <a:pt x="114" y="57"/>
                      <a:pt x="111" y="41"/>
                    </a:cubicBezTo>
                    <a:cubicBezTo>
                      <a:pt x="114" y="42"/>
                      <a:pt x="117" y="43"/>
                      <a:pt x="119" y="43"/>
                    </a:cubicBezTo>
                    <a:cubicBezTo>
                      <a:pt x="124" y="45"/>
                      <a:pt x="134" y="47"/>
                      <a:pt x="134" y="47"/>
                    </a:cubicBezTo>
                    <a:cubicBezTo>
                      <a:pt x="134" y="47"/>
                      <a:pt x="122" y="43"/>
                      <a:pt x="117" y="40"/>
                    </a:cubicBezTo>
                    <a:cubicBezTo>
                      <a:pt x="115" y="39"/>
                      <a:pt x="113" y="37"/>
                      <a:pt x="111" y="36"/>
                    </a:cubicBezTo>
                    <a:cubicBezTo>
                      <a:pt x="111" y="32"/>
                      <a:pt x="111" y="29"/>
                      <a:pt x="111" y="27"/>
                    </a:cubicBezTo>
                    <a:cubicBezTo>
                      <a:pt x="111" y="21"/>
                      <a:pt x="113" y="16"/>
                      <a:pt x="115" y="12"/>
                    </a:cubicBezTo>
                    <a:cubicBezTo>
                      <a:pt x="115" y="12"/>
                      <a:pt x="115" y="12"/>
                      <a:pt x="116" y="12"/>
                    </a:cubicBezTo>
                    <a:cubicBezTo>
                      <a:pt x="120" y="16"/>
                      <a:pt x="126" y="21"/>
                      <a:pt x="131" y="27"/>
                    </a:cubicBezTo>
                    <a:cubicBezTo>
                      <a:pt x="142" y="39"/>
                      <a:pt x="155" y="69"/>
                      <a:pt x="155" y="69"/>
                    </a:cubicBezTo>
                    <a:cubicBezTo>
                      <a:pt x="155" y="69"/>
                      <a:pt x="150" y="42"/>
                      <a:pt x="144" y="30"/>
                    </a:cubicBezTo>
                    <a:cubicBezTo>
                      <a:pt x="143" y="29"/>
                      <a:pt x="143" y="28"/>
                      <a:pt x="142" y="26"/>
                    </a:cubicBezTo>
                    <a:cubicBezTo>
                      <a:pt x="146" y="28"/>
                      <a:pt x="151" y="29"/>
                      <a:pt x="154" y="31"/>
                    </a:cubicBezTo>
                    <a:cubicBezTo>
                      <a:pt x="162" y="33"/>
                      <a:pt x="181" y="36"/>
                      <a:pt x="181" y="36"/>
                    </a:cubicBezTo>
                    <a:cubicBezTo>
                      <a:pt x="181" y="36"/>
                      <a:pt x="160" y="30"/>
                      <a:pt x="151" y="25"/>
                    </a:cubicBezTo>
                    <a:cubicBezTo>
                      <a:pt x="144" y="21"/>
                      <a:pt x="139" y="17"/>
                      <a:pt x="137" y="15"/>
                    </a:cubicBezTo>
                    <a:cubicBezTo>
                      <a:pt x="135" y="11"/>
                      <a:pt x="134" y="8"/>
                      <a:pt x="132" y="5"/>
                    </a:cubicBezTo>
                    <a:cubicBezTo>
                      <a:pt x="142" y="7"/>
                      <a:pt x="153" y="10"/>
                      <a:pt x="160" y="12"/>
                    </a:cubicBezTo>
                    <a:cubicBezTo>
                      <a:pt x="175" y="16"/>
                      <a:pt x="188" y="27"/>
                      <a:pt x="188"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oup 22"/>
            <p:cNvGrpSpPr/>
            <p:nvPr/>
          </p:nvGrpSpPr>
          <p:grpSpPr>
            <a:xfrm>
              <a:off x="2240633" y="4904761"/>
              <a:ext cx="214055" cy="342716"/>
              <a:chOff x="490439" y="4539752"/>
              <a:chExt cx="298450" cy="477838"/>
            </a:xfrm>
          </p:grpSpPr>
          <p:sp>
            <p:nvSpPr>
              <p:cNvPr id="24" name="Freeform 9"/>
              <p:cNvSpPr>
                <a:spLocks/>
              </p:cNvSpPr>
              <p:nvPr/>
            </p:nvSpPr>
            <p:spPr bwMode="auto">
              <a:xfrm>
                <a:off x="490439" y="4539752"/>
                <a:ext cx="298450" cy="477838"/>
              </a:xfrm>
              <a:custGeom>
                <a:avLst/>
                <a:gdLst>
                  <a:gd name="T0" fmla="*/ 29 w 29"/>
                  <a:gd name="T1" fmla="*/ 33 h 48"/>
                  <a:gd name="T2" fmla="*/ 15 w 29"/>
                  <a:gd name="T3" fmla="*/ 48 h 48"/>
                  <a:gd name="T4" fmla="*/ 0 w 29"/>
                  <a:gd name="T5" fmla="*/ 33 h 48"/>
                  <a:gd name="T6" fmla="*/ 12 w 29"/>
                  <a:gd name="T7" fmla="*/ 0 h 48"/>
                  <a:gd name="T8" fmla="*/ 29 w 29"/>
                  <a:gd name="T9" fmla="*/ 33 h 48"/>
                </a:gdLst>
                <a:ahLst/>
                <a:cxnLst>
                  <a:cxn ang="0">
                    <a:pos x="T0" y="T1"/>
                  </a:cxn>
                  <a:cxn ang="0">
                    <a:pos x="T2" y="T3"/>
                  </a:cxn>
                  <a:cxn ang="0">
                    <a:pos x="T4" y="T5"/>
                  </a:cxn>
                  <a:cxn ang="0">
                    <a:pos x="T6" y="T7"/>
                  </a:cxn>
                  <a:cxn ang="0">
                    <a:pos x="T8" y="T9"/>
                  </a:cxn>
                </a:cxnLst>
                <a:rect l="0" t="0" r="r" b="b"/>
                <a:pathLst>
                  <a:path w="29" h="48">
                    <a:moveTo>
                      <a:pt x="29" y="33"/>
                    </a:moveTo>
                    <a:cubicBezTo>
                      <a:pt x="29" y="42"/>
                      <a:pt x="23" y="48"/>
                      <a:pt x="15" y="48"/>
                    </a:cubicBezTo>
                    <a:cubicBezTo>
                      <a:pt x="7" y="48"/>
                      <a:pt x="0" y="42"/>
                      <a:pt x="0" y="33"/>
                    </a:cubicBezTo>
                    <a:cubicBezTo>
                      <a:pt x="0" y="25"/>
                      <a:pt x="12" y="0"/>
                      <a:pt x="12" y="0"/>
                    </a:cubicBezTo>
                    <a:cubicBezTo>
                      <a:pt x="12" y="0"/>
                      <a:pt x="29" y="25"/>
                      <a:pt x="29" y="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9"/>
              <p:cNvSpPr>
                <a:spLocks/>
              </p:cNvSpPr>
              <p:nvPr/>
            </p:nvSpPr>
            <p:spPr bwMode="auto">
              <a:xfrm>
                <a:off x="549789" y="4665135"/>
                <a:ext cx="181928" cy="291279"/>
              </a:xfrm>
              <a:custGeom>
                <a:avLst/>
                <a:gdLst>
                  <a:gd name="T0" fmla="*/ 29 w 29"/>
                  <a:gd name="T1" fmla="*/ 33 h 48"/>
                  <a:gd name="T2" fmla="*/ 15 w 29"/>
                  <a:gd name="T3" fmla="*/ 48 h 48"/>
                  <a:gd name="T4" fmla="*/ 0 w 29"/>
                  <a:gd name="T5" fmla="*/ 33 h 48"/>
                  <a:gd name="T6" fmla="*/ 12 w 29"/>
                  <a:gd name="T7" fmla="*/ 0 h 48"/>
                  <a:gd name="T8" fmla="*/ 29 w 29"/>
                  <a:gd name="T9" fmla="*/ 33 h 48"/>
                </a:gdLst>
                <a:ahLst/>
                <a:cxnLst>
                  <a:cxn ang="0">
                    <a:pos x="T0" y="T1"/>
                  </a:cxn>
                  <a:cxn ang="0">
                    <a:pos x="T2" y="T3"/>
                  </a:cxn>
                  <a:cxn ang="0">
                    <a:pos x="T4" y="T5"/>
                  </a:cxn>
                  <a:cxn ang="0">
                    <a:pos x="T6" y="T7"/>
                  </a:cxn>
                  <a:cxn ang="0">
                    <a:pos x="T8" y="T9"/>
                  </a:cxn>
                </a:cxnLst>
                <a:rect l="0" t="0" r="r" b="b"/>
                <a:pathLst>
                  <a:path w="29" h="48">
                    <a:moveTo>
                      <a:pt x="29" y="33"/>
                    </a:moveTo>
                    <a:cubicBezTo>
                      <a:pt x="29" y="42"/>
                      <a:pt x="23" y="48"/>
                      <a:pt x="15" y="48"/>
                    </a:cubicBezTo>
                    <a:cubicBezTo>
                      <a:pt x="7" y="48"/>
                      <a:pt x="0" y="42"/>
                      <a:pt x="0" y="33"/>
                    </a:cubicBezTo>
                    <a:cubicBezTo>
                      <a:pt x="0" y="25"/>
                      <a:pt x="12" y="0"/>
                      <a:pt x="12" y="0"/>
                    </a:cubicBezTo>
                    <a:cubicBezTo>
                      <a:pt x="12" y="0"/>
                      <a:pt x="29" y="25"/>
                      <a:pt x="29" y="3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TextBox 25"/>
            <p:cNvSpPr txBox="1"/>
            <p:nvPr/>
          </p:nvSpPr>
          <p:spPr>
            <a:xfrm>
              <a:off x="2811589" y="5654298"/>
              <a:ext cx="1391536" cy="83711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Responsables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Plan</a:t>
              </a:r>
              <a:endParaRPr kumimoji="0" lang="id-ID" sz="2400" b="0" i="0" u="none" strike="noStrike" kern="1200" cap="none" spc="0" normalizeH="0" baseline="0" noProof="0" dirty="0">
                <a:ln>
                  <a:noFill/>
                </a:ln>
                <a:solidFill>
                  <a:srgbClr val="E7E6E6"/>
                </a:solidFill>
                <a:effectLst/>
                <a:uLnTx/>
                <a:uFillTx/>
                <a:latin typeface="Calibri Light" panose="020F0302020204030204"/>
                <a:ea typeface="+mn-ea"/>
                <a:cs typeface="+mn-cs"/>
              </a:endParaRPr>
            </a:p>
          </p:txBody>
        </p:sp>
        <p:sp>
          <p:nvSpPr>
            <p:cNvPr id="27" name="TextBox 26"/>
            <p:cNvSpPr txBox="1"/>
            <p:nvPr/>
          </p:nvSpPr>
          <p:spPr>
            <a:xfrm>
              <a:off x="4095389" y="6021984"/>
              <a:ext cx="1603228" cy="83711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Objetivos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Documentación</a:t>
              </a:r>
              <a:endParaRPr kumimoji="0" lang="id-ID" sz="2400" b="0" i="0" u="none" strike="noStrike" kern="1200" cap="none" spc="0" normalizeH="0" baseline="0" noProof="0" dirty="0">
                <a:ln>
                  <a:noFill/>
                </a:ln>
                <a:solidFill>
                  <a:srgbClr val="E7E6E6"/>
                </a:solidFill>
                <a:effectLst/>
                <a:uLnTx/>
                <a:uFillTx/>
                <a:latin typeface="Calibri Light" panose="020F0302020204030204"/>
                <a:ea typeface="+mn-ea"/>
                <a:cs typeface="+mn-cs"/>
              </a:endParaRPr>
            </a:p>
          </p:txBody>
        </p:sp>
        <p:sp>
          <p:nvSpPr>
            <p:cNvPr id="28" name="TextBox 27"/>
            <p:cNvSpPr txBox="1"/>
            <p:nvPr/>
          </p:nvSpPr>
          <p:spPr>
            <a:xfrm>
              <a:off x="5919311" y="3283611"/>
              <a:ext cx="978826" cy="515151"/>
            </a:xfrm>
            <a:prstGeom prst="rect">
              <a:avLst/>
            </a:prstGeom>
            <a:noFill/>
          </p:spPr>
          <p:txBody>
            <a:bodyPr wrap="none" rtlCol="0">
              <a:spAutoFit/>
            </a:bodyPr>
            <a:lstStyle>
              <a:defPPr>
                <a:defRPr lang="id-ID"/>
              </a:defPPr>
              <a:lvl1pPr algn="ctr">
                <a:lnSpc>
                  <a:spcPct val="150000"/>
                </a:lnSpc>
                <a:defRPr sz="1600">
                  <a:solidFill>
                    <a:schemeClr val="tx1">
                      <a:lumMod val="65000"/>
                      <a:lumOff val="35000"/>
                    </a:schemeClr>
                  </a:solidFill>
                </a:defRPr>
              </a:lvl1p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s-PE" sz="2800" b="1" i="0" u="none" strike="noStrike" kern="1200" cap="none" spc="0" normalizeH="0" baseline="0" noProof="0" dirty="0">
                  <a:ln>
                    <a:noFill/>
                  </a:ln>
                  <a:solidFill>
                    <a:schemeClr val="tx1"/>
                  </a:solidFill>
                  <a:effectLst/>
                  <a:uLnTx/>
                  <a:uFillTx/>
                  <a:latin typeface="+mj-lt"/>
                  <a:ea typeface="+mn-ea"/>
                  <a:cs typeface="+mn-cs"/>
                </a:rPr>
                <a:t>ETAPA 3</a:t>
              </a:r>
              <a:endParaRPr kumimoji="0" lang="id-ID" sz="2800" b="1" i="0" u="none" strike="noStrike" kern="1200" cap="none" spc="0" normalizeH="0" baseline="0" noProof="0" dirty="0">
                <a:ln>
                  <a:noFill/>
                </a:ln>
                <a:solidFill>
                  <a:schemeClr val="tx1"/>
                </a:solidFill>
                <a:effectLst/>
                <a:uLnTx/>
                <a:uFillTx/>
                <a:latin typeface="+mj-lt"/>
                <a:ea typeface="+mn-ea"/>
                <a:cs typeface="+mn-cs"/>
              </a:endParaRPr>
            </a:p>
          </p:txBody>
        </p:sp>
        <p:sp>
          <p:nvSpPr>
            <p:cNvPr id="29" name="TextBox 28"/>
            <p:cNvSpPr txBox="1"/>
            <p:nvPr/>
          </p:nvSpPr>
          <p:spPr>
            <a:xfrm>
              <a:off x="8756684" y="2120268"/>
              <a:ext cx="978826" cy="364898"/>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800" b="1" i="0" u="none" strike="noStrike" kern="1200" cap="none" spc="0" normalizeH="0" baseline="0" noProof="0" dirty="0" smtClean="0">
                  <a:ln>
                    <a:noFill/>
                  </a:ln>
                  <a:effectLst/>
                  <a:uLnTx/>
                  <a:uFillTx/>
                  <a:latin typeface="+mj-lt"/>
                  <a:ea typeface="+mn-ea"/>
                  <a:cs typeface="+mn-cs"/>
                </a:rPr>
                <a:t>ETAPA 4</a:t>
              </a:r>
              <a:endParaRPr kumimoji="0" lang="id-ID" sz="2800" b="1" i="0" u="none" strike="noStrike" kern="1200" cap="none" spc="0" normalizeH="0" baseline="0" noProof="0" dirty="0">
                <a:ln>
                  <a:noFill/>
                </a:ln>
                <a:effectLst/>
                <a:uLnTx/>
                <a:uFillTx/>
                <a:latin typeface="+mj-lt"/>
                <a:ea typeface="+mn-ea"/>
                <a:cs typeface="+mn-cs"/>
              </a:endParaRPr>
            </a:p>
          </p:txBody>
        </p:sp>
        <p:sp>
          <p:nvSpPr>
            <p:cNvPr id="30" name="TextBox 29"/>
            <p:cNvSpPr txBox="1"/>
            <p:nvPr/>
          </p:nvSpPr>
          <p:spPr>
            <a:xfrm>
              <a:off x="1865035" y="4208660"/>
              <a:ext cx="978826" cy="515151"/>
            </a:xfrm>
            <a:prstGeom prst="rect">
              <a:avLst/>
            </a:prstGeom>
            <a:noFill/>
          </p:spPr>
          <p:txBody>
            <a:bodyPr wrap="none" rtlCol="0">
              <a:spAutoFit/>
            </a:body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s-PE" sz="2800" b="1" i="0" u="none" strike="noStrike" kern="1200" cap="none" spc="0" normalizeH="0" baseline="0" noProof="0" dirty="0" smtClean="0">
                  <a:ln>
                    <a:noFill/>
                  </a:ln>
                  <a:effectLst/>
                  <a:uLnTx/>
                  <a:uFillTx/>
                  <a:latin typeface="+mj-lt"/>
                  <a:ea typeface="+mn-ea"/>
                  <a:cs typeface="+mn-cs"/>
                </a:rPr>
                <a:t>ETAPA 0</a:t>
              </a:r>
              <a:endParaRPr kumimoji="0" lang="id-ID" sz="2800" b="1" i="0" u="none" strike="noStrike" kern="1200" cap="none" spc="0" normalizeH="0" baseline="0" noProof="0" dirty="0">
                <a:ln>
                  <a:noFill/>
                </a:ln>
                <a:effectLst/>
                <a:uLnTx/>
                <a:uFillTx/>
                <a:latin typeface="+mj-lt"/>
                <a:ea typeface="+mn-ea"/>
                <a:cs typeface="+mn-cs"/>
              </a:endParaRPr>
            </a:p>
          </p:txBody>
        </p:sp>
        <p:cxnSp>
          <p:nvCxnSpPr>
            <p:cNvPr id="31" name="Straight Connector 30"/>
            <p:cNvCxnSpPr/>
            <p:nvPr/>
          </p:nvCxnSpPr>
          <p:spPr>
            <a:xfrm>
              <a:off x="2339266" y="4617252"/>
              <a:ext cx="0" cy="259577"/>
            </a:xfrm>
            <a:prstGeom prst="line">
              <a:avLst/>
            </a:prstGeom>
            <a:ln w="12700">
              <a:solidFill>
                <a:schemeClr val="tx2"/>
              </a:solidFill>
              <a:prstDash val="sysDash"/>
              <a:headEnd type="diamond"/>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156880" y="3848600"/>
              <a:ext cx="978826" cy="515151"/>
            </a:xfrm>
            <a:prstGeom prst="rect">
              <a:avLst/>
            </a:prstGeom>
            <a:noFill/>
          </p:spPr>
          <p:txBody>
            <a:bodyPr wrap="none" rtlCol="0">
              <a:spAutoFit/>
            </a:bodyPr>
            <a:lstStyle>
              <a:defPPr>
                <a:defRPr lang="id-ID"/>
              </a:defPPr>
              <a:lvl1pPr algn="ctr">
                <a:lnSpc>
                  <a:spcPct val="150000"/>
                </a:lnSpc>
                <a:defRPr sz="1600">
                  <a:solidFill>
                    <a:schemeClr val="tx1">
                      <a:lumMod val="65000"/>
                      <a:lumOff val="35000"/>
                    </a:schemeClr>
                  </a:solidFill>
                </a:defRPr>
              </a:lvl1p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s-PE" sz="2800" b="1" i="0" u="none" strike="noStrike" kern="1200" cap="none" spc="0" normalizeH="0" baseline="0" noProof="0" dirty="0">
                  <a:ln>
                    <a:noFill/>
                  </a:ln>
                  <a:solidFill>
                    <a:schemeClr val="tx1"/>
                  </a:solidFill>
                  <a:effectLst/>
                  <a:uLnTx/>
                  <a:uFillTx/>
                  <a:latin typeface="+mj-lt"/>
                  <a:ea typeface="+mn-ea"/>
                  <a:cs typeface="+mn-cs"/>
                </a:rPr>
                <a:t>ETAPA 1</a:t>
              </a:r>
              <a:endParaRPr kumimoji="0" lang="id-ID" sz="2800" b="1" i="0" u="none" strike="noStrike" kern="1200" cap="none" spc="0" normalizeH="0" baseline="0" noProof="0" dirty="0">
                <a:ln>
                  <a:noFill/>
                </a:ln>
                <a:solidFill>
                  <a:schemeClr val="tx1"/>
                </a:solidFill>
                <a:effectLst/>
                <a:uLnTx/>
                <a:uFillTx/>
                <a:latin typeface="+mj-lt"/>
                <a:ea typeface="+mn-ea"/>
                <a:cs typeface="+mn-cs"/>
              </a:endParaRPr>
            </a:p>
          </p:txBody>
        </p:sp>
        <p:cxnSp>
          <p:nvCxnSpPr>
            <p:cNvPr id="33" name="Straight Connector 32"/>
            <p:cNvCxnSpPr/>
            <p:nvPr/>
          </p:nvCxnSpPr>
          <p:spPr>
            <a:xfrm>
              <a:off x="3624427" y="4260173"/>
              <a:ext cx="0" cy="674753"/>
            </a:xfrm>
            <a:prstGeom prst="line">
              <a:avLst/>
            </a:prstGeom>
            <a:ln w="12700">
              <a:solidFill>
                <a:schemeClr val="tx2"/>
              </a:solidFill>
              <a:prstDash val="sysDash"/>
              <a:headEnd type="diamon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05753" y="4464425"/>
              <a:ext cx="978826" cy="515151"/>
            </a:xfrm>
            <a:prstGeom prst="rect">
              <a:avLst/>
            </a:prstGeom>
            <a:noFill/>
          </p:spPr>
          <p:txBody>
            <a:bodyPr wrap="none" rtlCol="0">
              <a:spAutoFit/>
            </a:bodyPr>
            <a:lstStyle>
              <a:defPPr>
                <a:defRPr lang="id-ID"/>
              </a:defPPr>
              <a:lvl1pPr algn="ctr">
                <a:lnSpc>
                  <a:spcPct val="150000"/>
                </a:lnSpc>
                <a:defRPr sz="1600">
                  <a:solidFill>
                    <a:schemeClr val="tx1">
                      <a:lumMod val="65000"/>
                      <a:lumOff val="35000"/>
                    </a:schemeClr>
                  </a:solidFill>
                </a:defRPr>
              </a:lvl1pPr>
            </a:lstStyle>
            <a:p>
              <a:pPr marL="0" marR="0" lvl="0" indent="0" algn="ctr" defTabSz="685800" rtl="0" eaLnBrk="1" fontAlgn="auto" latinLnBrk="0" hangingPunct="1">
                <a:lnSpc>
                  <a:spcPct val="150000"/>
                </a:lnSpc>
                <a:spcBef>
                  <a:spcPts val="0"/>
                </a:spcBef>
                <a:spcAft>
                  <a:spcPts val="0"/>
                </a:spcAft>
                <a:buClrTx/>
                <a:buSzTx/>
                <a:buFontTx/>
                <a:buNone/>
                <a:tabLst/>
                <a:defRPr/>
              </a:pPr>
              <a:r>
                <a:rPr kumimoji="0" lang="es-PE" sz="2800" b="1" i="0" u="none" strike="noStrike" kern="1200" cap="none" spc="0" normalizeH="0" baseline="0" noProof="0" dirty="0">
                  <a:ln>
                    <a:noFill/>
                  </a:ln>
                  <a:solidFill>
                    <a:schemeClr val="tx1"/>
                  </a:solidFill>
                  <a:effectLst/>
                  <a:uLnTx/>
                  <a:uFillTx/>
                  <a:latin typeface="+mj-lt"/>
                  <a:ea typeface="+mn-ea"/>
                  <a:cs typeface="+mn-cs"/>
                </a:rPr>
                <a:t>ETAPA 2</a:t>
              </a:r>
              <a:endParaRPr kumimoji="0" lang="id-ID" sz="2800" b="1" i="0" u="none" strike="noStrike" kern="1200" cap="none" spc="0" normalizeH="0" baseline="0" noProof="0" dirty="0">
                <a:ln>
                  <a:noFill/>
                </a:ln>
                <a:solidFill>
                  <a:schemeClr val="tx1"/>
                </a:solidFill>
                <a:effectLst/>
                <a:uLnTx/>
                <a:uFillTx/>
                <a:latin typeface="+mj-lt"/>
                <a:ea typeface="+mn-ea"/>
                <a:cs typeface="+mn-cs"/>
              </a:endParaRPr>
            </a:p>
          </p:txBody>
        </p:sp>
        <p:cxnSp>
          <p:nvCxnSpPr>
            <p:cNvPr id="35" name="Straight Connector 34"/>
            <p:cNvCxnSpPr/>
            <p:nvPr/>
          </p:nvCxnSpPr>
          <p:spPr>
            <a:xfrm>
              <a:off x="4867401" y="4878587"/>
              <a:ext cx="0" cy="259577"/>
            </a:xfrm>
            <a:prstGeom prst="line">
              <a:avLst/>
            </a:prstGeom>
            <a:ln w="12700">
              <a:solidFill>
                <a:schemeClr val="tx2"/>
              </a:solidFill>
              <a:prstDash val="sysDash"/>
              <a:headEnd type="diamon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633087" y="5384305"/>
              <a:ext cx="1580721" cy="837119"/>
            </a:xfrm>
            <a:prstGeom prst="rect">
              <a:avLst/>
            </a:prstGeom>
            <a:noFill/>
          </p:spPr>
          <p:txBody>
            <a:bodyPr wrap="none" rtlCol="0">
              <a:spAutoFit/>
            </a:bodyPr>
            <a:lstStyle>
              <a:defPPr>
                <a:defRPr lang="id-ID"/>
              </a:defPPr>
              <a:lvl1pPr algn="ctr">
                <a:defRPr sz="1100">
                  <a:solidFill>
                    <a:schemeClr val="bg2"/>
                  </a:solidFill>
                  <a:latin typeface="+mj-l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a:ln>
                    <a:noFill/>
                  </a:ln>
                  <a:solidFill>
                    <a:srgbClr val="E7E6E6"/>
                  </a:solidFill>
                  <a:effectLst/>
                  <a:uLnTx/>
                  <a:uFillTx/>
                  <a:latin typeface="Calibri Light" panose="020F0302020204030204"/>
                  <a:ea typeface="+mn-ea"/>
                  <a:cs typeface="+mn-cs"/>
                </a:rPr>
                <a:t>Procedimientos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a:ln>
                    <a:noFill/>
                  </a:ln>
                  <a:solidFill>
                    <a:srgbClr val="E7E6E6"/>
                  </a:solidFill>
                  <a:effectLst/>
                  <a:uLnTx/>
                  <a:uFillTx/>
                  <a:latin typeface="Calibri Light" panose="020F0302020204030204"/>
                  <a:ea typeface="+mn-ea"/>
                  <a:cs typeface="+mn-cs"/>
                </a:rPr>
                <a:t>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Gestión</a:t>
              </a:r>
              <a:endParaRPr kumimoji="0" lang="id-ID" sz="2400" b="0" i="0" u="none" strike="noStrike" kern="1200" cap="none" spc="0" normalizeH="0" baseline="0" noProof="0" dirty="0">
                <a:ln>
                  <a:noFill/>
                </a:ln>
                <a:solidFill>
                  <a:srgbClr val="E7E6E6"/>
                </a:solidFill>
                <a:effectLst/>
                <a:uLnTx/>
                <a:uFillTx/>
                <a:latin typeface="Calibri Light" panose="020F0302020204030204"/>
                <a:ea typeface="+mn-ea"/>
                <a:cs typeface="+mn-cs"/>
              </a:endParaRPr>
            </a:p>
          </p:txBody>
        </p:sp>
        <p:sp>
          <p:nvSpPr>
            <p:cNvPr id="37" name="TextBox 36"/>
            <p:cNvSpPr txBox="1"/>
            <p:nvPr/>
          </p:nvSpPr>
          <p:spPr>
            <a:xfrm>
              <a:off x="8503936" y="5409480"/>
              <a:ext cx="1719750" cy="837119"/>
            </a:xfrm>
            <a:prstGeom prst="rect">
              <a:avLst/>
            </a:prstGeom>
            <a:noFill/>
          </p:spPr>
          <p:txBody>
            <a:bodyPr wrap="none" rtlCol="0">
              <a:spAutoFit/>
            </a:bodyPr>
            <a:lstStyle>
              <a:defPPr>
                <a:defRPr lang="id-ID"/>
              </a:defPPr>
              <a:lvl1pPr algn="ctr">
                <a:defRPr sz="1100">
                  <a:solidFill>
                    <a:schemeClr val="bg2"/>
                  </a:solidFill>
                  <a:latin typeface="+mj-lt"/>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Integración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a:ln>
                    <a:noFill/>
                  </a:ln>
                  <a:solidFill>
                    <a:srgbClr val="E7E6E6"/>
                  </a:solidFill>
                  <a:effectLst/>
                  <a:uLnTx/>
                  <a:uFillTx/>
                  <a:latin typeface="Calibri Light" panose="020F0302020204030204"/>
                  <a:ea typeface="+mn-ea"/>
                  <a:cs typeface="+mn-cs"/>
                </a:rPr>
                <a:t>y</a:t>
              </a:r>
              <a:endPar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smtClean="0">
                  <a:ln>
                    <a:noFill/>
                  </a:ln>
                  <a:solidFill>
                    <a:srgbClr val="E7E6E6"/>
                  </a:solidFill>
                  <a:effectLst/>
                  <a:uLnTx/>
                  <a:uFillTx/>
                  <a:latin typeface="Calibri Light" panose="020F0302020204030204"/>
                  <a:ea typeface="+mn-ea"/>
                  <a:cs typeface="+mn-cs"/>
                </a:rPr>
                <a:t>Mejoría continua</a:t>
              </a:r>
              <a:endParaRPr kumimoji="0" lang="id-ID" sz="2400" b="0" i="0" u="none" strike="noStrike" kern="1200" cap="none" spc="0" normalizeH="0" baseline="0" noProof="0" dirty="0">
                <a:ln>
                  <a:noFill/>
                </a:ln>
                <a:solidFill>
                  <a:srgbClr val="E7E6E6"/>
                </a:solidFill>
                <a:effectLst/>
                <a:uLnTx/>
                <a:uFillTx/>
                <a:latin typeface="Calibri Light" panose="020F0302020204030204"/>
                <a:ea typeface="+mn-ea"/>
                <a:cs typeface="+mn-cs"/>
              </a:endParaRPr>
            </a:p>
          </p:txBody>
        </p:sp>
        <p:grpSp>
          <p:nvGrpSpPr>
            <p:cNvPr id="38" name="Group 37"/>
            <p:cNvGrpSpPr/>
            <p:nvPr/>
          </p:nvGrpSpPr>
          <p:grpSpPr>
            <a:xfrm>
              <a:off x="8604633" y="2827981"/>
              <a:ext cx="1239074" cy="2679435"/>
              <a:chOff x="9707209" y="1242416"/>
              <a:chExt cx="1727603" cy="3735854"/>
            </a:xfrm>
          </p:grpSpPr>
          <p:sp>
            <p:nvSpPr>
              <p:cNvPr id="39" name="Freeform 57"/>
              <p:cNvSpPr>
                <a:spLocks/>
              </p:cNvSpPr>
              <p:nvPr/>
            </p:nvSpPr>
            <p:spPr bwMode="auto">
              <a:xfrm>
                <a:off x="9707209" y="4138010"/>
                <a:ext cx="1622721" cy="840260"/>
              </a:xfrm>
              <a:custGeom>
                <a:avLst/>
                <a:gdLst>
                  <a:gd name="T0" fmla="*/ 106 w 395"/>
                  <a:gd name="T1" fmla="*/ 5 h 183"/>
                  <a:gd name="T2" fmla="*/ 105 w 395"/>
                  <a:gd name="T3" fmla="*/ 5 h 183"/>
                  <a:gd name="T4" fmla="*/ 85 w 395"/>
                  <a:gd name="T5" fmla="*/ 21 h 183"/>
                  <a:gd name="T6" fmla="*/ 46 w 395"/>
                  <a:gd name="T7" fmla="*/ 62 h 183"/>
                  <a:gd name="T8" fmla="*/ 105 w 395"/>
                  <a:gd name="T9" fmla="*/ 28 h 183"/>
                  <a:gd name="T10" fmla="*/ 158 w 395"/>
                  <a:gd name="T11" fmla="*/ 12 h 183"/>
                  <a:gd name="T12" fmla="*/ 127 w 395"/>
                  <a:gd name="T13" fmla="*/ 61 h 183"/>
                  <a:gd name="T14" fmla="*/ 116 w 395"/>
                  <a:gd name="T15" fmla="*/ 74 h 183"/>
                  <a:gd name="T16" fmla="*/ 70 w 395"/>
                  <a:gd name="T17" fmla="*/ 87 h 183"/>
                  <a:gd name="T18" fmla="*/ 18 w 395"/>
                  <a:gd name="T19" fmla="*/ 113 h 183"/>
                  <a:gd name="T20" fmla="*/ 85 w 395"/>
                  <a:gd name="T21" fmla="*/ 93 h 183"/>
                  <a:gd name="T22" fmla="*/ 98 w 395"/>
                  <a:gd name="T23" fmla="*/ 92 h 183"/>
                  <a:gd name="T24" fmla="*/ 0 w 395"/>
                  <a:gd name="T25" fmla="*/ 174 h 183"/>
                  <a:gd name="T26" fmla="*/ 127 w 395"/>
                  <a:gd name="T27" fmla="*/ 98 h 183"/>
                  <a:gd name="T28" fmla="*/ 194 w 395"/>
                  <a:gd name="T29" fmla="*/ 40 h 183"/>
                  <a:gd name="T30" fmla="*/ 211 w 395"/>
                  <a:gd name="T31" fmla="*/ 79 h 183"/>
                  <a:gd name="T32" fmla="*/ 251 w 395"/>
                  <a:gd name="T33" fmla="*/ 183 h 183"/>
                  <a:gd name="T34" fmla="*/ 234 w 395"/>
                  <a:gd name="T35" fmla="*/ 95 h 183"/>
                  <a:gd name="T36" fmla="*/ 250 w 395"/>
                  <a:gd name="T37" fmla="*/ 102 h 183"/>
                  <a:gd name="T38" fmla="*/ 283 w 395"/>
                  <a:gd name="T39" fmla="*/ 110 h 183"/>
                  <a:gd name="T40" fmla="*/ 246 w 395"/>
                  <a:gd name="T41" fmla="*/ 94 h 183"/>
                  <a:gd name="T42" fmla="*/ 233 w 395"/>
                  <a:gd name="T43" fmla="*/ 84 h 183"/>
                  <a:gd name="T44" fmla="*/ 233 w 395"/>
                  <a:gd name="T45" fmla="*/ 63 h 183"/>
                  <a:gd name="T46" fmla="*/ 241 w 395"/>
                  <a:gd name="T47" fmla="*/ 28 h 183"/>
                  <a:gd name="T48" fmla="*/ 243 w 395"/>
                  <a:gd name="T49" fmla="*/ 28 h 183"/>
                  <a:gd name="T50" fmla="*/ 276 w 395"/>
                  <a:gd name="T51" fmla="*/ 62 h 183"/>
                  <a:gd name="T52" fmla="*/ 327 w 395"/>
                  <a:gd name="T53" fmla="*/ 162 h 183"/>
                  <a:gd name="T54" fmla="*/ 303 w 395"/>
                  <a:gd name="T55" fmla="*/ 71 h 183"/>
                  <a:gd name="T56" fmla="*/ 299 w 395"/>
                  <a:gd name="T57" fmla="*/ 61 h 183"/>
                  <a:gd name="T58" fmla="*/ 323 w 395"/>
                  <a:gd name="T59" fmla="*/ 72 h 183"/>
                  <a:gd name="T60" fmla="*/ 380 w 395"/>
                  <a:gd name="T61" fmla="*/ 86 h 183"/>
                  <a:gd name="T62" fmla="*/ 317 w 395"/>
                  <a:gd name="T63" fmla="*/ 58 h 183"/>
                  <a:gd name="T64" fmla="*/ 288 w 395"/>
                  <a:gd name="T65" fmla="*/ 34 h 183"/>
                  <a:gd name="T66" fmla="*/ 279 w 395"/>
                  <a:gd name="T67" fmla="*/ 12 h 183"/>
                  <a:gd name="T68" fmla="*/ 336 w 395"/>
                  <a:gd name="T69" fmla="*/ 28 h 183"/>
                  <a:gd name="T70" fmla="*/ 395 w 395"/>
                  <a:gd name="T71" fmla="*/ 62 h 183"/>
                  <a:gd name="T72" fmla="*/ 360 w 395"/>
                  <a:gd name="T73" fmla="*/ 17 h 183"/>
                  <a:gd name="T74" fmla="*/ 354 w 395"/>
                  <a:gd name="T75" fmla="*/ 13 h 183"/>
                  <a:gd name="T76" fmla="*/ 329 w 395"/>
                  <a:gd name="T77" fmla="*/ 0 h 183"/>
                  <a:gd name="T78" fmla="*/ 112 w 395"/>
                  <a:gd name="T79" fmla="*/ 0 h 183"/>
                  <a:gd name="T80" fmla="*/ 106 w 395"/>
                  <a:gd name="T81" fmla="*/ 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95" h="183">
                    <a:moveTo>
                      <a:pt x="106" y="5"/>
                    </a:moveTo>
                    <a:cubicBezTo>
                      <a:pt x="105" y="5"/>
                      <a:pt x="105" y="5"/>
                      <a:pt x="105" y="5"/>
                    </a:cubicBezTo>
                    <a:cubicBezTo>
                      <a:pt x="99" y="10"/>
                      <a:pt x="92" y="15"/>
                      <a:pt x="85" y="21"/>
                    </a:cubicBezTo>
                    <a:cubicBezTo>
                      <a:pt x="64" y="35"/>
                      <a:pt x="46" y="62"/>
                      <a:pt x="46" y="62"/>
                    </a:cubicBezTo>
                    <a:cubicBezTo>
                      <a:pt x="46" y="62"/>
                      <a:pt x="86" y="37"/>
                      <a:pt x="105" y="28"/>
                    </a:cubicBezTo>
                    <a:cubicBezTo>
                      <a:pt x="115" y="24"/>
                      <a:pt x="138" y="17"/>
                      <a:pt x="158" y="12"/>
                    </a:cubicBezTo>
                    <a:cubicBezTo>
                      <a:pt x="149" y="29"/>
                      <a:pt x="139" y="46"/>
                      <a:pt x="127" y="61"/>
                    </a:cubicBezTo>
                    <a:cubicBezTo>
                      <a:pt x="124" y="65"/>
                      <a:pt x="120" y="69"/>
                      <a:pt x="116" y="74"/>
                    </a:cubicBezTo>
                    <a:cubicBezTo>
                      <a:pt x="102" y="77"/>
                      <a:pt x="81" y="83"/>
                      <a:pt x="70" y="87"/>
                    </a:cubicBezTo>
                    <a:cubicBezTo>
                      <a:pt x="52" y="93"/>
                      <a:pt x="18" y="113"/>
                      <a:pt x="18" y="113"/>
                    </a:cubicBezTo>
                    <a:cubicBezTo>
                      <a:pt x="18" y="113"/>
                      <a:pt x="62" y="97"/>
                      <a:pt x="85" y="93"/>
                    </a:cubicBezTo>
                    <a:cubicBezTo>
                      <a:pt x="89" y="93"/>
                      <a:pt x="94" y="92"/>
                      <a:pt x="98" y="92"/>
                    </a:cubicBezTo>
                    <a:cubicBezTo>
                      <a:pt x="56" y="131"/>
                      <a:pt x="0" y="174"/>
                      <a:pt x="0" y="174"/>
                    </a:cubicBezTo>
                    <a:cubicBezTo>
                      <a:pt x="0" y="174"/>
                      <a:pt x="91" y="128"/>
                      <a:pt x="127" y="98"/>
                    </a:cubicBezTo>
                    <a:cubicBezTo>
                      <a:pt x="145" y="84"/>
                      <a:pt x="171" y="61"/>
                      <a:pt x="194" y="40"/>
                    </a:cubicBezTo>
                    <a:cubicBezTo>
                      <a:pt x="202" y="52"/>
                      <a:pt x="209" y="66"/>
                      <a:pt x="211" y="79"/>
                    </a:cubicBezTo>
                    <a:cubicBezTo>
                      <a:pt x="218" y="112"/>
                      <a:pt x="251" y="183"/>
                      <a:pt x="251" y="183"/>
                    </a:cubicBezTo>
                    <a:cubicBezTo>
                      <a:pt x="251" y="183"/>
                      <a:pt x="239" y="135"/>
                      <a:pt x="234" y="95"/>
                    </a:cubicBezTo>
                    <a:cubicBezTo>
                      <a:pt x="240" y="98"/>
                      <a:pt x="246" y="100"/>
                      <a:pt x="250" y="102"/>
                    </a:cubicBezTo>
                    <a:cubicBezTo>
                      <a:pt x="260" y="106"/>
                      <a:pt x="283" y="110"/>
                      <a:pt x="283" y="110"/>
                    </a:cubicBezTo>
                    <a:cubicBezTo>
                      <a:pt x="283" y="110"/>
                      <a:pt x="257" y="101"/>
                      <a:pt x="246" y="94"/>
                    </a:cubicBezTo>
                    <a:cubicBezTo>
                      <a:pt x="241" y="91"/>
                      <a:pt x="237" y="87"/>
                      <a:pt x="233" y="84"/>
                    </a:cubicBezTo>
                    <a:cubicBezTo>
                      <a:pt x="233" y="76"/>
                      <a:pt x="232" y="69"/>
                      <a:pt x="233" y="63"/>
                    </a:cubicBezTo>
                    <a:cubicBezTo>
                      <a:pt x="234" y="50"/>
                      <a:pt x="237" y="38"/>
                      <a:pt x="241" y="28"/>
                    </a:cubicBezTo>
                    <a:cubicBezTo>
                      <a:pt x="242" y="28"/>
                      <a:pt x="243" y="28"/>
                      <a:pt x="243" y="28"/>
                    </a:cubicBezTo>
                    <a:cubicBezTo>
                      <a:pt x="253" y="37"/>
                      <a:pt x="265" y="49"/>
                      <a:pt x="276" y="62"/>
                    </a:cubicBezTo>
                    <a:cubicBezTo>
                      <a:pt x="298" y="92"/>
                      <a:pt x="327" y="162"/>
                      <a:pt x="327" y="162"/>
                    </a:cubicBezTo>
                    <a:cubicBezTo>
                      <a:pt x="327" y="162"/>
                      <a:pt x="315" y="99"/>
                      <a:pt x="303" y="71"/>
                    </a:cubicBezTo>
                    <a:cubicBezTo>
                      <a:pt x="302" y="68"/>
                      <a:pt x="300" y="65"/>
                      <a:pt x="299" y="61"/>
                    </a:cubicBezTo>
                    <a:cubicBezTo>
                      <a:pt x="308" y="65"/>
                      <a:pt x="317" y="69"/>
                      <a:pt x="323" y="72"/>
                    </a:cubicBezTo>
                    <a:cubicBezTo>
                      <a:pt x="341" y="79"/>
                      <a:pt x="380" y="86"/>
                      <a:pt x="380" y="86"/>
                    </a:cubicBezTo>
                    <a:cubicBezTo>
                      <a:pt x="380" y="86"/>
                      <a:pt x="336" y="70"/>
                      <a:pt x="317" y="58"/>
                    </a:cubicBezTo>
                    <a:cubicBezTo>
                      <a:pt x="304" y="49"/>
                      <a:pt x="293" y="40"/>
                      <a:pt x="288" y="34"/>
                    </a:cubicBezTo>
                    <a:cubicBezTo>
                      <a:pt x="285" y="27"/>
                      <a:pt x="282" y="20"/>
                      <a:pt x="279" y="12"/>
                    </a:cubicBezTo>
                    <a:cubicBezTo>
                      <a:pt x="298" y="17"/>
                      <a:pt x="321" y="24"/>
                      <a:pt x="336" y="28"/>
                    </a:cubicBezTo>
                    <a:cubicBezTo>
                      <a:pt x="367" y="38"/>
                      <a:pt x="395" y="62"/>
                      <a:pt x="395" y="62"/>
                    </a:cubicBezTo>
                    <a:cubicBezTo>
                      <a:pt x="395" y="62"/>
                      <a:pt x="381" y="31"/>
                      <a:pt x="360" y="17"/>
                    </a:cubicBezTo>
                    <a:cubicBezTo>
                      <a:pt x="358" y="15"/>
                      <a:pt x="356" y="14"/>
                      <a:pt x="354" y="13"/>
                    </a:cubicBezTo>
                    <a:cubicBezTo>
                      <a:pt x="347" y="8"/>
                      <a:pt x="338" y="4"/>
                      <a:pt x="329" y="0"/>
                    </a:cubicBezTo>
                    <a:cubicBezTo>
                      <a:pt x="112" y="0"/>
                      <a:pt x="112" y="0"/>
                      <a:pt x="112" y="0"/>
                    </a:cubicBezTo>
                    <a:cubicBezTo>
                      <a:pt x="110" y="1"/>
                      <a:pt x="108" y="3"/>
                      <a:pt x="106"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5"/>
              <p:cNvSpPr>
                <a:spLocks/>
              </p:cNvSpPr>
              <p:nvPr/>
            </p:nvSpPr>
            <p:spPr bwMode="auto">
              <a:xfrm>
                <a:off x="10087275" y="1242416"/>
                <a:ext cx="1347537" cy="2954284"/>
              </a:xfrm>
              <a:custGeom>
                <a:avLst/>
                <a:gdLst>
                  <a:gd name="T0" fmla="*/ 212 w 213"/>
                  <a:gd name="T1" fmla="*/ 106 h 336"/>
                  <a:gd name="T2" fmla="*/ 163 w 213"/>
                  <a:gd name="T3" fmla="*/ 120 h 336"/>
                  <a:gd name="T4" fmla="*/ 163 w 213"/>
                  <a:gd name="T5" fmla="*/ 112 h 336"/>
                  <a:gd name="T6" fmla="*/ 162 w 213"/>
                  <a:gd name="T7" fmla="*/ 111 h 336"/>
                  <a:gd name="T8" fmla="*/ 162 w 213"/>
                  <a:gd name="T9" fmla="*/ 112 h 336"/>
                  <a:gd name="T10" fmla="*/ 160 w 213"/>
                  <a:gd name="T11" fmla="*/ 121 h 336"/>
                  <a:gd name="T12" fmla="*/ 118 w 213"/>
                  <a:gd name="T13" fmla="*/ 150 h 336"/>
                  <a:gd name="T14" fmla="*/ 130 w 213"/>
                  <a:gd name="T15" fmla="*/ 93 h 336"/>
                  <a:gd name="T16" fmla="*/ 168 w 213"/>
                  <a:gd name="T17" fmla="*/ 70 h 336"/>
                  <a:gd name="T18" fmla="*/ 168 w 213"/>
                  <a:gd name="T19" fmla="*/ 70 h 336"/>
                  <a:gd name="T20" fmla="*/ 168 w 213"/>
                  <a:gd name="T21" fmla="*/ 70 h 336"/>
                  <a:gd name="T22" fmla="*/ 135 w 213"/>
                  <a:gd name="T23" fmla="*/ 81 h 336"/>
                  <a:gd name="T24" fmla="*/ 150 w 213"/>
                  <a:gd name="T25" fmla="*/ 52 h 336"/>
                  <a:gd name="T26" fmla="*/ 149 w 213"/>
                  <a:gd name="T27" fmla="*/ 52 h 336"/>
                  <a:gd name="T28" fmla="*/ 148 w 213"/>
                  <a:gd name="T29" fmla="*/ 51 h 336"/>
                  <a:gd name="T30" fmla="*/ 107 w 213"/>
                  <a:gd name="T31" fmla="*/ 117 h 336"/>
                  <a:gd name="T32" fmla="*/ 89 w 213"/>
                  <a:gd name="T33" fmla="*/ 65 h 336"/>
                  <a:gd name="T34" fmla="*/ 108 w 213"/>
                  <a:gd name="T35" fmla="*/ 44 h 336"/>
                  <a:gd name="T36" fmla="*/ 108 w 213"/>
                  <a:gd name="T37" fmla="*/ 43 h 336"/>
                  <a:gd name="T38" fmla="*/ 107 w 213"/>
                  <a:gd name="T39" fmla="*/ 43 h 336"/>
                  <a:gd name="T40" fmla="*/ 89 w 213"/>
                  <a:gd name="T41" fmla="*/ 58 h 336"/>
                  <a:gd name="T42" fmla="*/ 89 w 213"/>
                  <a:gd name="T43" fmla="*/ 4 h 336"/>
                  <a:gd name="T44" fmla="*/ 89 w 213"/>
                  <a:gd name="T45" fmla="*/ 3 h 336"/>
                  <a:gd name="T46" fmla="*/ 87 w 213"/>
                  <a:gd name="T47" fmla="*/ 2 h 336"/>
                  <a:gd name="T48" fmla="*/ 81 w 213"/>
                  <a:gd name="T49" fmla="*/ 28 h 336"/>
                  <a:gd name="T50" fmla="*/ 56 w 213"/>
                  <a:gd name="T51" fmla="*/ 0 h 336"/>
                  <a:gd name="T52" fmla="*/ 55 w 213"/>
                  <a:gd name="T53" fmla="*/ 1 h 336"/>
                  <a:gd name="T54" fmla="*/ 55 w 213"/>
                  <a:gd name="T55" fmla="*/ 2 h 336"/>
                  <a:gd name="T56" fmla="*/ 80 w 213"/>
                  <a:gd name="T57" fmla="*/ 41 h 336"/>
                  <a:gd name="T58" fmla="*/ 80 w 213"/>
                  <a:gd name="T59" fmla="*/ 41 h 336"/>
                  <a:gd name="T60" fmla="*/ 84 w 213"/>
                  <a:gd name="T61" fmla="*/ 98 h 336"/>
                  <a:gd name="T62" fmla="*/ 33 w 213"/>
                  <a:gd name="T63" fmla="*/ 65 h 336"/>
                  <a:gd name="T64" fmla="*/ 33 w 213"/>
                  <a:gd name="T65" fmla="*/ 65 h 336"/>
                  <a:gd name="T66" fmla="*/ 31 w 213"/>
                  <a:gd name="T67" fmla="*/ 67 h 336"/>
                  <a:gd name="T68" fmla="*/ 87 w 213"/>
                  <a:gd name="T69" fmla="*/ 114 h 336"/>
                  <a:gd name="T70" fmla="*/ 96 w 213"/>
                  <a:gd name="T71" fmla="*/ 164 h 336"/>
                  <a:gd name="T72" fmla="*/ 26 w 213"/>
                  <a:gd name="T73" fmla="*/ 120 h 336"/>
                  <a:gd name="T74" fmla="*/ 26 w 213"/>
                  <a:gd name="T75" fmla="*/ 121 h 336"/>
                  <a:gd name="T76" fmla="*/ 50 w 213"/>
                  <a:gd name="T77" fmla="*/ 135 h 336"/>
                  <a:gd name="T78" fmla="*/ 28 w 213"/>
                  <a:gd name="T79" fmla="*/ 142 h 336"/>
                  <a:gd name="T80" fmla="*/ 29 w 213"/>
                  <a:gd name="T81" fmla="*/ 143 h 336"/>
                  <a:gd name="T82" fmla="*/ 29 w 213"/>
                  <a:gd name="T83" fmla="*/ 143 h 336"/>
                  <a:gd name="T84" fmla="*/ 55 w 213"/>
                  <a:gd name="T85" fmla="*/ 139 h 336"/>
                  <a:gd name="T86" fmla="*/ 87 w 213"/>
                  <a:gd name="T87" fmla="*/ 275 h 336"/>
                  <a:gd name="T88" fmla="*/ 58 w 213"/>
                  <a:gd name="T89" fmla="*/ 321 h 336"/>
                  <a:gd name="T90" fmla="*/ 0 w 213"/>
                  <a:gd name="T91" fmla="*/ 336 h 336"/>
                  <a:gd name="T92" fmla="*/ 25 w 213"/>
                  <a:gd name="T93" fmla="*/ 336 h 336"/>
                  <a:gd name="T94" fmla="*/ 55 w 213"/>
                  <a:gd name="T95" fmla="*/ 336 h 336"/>
                  <a:gd name="T96" fmla="*/ 135 w 213"/>
                  <a:gd name="T97" fmla="*/ 336 h 336"/>
                  <a:gd name="T98" fmla="*/ 118 w 213"/>
                  <a:gd name="T99" fmla="*/ 235 h 336"/>
                  <a:gd name="T100" fmla="*/ 147 w 213"/>
                  <a:gd name="T101" fmla="*/ 139 h 336"/>
                  <a:gd name="T102" fmla="*/ 180 w 213"/>
                  <a:gd name="T103" fmla="*/ 149 h 336"/>
                  <a:gd name="T104" fmla="*/ 181 w 213"/>
                  <a:gd name="T105" fmla="*/ 147 h 336"/>
                  <a:gd name="T106" fmla="*/ 181 w 213"/>
                  <a:gd name="T107" fmla="*/ 147 h 336"/>
                  <a:gd name="T108" fmla="*/ 153 w 213"/>
                  <a:gd name="T109" fmla="*/ 134 h 336"/>
                  <a:gd name="T110" fmla="*/ 212 w 213"/>
                  <a:gd name="T111" fmla="*/ 108 h 336"/>
                  <a:gd name="T112" fmla="*/ 213 w 213"/>
                  <a:gd name="T113" fmla="*/ 108 h 336"/>
                  <a:gd name="T114" fmla="*/ 212 w 213"/>
                  <a:gd name="T115" fmla="*/ 10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3" h="336">
                    <a:moveTo>
                      <a:pt x="212" y="106"/>
                    </a:moveTo>
                    <a:cubicBezTo>
                      <a:pt x="201" y="108"/>
                      <a:pt x="181" y="113"/>
                      <a:pt x="163" y="120"/>
                    </a:cubicBezTo>
                    <a:cubicBezTo>
                      <a:pt x="163" y="112"/>
                      <a:pt x="163" y="112"/>
                      <a:pt x="163" y="112"/>
                    </a:cubicBezTo>
                    <a:cubicBezTo>
                      <a:pt x="162" y="111"/>
                      <a:pt x="162" y="111"/>
                      <a:pt x="162" y="111"/>
                    </a:cubicBezTo>
                    <a:cubicBezTo>
                      <a:pt x="162" y="112"/>
                      <a:pt x="162" y="112"/>
                      <a:pt x="162" y="112"/>
                    </a:cubicBezTo>
                    <a:cubicBezTo>
                      <a:pt x="161" y="115"/>
                      <a:pt x="160" y="119"/>
                      <a:pt x="160" y="121"/>
                    </a:cubicBezTo>
                    <a:cubicBezTo>
                      <a:pt x="142" y="128"/>
                      <a:pt x="124" y="138"/>
                      <a:pt x="118" y="150"/>
                    </a:cubicBezTo>
                    <a:cubicBezTo>
                      <a:pt x="118" y="150"/>
                      <a:pt x="114" y="134"/>
                      <a:pt x="130" y="93"/>
                    </a:cubicBezTo>
                    <a:cubicBezTo>
                      <a:pt x="143" y="84"/>
                      <a:pt x="161" y="74"/>
                      <a:pt x="168" y="70"/>
                    </a:cubicBezTo>
                    <a:cubicBezTo>
                      <a:pt x="168" y="70"/>
                      <a:pt x="168" y="70"/>
                      <a:pt x="168" y="70"/>
                    </a:cubicBezTo>
                    <a:cubicBezTo>
                      <a:pt x="168" y="70"/>
                      <a:pt x="168" y="70"/>
                      <a:pt x="168" y="70"/>
                    </a:cubicBezTo>
                    <a:cubicBezTo>
                      <a:pt x="152" y="74"/>
                      <a:pt x="147" y="76"/>
                      <a:pt x="135" y="81"/>
                    </a:cubicBezTo>
                    <a:cubicBezTo>
                      <a:pt x="139" y="72"/>
                      <a:pt x="144" y="63"/>
                      <a:pt x="150" y="52"/>
                    </a:cubicBezTo>
                    <a:cubicBezTo>
                      <a:pt x="149" y="52"/>
                      <a:pt x="149" y="52"/>
                      <a:pt x="149" y="52"/>
                    </a:cubicBezTo>
                    <a:cubicBezTo>
                      <a:pt x="148" y="51"/>
                      <a:pt x="148" y="51"/>
                      <a:pt x="148" y="51"/>
                    </a:cubicBezTo>
                    <a:cubicBezTo>
                      <a:pt x="139" y="62"/>
                      <a:pt x="119" y="86"/>
                      <a:pt x="107" y="117"/>
                    </a:cubicBezTo>
                    <a:cubicBezTo>
                      <a:pt x="107" y="117"/>
                      <a:pt x="94" y="102"/>
                      <a:pt x="89" y="65"/>
                    </a:cubicBezTo>
                    <a:cubicBezTo>
                      <a:pt x="92" y="61"/>
                      <a:pt x="99" y="50"/>
                      <a:pt x="108" y="44"/>
                    </a:cubicBezTo>
                    <a:cubicBezTo>
                      <a:pt x="108" y="43"/>
                      <a:pt x="108" y="43"/>
                      <a:pt x="108" y="43"/>
                    </a:cubicBezTo>
                    <a:cubicBezTo>
                      <a:pt x="108" y="43"/>
                      <a:pt x="107" y="43"/>
                      <a:pt x="107" y="43"/>
                    </a:cubicBezTo>
                    <a:cubicBezTo>
                      <a:pt x="102" y="45"/>
                      <a:pt x="95" y="50"/>
                      <a:pt x="89" y="58"/>
                    </a:cubicBezTo>
                    <a:cubicBezTo>
                      <a:pt x="87" y="44"/>
                      <a:pt x="87" y="25"/>
                      <a:pt x="89" y="4"/>
                    </a:cubicBezTo>
                    <a:cubicBezTo>
                      <a:pt x="89" y="4"/>
                      <a:pt x="89" y="3"/>
                      <a:pt x="89" y="3"/>
                    </a:cubicBezTo>
                    <a:cubicBezTo>
                      <a:pt x="87" y="2"/>
                      <a:pt x="87" y="2"/>
                      <a:pt x="87" y="2"/>
                    </a:cubicBezTo>
                    <a:cubicBezTo>
                      <a:pt x="85" y="9"/>
                      <a:pt x="83" y="18"/>
                      <a:pt x="81" y="28"/>
                    </a:cubicBezTo>
                    <a:cubicBezTo>
                      <a:pt x="77" y="19"/>
                      <a:pt x="65" y="8"/>
                      <a:pt x="56" y="0"/>
                    </a:cubicBezTo>
                    <a:cubicBezTo>
                      <a:pt x="55" y="1"/>
                      <a:pt x="55" y="1"/>
                      <a:pt x="55" y="1"/>
                    </a:cubicBezTo>
                    <a:cubicBezTo>
                      <a:pt x="55" y="2"/>
                      <a:pt x="55" y="2"/>
                      <a:pt x="55" y="2"/>
                    </a:cubicBezTo>
                    <a:cubicBezTo>
                      <a:pt x="66" y="18"/>
                      <a:pt x="80" y="41"/>
                      <a:pt x="80" y="41"/>
                    </a:cubicBezTo>
                    <a:cubicBezTo>
                      <a:pt x="80" y="41"/>
                      <a:pt x="80" y="41"/>
                      <a:pt x="80" y="41"/>
                    </a:cubicBezTo>
                    <a:cubicBezTo>
                      <a:pt x="78" y="59"/>
                      <a:pt x="78" y="80"/>
                      <a:pt x="84" y="98"/>
                    </a:cubicBezTo>
                    <a:cubicBezTo>
                      <a:pt x="84" y="98"/>
                      <a:pt x="60" y="92"/>
                      <a:pt x="33" y="65"/>
                    </a:cubicBezTo>
                    <a:cubicBezTo>
                      <a:pt x="33" y="65"/>
                      <a:pt x="33" y="65"/>
                      <a:pt x="33" y="65"/>
                    </a:cubicBezTo>
                    <a:cubicBezTo>
                      <a:pt x="31" y="67"/>
                      <a:pt x="31" y="67"/>
                      <a:pt x="31" y="67"/>
                    </a:cubicBezTo>
                    <a:cubicBezTo>
                      <a:pt x="42" y="80"/>
                      <a:pt x="60" y="99"/>
                      <a:pt x="87" y="114"/>
                    </a:cubicBezTo>
                    <a:cubicBezTo>
                      <a:pt x="92" y="117"/>
                      <a:pt x="98" y="134"/>
                      <a:pt x="96" y="164"/>
                    </a:cubicBezTo>
                    <a:cubicBezTo>
                      <a:pt x="96" y="164"/>
                      <a:pt x="65" y="130"/>
                      <a:pt x="26" y="120"/>
                    </a:cubicBezTo>
                    <a:cubicBezTo>
                      <a:pt x="26" y="121"/>
                      <a:pt x="26" y="121"/>
                      <a:pt x="26" y="121"/>
                    </a:cubicBezTo>
                    <a:cubicBezTo>
                      <a:pt x="32" y="124"/>
                      <a:pt x="41" y="128"/>
                      <a:pt x="50" y="135"/>
                    </a:cubicBezTo>
                    <a:cubicBezTo>
                      <a:pt x="40" y="137"/>
                      <a:pt x="33" y="140"/>
                      <a:pt x="28" y="142"/>
                    </a:cubicBezTo>
                    <a:cubicBezTo>
                      <a:pt x="29" y="143"/>
                      <a:pt x="29" y="143"/>
                      <a:pt x="29" y="143"/>
                    </a:cubicBezTo>
                    <a:cubicBezTo>
                      <a:pt x="29" y="143"/>
                      <a:pt x="29" y="143"/>
                      <a:pt x="29" y="143"/>
                    </a:cubicBezTo>
                    <a:cubicBezTo>
                      <a:pt x="38" y="140"/>
                      <a:pt x="48" y="139"/>
                      <a:pt x="55" y="139"/>
                    </a:cubicBezTo>
                    <a:cubicBezTo>
                      <a:pt x="77" y="160"/>
                      <a:pt x="98" y="199"/>
                      <a:pt x="87" y="275"/>
                    </a:cubicBezTo>
                    <a:cubicBezTo>
                      <a:pt x="83" y="303"/>
                      <a:pt x="79" y="321"/>
                      <a:pt x="58" y="321"/>
                    </a:cubicBezTo>
                    <a:cubicBezTo>
                      <a:pt x="42" y="321"/>
                      <a:pt x="12" y="317"/>
                      <a:pt x="0" y="336"/>
                    </a:cubicBezTo>
                    <a:cubicBezTo>
                      <a:pt x="25" y="336"/>
                      <a:pt x="25" y="336"/>
                      <a:pt x="25" y="336"/>
                    </a:cubicBezTo>
                    <a:cubicBezTo>
                      <a:pt x="33" y="334"/>
                      <a:pt x="43" y="333"/>
                      <a:pt x="55" y="336"/>
                    </a:cubicBezTo>
                    <a:cubicBezTo>
                      <a:pt x="135" y="336"/>
                      <a:pt x="135" y="336"/>
                      <a:pt x="135" y="336"/>
                    </a:cubicBezTo>
                    <a:cubicBezTo>
                      <a:pt x="129" y="328"/>
                      <a:pt x="119" y="304"/>
                      <a:pt x="118" y="235"/>
                    </a:cubicBezTo>
                    <a:cubicBezTo>
                      <a:pt x="118" y="182"/>
                      <a:pt x="129" y="155"/>
                      <a:pt x="147" y="139"/>
                    </a:cubicBezTo>
                    <a:cubicBezTo>
                      <a:pt x="154" y="140"/>
                      <a:pt x="168" y="142"/>
                      <a:pt x="180" y="149"/>
                    </a:cubicBezTo>
                    <a:cubicBezTo>
                      <a:pt x="181" y="147"/>
                      <a:pt x="181" y="147"/>
                      <a:pt x="181" y="147"/>
                    </a:cubicBezTo>
                    <a:cubicBezTo>
                      <a:pt x="181" y="147"/>
                      <a:pt x="181" y="147"/>
                      <a:pt x="181" y="147"/>
                    </a:cubicBezTo>
                    <a:cubicBezTo>
                      <a:pt x="175" y="142"/>
                      <a:pt x="165" y="137"/>
                      <a:pt x="153" y="134"/>
                    </a:cubicBezTo>
                    <a:cubicBezTo>
                      <a:pt x="170" y="121"/>
                      <a:pt x="191" y="116"/>
                      <a:pt x="212" y="108"/>
                    </a:cubicBezTo>
                    <a:cubicBezTo>
                      <a:pt x="213" y="108"/>
                      <a:pt x="213" y="108"/>
                      <a:pt x="213" y="108"/>
                    </a:cubicBezTo>
                    <a:lnTo>
                      <a:pt x="212" y="10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Freeform 9"/>
            <p:cNvSpPr>
              <a:spLocks/>
            </p:cNvSpPr>
            <p:nvPr/>
          </p:nvSpPr>
          <p:spPr bwMode="auto">
            <a:xfrm rot="19587785">
              <a:off x="8697336" y="3426716"/>
              <a:ext cx="359781" cy="305986"/>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9"/>
            <p:cNvSpPr>
              <a:spLocks/>
            </p:cNvSpPr>
            <p:nvPr/>
          </p:nvSpPr>
          <p:spPr bwMode="auto">
            <a:xfrm rot="268973">
              <a:off x="8738038" y="3000875"/>
              <a:ext cx="419945" cy="357155"/>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rot="17085949">
              <a:off x="8885165" y="3707735"/>
              <a:ext cx="205578" cy="174840"/>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9"/>
            <p:cNvSpPr>
              <a:spLocks/>
            </p:cNvSpPr>
            <p:nvPr/>
          </p:nvSpPr>
          <p:spPr bwMode="auto">
            <a:xfrm rot="20006294" flipH="1">
              <a:off x="9545970" y="3363091"/>
              <a:ext cx="205578" cy="174840"/>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9"/>
            <p:cNvSpPr>
              <a:spLocks/>
            </p:cNvSpPr>
            <p:nvPr/>
          </p:nvSpPr>
          <p:spPr bwMode="auto">
            <a:xfrm rot="2185462" flipH="1">
              <a:off x="9763513" y="3412280"/>
              <a:ext cx="339385" cy="288641"/>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9"/>
            <p:cNvSpPr>
              <a:spLocks/>
            </p:cNvSpPr>
            <p:nvPr/>
          </p:nvSpPr>
          <p:spPr bwMode="auto">
            <a:xfrm rot="4575302" flipH="1">
              <a:off x="9655309" y="3699423"/>
              <a:ext cx="205578" cy="174840"/>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9"/>
            <p:cNvSpPr>
              <a:spLocks/>
            </p:cNvSpPr>
            <p:nvPr/>
          </p:nvSpPr>
          <p:spPr bwMode="auto">
            <a:xfrm rot="21258693" flipH="1">
              <a:off x="9454836" y="3002068"/>
              <a:ext cx="275771" cy="234538"/>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9"/>
            <p:cNvSpPr>
              <a:spLocks/>
            </p:cNvSpPr>
            <p:nvPr/>
          </p:nvSpPr>
          <p:spPr bwMode="auto">
            <a:xfrm rot="1037022" flipH="1">
              <a:off x="9573017" y="3202465"/>
              <a:ext cx="159806" cy="135912"/>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9"/>
            <p:cNvSpPr>
              <a:spLocks/>
            </p:cNvSpPr>
            <p:nvPr/>
          </p:nvSpPr>
          <p:spPr bwMode="auto">
            <a:xfrm rot="268973">
              <a:off x="8888141" y="2637858"/>
              <a:ext cx="344255" cy="292781"/>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9"/>
            <p:cNvSpPr>
              <a:spLocks/>
            </p:cNvSpPr>
            <p:nvPr/>
          </p:nvSpPr>
          <p:spPr bwMode="auto">
            <a:xfrm rot="21331027" flipH="1">
              <a:off x="9314991" y="2984365"/>
              <a:ext cx="167455" cy="142417"/>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9"/>
            <p:cNvSpPr>
              <a:spLocks/>
            </p:cNvSpPr>
            <p:nvPr/>
          </p:nvSpPr>
          <p:spPr bwMode="auto">
            <a:xfrm rot="21331027" flipH="1">
              <a:off x="9251933" y="2690149"/>
              <a:ext cx="271990" cy="231321"/>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9"/>
            <p:cNvSpPr>
              <a:spLocks/>
            </p:cNvSpPr>
            <p:nvPr/>
          </p:nvSpPr>
          <p:spPr bwMode="auto">
            <a:xfrm rot="20647877" flipH="1">
              <a:off x="9785733" y="3174375"/>
              <a:ext cx="261601" cy="222487"/>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9"/>
            <p:cNvSpPr>
              <a:spLocks/>
            </p:cNvSpPr>
            <p:nvPr/>
          </p:nvSpPr>
          <p:spPr bwMode="auto">
            <a:xfrm flipH="1">
              <a:off x="9745176" y="3022590"/>
              <a:ext cx="199635" cy="169786"/>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9"/>
            <p:cNvSpPr>
              <a:spLocks/>
            </p:cNvSpPr>
            <p:nvPr/>
          </p:nvSpPr>
          <p:spPr bwMode="auto">
            <a:xfrm flipH="1">
              <a:off x="9512807" y="2813522"/>
              <a:ext cx="199635" cy="169786"/>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9"/>
            <p:cNvSpPr>
              <a:spLocks/>
            </p:cNvSpPr>
            <p:nvPr/>
          </p:nvSpPr>
          <p:spPr bwMode="auto">
            <a:xfrm flipH="1">
              <a:off x="9729426" y="2667551"/>
              <a:ext cx="413573" cy="351737"/>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9"/>
            <p:cNvSpPr>
              <a:spLocks/>
            </p:cNvSpPr>
            <p:nvPr/>
          </p:nvSpPr>
          <p:spPr bwMode="auto">
            <a:xfrm rot="268973">
              <a:off x="9002284" y="2948167"/>
              <a:ext cx="182341" cy="155077"/>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9"/>
            <p:cNvSpPr>
              <a:spLocks/>
            </p:cNvSpPr>
            <p:nvPr/>
          </p:nvSpPr>
          <p:spPr bwMode="auto">
            <a:xfrm rot="268973">
              <a:off x="9097987" y="3517461"/>
              <a:ext cx="182341" cy="155077"/>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9"/>
            <p:cNvSpPr>
              <a:spLocks/>
            </p:cNvSpPr>
            <p:nvPr/>
          </p:nvSpPr>
          <p:spPr bwMode="auto">
            <a:xfrm rot="19774498">
              <a:off x="8571283" y="3261102"/>
              <a:ext cx="268440" cy="228303"/>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9"/>
            <p:cNvSpPr>
              <a:spLocks/>
            </p:cNvSpPr>
            <p:nvPr/>
          </p:nvSpPr>
          <p:spPr bwMode="auto">
            <a:xfrm>
              <a:off x="8724722" y="2779539"/>
              <a:ext cx="218875" cy="186149"/>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9"/>
            <p:cNvSpPr>
              <a:spLocks/>
            </p:cNvSpPr>
            <p:nvPr/>
          </p:nvSpPr>
          <p:spPr bwMode="auto">
            <a:xfrm>
              <a:off x="8541904" y="3052746"/>
              <a:ext cx="218875" cy="186149"/>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9"/>
            <p:cNvSpPr>
              <a:spLocks/>
            </p:cNvSpPr>
            <p:nvPr/>
          </p:nvSpPr>
          <p:spPr bwMode="auto">
            <a:xfrm rot="4575302" flipH="1">
              <a:off x="9489219" y="3823445"/>
              <a:ext cx="284516" cy="241976"/>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9"/>
            <p:cNvSpPr>
              <a:spLocks/>
            </p:cNvSpPr>
            <p:nvPr/>
          </p:nvSpPr>
          <p:spPr bwMode="auto">
            <a:xfrm rot="17085949">
              <a:off x="8910976" y="3836821"/>
              <a:ext cx="299928" cy="255083"/>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9"/>
            <p:cNvSpPr>
              <a:spLocks/>
            </p:cNvSpPr>
            <p:nvPr/>
          </p:nvSpPr>
          <p:spPr bwMode="auto">
            <a:xfrm rot="17947126">
              <a:off x="8669534" y="3708488"/>
              <a:ext cx="186132" cy="158302"/>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9"/>
            <p:cNvSpPr>
              <a:spLocks/>
            </p:cNvSpPr>
            <p:nvPr/>
          </p:nvSpPr>
          <p:spPr bwMode="auto">
            <a:xfrm rot="17947126">
              <a:off x="8641609" y="3881994"/>
              <a:ext cx="224635" cy="191048"/>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9"/>
            <p:cNvSpPr>
              <a:spLocks/>
            </p:cNvSpPr>
            <p:nvPr/>
          </p:nvSpPr>
          <p:spPr bwMode="auto">
            <a:xfrm rot="19498480">
              <a:off x="8490084" y="3616712"/>
              <a:ext cx="186132" cy="158302"/>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9"/>
            <p:cNvSpPr>
              <a:spLocks/>
            </p:cNvSpPr>
            <p:nvPr/>
          </p:nvSpPr>
          <p:spPr bwMode="auto">
            <a:xfrm rot="3300561" flipH="1">
              <a:off x="9882948" y="3699423"/>
              <a:ext cx="205578" cy="174840"/>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9"/>
            <p:cNvSpPr>
              <a:spLocks/>
            </p:cNvSpPr>
            <p:nvPr/>
          </p:nvSpPr>
          <p:spPr bwMode="auto">
            <a:xfrm rot="18807327">
              <a:off x="8360562" y="3463484"/>
              <a:ext cx="194321" cy="165267"/>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9"/>
            <p:cNvSpPr>
              <a:spLocks/>
            </p:cNvSpPr>
            <p:nvPr/>
          </p:nvSpPr>
          <p:spPr bwMode="auto">
            <a:xfrm rot="20108303">
              <a:off x="8307555" y="3129632"/>
              <a:ext cx="224635" cy="191048"/>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9"/>
            <p:cNvSpPr>
              <a:spLocks/>
            </p:cNvSpPr>
            <p:nvPr/>
          </p:nvSpPr>
          <p:spPr bwMode="auto">
            <a:xfrm rot="18543345">
              <a:off x="8299312" y="3312973"/>
              <a:ext cx="182719" cy="155399"/>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9"/>
            <p:cNvSpPr>
              <a:spLocks/>
            </p:cNvSpPr>
            <p:nvPr/>
          </p:nvSpPr>
          <p:spPr bwMode="auto">
            <a:xfrm rot="268973">
              <a:off x="8479138" y="2857479"/>
              <a:ext cx="182341" cy="155077"/>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9"/>
            <p:cNvSpPr>
              <a:spLocks/>
            </p:cNvSpPr>
            <p:nvPr/>
          </p:nvSpPr>
          <p:spPr bwMode="auto">
            <a:xfrm flipH="1">
              <a:off x="9970929" y="3260610"/>
              <a:ext cx="199635" cy="169786"/>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9"/>
            <p:cNvSpPr>
              <a:spLocks/>
            </p:cNvSpPr>
            <p:nvPr/>
          </p:nvSpPr>
          <p:spPr bwMode="auto">
            <a:xfrm rot="21150784" flipH="1">
              <a:off x="9988432" y="2921448"/>
              <a:ext cx="205578" cy="174840"/>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9"/>
            <p:cNvSpPr>
              <a:spLocks/>
            </p:cNvSpPr>
            <p:nvPr/>
          </p:nvSpPr>
          <p:spPr bwMode="auto">
            <a:xfrm rot="5034640" flipH="1">
              <a:off x="9792733" y="3942031"/>
              <a:ext cx="205578" cy="174840"/>
            </a:xfrm>
            <a:custGeom>
              <a:avLst/>
              <a:gdLst>
                <a:gd name="T0" fmla="*/ 235 w 306"/>
                <a:gd name="T1" fmla="*/ 73 h 259"/>
                <a:gd name="T2" fmla="*/ 52 w 306"/>
                <a:gd name="T3" fmla="*/ 35 h 259"/>
                <a:gd name="T4" fmla="*/ 0 w 306"/>
                <a:gd name="T5" fmla="*/ 0 h 259"/>
                <a:gd name="T6" fmla="*/ 227 w 306"/>
                <a:gd name="T7" fmla="*/ 259 h 259"/>
                <a:gd name="T8" fmla="*/ 268 w 306"/>
                <a:gd name="T9" fmla="*/ 243 h 259"/>
                <a:gd name="T10" fmla="*/ 254 w 306"/>
                <a:gd name="T11" fmla="*/ 180 h 259"/>
                <a:gd name="T12" fmla="*/ 231 w 306"/>
                <a:gd name="T13" fmla="*/ 149 h 259"/>
                <a:gd name="T14" fmla="*/ 202 w 306"/>
                <a:gd name="T15" fmla="*/ 126 h 259"/>
                <a:gd name="T16" fmla="*/ 160 w 306"/>
                <a:gd name="T17" fmla="*/ 108 h 259"/>
                <a:gd name="T18" fmla="*/ 134 w 306"/>
                <a:gd name="T19" fmla="*/ 99 h 259"/>
                <a:gd name="T20" fmla="*/ 96 w 306"/>
                <a:gd name="T21" fmla="*/ 85 h 259"/>
                <a:gd name="T22" fmla="*/ 51 w 306"/>
                <a:gd name="T23" fmla="*/ 61 h 259"/>
                <a:gd name="T24" fmla="*/ 98 w 306"/>
                <a:gd name="T25" fmla="*/ 80 h 259"/>
                <a:gd name="T26" fmla="*/ 136 w 306"/>
                <a:gd name="T27" fmla="*/ 89 h 259"/>
                <a:gd name="T28" fmla="*/ 164 w 306"/>
                <a:gd name="T29" fmla="*/ 97 h 259"/>
                <a:gd name="T30" fmla="*/ 269 w 306"/>
                <a:gd name="T31" fmla="*/ 173 h 259"/>
                <a:gd name="T32" fmla="*/ 283 w 306"/>
                <a:gd name="T33" fmla="*/ 216 h 259"/>
                <a:gd name="T34" fmla="*/ 302 w 306"/>
                <a:gd name="T35" fmla="*/ 194 h 259"/>
                <a:gd name="T36" fmla="*/ 235 w 306"/>
                <a:gd name="T37" fmla="*/ 7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6" h="259">
                  <a:moveTo>
                    <a:pt x="235" y="73"/>
                  </a:moveTo>
                  <a:cubicBezTo>
                    <a:pt x="166" y="38"/>
                    <a:pt x="89" y="45"/>
                    <a:pt x="52" y="35"/>
                  </a:cubicBezTo>
                  <a:cubicBezTo>
                    <a:pt x="15" y="24"/>
                    <a:pt x="0" y="0"/>
                    <a:pt x="0" y="0"/>
                  </a:cubicBezTo>
                  <a:cubicBezTo>
                    <a:pt x="0" y="0"/>
                    <a:pt x="31" y="241"/>
                    <a:pt x="227" y="259"/>
                  </a:cubicBezTo>
                  <a:cubicBezTo>
                    <a:pt x="250" y="257"/>
                    <a:pt x="262" y="250"/>
                    <a:pt x="268" y="243"/>
                  </a:cubicBezTo>
                  <a:cubicBezTo>
                    <a:pt x="267" y="224"/>
                    <a:pt x="263" y="201"/>
                    <a:pt x="254" y="180"/>
                  </a:cubicBezTo>
                  <a:cubicBezTo>
                    <a:pt x="248" y="168"/>
                    <a:pt x="241" y="157"/>
                    <a:pt x="231" y="149"/>
                  </a:cubicBezTo>
                  <a:cubicBezTo>
                    <a:pt x="221" y="140"/>
                    <a:pt x="211" y="133"/>
                    <a:pt x="202" y="126"/>
                  </a:cubicBezTo>
                  <a:cubicBezTo>
                    <a:pt x="183" y="115"/>
                    <a:pt x="166" y="109"/>
                    <a:pt x="160" y="108"/>
                  </a:cubicBezTo>
                  <a:cubicBezTo>
                    <a:pt x="155" y="106"/>
                    <a:pt x="146" y="103"/>
                    <a:pt x="134" y="99"/>
                  </a:cubicBezTo>
                  <a:cubicBezTo>
                    <a:pt x="122" y="96"/>
                    <a:pt x="108" y="91"/>
                    <a:pt x="96" y="85"/>
                  </a:cubicBezTo>
                  <a:cubicBezTo>
                    <a:pt x="72" y="74"/>
                    <a:pt x="51" y="61"/>
                    <a:pt x="51" y="61"/>
                  </a:cubicBezTo>
                  <a:cubicBezTo>
                    <a:pt x="51" y="61"/>
                    <a:pt x="73" y="71"/>
                    <a:pt x="98" y="80"/>
                  </a:cubicBezTo>
                  <a:cubicBezTo>
                    <a:pt x="111" y="84"/>
                    <a:pt x="124" y="87"/>
                    <a:pt x="136" y="89"/>
                  </a:cubicBezTo>
                  <a:cubicBezTo>
                    <a:pt x="148" y="92"/>
                    <a:pt x="158" y="95"/>
                    <a:pt x="164" y="97"/>
                  </a:cubicBezTo>
                  <a:cubicBezTo>
                    <a:pt x="174" y="100"/>
                    <a:pt x="237" y="117"/>
                    <a:pt x="269" y="173"/>
                  </a:cubicBezTo>
                  <a:cubicBezTo>
                    <a:pt x="276" y="187"/>
                    <a:pt x="280" y="202"/>
                    <a:pt x="283" y="216"/>
                  </a:cubicBezTo>
                  <a:cubicBezTo>
                    <a:pt x="291" y="213"/>
                    <a:pt x="300" y="206"/>
                    <a:pt x="302" y="194"/>
                  </a:cubicBezTo>
                  <a:cubicBezTo>
                    <a:pt x="306" y="173"/>
                    <a:pt x="304" y="109"/>
                    <a:pt x="235" y="73"/>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40" name="Straight Connector 139"/>
          <p:cNvCxnSpPr/>
          <p:nvPr/>
        </p:nvCxnSpPr>
        <p:spPr>
          <a:xfrm>
            <a:off x="6494066" y="2362910"/>
            <a:ext cx="0" cy="372202"/>
          </a:xfrm>
          <a:prstGeom prst="line">
            <a:avLst/>
          </a:prstGeom>
          <a:ln w="12700">
            <a:solidFill>
              <a:schemeClr val="tx2"/>
            </a:solidFill>
            <a:prstDash val="sysDash"/>
            <a:headEnd type="diamon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10301630" y="600639"/>
            <a:ext cx="0" cy="372203"/>
          </a:xfrm>
          <a:prstGeom prst="line">
            <a:avLst/>
          </a:prstGeom>
          <a:ln w="12700">
            <a:solidFill>
              <a:schemeClr val="tx2"/>
            </a:solidFill>
            <a:prstDash val="sysDash"/>
            <a:head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48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184757819"/>
              </p:ext>
            </p:extLst>
          </p:nvPr>
        </p:nvGraphicFramePr>
        <p:xfrm>
          <a:off x="4463146" y="2057401"/>
          <a:ext cx="2324100" cy="2531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7664208" y="3058034"/>
            <a:ext cx="983578" cy="491789"/>
            <a:chOff x="2204524" y="699819"/>
            <a:chExt cx="983578" cy="491789"/>
          </a:xfr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0" scaled="1"/>
            <a:tileRect/>
          </a:gradFill>
        </p:grpSpPr>
        <p:sp>
          <p:nvSpPr>
            <p:cNvPr id="5" name="Rectangle 4"/>
            <p:cNvSpPr/>
            <p:nvPr/>
          </p:nvSpPr>
          <p:spPr>
            <a:xfrm>
              <a:off x="2204524" y="699819"/>
              <a:ext cx="983578" cy="491789"/>
            </a:xfrm>
            <a:prstGeom prst="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 name="Rectangle 5"/>
            <p:cNvSpPr/>
            <p:nvPr/>
          </p:nvSpPr>
          <p:spPr>
            <a:xfrm>
              <a:off x="2204524" y="699819"/>
              <a:ext cx="983578" cy="4917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spcBef>
                  <a:spcPct val="0"/>
                </a:spcBef>
              </a:pPr>
              <a:r>
                <a:rPr lang="es-PE" sz="1100" dirty="0">
                  <a:solidFill>
                    <a:srgbClr val="FFFFFF"/>
                  </a:solidFill>
                  <a:latin typeface="Calibri"/>
                </a:rPr>
                <a:t>Organización SMS</a:t>
              </a:r>
            </a:p>
          </p:txBody>
        </p:sp>
      </p:grpSp>
      <p:cxnSp>
        <p:nvCxnSpPr>
          <p:cNvPr id="7" name="Straight Connector 6"/>
          <p:cNvCxnSpPr/>
          <p:nvPr/>
        </p:nvCxnSpPr>
        <p:spPr>
          <a:xfrm>
            <a:off x="6267112" y="2944967"/>
            <a:ext cx="1943075" cy="896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8199824" y="2944966"/>
            <a:ext cx="0" cy="109182"/>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1976175620"/>
              </p:ext>
            </p:extLst>
          </p:nvPr>
        </p:nvGraphicFramePr>
        <p:xfrm>
          <a:off x="371947" y="-20088"/>
          <a:ext cx="7123785" cy="2287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971727592"/>
              </p:ext>
            </p:extLst>
          </p:nvPr>
        </p:nvGraphicFramePr>
        <p:xfrm>
          <a:off x="3009217" y="3540065"/>
          <a:ext cx="8779407" cy="330817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p:cNvGraphicFramePr/>
          <p:nvPr>
            <p:extLst>
              <p:ext uri="{D42A27DB-BD31-4B8C-83A1-F6EECF244321}">
                <p14:modId xmlns:p14="http://schemas.microsoft.com/office/powerpoint/2010/main" val="866849673"/>
              </p:ext>
            </p:extLst>
          </p:nvPr>
        </p:nvGraphicFramePr>
        <p:xfrm>
          <a:off x="1968655" y="3834292"/>
          <a:ext cx="3765632" cy="258373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p:cNvGraphicFramePr/>
          <p:nvPr>
            <p:extLst>
              <p:ext uri="{D42A27DB-BD31-4B8C-83A1-F6EECF244321}">
                <p14:modId xmlns:p14="http://schemas.microsoft.com/office/powerpoint/2010/main" val="3809268926"/>
              </p:ext>
            </p:extLst>
          </p:nvPr>
        </p:nvGraphicFramePr>
        <p:xfrm>
          <a:off x="1487222" y="3454143"/>
          <a:ext cx="2917798" cy="1184021"/>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3" name="CuadroTexto 8"/>
          <p:cNvSpPr txBox="1"/>
          <p:nvPr/>
        </p:nvSpPr>
        <p:spPr>
          <a:xfrm>
            <a:off x="2240238" y="3444150"/>
            <a:ext cx="1345944" cy="307777"/>
          </a:xfrm>
          <a:prstGeom prst="rect">
            <a:avLst/>
          </a:prstGeom>
          <a:noFill/>
        </p:spPr>
        <p:txBody>
          <a:bodyPr wrap="square" rtlCol="0">
            <a:spAutoFit/>
          </a:bodyPr>
          <a:lstStyle/>
          <a:p>
            <a:pPr algn="ctr" defTabSz="457200"/>
            <a:r>
              <a:rPr lang="es-ES" sz="1400" b="1" dirty="0">
                <a:solidFill>
                  <a:srgbClr val="FF0000"/>
                </a:solidFill>
                <a:latin typeface="Calibri"/>
              </a:rPr>
              <a:t>PERSONAL</a:t>
            </a:r>
          </a:p>
        </p:txBody>
      </p:sp>
      <p:graphicFrame>
        <p:nvGraphicFramePr>
          <p:cNvPr id="14" name="Diagrama 16"/>
          <p:cNvGraphicFramePr/>
          <p:nvPr>
            <p:extLst/>
          </p:nvPr>
        </p:nvGraphicFramePr>
        <p:xfrm>
          <a:off x="5792413" y="3634489"/>
          <a:ext cx="1606508" cy="102098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5" name="Elipse 15"/>
          <p:cNvSpPr/>
          <p:nvPr/>
        </p:nvSpPr>
        <p:spPr>
          <a:xfrm>
            <a:off x="7522864" y="5171565"/>
            <a:ext cx="2830811" cy="412954"/>
          </a:xfrm>
          <a:prstGeom prst="ellipse">
            <a:avLst/>
          </a:prstGeom>
          <a:noFill/>
          <a:ln w="19050" cmpd="sng">
            <a:solidFill>
              <a:srgbClr val="5D39A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sz="1800">
              <a:solidFill>
                <a:srgbClr val="FFFFFF"/>
              </a:solidFill>
              <a:latin typeface="Calibri"/>
            </a:endParaRPr>
          </a:p>
        </p:txBody>
      </p:sp>
      <p:sp>
        <p:nvSpPr>
          <p:cNvPr id="16" name="Elipse 18"/>
          <p:cNvSpPr/>
          <p:nvPr/>
        </p:nvSpPr>
        <p:spPr>
          <a:xfrm>
            <a:off x="7100327" y="5597679"/>
            <a:ext cx="3094917" cy="503073"/>
          </a:xfrm>
          <a:prstGeom prst="ellipse">
            <a:avLst/>
          </a:prstGeom>
          <a:noFill/>
          <a:ln w="19050" cmpd="sng">
            <a:solidFill>
              <a:srgbClr val="5D39A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sz="1800">
              <a:solidFill>
                <a:srgbClr val="FFFFFF"/>
              </a:solidFill>
              <a:latin typeface="Calibri"/>
            </a:endParaRPr>
          </a:p>
        </p:txBody>
      </p:sp>
      <p:sp>
        <p:nvSpPr>
          <p:cNvPr id="17" name="Elipse 19"/>
          <p:cNvSpPr/>
          <p:nvPr/>
        </p:nvSpPr>
        <p:spPr>
          <a:xfrm>
            <a:off x="2359895" y="4691423"/>
            <a:ext cx="2452573" cy="812116"/>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s-ES" sz="1800">
              <a:solidFill>
                <a:srgbClr val="FFFFFF"/>
              </a:solidFill>
              <a:latin typeface="Calibri"/>
            </a:endParaRPr>
          </a:p>
        </p:txBody>
      </p:sp>
      <p:sp>
        <p:nvSpPr>
          <p:cNvPr id="18" name="Rectangle 6"/>
          <p:cNvSpPr/>
          <p:nvPr/>
        </p:nvSpPr>
        <p:spPr>
          <a:xfrm>
            <a:off x="5748452" y="3058034"/>
            <a:ext cx="1038795" cy="516593"/>
          </a:xfrm>
          <a:prstGeom prst="rect">
            <a:avLst/>
          </a:prstGeom>
          <a:gradFill flip="none" rotWithShape="1">
            <a:gsLst>
              <a:gs pos="0">
                <a:srgbClr val="2B84D3">
                  <a:shade val="30000"/>
                  <a:satMod val="115000"/>
                </a:srgbClr>
              </a:gs>
              <a:gs pos="50000">
                <a:srgbClr val="2B84D3">
                  <a:shade val="67500"/>
                  <a:satMod val="115000"/>
                </a:srgbClr>
              </a:gs>
              <a:gs pos="100000">
                <a:srgbClr val="2B84D3">
                  <a:shade val="100000"/>
                  <a:satMod val="115000"/>
                </a:srgbClr>
              </a:gs>
            </a:gsLst>
            <a:lin ang="0" scaled="1"/>
            <a:tileRect/>
          </a:gradFill>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spcBef>
                <a:spcPct val="0"/>
              </a:spcBef>
            </a:pPr>
            <a:r>
              <a:rPr lang="es-PE" sz="1600" b="1" dirty="0">
                <a:solidFill>
                  <a:srgbClr val="FFFF00"/>
                </a:solidFill>
                <a:latin typeface="Calibri"/>
              </a:rPr>
              <a:t>SMS</a:t>
            </a:r>
          </a:p>
        </p:txBody>
      </p:sp>
      <p:sp>
        <p:nvSpPr>
          <p:cNvPr id="24" name="TextBox 23"/>
          <p:cNvSpPr txBox="1"/>
          <p:nvPr/>
        </p:nvSpPr>
        <p:spPr>
          <a:xfrm>
            <a:off x="7324725" y="281741"/>
            <a:ext cx="3028950" cy="523220"/>
          </a:xfrm>
          <a:prstGeom prst="rect">
            <a:avLst/>
          </a:prstGeom>
          <a:noFill/>
        </p:spPr>
        <p:txBody>
          <a:bodyPr wrap="square" rtlCol="0">
            <a:spAutoFit/>
          </a:bodyPr>
          <a:lstStyle/>
          <a:p>
            <a:pPr algn="ctr" defTabSz="457200"/>
            <a:r>
              <a:rPr lang="es-PE" sz="2800" b="1" dirty="0">
                <a:solidFill>
                  <a:srgbClr val="474747"/>
                </a:solidFill>
                <a:latin typeface="Calibri"/>
              </a:rPr>
              <a:t>	ETAPA 4</a:t>
            </a:r>
          </a:p>
        </p:txBody>
      </p:sp>
    </p:spTree>
    <p:extLst>
      <p:ext uri="{BB962C8B-B14F-4D97-AF65-F5344CB8AC3E}">
        <p14:creationId xmlns:p14="http://schemas.microsoft.com/office/powerpoint/2010/main" val="347897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ppt_x</p:attrName>
                                        </p:attrNameLst>
                                      </p:cBhvr>
                                      <p:tavLst>
                                        <p:tav tm="0">
                                          <p:val>
                                            <p:strVal val="#ppt_x-#ppt_w*1.125000"/>
                                          </p:val>
                                        </p:tav>
                                        <p:tav tm="100000">
                                          <p:val>
                                            <p:strVal val="#ppt_x"/>
                                          </p:val>
                                        </p:tav>
                                      </p:tavLst>
                                    </p:anim>
                                    <p:animEffect transition="in" filter="wipe(right)">
                                      <p:cBhvr>
                                        <p:cTn id="15" dur="500"/>
                                        <p:tgtEl>
                                          <p:spTgt spid="1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graphicEl>
                                              <a:dgm id="{CD30F9A5-1C61-B849-AB27-C0171785A122}"/>
                                            </p:graphicEl>
                                          </p:spTgt>
                                        </p:tgtEl>
                                        <p:attrNameLst>
                                          <p:attrName>style.visibility</p:attrName>
                                        </p:attrNameLst>
                                      </p:cBhvr>
                                      <p:to>
                                        <p:strVal val="visible"/>
                                      </p:to>
                                    </p:set>
                                    <p:animEffect transition="in" filter="dissolve">
                                      <p:cBhvr>
                                        <p:cTn id="24" dur="500"/>
                                        <p:tgtEl>
                                          <p:spTgt spid="9">
                                            <p:graphicEl>
                                              <a:dgm id="{CD30F9A5-1C61-B849-AB27-C0171785A122}"/>
                                            </p:graphicEl>
                                          </p:spTgt>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9">
                                            <p:graphicEl>
                                              <a:dgm id="{78B3EAA8-E6EA-F040-BE97-C4A75DCCDA32}"/>
                                            </p:graphicEl>
                                          </p:spTgt>
                                        </p:tgtEl>
                                        <p:attrNameLst>
                                          <p:attrName>style.visibility</p:attrName>
                                        </p:attrNameLst>
                                      </p:cBhvr>
                                      <p:to>
                                        <p:strVal val="visible"/>
                                      </p:to>
                                    </p:set>
                                    <p:animEffect transition="in" filter="dissolve">
                                      <p:cBhvr>
                                        <p:cTn id="28" dur="500"/>
                                        <p:tgtEl>
                                          <p:spTgt spid="9">
                                            <p:graphicEl>
                                              <a:dgm id="{78B3EAA8-E6EA-F040-BE97-C4A75DCCDA32}"/>
                                            </p:graphicEl>
                                          </p:spTgt>
                                        </p:tgtEl>
                                      </p:cBhvr>
                                    </p:animEffect>
                                  </p:childTnLst>
                                </p:cTn>
                              </p:par>
                            </p:childTnLst>
                          </p:cTn>
                        </p:par>
                        <p:par>
                          <p:cTn id="29" fill="hold">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9">
                                            <p:graphicEl>
                                              <a:dgm id="{9EC96724-A608-AE4A-A63D-CA4D46B0DE9C}"/>
                                            </p:graphicEl>
                                          </p:spTgt>
                                        </p:tgtEl>
                                        <p:attrNameLst>
                                          <p:attrName>style.visibility</p:attrName>
                                        </p:attrNameLst>
                                      </p:cBhvr>
                                      <p:to>
                                        <p:strVal val="visible"/>
                                      </p:to>
                                    </p:set>
                                    <p:animEffect transition="in" filter="dissolve">
                                      <p:cBhvr>
                                        <p:cTn id="32" dur="500"/>
                                        <p:tgtEl>
                                          <p:spTgt spid="9">
                                            <p:graphicEl>
                                              <a:dgm id="{9EC96724-A608-AE4A-A63D-CA4D46B0DE9C}"/>
                                            </p:graphicEl>
                                          </p:spTgt>
                                        </p:tgtEl>
                                      </p:cBhvr>
                                    </p:animEffect>
                                  </p:childTnLst>
                                </p:cTn>
                              </p:par>
                            </p:childTnLst>
                          </p:cTn>
                        </p:par>
                        <p:par>
                          <p:cTn id="33" fill="hold">
                            <p:stCondLst>
                              <p:cond delay="1500"/>
                            </p:stCondLst>
                            <p:childTnLst>
                              <p:par>
                                <p:cTn id="34" presetID="9" presetClass="entr" presetSubtype="0" fill="hold" grpId="0" nodeType="afterEffect">
                                  <p:stCondLst>
                                    <p:cond delay="0"/>
                                  </p:stCondLst>
                                  <p:childTnLst>
                                    <p:set>
                                      <p:cBhvr>
                                        <p:cTn id="35" dur="1" fill="hold">
                                          <p:stCondLst>
                                            <p:cond delay="0"/>
                                          </p:stCondLst>
                                        </p:cTn>
                                        <p:tgtEl>
                                          <p:spTgt spid="9">
                                            <p:graphicEl>
                                              <a:dgm id="{A50A1F1D-2600-4244-A355-76807A282C1E}"/>
                                            </p:graphicEl>
                                          </p:spTgt>
                                        </p:tgtEl>
                                        <p:attrNameLst>
                                          <p:attrName>style.visibility</p:attrName>
                                        </p:attrNameLst>
                                      </p:cBhvr>
                                      <p:to>
                                        <p:strVal val="visible"/>
                                      </p:to>
                                    </p:set>
                                    <p:animEffect transition="in" filter="dissolve">
                                      <p:cBhvr>
                                        <p:cTn id="36" dur="500"/>
                                        <p:tgtEl>
                                          <p:spTgt spid="9">
                                            <p:graphicEl>
                                              <a:dgm id="{A50A1F1D-2600-4244-A355-76807A282C1E}"/>
                                            </p:graphicEl>
                                          </p:spTgt>
                                        </p:tgtEl>
                                      </p:cBhvr>
                                    </p:animEffect>
                                  </p:childTnLst>
                                </p:cTn>
                              </p:par>
                            </p:childTnLst>
                          </p:cTn>
                        </p:par>
                        <p:par>
                          <p:cTn id="37" fill="hold">
                            <p:stCondLst>
                              <p:cond delay="2000"/>
                            </p:stCondLst>
                            <p:childTnLst>
                              <p:par>
                                <p:cTn id="38" presetID="9" presetClass="entr" presetSubtype="0" fill="hold" grpId="0" nodeType="afterEffect">
                                  <p:stCondLst>
                                    <p:cond delay="0"/>
                                  </p:stCondLst>
                                  <p:childTnLst>
                                    <p:set>
                                      <p:cBhvr>
                                        <p:cTn id="39" dur="1" fill="hold">
                                          <p:stCondLst>
                                            <p:cond delay="0"/>
                                          </p:stCondLst>
                                        </p:cTn>
                                        <p:tgtEl>
                                          <p:spTgt spid="9">
                                            <p:graphicEl>
                                              <a:dgm id="{E93B782C-5B77-F344-8150-F4A51EFF7574}"/>
                                            </p:graphicEl>
                                          </p:spTgt>
                                        </p:tgtEl>
                                        <p:attrNameLst>
                                          <p:attrName>style.visibility</p:attrName>
                                        </p:attrNameLst>
                                      </p:cBhvr>
                                      <p:to>
                                        <p:strVal val="visible"/>
                                      </p:to>
                                    </p:set>
                                    <p:animEffect transition="in" filter="dissolve">
                                      <p:cBhvr>
                                        <p:cTn id="40" dur="500"/>
                                        <p:tgtEl>
                                          <p:spTgt spid="9">
                                            <p:graphicEl>
                                              <a:dgm id="{E93B782C-5B77-F344-8150-F4A51EFF7574}"/>
                                            </p:graphicEl>
                                          </p:spTgt>
                                        </p:tgtEl>
                                      </p:cBhvr>
                                    </p:animEffect>
                                  </p:childTnLst>
                                </p:cTn>
                              </p:par>
                            </p:childTnLst>
                          </p:cTn>
                        </p:par>
                        <p:par>
                          <p:cTn id="41" fill="hold">
                            <p:stCondLst>
                              <p:cond delay="2500"/>
                            </p:stCondLst>
                            <p:childTnLst>
                              <p:par>
                                <p:cTn id="42" presetID="9" presetClass="entr" presetSubtype="0" fill="hold" grpId="0" nodeType="afterEffect">
                                  <p:stCondLst>
                                    <p:cond delay="0"/>
                                  </p:stCondLst>
                                  <p:childTnLst>
                                    <p:set>
                                      <p:cBhvr>
                                        <p:cTn id="43" dur="1" fill="hold">
                                          <p:stCondLst>
                                            <p:cond delay="0"/>
                                          </p:stCondLst>
                                        </p:cTn>
                                        <p:tgtEl>
                                          <p:spTgt spid="9">
                                            <p:graphicEl>
                                              <a:dgm id="{14FDC54C-C74E-3548-A530-1965F555F1A8}"/>
                                            </p:graphicEl>
                                          </p:spTgt>
                                        </p:tgtEl>
                                        <p:attrNameLst>
                                          <p:attrName>style.visibility</p:attrName>
                                        </p:attrNameLst>
                                      </p:cBhvr>
                                      <p:to>
                                        <p:strVal val="visible"/>
                                      </p:to>
                                    </p:set>
                                    <p:animEffect transition="in" filter="dissolve">
                                      <p:cBhvr>
                                        <p:cTn id="44" dur="500"/>
                                        <p:tgtEl>
                                          <p:spTgt spid="9">
                                            <p:graphicEl>
                                              <a:dgm id="{14FDC54C-C74E-3548-A530-1965F555F1A8}"/>
                                            </p:graphicEl>
                                          </p:spTgt>
                                        </p:tgtEl>
                                      </p:cBhvr>
                                    </p:animEffect>
                                  </p:childTnLst>
                                </p:cTn>
                              </p:par>
                            </p:childTnLst>
                          </p:cTn>
                        </p:par>
                        <p:par>
                          <p:cTn id="45" fill="hold">
                            <p:stCondLst>
                              <p:cond delay="3000"/>
                            </p:stCondLst>
                            <p:childTnLst>
                              <p:par>
                                <p:cTn id="46" presetID="9" presetClass="entr" presetSubtype="0" fill="hold" grpId="0" nodeType="afterEffect">
                                  <p:stCondLst>
                                    <p:cond delay="0"/>
                                  </p:stCondLst>
                                  <p:childTnLst>
                                    <p:set>
                                      <p:cBhvr>
                                        <p:cTn id="47" dur="1" fill="hold">
                                          <p:stCondLst>
                                            <p:cond delay="0"/>
                                          </p:stCondLst>
                                        </p:cTn>
                                        <p:tgtEl>
                                          <p:spTgt spid="9">
                                            <p:graphicEl>
                                              <a:dgm id="{327D7825-01EB-FA41-A7FF-2F5716C45490}"/>
                                            </p:graphicEl>
                                          </p:spTgt>
                                        </p:tgtEl>
                                        <p:attrNameLst>
                                          <p:attrName>style.visibility</p:attrName>
                                        </p:attrNameLst>
                                      </p:cBhvr>
                                      <p:to>
                                        <p:strVal val="visible"/>
                                      </p:to>
                                    </p:set>
                                    <p:animEffect transition="in" filter="dissolve">
                                      <p:cBhvr>
                                        <p:cTn id="48" dur="500"/>
                                        <p:tgtEl>
                                          <p:spTgt spid="9">
                                            <p:graphicEl>
                                              <a:dgm id="{327D7825-01EB-FA41-A7FF-2F5716C45490}"/>
                                            </p:graphicEl>
                                          </p:spTgt>
                                        </p:tgtEl>
                                      </p:cBhvr>
                                    </p:animEffect>
                                  </p:childTnLst>
                                </p:cTn>
                              </p:par>
                            </p:childTnLst>
                          </p:cTn>
                        </p:par>
                        <p:par>
                          <p:cTn id="49" fill="hold">
                            <p:stCondLst>
                              <p:cond delay="3500"/>
                            </p:stCondLst>
                            <p:childTnLst>
                              <p:par>
                                <p:cTn id="50" presetID="9" presetClass="entr" presetSubtype="0" fill="hold" grpId="0" nodeType="afterEffect">
                                  <p:stCondLst>
                                    <p:cond delay="0"/>
                                  </p:stCondLst>
                                  <p:childTnLst>
                                    <p:set>
                                      <p:cBhvr>
                                        <p:cTn id="51" dur="1" fill="hold">
                                          <p:stCondLst>
                                            <p:cond delay="0"/>
                                          </p:stCondLst>
                                        </p:cTn>
                                        <p:tgtEl>
                                          <p:spTgt spid="9">
                                            <p:graphicEl>
                                              <a:dgm id="{29825E87-1580-7C4C-A7A4-53FD9D13865D}"/>
                                            </p:graphicEl>
                                          </p:spTgt>
                                        </p:tgtEl>
                                        <p:attrNameLst>
                                          <p:attrName>style.visibility</p:attrName>
                                        </p:attrNameLst>
                                      </p:cBhvr>
                                      <p:to>
                                        <p:strVal val="visible"/>
                                      </p:to>
                                    </p:set>
                                    <p:animEffect transition="in" filter="dissolve">
                                      <p:cBhvr>
                                        <p:cTn id="52" dur="500"/>
                                        <p:tgtEl>
                                          <p:spTgt spid="9">
                                            <p:graphicEl>
                                              <a:dgm id="{29825E87-1580-7C4C-A7A4-53FD9D13865D}"/>
                                            </p:graphicEl>
                                          </p:spTgt>
                                        </p:tgtEl>
                                      </p:cBhvr>
                                    </p:animEffect>
                                  </p:childTnLst>
                                </p:cTn>
                              </p:par>
                            </p:childTnLst>
                          </p:cTn>
                        </p:par>
                        <p:par>
                          <p:cTn id="53" fill="hold">
                            <p:stCondLst>
                              <p:cond delay="4000"/>
                            </p:stCondLst>
                            <p:childTnLst>
                              <p:par>
                                <p:cTn id="54" presetID="9" presetClass="entr" presetSubtype="0" fill="hold" grpId="0" nodeType="afterEffect">
                                  <p:stCondLst>
                                    <p:cond delay="0"/>
                                  </p:stCondLst>
                                  <p:childTnLst>
                                    <p:set>
                                      <p:cBhvr>
                                        <p:cTn id="55" dur="1" fill="hold">
                                          <p:stCondLst>
                                            <p:cond delay="0"/>
                                          </p:stCondLst>
                                        </p:cTn>
                                        <p:tgtEl>
                                          <p:spTgt spid="9">
                                            <p:graphicEl>
                                              <a:dgm id="{3D6956D6-AB6C-7B4F-9F7B-92CD4ADA8D38}"/>
                                            </p:graphicEl>
                                          </p:spTgt>
                                        </p:tgtEl>
                                        <p:attrNameLst>
                                          <p:attrName>style.visibility</p:attrName>
                                        </p:attrNameLst>
                                      </p:cBhvr>
                                      <p:to>
                                        <p:strVal val="visible"/>
                                      </p:to>
                                    </p:set>
                                    <p:animEffect transition="in" filter="dissolve">
                                      <p:cBhvr>
                                        <p:cTn id="56" dur="500"/>
                                        <p:tgtEl>
                                          <p:spTgt spid="9">
                                            <p:graphicEl>
                                              <a:dgm id="{3D6956D6-AB6C-7B4F-9F7B-92CD4ADA8D3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dissolv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dissolve">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dissolve">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dissolve">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nodeType="clickEffect">
                                  <p:stCondLst>
                                    <p:cond delay="0"/>
                                  </p:stCondLst>
                                  <p:childTnLst>
                                    <p:animEffect transition="out" filter="dissolv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9" presetClass="exit" presetSubtype="0" fill="hold" nodeType="withEffect">
                                  <p:stCondLst>
                                    <p:cond delay="0"/>
                                  </p:stCondLst>
                                  <p:childTnLst>
                                    <p:animEffect transition="out" filter="dissolv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8" fill="hold" nodeType="withEffect">
                                  <p:stCondLst>
                                    <p:cond delay="0"/>
                                  </p:stCondLst>
                                  <p:childTnLst>
                                    <p:anim calcmode="lin" valueType="num">
                                      <p:cBhvr additive="base">
                                        <p:cTn id="93" dur="500"/>
                                        <p:tgtEl>
                                          <p:spTgt spid="4"/>
                                        </p:tgtEl>
                                        <p:attrNameLst>
                                          <p:attrName>ppt_x</p:attrName>
                                        </p:attrNameLst>
                                      </p:cBhvr>
                                      <p:tavLst>
                                        <p:tav tm="0">
                                          <p:val>
                                            <p:strVal val="#ppt_x"/>
                                          </p:val>
                                        </p:tav>
                                        <p:tav tm="100000">
                                          <p:val>
                                            <p:strVal val="#ppt_x-#ppt_w*1.125000"/>
                                          </p:val>
                                        </p:tav>
                                      </p:tavLst>
                                    </p:anim>
                                    <p:animEffect transition="out" filter="wipe(left)">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childTnLst>
                          </p:cTn>
                        </p:par>
                        <p:par>
                          <p:cTn id="96" fill="hold">
                            <p:stCondLst>
                              <p:cond delay="500"/>
                            </p:stCondLst>
                            <p:childTnLst>
                              <p:par>
                                <p:cTn id="97" presetID="9" presetClass="entr" presetSubtype="0" fill="hold" grpId="0" nodeType="after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dissolve">
                                      <p:cBhvr>
                                        <p:cTn id="9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p:bldSub>
      </p:bldGraphic>
      <p:bldGraphic spid="10" grpId="0">
        <p:bldAsOne/>
      </p:bldGraphic>
      <p:bldGraphic spid="11" grpId="0">
        <p:bldAsOne/>
      </p:bldGraphic>
      <p:bldGraphic spid="12" grpId="0">
        <p:bldAsOne/>
      </p:bldGraphic>
      <p:bldP spid="13" grpId="0"/>
      <p:bldGraphic spid="14" grpId="0">
        <p:bldAsOne/>
      </p:bldGraphic>
      <p:bldP spid="15" grpId="0" animBg="1"/>
      <p:bldP spid="16"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2100943" y="515257"/>
          <a:ext cx="8109857" cy="553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319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graphicEl>
                                              <a:dgm id="{3D3DBF93-0347-4F35-9CA9-6AF30ED1D211}"/>
                                            </p:graphicEl>
                                          </p:spTgt>
                                        </p:tgtEl>
                                        <p:attrNameLst>
                                          <p:attrName>style.visibility</p:attrName>
                                        </p:attrNameLst>
                                      </p:cBhvr>
                                      <p:to>
                                        <p:strVal val="visible"/>
                                      </p:to>
                                    </p:set>
                                    <p:animEffect transition="in" filter="fade">
                                      <p:cBhvr>
                                        <p:cTn id="7" dur="1000"/>
                                        <p:tgtEl>
                                          <p:spTgt spid="2">
                                            <p:graphicEl>
                                              <a:dgm id="{3D3DBF93-0347-4F35-9CA9-6AF30ED1D211}"/>
                                            </p:graphicEl>
                                          </p:spTgt>
                                        </p:tgtEl>
                                      </p:cBhvr>
                                    </p:animEffect>
                                    <p:anim calcmode="lin" valueType="num">
                                      <p:cBhvr>
                                        <p:cTn id="8" dur="1000" fill="hold"/>
                                        <p:tgtEl>
                                          <p:spTgt spid="2">
                                            <p:graphicEl>
                                              <a:dgm id="{3D3DBF93-0347-4F35-9CA9-6AF30ED1D211}"/>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3D3DBF93-0347-4F35-9CA9-6AF30ED1D211}"/>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
                                            <p:graphicEl>
                                              <a:dgm id="{0BAFFC14-E85B-4DA7-9579-F5A35B410054}"/>
                                            </p:graphicEl>
                                          </p:spTgt>
                                        </p:tgtEl>
                                        <p:attrNameLst>
                                          <p:attrName>style.visibility</p:attrName>
                                        </p:attrNameLst>
                                      </p:cBhvr>
                                      <p:to>
                                        <p:strVal val="visible"/>
                                      </p:to>
                                    </p:set>
                                    <p:animEffect transition="in" filter="fade">
                                      <p:cBhvr>
                                        <p:cTn id="13" dur="1000"/>
                                        <p:tgtEl>
                                          <p:spTgt spid="2">
                                            <p:graphicEl>
                                              <a:dgm id="{0BAFFC14-E85B-4DA7-9579-F5A35B410054}"/>
                                            </p:graphicEl>
                                          </p:spTgt>
                                        </p:tgtEl>
                                      </p:cBhvr>
                                    </p:animEffect>
                                    <p:anim calcmode="lin" valueType="num">
                                      <p:cBhvr>
                                        <p:cTn id="14" dur="1000" fill="hold"/>
                                        <p:tgtEl>
                                          <p:spTgt spid="2">
                                            <p:graphicEl>
                                              <a:dgm id="{0BAFFC14-E85B-4DA7-9579-F5A35B410054}"/>
                                            </p:graphicEl>
                                          </p:spTgt>
                                        </p:tgtEl>
                                        <p:attrNameLst>
                                          <p:attrName>ppt_x</p:attrName>
                                        </p:attrNameLst>
                                      </p:cBhvr>
                                      <p:tavLst>
                                        <p:tav tm="0">
                                          <p:val>
                                            <p:strVal val="#ppt_x"/>
                                          </p:val>
                                        </p:tav>
                                        <p:tav tm="100000">
                                          <p:val>
                                            <p:strVal val="#ppt_x"/>
                                          </p:val>
                                        </p:tav>
                                      </p:tavLst>
                                    </p:anim>
                                    <p:anim calcmode="lin" valueType="num">
                                      <p:cBhvr>
                                        <p:cTn id="15" dur="1000" fill="hold"/>
                                        <p:tgtEl>
                                          <p:spTgt spid="2">
                                            <p:graphicEl>
                                              <a:dgm id="{0BAFFC14-E85B-4DA7-9579-F5A35B410054}"/>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
                                            <p:graphicEl>
                                              <a:dgm id="{AC579140-1F60-4ACB-8DEB-00A98D917140}"/>
                                            </p:graphicEl>
                                          </p:spTgt>
                                        </p:tgtEl>
                                        <p:attrNameLst>
                                          <p:attrName>style.visibility</p:attrName>
                                        </p:attrNameLst>
                                      </p:cBhvr>
                                      <p:to>
                                        <p:strVal val="visible"/>
                                      </p:to>
                                    </p:set>
                                    <p:animEffect transition="in" filter="fade">
                                      <p:cBhvr>
                                        <p:cTn id="19" dur="1000"/>
                                        <p:tgtEl>
                                          <p:spTgt spid="2">
                                            <p:graphicEl>
                                              <a:dgm id="{AC579140-1F60-4ACB-8DEB-00A98D917140}"/>
                                            </p:graphicEl>
                                          </p:spTgt>
                                        </p:tgtEl>
                                      </p:cBhvr>
                                    </p:animEffect>
                                    <p:anim calcmode="lin" valueType="num">
                                      <p:cBhvr>
                                        <p:cTn id="20" dur="1000" fill="hold"/>
                                        <p:tgtEl>
                                          <p:spTgt spid="2">
                                            <p:graphicEl>
                                              <a:dgm id="{AC579140-1F60-4ACB-8DEB-00A98D917140}"/>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AC579140-1F60-4ACB-8DEB-00A98D917140}"/>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2">
                                            <p:graphicEl>
                                              <a:dgm id="{1FFBF440-0665-4FB3-8935-F64A16674E3E}"/>
                                            </p:graphicEl>
                                          </p:spTgt>
                                        </p:tgtEl>
                                        <p:attrNameLst>
                                          <p:attrName>style.visibility</p:attrName>
                                        </p:attrNameLst>
                                      </p:cBhvr>
                                      <p:to>
                                        <p:strVal val="visible"/>
                                      </p:to>
                                    </p:set>
                                    <p:animEffect transition="in" filter="fade">
                                      <p:cBhvr>
                                        <p:cTn id="25" dur="1000"/>
                                        <p:tgtEl>
                                          <p:spTgt spid="2">
                                            <p:graphicEl>
                                              <a:dgm id="{1FFBF440-0665-4FB3-8935-F64A16674E3E}"/>
                                            </p:graphicEl>
                                          </p:spTgt>
                                        </p:tgtEl>
                                      </p:cBhvr>
                                    </p:animEffect>
                                    <p:anim calcmode="lin" valueType="num">
                                      <p:cBhvr>
                                        <p:cTn id="26" dur="1000" fill="hold"/>
                                        <p:tgtEl>
                                          <p:spTgt spid="2">
                                            <p:graphicEl>
                                              <a:dgm id="{1FFBF440-0665-4FB3-8935-F64A16674E3E}"/>
                                            </p:graphicEl>
                                          </p:spTgt>
                                        </p:tgtEl>
                                        <p:attrNameLst>
                                          <p:attrName>ppt_x</p:attrName>
                                        </p:attrNameLst>
                                      </p:cBhvr>
                                      <p:tavLst>
                                        <p:tav tm="0">
                                          <p:val>
                                            <p:strVal val="#ppt_x"/>
                                          </p:val>
                                        </p:tav>
                                        <p:tav tm="100000">
                                          <p:val>
                                            <p:strVal val="#ppt_x"/>
                                          </p:val>
                                        </p:tav>
                                      </p:tavLst>
                                    </p:anim>
                                    <p:anim calcmode="lin" valueType="num">
                                      <p:cBhvr>
                                        <p:cTn id="27" dur="1000" fill="hold"/>
                                        <p:tgtEl>
                                          <p:spTgt spid="2">
                                            <p:graphicEl>
                                              <a:dgm id="{1FFBF440-0665-4FB3-8935-F64A16674E3E}"/>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2">
                                            <p:graphicEl>
                                              <a:dgm id="{611286DE-C395-49A9-9932-6C0E8175E074}"/>
                                            </p:graphicEl>
                                          </p:spTgt>
                                        </p:tgtEl>
                                        <p:attrNameLst>
                                          <p:attrName>style.visibility</p:attrName>
                                        </p:attrNameLst>
                                      </p:cBhvr>
                                      <p:to>
                                        <p:strVal val="visible"/>
                                      </p:to>
                                    </p:set>
                                    <p:animEffect transition="in" filter="fade">
                                      <p:cBhvr>
                                        <p:cTn id="31" dur="1000"/>
                                        <p:tgtEl>
                                          <p:spTgt spid="2">
                                            <p:graphicEl>
                                              <a:dgm id="{611286DE-C395-49A9-9932-6C0E8175E074}"/>
                                            </p:graphicEl>
                                          </p:spTgt>
                                        </p:tgtEl>
                                      </p:cBhvr>
                                    </p:animEffect>
                                    <p:anim calcmode="lin" valueType="num">
                                      <p:cBhvr>
                                        <p:cTn id="32" dur="1000" fill="hold"/>
                                        <p:tgtEl>
                                          <p:spTgt spid="2">
                                            <p:graphicEl>
                                              <a:dgm id="{611286DE-C395-49A9-9932-6C0E8175E074}"/>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611286DE-C395-49A9-9932-6C0E8175E074}"/>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2">
                                            <p:graphicEl>
                                              <a:dgm id="{0665A1DF-E138-4E38-A969-D5EDDED9133C}"/>
                                            </p:graphicEl>
                                          </p:spTgt>
                                        </p:tgtEl>
                                        <p:attrNameLst>
                                          <p:attrName>style.visibility</p:attrName>
                                        </p:attrNameLst>
                                      </p:cBhvr>
                                      <p:to>
                                        <p:strVal val="visible"/>
                                      </p:to>
                                    </p:set>
                                    <p:animEffect transition="in" filter="fade">
                                      <p:cBhvr>
                                        <p:cTn id="37" dur="1000"/>
                                        <p:tgtEl>
                                          <p:spTgt spid="2">
                                            <p:graphicEl>
                                              <a:dgm id="{0665A1DF-E138-4E38-A969-D5EDDED9133C}"/>
                                            </p:graphicEl>
                                          </p:spTgt>
                                        </p:tgtEl>
                                      </p:cBhvr>
                                    </p:animEffect>
                                    <p:anim calcmode="lin" valueType="num">
                                      <p:cBhvr>
                                        <p:cTn id="38" dur="1000" fill="hold"/>
                                        <p:tgtEl>
                                          <p:spTgt spid="2">
                                            <p:graphicEl>
                                              <a:dgm id="{0665A1DF-E138-4E38-A969-D5EDDED9133C}"/>
                                            </p:graphicEl>
                                          </p:spTgt>
                                        </p:tgtEl>
                                        <p:attrNameLst>
                                          <p:attrName>ppt_x</p:attrName>
                                        </p:attrNameLst>
                                      </p:cBhvr>
                                      <p:tavLst>
                                        <p:tav tm="0">
                                          <p:val>
                                            <p:strVal val="#ppt_x"/>
                                          </p:val>
                                        </p:tav>
                                        <p:tav tm="100000">
                                          <p:val>
                                            <p:strVal val="#ppt_x"/>
                                          </p:val>
                                        </p:tav>
                                      </p:tavLst>
                                    </p:anim>
                                    <p:anim calcmode="lin" valueType="num">
                                      <p:cBhvr>
                                        <p:cTn id="39" dur="1000" fill="hold"/>
                                        <p:tgtEl>
                                          <p:spTgt spid="2">
                                            <p:graphicEl>
                                              <a:dgm id="{0665A1DF-E138-4E38-A969-D5EDDED9133C}"/>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grpId="0" nodeType="afterEffect">
                                  <p:stCondLst>
                                    <p:cond delay="0"/>
                                  </p:stCondLst>
                                  <p:childTnLst>
                                    <p:set>
                                      <p:cBhvr>
                                        <p:cTn id="42" dur="1" fill="hold">
                                          <p:stCondLst>
                                            <p:cond delay="0"/>
                                          </p:stCondLst>
                                        </p:cTn>
                                        <p:tgtEl>
                                          <p:spTgt spid="2">
                                            <p:graphicEl>
                                              <a:dgm id="{275EC537-4DB3-4235-B4D4-9A58F245A219}"/>
                                            </p:graphicEl>
                                          </p:spTgt>
                                        </p:tgtEl>
                                        <p:attrNameLst>
                                          <p:attrName>style.visibility</p:attrName>
                                        </p:attrNameLst>
                                      </p:cBhvr>
                                      <p:to>
                                        <p:strVal val="visible"/>
                                      </p:to>
                                    </p:set>
                                    <p:animEffect transition="in" filter="fade">
                                      <p:cBhvr>
                                        <p:cTn id="43" dur="1000"/>
                                        <p:tgtEl>
                                          <p:spTgt spid="2">
                                            <p:graphicEl>
                                              <a:dgm id="{275EC537-4DB3-4235-B4D4-9A58F245A219}"/>
                                            </p:graphicEl>
                                          </p:spTgt>
                                        </p:tgtEl>
                                      </p:cBhvr>
                                    </p:animEffect>
                                    <p:anim calcmode="lin" valueType="num">
                                      <p:cBhvr>
                                        <p:cTn id="44" dur="1000" fill="hold"/>
                                        <p:tgtEl>
                                          <p:spTgt spid="2">
                                            <p:graphicEl>
                                              <a:dgm id="{275EC537-4DB3-4235-B4D4-9A58F245A219}"/>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275EC537-4DB3-4235-B4D4-9A58F245A219}"/>
                                            </p:graphic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grpId="0" nodeType="afterEffect">
                                  <p:stCondLst>
                                    <p:cond delay="0"/>
                                  </p:stCondLst>
                                  <p:childTnLst>
                                    <p:set>
                                      <p:cBhvr>
                                        <p:cTn id="48" dur="1" fill="hold">
                                          <p:stCondLst>
                                            <p:cond delay="0"/>
                                          </p:stCondLst>
                                        </p:cTn>
                                        <p:tgtEl>
                                          <p:spTgt spid="2">
                                            <p:graphicEl>
                                              <a:dgm id="{4B24F3AC-9357-4707-9113-10F120F06C8C}"/>
                                            </p:graphicEl>
                                          </p:spTgt>
                                        </p:tgtEl>
                                        <p:attrNameLst>
                                          <p:attrName>style.visibility</p:attrName>
                                        </p:attrNameLst>
                                      </p:cBhvr>
                                      <p:to>
                                        <p:strVal val="visible"/>
                                      </p:to>
                                    </p:set>
                                    <p:animEffect transition="in" filter="fade">
                                      <p:cBhvr>
                                        <p:cTn id="49" dur="1000"/>
                                        <p:tgtEl>
                                          <p:spTgt spid="2">
                                            <p:graphicEl>
                                              <a:dgm id="{4B24F3AC-9357-4707-9113-10F120F06C8C}"/>
                                            </p:graphicEl>
                                          </p:spTgt>
                                        </p:tgtEl>
                                      </p:cBhvr>
                                    </p:animEffect>
                                    <p:anim calcmode="lin" valueType="num">
                                      <p:cBhvr>
                                        <p:cTn id="50" dur="1000" fill="hold"/>
                                        <p:tgtEl>
                                          <p:spTgt spid="2">
                                            <p:graphicEl>
                                              <a:dgm id="{4B24F3AC-9357-4707-9113-10F120F06C8C}"/>
                                            </p:graphicEl>
                                          </p:spTgt>
                                        </p:tgtEl>
                                        <p:attrNameLst>
                                          <p:attrName>ppt_x</p:attrName>
                                        </p:attrNameLst>
                                      </p:cBhvr>
                                      <p:tavLst>
                                        <p:tav tm="0">
                                          <p:val>
                                            <p:strVal val="#ppt_x"/>
                                          </p:val>
                                        </p:tav>
                                        <p:tav tm="100000">
                                          <p:val>
                                            <p:strVal val="#ppt_x"/>
                                          </p:val>
                                        </p:tav>
                                      </p:tavLst>
                                    </p:anim>
                                    <p:anim calcmode="lin" valueType="num">
                                      <p:cBhvr>
                                        <p:cTn id="51" dur="1000" fill="hold"/>
                                        <p:tgtEl>
                                          <p:spTgt spid="2">
                                            <p:graphicEl>
                                              <a:dgm id="{4B24F3AC-9357-4707-9113-10F120F06C8C}"/>
                                            </p:graphic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grpId="0" nodeType="afterEffect">
                                  <p:stCondLst>
                                    <p:cond delay="0"/>
                                  </p:stCondLst>
                                  <p:childTnLst>
                                    <p:set>
                                      <p:cBhvr>
                                        <p:cTn id="54" dur="1" fill="hold">
                                          <p:stCondLst>
                                            <p:cond delay="0"/>
                                          </p:stCondLst>
                                        </p:cTn>
                                        <p:tgtEl>
                                          <p:spTgt spid="2">
                                            <p:graphicEl>
                                              <a:dgm id="{DB1FA795-AE4B-4F92-A67B-6511C658EEA5}"/>
                                            </p:graphicEl>
                                          </p:spTgt>
                                        </p:tgtEl>
                                        <p:attrNameLst>
                                          <p:attrName>style.visibility</p:attrName>
                                        </p:attrNameLst>
                                      </p:cBhvr>
                                      <p:to>
                                        <p:strVal val="visible"/>
                                      </p:to>
                                    </p:set>
                                    <p:animEffect transition="in" filter="fade">
                                      <p:cBhvr>
                                        <p:cTn id="55" dur="1000"/>
                                        <p:tgtEl>
                                          <p:spTgt spid="2">
                                            <p:graphicEl>
                                              <a:dgm id="{DB1FA795-AE4B-4F92-A67B-6511C658EEA5}"/>
                                            </p:graphicEl>
                                          </p:spTgt>
                                        </p:tgtEl>
                                      </p:cBhvr>
                                    </p:animEffect>
                                    <p:anim calcmode="lin" valueType="num">
                                      <p:cBhvr>
                                        <p:cTn id="56" dur="1000" fill="hold"/>
                                        <p:tgtEl>
                                          <p:spTgt spid="2">
                                            <p:graphicEl>
                                              <a:dgm id="{DB1FA795-AE4B-4F92-A67B-6511C658EEA5}"/>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DB1FA795-AE4B-4F92-A67B-6511C658EEA5}"/>
                                            </p:graphic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7" presetClass="entr" presetSubtype="0" fill="hold" grpId="0" nodeType="afterEffect">
                                  <p:stCondLst>
                                    <p:cond delay="0"/>
                                  </p:stCondLst>
                                  <p:childTnLst>
                                    <p:set>
                                      <p:cBhvr>
                                        <p:cTn id="60" dur="1" fill="hold">
                                          <p:stCondLst>
                                            <p:cond delay="0"/>
                                          </p:stCondLst>
                                        </p:cTn>
                                        <p:tgtEl>
                                          <p:spTgt spid="2">
                                            <p:graphicEl>
                                              <a:dgm id="{C27761E3-B276-40BE-A8AB-49CFA3FD03F5}"/>
                                            </p:graphicEl>
                                          </p:spTgt>
                                        </p:tgtEl>
                                        <p:attrNameLst>
                                          <p:attrName>style.visibility</p:attrName>
                                        </p:attrNameLst>
                                      </p:cBhvr>
                                      <p:to>
                                        <p:strVal val="visible"/>
                                      </p:to>
                                    </p:set>
                                    <p:animEffect transition="in" filter="fade">
                                      <p:cBhvr>
                                        <p:cTn id="61" dur="1000"/>
                                        <p:tgtEl>
                                          <p:spTgt spid="2">
                                            <p:graphicEl>
                                              <a:dgm id="{C27761E3-B276-40BE-A8AB-49CFA3FD03F5}"/>
                                            </p:graphicEl>
                                          </p:spTgt>
                                        </p:tgtEl>
                                      </p:cBhvr>
                                    </p:animEffect>
                                    <p:anim calcmode="lin" valueType="num">
                                      <p:cBhvr>
                                        <p:cTn id="62" dur="1000" fill="hold"/>
                                        <p:tgtEl>
                                          <p:spTgt spid="2">
                                            <p:graphicEl>
                                              <a:dgm id="{C27761E3-B276-40BE-A8AB-49CFA3FD03F5}"/>
                                            </p:graphicEl>
                                          </p:spTgt>
                                        </p:tgtEl>
                                        <p:attrNameLst>
                                          <p:attrName>ppt_x</p:attrName>
                                        </p:attrNameLst>
                                      </p:cBhvr>
                                      <p:tavLst>
                                        <p:tav tm="0">
                                          <p:val>
                                            <p:strVal val="#ppt_x"/>
                                          </p:val>
                                        </p:tav>
                                        <p:tav tm="100000">
                                          <p:val>
                                            <p:strVal val="#ppt_x"/>
                                          </p:val>
                                        </p:tav>
                                      </p:tavLst>
                                    </p:anim>
                                    <p:anim calcmode="lin" valueType="num">
                                      <p:cBhvr>
                                        <p:cTn id="63" dur="1000" fill="hold"/>
                                        <p:tgtEl>
                                          <p:spTgt spid="2">
                                            <p:graphicEl>
                                              <a:dgm id="{C27761E3-B276-40BE-A8AB-49CFA3FD03F5}"/>
                                            </p:graphicEl>
                                          </p:spTgt>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7" presetClass="entr" presetSubtype="0" fill="hold" grpId="0" nodeType="afterEffect">
                                  <p:stCondLst>
                                    <p:cond delay="0"/>
                                  </p:stCondLst>
                                  <p:childTnLst>
                                    <p:set>
                                      <p:cBhvr>
                                        <p:cTn id="66" dur="1" fill="hold">
                                          <p:stCondLst>
                                            <p:cond delay="0"/>
                                          </p:stCondLst>
                                        </p:cTn>
                                        <p:tgtEl>
                                          <p:spTgt spid="2">
                                            <p:graphicEl>
                                              <a:dgm id="{2F5D8FD0-1BE3-4F27-8603-237EE89F9610}"/>
                                            </p:graphicEl>
                                          </p:spTgt>
                                        </p:tgtEl>
                                        <p:attrNameLst>
                                          <p:attrName>style.visibility</p:attrName>
                                        </p:attrNameLst>
                                      </p:cBhvr>
                                      <p:to>
                                        <p:strVal val="visible"/>
                                      </p:to>
                                    </p:set>
                                    <p:animEffect transition="in" filter="fade">
                                      <p:cBhvr>
                                        <p:cTn id="67" dur="1000"/>
                                        <p:tgtEl>
                                          <p:spTgt spid="2">
                                            <p:graphicEl>
                                              <a:dgm id="{2F5D8FD0-1BE3-4F27-8603-237EE89F9610}"/>
                                            </p:graphicEl>
                                          </p:spTgt>
                                        </p:tgtEl>
                                      </p:cBhvr>
                                    </p:animEffect>
                                    <p:anim calcmode="lin" valueType="num">
                                      <p:cBhvr>
                                        <p:cTn id="68" dur="1000" fill="hold"/>
                                        <p:tgtEl>
                                          <p:spTgt spid="2">
                                            <p:graphicEl>
                                              <a:dgm id="{2F5D8FD0-1BE3-4F27-8603-237EE89F9610}"/>
                                            </p:graphicEl>
                                          </p:spTgt>
                                        </p:tgtEl>
                                        <p:attrNameLst>
                                          <p:attrName>ppt_x</p:attrName>
                                        </p:attrNameLst>
                                      </p:cBhvr>
                                      <p:tavLst>
                                        <p:tav tm="0">
                                          <p:val>
                                            <p:strVal val="#ppt_x"/>
                                          </p:val>
                                        </p:tav>
                                        <p:tav tm="100000">
                                          <p:val>
                                            <p:strVal val="#ppt_x"/>
                                          </p:val>
                                        </p:tav>
                                      </p:tavLst>
                                    </p:anim>
                                    <p:anim calcmode="lin" valueType="num">
                                      <p:cBhvr>
                                        <p:cTn id="69" dur="1000" fill="hold"/>
                                        <p:tgtEl>
                                          <p:spTgt spid="2">
                                            <p:graphicEl>
                                              <a:dgm id="{2F5D8FD0-1BE3-4F27-8603-237EE89F9610}"/>
                                            </p:graphicEl>
                                          </p:spTgt>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7" presetClass="entr" presetSubtype="0" fill="hold" grpId="0" nodeType="afterEffect">
                                  <p:stCondLst>
                                    <p:cond delay="0"/>
                                  </p:stCondLst>
                                  <p:childTnLst>
                                    <p:set>
                                      <p:cBhvr>
                                        <p:cTn id="72" dur="1" fill="hold">
                                          <p:stCondLst>
                                            <p:cond delay="0"/>
                                          </p:stCondLst>
                                        </p:cTn>
                                        <p:tgtEl>
                                          <p:spTgt spid="2">
                                            <p:graphicEl>
                                              <a:dgm id="{38533B0D-2222-49E0-9E7B-0DB047ECE1A3}"/>
                                            </p:graphicEl>
                                          </p:spTgt>
                                        </p:tgtEl>
                                        <p:attrNameLst>
                                          <p:attrName>style.visibility</p:attrName>
                                        </p:attrNameLst>
                                      </p:cBhvr>
                                      <p:to>
                                        <p:strVal val="visible"/>
                                      </p:to>
                                    </p:set>
                                    <p:animEffect transition="in" filter="fade">
                                      <p:cBhvr>
                                        <p:cTn id="73" dur="1000"/>
                                        <p:tgtEl>
                                          <p:spTgt spid="2">
                                            <p:graphicEl>
                                              <a:dgm id="{38533B0D-2222-49E0-9E7B-0DB047ECE1A3}"/>
                                            </p:graphicEl>
                                          </p:spTgt>
                                        </p:tgtEl>
                                      </p:cBhvr>
                                    </p:animEffect>
                                    <p:anim calcmode="lin" valueType="num">
                                      <p:cBhvr>
                                        <p:cTn id="74" dur="1000" fill="hold"/>
                                        <p:tgtEl>
                                          <p:spTgt spid="2">
                                            <p:graphicEl>
                                              <a:dgm id="{38533B0D-2222-49E0-9E7B-0DB047ECE1A3}"/>
                                            </p:graphicEl>
                                          </p:spTgt>
                                        </p:tgtEl>
                                        <p:attrNameLst>
                                          <p:attrName>ppt_x</p:attrName>
                                        </p:attrNameLst>
                                      </p:cBhvr>
                                      <p:tavLst>
                                        <p:tav tm="0">
                                          <p:val>
                                            <p:strVal val="#ppt_x"/>
                                          </p:val>
                                        </p:tav>
                                        <p:tav tm="100000">
                                          <p:val>
                                            <p:strVal val="#ppt_x"/>
                                          </p:val>
                                        </p:tav>
                                      </p:tavLst>
                                    </p:anim>
                                    <p:anim calcmode="lin" valueType="num">
                                      <p:cBhvr>
                                        <p:cTn id="75" dur="1000" fill="hold"/>
                                        <p:tgtEl>
                                          <p:spTgt spid="2">
                                            <p:graphicEl>
                                              <a:dgm id="{38533B0D-2222-49E0-9E7B-0DB047ECE1A3}"/>
                                            </p:graphicEl>
                                          </p:spTgt>
                                        </p:tgtEl>
                                        <p:attrNameLst>
                                          <p:attrName>ppt_y</p:attrName>
                                        </p:attrNameLst>
                                      </p:cBhvr>
                                      <p:tavLst>
                                        <p:tav tm="0">
                                          <p:val>
                                            <p:strVal val="#ppt_y-.1"/>
                                          </p:val>
                                        </p:tav>
                                        <p:tav tm="100000">
                                          <p:val>
                                            <p:strVal val="#ppt_y"/>
                                          </p:val>
                                        </p:tav>
                                      </p:tavLst>
                                    </p:anim>
                                  </p:childTnLst>
                                </p:cTn>
                              </p:par>
                            </p:childTnLst>
                          </p:cTn>
                        </p:par>
                        <p:par>
                          <p:cTn id="76" fill="hold">
                            <p:stCondLst>
                              <p:cond delay="12000"/>
                            </p:stCondLst>
                            <p:childTnLst>
                              <p:par>
                                <p:cTn id="77" presetID="47" presetClass="entr" presetSubtype="0" fill="hold" grpId="0" nodeType="afterEffect">
                                  <p:stCondLst>
                                    <p:cond delay="0"/>
                                  </p:stCondLst>
                                  <p:childTnLst>
                                    <p:set>
                                      <p:cBhvr>
                                        <p:cTn id="78" dur="1" fill="hold">
                                          <p:stCondLst>
                                            <p:cond delay="0"/>
                                          </p:stCondLst>
                                        </p:cTn>
                                        <p:tgtEl>
                                          <p:spTgt spid="2">
                                            <p:graphicEl>
                                              <a:dgm id="{351BFB5B-4BFD-4E88-A48B-D26E0B0B6A68}"/>
                                            </p:graphicEl>
                                          </p:spTgt>
                                        </p:tgtEl>
                                        <p:attrNameLst>
                                          <p:attrName>style.visibility</p:attrName>
                                        </p:attrNameLst>
                                      </p:cBhvr>
                                      <p:to>
                                        <p:strVal val="visible"/>
                                      </p:to>
                                    </p:set>
                                    <p:animEffect transition="in" filter="fade">
                                      <p:cBhvr>
                                        <p:cTn id="79" dur="1000"/>
                                        <p:tgtEl>
                                          <p:spTgt spid="2">
                                            <p:graphicEl>
                                              <a:dgm id="{351BFB5B-4BFD-4E88-A48B-D26E0B0B6A68}"/>
                                            </p:graphicEl>
                                          </p:spTgt>
                                        </p:tgtEl>
                                      </p:cBhvr>
                                    </p:animEffect>
                                    <p:anim calcmode="lin" valueType="num">
                                      <p:cBhvr>
                                        <p:cTn id="80" dur="1000" fill="hold"/>
                                        <p:tgtEl>
                                          <p:spTgt spid="2">
                                            <p:graphicEl>
                                              <a:dgm id="{351BFB5B-4BFD-4E88-A48B-D26E0B0B6A68}"/>
                                            </p:graphicEl>
                                          </p:spTgt>
                                        </p:tgtEl>
                                        <p:attrNameLst>
                                          <p:attrName>ppt_x</p:attrName>
                                        </p:attrNameLst>
                                      </p:cBhvr>
                                      <p:tavLst>
                                        <p:tav tm="0">
                                          <p:val>
                                            <p:strVal val="#ppt_x"/>
                                          </p:val>
                                        </p:tav>
                                        <p:tav tm="100000">
                                          <p:val>
                                            <p:strVal val="#ppt_x"/>
                                          </p:val>
                                        </p:tav>
                                      </p:tavLst>
                                    </p:anim>
                                    <p:anim calcmode="lin" valueType="num">
                                      <p:cBhvr>
                                        <p:cTn id="81" dur="1000" fill="hold"/>
                                        <p:tgtEl>
                                          <p:spTgt spid="2">
                                            <p:graphicEl>
                                              <a:dgm id="{351BFB5B-4BFD-4E88-A48B-D26E0B0B6A68}"/>
                                            </p:graphicEl>
                                          </p:spTgt>
                                        </p:tgtEl>
                                        <p:attrNameLst>
                                          <p:attrName>ppt_y</p:attrName>
                                        </p:attrNameLst>
                                      </p:cBhvr>
                                      <p:tavLst>
                                        <p:tav tm="0">
                                          <p:val>
                                            <p:strVal val="#ppt_y-.1"/>
                                          </p:val>
                                        </p:tav>
                                        <p:tav tm="100000">
                                          <p:val>
                                            <p:strVal val="#ppt_y"/>
                                          </p:val>
                                        </p:tav>
                                      </p:tavLst>
                                    </p:anim>
                                  </p:childTnLst>
                                </p:cTn>
                              </p:par>
                            </p:childTnLst>
                          </p:cTn>
                        </p:par>
                        <p:par>
                          <p:cTn id="82" fill="hold">
                            <p:stCondLst>
                              <p:cond delay="13000"/>
                            </p:stCondLst>
                            <p:childTnLst>
                              <p:par>
                                <p:cTn id="83" presetID="47" presetClass="entr" presetSubtype="0" fill="hold" grpId="0" nodeType="afterEffect">
                                  <p:stCondLst>
                                    <p:cond delay="0"/>
                                  </p:stCondLst>
                                  <p:childTnLst>
                                    <p:set>
                                      <p:cBhvr>
                                        <p:cTn id="84" dur="1" fill="hold">
                                          <p:stCondLst>
                                            <p:cond delay="0"/>
                                          </p:stCondLst>
                                        </p:cTn>
                                        <p:tgtEl>
                                          <p:spTgt spid="2">
                                            <p:graphicEl>
                                              <a:dgm id="{0CAFD7EC-5786-4917-8964-2946B6784D3D}"/>
                                            </p:graphicEl>
                                          </p:spTgt>
                                        </p:tgtEl>
                                        <p:attrNameLst>
                                          <p:attrName>style.visibility</p:attrName>
                                        </p:attrNameLst>
                                      </p:cBhvr>
                                      <p:to>
                                        <p:strVal val="visible"/>
                                      </p:to>
                                    </p:set>
                                    <p:animEffect transition="in" filter="fade">
                                      <p:cBhvr>
                                        <p:cTn id="85" dur="1000"/>
                                        <p:tgtEl>
                                          <p:spTgt spid="2">
                                            <p:graphicEl>
                                              <a:dgm id="{0CAFD7EC-5786-4917-8964-2946B6784D3D}"/>
                                            </p:graphicEl>
                                          </p:spTgt>
                                        </p:tgtEl>
                                      </p:cBhvr>
                                    </p:animEffect>
                                    <p:anim calcmode="lin" valueType="num">
                                      <p:cBhvr>
                                        <p:cTn id="86" dur="1000" fill="hold"/>
                                        <p:tgtEl>
                                          <p:spTgt spid="2">
                                            <p:graphicEl>
                                              <a:dgm id="{0CAFD7EC-5786-4917-8964-2946B6784D3D}"/>
                                            </p:graphicEl>
                                          </p:spTgt>
                                        </p:tgtEl>
                                        <p:attrNameLst>
                                          <p:attrName>ppt_x</p:attrName>
                                        </p:attrNameLst>
                                      </p:cBhvr>
                                      <p:tavLst>
                                        <p:tav tm="0">
                                          <p:val>
                                            <p:strVal val="#ppt_x"/>
                                          </p:val>
                                        </p:tav>
                                        <p:tav tm="100000">
                                          <p:val>
                                            <p:strVal val="#ppt_x"/>
                                          </p:val>
                                        </p:tav>
                                      </p:tavLst>
                                    </p:anim>
                                    <p:anim calcmode="lin" valueType="num">
                                      <p:cBhvr>
                                        <p:cTn id="87" dur="1000" fill="hold"/>
                                        <p:tgtEl>
                                          <p:spTgt spid="2">
                                            <p:graphicEl>
                                              <a:dgm id="{0CAFD7EC-5786-4917-8964-2946B6784D3D}"/>
                                            </p:graphicEl>
                                          </p:spTgt>
                                        </p:tgtEl>
                                        <p:attrNameLst>
                                          <p:attrName>ppt_y</p:attrName>
                                        </p:attrNameLst>
                                      </p:cBhvr>
                                      <p:tavLst>
                                        <p:tav tm="0">
                                          <p:val>
                                            <p:strVal val="#ppt_y-.1"/>
                                          </p:val>
                                        </p:tav>
                                        <p:tav tm="100000">
                                          <p:val>
                                            <p:strVal val="#ppt_y"/>
                                          </p:val>
                                        </p:tav>
                                      </p:tavLst>
                                    </p:anim>
                                  </p:childTnLst>
                                </p:cTn>
                              </p:par>
                            </p:childTnLst>
                          </p:cTn>
                        </p:par>
                        <p:par>
                          <p:cTn id="88" fill="hold">
                            <p:stCondLst>
                              <p:cond delay="14000"/>
                            </p:stCondLst>
                            <p:childTnLst>
                              <p:par>
                                <p:cTn id="89" presetID="47" presetClass="entr" presetSubtype="0" fill="hold" grpId="0" nodeType="afterEffect">
                                  <p:stCondLst>
                                    <p:cond delay="0"/>
                                  </p:stCondLst>
                                  <p:childTnLst>
                                    <p:set>
                                      <p:cBhvr>
                                        <p:cTn id="90" dur="1" fill="hold">
                                          <p:stCondLst>
                                            <p:cond delay="0"/>
                                          </p:stCondLst>
                                        </p:cTn>
                                        <p:tgtEl>
                                          <p:spTgt spid="2">
                                            <p:graphicEl>
                                              <a:dgm id="{7C1A3274-55B6-47D7-A5ED-E970ADA9EFFF}"/>
                                            </p:graphicEl>
                                          </p:spTgt>
                                        </p:tgtEl>
                                        <p:attrNameLst>
                                          <p:attrName>style.visibility</p:attrName>
                                        </p:attrNameLst>
                                      </p:cBhvr>
                                      <p:to>
                                        <p:strVal val="visible"/>
                                      </p:to>
                                    </p:set>
                                    <p:animEffect transition="in" filter="fade">
                                      <p:cBhvr>
                                        <p:cTn id="91" dur="1000"/>
                                        <p:tgtEl>
                                          <p:spTgt spid="2">
                                            <p:graphicEl>
                                              <a:dgm id="{7C1A3274-55B6-47D7-A5ED-E970ADA9EFFF}"/>
                                            </p:graphicEl>
                                          </p:spTgt>
                                        </p:tgtEl>
                                      </p:cBhvr>
                                    </p:animEffect>
                                    <p:anim calcmode="lin" valueType="num">
                                      <p:cBhvr>
                                        <p:cTn id="92" dur="1000" fill="hold"/>
                                        <p:tgtEl>
                                          <p:spTgt spid="2">
                                            <p:graphicEl>
                                              <a:dgm id="{7C1A3274-55B6-47D7-A5ED-E970ADA9EFFF}"/>
                                            </p:graphicEl>
                                          </p:spTgt>
                                        </p:tgtEl>
                                        <p:attrNameLst>
                                          <p:attrName>ppt_x</p:attrName>
                                        </p:attrNameLst>
                                      </p:cBhvr>
                                      <p:tavLst>
                                        <p:tav tm="0">
                                          <p:val>
                                            <p:strVal val="#ppt_x"/>
                                          </p:val>
                                        </p:tav>
                                        <p:tav tm="100000">
                                          <p:val>
                                            <p:strVal val="#ppt_x"/>
                                          </p:val>
                                        </p:tav>
                                      </p:tavLst>
                                    </p:anim>
                                    <p:anim calcmode="lin" valueType="num">
                                      <p:cBhvr>
                                        <p:cTn id="93" dur="1000" fill="hold"/>
                                        <p:tgtEl>
                                          <p:spTgt spid="2">
                                            <p:graphicEl>
                                              <a:dgm id="{7C1A3274-55B6-47D7-A5ED-E970ADA9EFFF}"/>
                                            </p:graphicEl>
                                          </p:spTgt>
                                        </p:tgtEl>
                                        <p:attrNameLst>
                                          <p:attrName>ppt_y</p:attrName>
                                        </p:attrNameLst>
                                      </p:cBhvr>
                                      <p:tavLst>
                                        <p:tav tm="0">
                                          <p:val>
                                            <p:strVal val="#ppt_y-.1"/>
                                          </p:val>
                                        </p:tav>
                                        <p:tav tm="100000">
                                          <p:val>
                                            <p:strVal val="#ppt_y"/>
                                          </p:val>
                                        </p:tav>
                                      </p:tavLst>
                                    </p:anim>
                                  </p:childTnLst>
                                </p:cTn>
                              </p:par>
                            </p:childTnLst>
                          </p:cTn>
                        </p:par>
                        <p:par>
                          <p:cTn id="94" fill="hold">
                            <p:stCondLst>
                              <p:cond delay="15000"/>
                            </p:stCondLst>
                            <p:childTnLst>
                              <p:par>
                                <p:cTn id="95" presetID="47" presetClass="entr" presetSubtype="0" fill="hold" grpId="0" nodeType="afterEffect">
                                  <p:stCondLst>
                                    <p:cond delay="0"/>
                                  </p:stCondLst>
                                  <p:childTnLst>
                                    <p:set>
                                      <p:cBhvr>
                                        <p:cTn id="96" dur="1" fill="hold">
                                          <p:stCondLst>
                                            <p:cond delay="0"/>
                                          </p:stCondLst>
                                        </p:cTn>
                                        <p:tgtEl>
                                          <p:spTgt spid="2">
                                            <p:graphicEl>
                                              <a:dgm id="{A151A388-E1D0-4417-9E6D-5357DB65F0FB}"/>
                                            </p:graphicEl>
                                          </p:spTgt>
                                        </p:tgtEl>
                                        <p:attrNameLst>
                                          <p:attrName>style.visibility</p:attrName>
                                        </p:attrNameLst>
                                      </p:cBhvr>
                                      <p:to>
                                        <p:strVal val="visible"/>
                                      </p:to>
                                    </p:set>
                                    <p:animEffect transition="in" filter="fade">
                                      <p:cBhvr>
                                        <p:cTn id="97" dur="1000"/>
                                        <p:tgtEl>
                                          <p:spTgt spid="2">
                                            <p:graphicEl>
                                              <a:dgm id="{A151A388-E1D0-4417-9E6D-5357DB65F0FB}"/>
                                            </p:graphicEl>
                                          </p:spTgt>
                                        </p:tgtEl>
                                      </p:cBhvr>
                                    </p:animEffect>
                                    <p:anim calcmode="lin" valueType="num">
                                      <p:cBhvr>
                                        <p:cTn id="98" dur="1000" fill="hold"/>
                                        <p:tgtEl>
                                          <p:spTgt spid="2">
                                            <p:graphicEl>
                                              <a:dgm id="{A151A388-E1D0-4417-9E6D-5357DB65F0FB}"/>
                                            </p:graphicEl>
                                          </p:spTgt>
                                        </p:tgtEl>
                                        <p:attrNameLst>
                                          <p:attrName>ppt_x</p:attrName>
                                        </p:attrNameLst>
                                      </p:cBhvr>
                                      <p:tavLst>
                                        <p:tav tm="0">
                                          <p:val>
                                            <p:strVal val="#ppt_x"/>
                                          </p:val>
                                        </p:tav>
                                        <p:tav tm="100000">
                                          <p:val>
                                            <p:strVal val="#ppt_x"/>
                                          </p:val>
                                        </p:tav>
                                      </p:tavLst>
                                    </p:anim>
                                    <p:anim calcmode="lin" valueType="num">
                                      <p:cBhvr>
                                        <p:cTn id="99" dur="1000" fill="hold"/>
                                        <p:tgtEl>
                                          <p:spTgt spid="2">
                                            <p:graphicEl>
                                              <a:dgm id="{A151A388-E1D0-4417-9E6D-5357DB65F0FB}"/>
                                            </p:graphicEl>
                                          </p:spTgt>
                                        </p:tgtEl>
                                        <p:attrNameLst>
                                          <p:attrName>ppt_y</p:attrName>
                                        </p:attrNameLst>
                                      </p:cBhvr>
                                      <p:tavLst>
                                        <p:tav tm="0">
                                          <p:val>
                                            <p:strVal val="#ppt_y-.1"/>
                                          </p:val>
                                        </p:tav>
                                        <p:tav tm="100000">
                                          <p:val>
                                            <p:strVal val="#ppt_y"/>
                                          </p:val>
                                        </p:tav>
                                      </p:tavLst>
                                    </p:anim>
                                  </p:childTnLst>
                                </p:cTn>
                              </p:par>
                            </p:childTnLst>
                          </p:cTn>
                        </p:par>
                        <p:par>
                          <p:cTn id="100" fill="hold">
                            <p:stCondLst>
                              <p:cond delay="16000"/>
                            </p:stCondLst>
                            <p:childTnLst>
                              <p:par>
                                <p:cTn id="101" presetID="47" presetClass="entr" presetSubtype="0" fill="hold" grpId="0" nodeType="afterEffect">
                                  <p:stCondLst>
                                    <p:cond delay="0"/>
                                  </p:stCondLst>
                                  <p:childTnLst>
                                    <p:set>
                                      <p:cBhvr>
                                        <p:cTn id="102" dur="1" fill="hold">
                                          <p:stCondLst>
                                            <p:cond delay="0"/>
                                          </p:stCondLst>
                                        </p:cTn>
                                        <p:tgtEl>
                                          <p:spTgt spid="2">
                                            <p:graphicEl>
                                              <a:dgm id="{E7BC84BC-6DC4-4663-A8A5-DC04A63394CA}"/>
                                            </p:graphicEl>
                                          </p:spTgt>
                                        </p:tgtEl>
                                        <p:attrNameLst>
                                          <p:attrName>style.visibility</p:attrName>
                                        </p:attrNameLst>
                                      </p:cBhvr>
                                      <p:to>
                                        <p:strVal val="visible"/>
                                      </p:to>
                                    </p:set>
                                    <p:animEffect transition="in" filter="fade">
                                      <p:cBhvr>
                                        <p:cTn id="103" dur="1000"/>
                                        <p:tgtEl>
                                          <p:spTgt spid="2">
                                            <p:graphicEl>
                                              <a:dgm id="{E7BC84BC-6DC4-4663-A8A5-DC04A63394CA}"/>
                                            </p:graphicEl>
                                          </p:spTgt>
                                        </p:tgtEl>
                                      </p:cBhvr>
                                    </p:animEffect>
                                    <p:anim calcmode="lin" valueType="num">
                                      <p:cBhvr>
                                        <p:cTn id="104" dur="1000" fill="hold"/>
                                        <p:tgtEl>
                                          <p:spTgt spid="2">
                                            <p:graphicEl>
                                              <a:dgm id="{E7BC84BC-6DC4-4663-A8A5-DC04A63394CA}"/>
                                            </p:graphicEl>
                                          </p:spTgt>
                                        </p:tgtEl>
                                        <p:attrNameLst>
                                          <p:attrName>ppt_x</p:attrName>
                                        </p:attrNameLst>
                                      </p:cBhvr>
                                      <p:tavLst>
                                        <p:tav tm="0">
                                          <p:val>
                                            <p:strVal val="#ppt_x"/>
                                          </p:val>
                                        </p:tav>
                                        <p:tav tm="100000">
                                          <p:val>
                                            <p:strVal val="#ppt_x"/>
                                          </p:val>
                                        </p:tav>
                                      </p:tavLst>
                                    </p:anim>
                                    <p:anim calcmode="lin" valueType="num">
                                      <p:cBhvr>
                                        <p:cTn id="105" dur="1000" fill="hold"/>
                                        <p:tgtEl>
                                          <p:spTgt spid="2">
                                            <p:graphicEl>
                                              <a:dgm id="{E7BC84BC-6DC4-4663-A8A5-DC04A63394C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b="1" dirty="0"/>
              <a:t>PREGUNTAS?</a:t>
            </a:r>
          </a:p>
        </p:txBody>
      </p:sp>
      <p:pic>
        <p:nvPicPr>
          <p:cNvPr id="21" name="Picture Placeholder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t="9714" b="9714"/>
          <a:stretch>
            <a:fillRect/>
          </a:stretch>
        </p:blipFill>
        <p:spPr>
          <a:xfrm>
            <a:off x="359922" y="2256003"/>
            <a:ext cx="11585643" cy="3405495"/>
          </a:xfrm>
          <a:prstGeom prst="rect">
            <a:avLst/>
          </a:prstGeom>
        </p:spPr>
      </p:pic>
      <p:sp>
        <p:nvSpPr>
          <p:cNvPr id="22" name="Rectangle 21"/>
          <p:cNvSpPr/>
          <p:nvPr/>
        </p:nvSpPr>
        <p:spPr>
          <a:xfrm>
            <a:off x="3513966" y="2793795"/>
            <a:ext cx="5234229" cy="2470508"/>
          </a:xfrm>
          <a:prstGeom prst="rect">
            <a:avLst/>
          </a:prstGeom>
          <a:solidFill>
            <a:schemeClr val="bg1"/>
          </a:solidFill>
          <a:ln>
            <a:noFill/>
          </a:ln>
          <a:effectLst>
            <a:outerShdw blurRad="190500" dist="508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872121" y="3130114"/>
            <a:ext cx="4527991" cy="132343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0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Raavi" panose="02000500000000000000" pitchFamily="2"/>
              </a:rPr>
              <a:t>Los procesos de </a:t>
            </a:r>
            <a:r>
              <a:rPr kumimoji="0" lang="es-PE" sz="2000" b="0" i="1" u="none" strike="noStrike" kern="1200" cap="none" spc="0" normalizeH="0" baseline="0" noProof="0" dirty="0" smtClean="0">
                <a:ln>
                  <a:noFill/>
                </a:ln>
                <a:solidFill>
                  <a:prstClr val="black">
                    <a:lumMod val="65000"/>
                    <a:lumOff val="35000"/>
                  </a:prstClr>
                </a:solidFill>
                <a:effectLst/>
                <a:uLnTx/>
                <a:uFillTx/>
                <a:latin typeface="Calibri" panose="020F0502020204030204"/>
                <a:ea typeface="+mn-ea"/>
                <a:cs typeface="Raavi" panose="02000500000000000000" pitchFamily="2"/>
              </a:rPr>
              <a:t>implementación del  SMS se simplifican </a:t>
            </a:r>
            <a:r>
              <a:rPr kumimoji="0" lang="es-PE" sz="2000" b="0" i="1"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Raavi" panose="02000500000000000000" pitchFamily="2"/>
              </a:rPr>
              <a:t>cuando conocemos las acciones que debemos realizar</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20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Raavi" panose="02000500000000000000" pitchFamily="2"/>
            </a:endParaRPr>
          </a:p>
        </p:txBody>
      </p:sp>
      <p:sp>
        <p:nvSpPr>
          <p:cNvPr id="27" name="TextBox 26"/>
          <p:cNvSpPr txBox="1"/>
          <p:nvPr/>
        </p:nvSpPr>
        <p:spPr>
          <a:xfrm>
            <a:off x="7699156" y="3723209"/>
            <a:ext cx="288862"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a:t>
            </a:r>
          </a:p>
        </p:txBody>
      </p:sp>
      <p:sp>
        <p:nvSpPr>
          <p:cNvPr id="28" name="TextBox 27"/>
          <p:cNvSpPr txBox="1"/>
          <p:nvPr/>
        </p:nvSpPr>
        <p:spPr>
          <a:xfrm>
            <a:off x="3826401" y="3089183"/>
            <a:ext cx="288862" cy="400110"/>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lumMod val="65000"/>
                    <a:lumOff val="35000"/>
                  </a:prstClr>
                </a:solidFill>
                <a:effectLst/>
                <a:uLnTx/>
                <a:uFillTx/>
                <a:latin typeface="Calibri Light" panose="020F0302020204030204"/>
                <a:ea typeface="+mn-ea"/>
                <a:cs typeface="+mn-cs"/>
              </a:rPr>
              <a:t>“</a:t>
            </a:r>
          </a:p>
        </p:txBody>
      </p:sp>
      <p:sp>
        <p:nvSpPr>
          <p:cNvPr id="43" name="TextBox 42"/>
          <p:cNvSpPr txBox="1"/>
          <p:nvPr/>
        </p:nvSpPr>
        <p:spPr>
          <a:xfrm>
            <a:off x="5131678" y="4363831"/>
            <a:ext cx="2061590"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dirty="0">
                <a:ln>
                  <a:noFill/>
                </a:ln>
                <a:solidFill>
                  <a:prstClr val="black"/>
                </a:solidFill>
                <a:effectLst/>
                <a:uLnTx/>
                <a:uFillTx/>
                <a:latin typeface="Calibri Light" panose="020F0302020204030204"/>
                <a:ea typeface="+mn-ea"/>
                <a:cs typeface="+mn-cs"/>
              </a:rPr>
              <a:t>C</a:t>
            </a:r>
            <a:r>
              <a:rPr kumimoji="0" lang="es-PE" sz="2400" b="0" i="0" u="none" strike="noStrike" kern="1200" cap="none" spc="0" normalizeH="0" baseline="0" noProof="0" dirty="0" smtClean="0">
                <a:ln>
                  <a:noFill/>
                </a:ln>
                <a:solidFill>
                  <a:prstClr val="black"/>
                </a:solidFill>
                <a:effectLst/>
                <a:uLnTx/>
                <a:uFillTx/>
                <a:latin typeface="Calibri Light" panose="020F0302020204030204"/>
                <a:ea typeface="+mn-ea"/>
                <a:cs typeface="+mn-cs"/>
              </a:rPr>
              <a:t>omité </a:t>
            </a:r>
            <a:r>
              <a:rPr kumimoji="0" lang="es-PE" sz="2400" b="0" i="0" u="none" strike="noStrike" kern="1200" cap="none" spc="0" normalizeH="0" baseline="0" noProof="0" dirty="0">
                <a:ln>
                  <a:noFill/>
                </a:ln>
                <a:solidFill>
                  <a:prstClr val="black"/>
                </a:solidFill>
                <a:effectLst/>
                <a:uLnTx/>
                <a:uFillTx/>
                <a:latin typeface="Calibri Light" panose="020F0302020204030204"/>
                <a:ea typeface="+mn-ea"/>
                <a:cs typeface="+mn-cs"/>
              </a:rPr>
              <a:t>Técnico</a:t>
            </a:r>
            <a:endParaRPr kumimoji="0" lang="id-ID"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44" name="TextBox 43"/>
          <p:cNvSpPr txBox="1"/>
          <p:nvPr/>
        </p:nvSpPr>
        <p:spPr>
          <a:xfrm>
            <a:off x="5580230" y="4797974"/>
            <a:ext cx="1164486" cy="461665"/>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PE" sz="2400" b="0" i="0" u="none" strike="noStrike" kern="1200" cap="none" spc="0" normalizeH="0" baseline="0" noProof="0">
                <a:ln>
                  <a:noFill/>
                </a:ln>
                <a:solidFill>
                  <a:srgbClr val="4472C4"/>
                </a:solidFill>
                <a:effectLst/>
                <a:uLnTx/>
                <a:uFillTx/>
                <a:latin typeface="Calibri" panose="020F0502020204030204"/>
                <a:ea typeface="+mn-ea"/>
                <a:cs typeface="+mn-cs"/>
              </a:rPr>
              <a:t>SRVSOP</a:t>
            </a:r>
            <a:endParaRPr kumimoji="0" lang="id-ID" sz="2400" b="0" i="0" u="none" strike="noStrike" kern="1200" cap="none" spc="0" normalizeH="0" baseline="0" noProof="0">
              <a:ln>
                <a:noFill/>
              </a:ln>
              <a:solidFill>
                <a:srgbClr val="4472C4"/>
              </a:solidFill>
              <a:effectLst/>
              <a:uLnTx/>
              <a:uFillTx/>
              <a:latin typeface="Calibri" panose="020F0502020204030204"/>
              <a:ea typeface="+mn-ea"/>
              <a:cs typeface="+mn-cs"/>
            </a:endParaRPr>
          </a:p>
        </p:txBody>
      </p:sp>
      <p:grpSp>
        <p:nvGrpSpPr>
          <p:cNvPr id="176" name="Group 175"/>
          <p:cNvGrpSpPr/>
          <p:nvPr/>
        </p:nvGrpSpPr>
        <p:grpSpPr>
          <a:xfrm>
            <a:off x="5790481" y="2405881"/>
            <a:ext cx="724523" cy="805222"/>
            <a:chOff x="4833938" y="2508250"/>
            <a:chExt cx="615950" cy="619125"/>
          </a:xfrm>
        </p:grpSpPr>
        <p:sp>
          <p:nvSpPr>
            <p:cNvPr id="177" name="Rectangle 5"/>
            <p:cNvSpPr>
              <a:spLocks noChangeArrowheads="1"/>
            </p:cNvSpPr>
            <p:nvPr/>
          </p:nvSpPr>
          <p:spPr bwMode="auto">
            <a:xfrm>
              <a:off x="4833938" y="2508250"/>
              <a:ext cx="615950" cy="6191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9" name="Group 28"/>
          <p:cNvGrpSpPr/>
          <p:nvPr/>
        </p:nvGrpSpPr>
        <p:grpSpPr>
          <a:xfrm>
            <a:off x="6008706" y="2576398"/>
            <a:ext cx="288073" cy="464194"/>
            <a:chOff x="785813" y="3876675"/>
            <a:chExt cx="614363" cy="895350"/>
          </a:xfrm>
        </p:grpSpPr>
        <p:sp>
          <p:nvSpPr>
            <p:cNvPr id="30" name="Freeform 5"/>
            <p:cNvSpPr>
              <a:spLocks/>
            </p:cNvSpPr>
            <p:nvPr/>
          </p:nvSpPr>
          <p:spPr bwMode="auto">
            <a:xfrm>
              <a:off x="850900" y="3876675"/>
              <a:ext cx="487363" cy="682625"/>
            </a:xfrm>
            <a:custGeom>
              <a:avLst/>
              <a:gdLst>
                <a:gd name="T0" fmla="*/ 128 w 128"/>
                <a:gd name="T1" fmla="*/ 120 h 180"/>
                <a:gd name="T2" fmla="*/ 64 w 128"/>
                <a:gd name="T3" fmla="*/ 180 h 180"/>
                <a:gd name="T4" fmla="*/ 0 w 128"/>
                <a:gd name="T5" fmla="*/ 120 h 180"/>
                <a:gd name="T6" fmla="*/ 0 w 128"/>
                <a:gd name="T7" fmla="*/ 59 h 180"/>
                <a:gd name="T8" fmla="*/ 63 w 128"/>
                <a:gd name="T9" fmla="*/ 0 h 180"/>
                <a:gd name="T10" fmla="*/ 128 w 128"/>
                <a:gd name="T11" fmla="*/ 59 h 180"/>
                <a:gd name="T12" fmla="*/ 128 w 128"/>
                <a:gd name="T13" fmla="*/ 120 h 180"/>
              </a:gdLst>
              <a:ahLst/>
              <a:cxnLst>
                <a:cxn ang="0">
                  <a:pos x="T0" y="T1"/>
                </a:cxn>
                <a:cxn ang="0">
                  <a:pos x="T2" y="T3"/>
                </a:cxn>
                <a:cxn ang="0">
                  <a:pos x="T4" y="T5"/>
                </a:cxn>
                <a:cxn ang="0">
                  <a:pos x="T6" y="T7"/>
                </a:cxn>
                <a:cxn ang="0">
                  <a:pos x="T8" y="T9"/>
                </a:cxn>
                <a:cxn ang="0">
                  <a:pos x="T10" y="T11"/>
                </a:cxn>
                <a:cxn ang="0">
                  <a:pos x="T12" y="T13"/>
                </a:cxn>
              </a:cxnLst>
              <a:rect l="0" t="0" r="r" b="b"/>
              <a:pathLst>
                <a:path w="128" h="180">
                  <a:moveTo>
                    <a:pt x="128" y="120"/>
                  </a:moveTo>
                  <a:cubicBezTo>
                    <a:pt x="128" y="152"/>
                    <a:pt x="97" y="180"/>
                    <a:pt x="64" y="180"/>
                  </a:cubicBezTo>
                  <a:cubicBezTo>
                    <a:pt x="31" y="180"/>
                    <a:pt x="0" y="152"/>
                    <a:pt x="0" y="120"/>
                  </a:cubicBezTo>
                  <a:cubicBezTo>
                    <a:pt x="0" y="59"/>
                    <a:pt x="0" y="59"/>
                    <a:pt x="0" y="59"/>
                  </a:cubicBezTo>
                  <a:cubicBezTo>
                    <a:pt x="0" y="24"/>
                    <a:pt x="30" y="0"/>
                    <a:pt x="63" y="0"/>
                  </a:cubicBezTo>
                  <a:cubicBezTo>
                    <a:pt x="97" y="0"/>
                    <a:pt x="128" y="28"/>
                    <a:pt x="128" y="59"/>
                  </a:cubicBezTo>
                  <a:lnTo>
                    <a:pt x="128" y="120"/>
                  </a:lnTo>
                  <a:close/>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6"/>
            <p:cNvSpPr>
              <a:spLocks/>
            </p:cNvSpPr>
            <p:nvPr/>
          </p:nvSpPr>
          <p:spPr bwMode="auto">
            <a:xfrm>
              <a:off x="785813" y="4256088"/>
              <a:ext cx="614363" cy="382588"/>
            </a:xfrm>
            <a:custGeom>
              <a:avLst/>
              <a:gdLst>
                <a:gd name="T0" fmla="*/ 1 w 161"/>
                <a:gd name="T1" fmla="*/ 0 h 101"/>
                <a:gd name="T2" fmla="*/ 1 w 161"/>
                <a:gd name="T3" fmla="*/ 20 h 101"/>
                <a:gd name="T4" fmla="*/ 80 w 161"/>
                <a:gd name="T5" fmla="*/ 101 h 101"/>
                <a:gd name="T6" fmla="*/ 161 w 161"/>
                <a:gd name="T7" fmla="*/ 20 h 101"/>
                <a:gd name="T8" fmla="*/ 161 w 161"/>
                <a:gd name="T9" fmla="*/ 0 h 101"/>
              </a:gdLst>
              <a:ahLst/>
              <a:cxnLst>
                <a:cxn ang="0">
                  <a:pos x="T0" y="T1"/>
                </a:cxn>
                <a:cxn ang="0">
                  <a:pos x="T2" y="T3"/>
                </a:cxn>
                <a:cxn ang="0">
                  <a:pos x="T4" y="T5"/>
                </a:cxn>
                <a:cxn ang="0">
                  <a:pos x="T6" y="T7"/>
                </a:cxn>
                <a:cxn ang="0">
                  <a:pos x="T8" y="T9"/>
                </a:cxn>
              </a:cxnLst>
              <a:rect l="0" t="0" r="r" b="b"/>
              <a:pathLst>
                <a:path w="161" h="101">
                  <a:moveTo>
                    <a:pt x="1" y="0"/>
                  </a:moveTo>
                  <a:cubicBezTo>
                    <a:pt x="1" y="20"/>
                    <a:pt x="1" y="20"/>
                    <a:pt x="1" y="20"/>
                  </a:cubicBezTo>
                  <a:cubicBezTo>
                    <a:pt x="0" y="65"/>
                    <a:pt x="35" y="101"/>
                    <a:pt x="80" y="101"/>
                  </a:cubicBezTo>
                  <a:cubicBezTo>
                    <a:pt x="125" y="101"/>
                    <a:pt x="161" y="65"/>
                    <a:pt x="161" y="20"/>
                  </a:cubicBezTo>
                  <a:cubicBezTo>
                    <a:pt x="161" y="0"/>
                    <a:pt x="161" y="0"/>
                    <a:pt x="161" y="0"/>
                  </a:cubicBezTo>
                </a:path>
              </a:pathLst>
            </a:custGeom>
            <a:noFill/>
            <a:ln w="15875"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Line 7"/>
            <p:cNvSpPr>
              <a:spLocks noChangeShapeType="1"/>
            </p:cNvSpPr>
            <p:nvPr/>
          </p:nvSpPr>
          <p:spPr bwMode="auto">
            <a:xfrm>
              <a:off x="1095375" y="4638675"/>
              <a:ext cx="0" cy="13335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Line 8"/>
            <p:cNvSpPr>
              <a:spLocks noChangeShapeType="1"/>
            </p:cNvSpPr>
            <p:nvPr/>
          </p:nvSpPr>
          <p:spPr bwMode="auto">
            <a:xfrm>
              <a:off x="1095375" y="3876675"/>
              <a:ext cx="0" cy="106363"/>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Line 9"/>
            <p:cNvSpPr>
              <a:spLocks noChangeShapeType="1"/>
            </p:cNvSpPr>
            <p:nvPr/>
          </p:nvSpPr>
          <p:spPr bwMode="auto">
            <a:xfrm>
              <a:off x="1185863" y="3894138"/>
              <a:ext cx="0" cy="8890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Line 10"/>
            <p:cNvSpPr>
              <a:spLocks noChangeShapeType="1"/>
            </p:cNvSpPr>
            <p:nvPr/>
          </p:nvSpPr>
          <p:spPr bwMode="auto">
            <a:xfrm>
              <a:off x="1003300" y="3890963"/>
              <a:ext cx="0" cy="92075"/>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Line 11"/>
            <p:cNvSpPr>
              <a:spLocks noChangeShapeType="1"/>
            </p:cNvSpPr>
            <p:nvPr/>
          </p:nvSpPr>
          <p:spPr bwMode="auto">
            <a:xfrm>
              <a:off x="788988" y="4332288"/>
              <a:ext cx="611188" cy="0"/>
            </a:xfrm>
            <a:prstGeom prst="line">
              <a:avLst/>
            </a:prstGeom>
            <a:noFill/>
            <a:ln w="15875"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Line 12"/>
            <p:cNvSpPr>
              <a:spLocks noChangeShapeType="1"/>
            </p:cNvSpPr>
            <p:nvPr/>
          </p:nvSpPr>
          <p:spPr bwMode="auto">
            <a:xfrm>
              <a:off x="850900" y="4087813"/>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13"/>
            <p:cNvSpPr>
              <a:spLocks noChangeShapeType="1"/>
            </p:cNvSpPr>
            <p:nvPr/>
          </p:nvSpPr>
          <p:spPr bwMode="auto">
            <a:xfrm>
              <a:off x="850900" y="4179888"/>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14"/>
            <p:cNvSpPr>
              <a:spLocks noChangeShapeType="1"/>
            </p:cNvSpPr>
            <p:nvPr/>
          </p:nvSpPr>
          <p:spPr bwMode="auto">
            <a:xfrm flipH="1">
              <a:off x="1166813" y="4087813"/>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Line 15"/>
            <p:cNvSpPr>
              <a:spLocks noChangeShapeType="1"/>
            </p:cNvSpPr>
            <p:nvPr/>
          </p:nvSpPr>
          <p:spPr bwMode="auto">
            <a:xfrm flipH="1">
              <a:off x="1166813" y="4179888"/>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Line 16"/>
            <p:cNvSpPr>
              <a:spLocks noChangeShapeType="1"/>
            </p:cNvSpPr>
            <p:nvPr/>
          </p:nvSpPr>
          <p:spPr bwMode="auto">
            <a:xfrm>
              <a:off x="850900" y="4270375"/>
              <a:ext cx="163513"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17"/>
            <p:cNvSpPr>
              <a:spLocks noChangeShapeType="1"/>
            </p:cNvSpPr>
            <p:nvPr/>
          </p:nvSpPr>
          <p:spPr bwMode="auto">
            <a:xfrm flipH="1">
              <a:off x="1166813" y="4270375"/>
              <a:ext cx="171450" cy="0"/>
            </a:xfrm>
            <a:prstGeom prst="line">
              <a:avLst/>
            </a:prstGeom>
            <a:noFill/>
            <a:ln w="15875" cap="rnd">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5" name="Picture 2" descr="G:\2016\LOGO\Logo-SRVSOP-Blanc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6706" y="2451370"/>
            <a:ext cx="1514307" cy="1271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46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ETAPA 4</a:t>
            </a:r>
            <a:endParaRPr lang="en-US" b="1" dirty="0"/>
          </a:p>
        </p:txBody>
      </p:sp>
      <p:grpSp>
        <p:nvGrpSpPr>
          <p:cNvPr id="4" name="Group 3"/>
          <p:cNvGrpSpPr/>
          <p:nvPr/>
        </p:nvGrpSpPr>
        <p:grpSpPr>
          <a:xfrm>
            <a:off x="650468" y="2134542"/>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Group 28"/>
          <p:cNvGrpSpPr/>
          <p:nvPr/>
        </p:nvGrpSpPr>
        <p:grpSpPr>
          <a:xfrm>
            <a:off x="1422349" y="3408460"/>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9" name="Group 38"/>
          <p:cNvGrpSpPr/>
          <p:nvPr/>
        </p:nvGrpSpPr>
        <p:grpSpPr>
          <a:xfrm>
            <a:off x="2150411" y="4693478"/>
            <a:ext cx="893592" cy="715392"/>
            <a:chOff x="8438368" y="202797"/>
            <a:chExt cx="406771" cy="325652"/>
          </a:xfrm>
        </p:grpSpPr>
        <p:sp>
          <p:nvSpPr>
            <p:cNvPr id="40" name="Chevron 39"/>
            <p:cNvSpPr/>
            <p:nvPr/>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p:cNvSpPr/>
            <p:nvPr/>
          </p:nvSpPr>
          <p:spPr>
            <a:xfrm>
              <a:off x="8444304" y="355106"/>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1" name="Rectangle 50"/>
          <p:cNvSpPr/>
          <p:nvPr/>
        </p:nvSpPr>
        <p:spPr>
          <a:xfrm>
            <a:off x="1564367" y="1861482"/>
            <a:ext cx="8434327" cy="1200329"/>
          </a:xfrm>
          <a:prstGeom prst="rect">
            <a:avLst/>
          </a:prstGeom>
        </p:spPr>
        <p:txBody>
          <a:bodyPr wrap="square">
            <a:spAutoFit/>
          </a:bodyPr>
          <a:lstStyle/>
          <a:p>
            <a:pPr lvl="0" algn="just"/>
            <a:r>
              <a:rPr lang="es-PE" sz="2400" dirty="0">
                <a:solidFill>
                  <a:prstClr val="black"/>
                </a:solidFill>
                <a:latin typeface="Calibri Light" panose="020F0302020204030204"/>
              </a:rPr>
              <a:t>Mejorar el procedimiento disciplinario/la política existentes con una debida consideración de los errores o las equivocaciones accidentales de las infracciones deliberadas o graves</a:t>
            </a:r>
          </a:p>
        </p:txBody>
      </p:sp>
      <p:sp>
        <p:nvSpPr>
          <p:cNvPr id="52" name="Rectangle 51"/>
          <p:cNvSpPr/>
          <p:nvPr/>
        </p:nvSpPr>
        <p:spPr>
          <a:xfrm>
            <a:off x="2324582" y="3204333"/>
            <a:ext cx="8434327" cy="1200329"/>
          </a:xfrm>
          <a:prstGeom prst="rect">
            <a:avLst/>
          </a:prstGeom>
        </p:spPr>
        <p:txBody>
          <a:bodyPr wrap="square">
            <a:spAutoFit/>
          </a:bodyPr>
          <a:lstStyle/>
          <a:p>
            <a:pPr lvl="0" algn="just"/>
            <a:r>
              <a:rPr lang="es-PE" sz="2400" dirty="0">
                <a:solidFill>
                  <a:prstClr val="black"/>
                </a:solidFill>
                <a:latin typeface="Calibri Light" panose="020F0302020204030204"/>
              </a:rPr>
              <a:t>Integrar los peligros identificados a partir de los informes de investigación de sucesos con el sistema de notificación de peligros voluntaria</a:t>
            </a:r>
          </a:p>
        </p:txBody>
      </p:sp>
      <p:sp>
        <p:nvSpPr>
          <p:cNvPr id="53" name="Rectangle 52"/>
          <p:cNvSpPr/>
          <p:nvPr/>
        </p:nvSpPr>
        <p:spPr>
          <a:xfrm>
            <a:off x="3034469" y="4397761"/>
            <a:ext cx="8434327" cy="1200329"/>
          </a:xfrm>
          <a:prstGeom prst="rect">
            <a:avLst/>
          </a:prstGeom>
        </p:spPr>
        <p:txBody>
          <a:bodyPr wrap="square">
            <a:spAutoFit/>
          </a:bodyPr>
          <a:lstStyle/>
          <a:p>
            <a:pPr lvl="0" algn="just"/>
            <a:r>
              <a:rPr lang="es-PE" sz="2400" dirty="0">
                <a:solidFill>
                  <a:prstClr val="black"/>
                </a:solidFill>
                <a:latin typeface="Calibri Light" panose="020F0302020204030204"/>
              </a:rPr>
              <a:t>Integrar procedimientos de identificación de peligros y gestión de riesgos con el SMS del subcontratista o el cliente, donde corresponda</a:t>
            </a:r>
          </a:p>
        </p:txBody>
      </p:sp>
      <p:sp>
        <p:nvSpPr>
          <p:cNvPr id="70" name="TextBox 69"/>
          <p:cNvSpPr txBox="1"/>
          <p:nvPr/>
        </p:nvSpPr>
        <p:spPr>
          <a:xfrm>
            <a:off x="-129821" y="1892759"/>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Bebas" pitchFamily="2" charset="0"/>
                <a:ea typeface="+mn-ea"/>
                <a:cs typeface="+mn-cs"/>
              </a:rPr>
              <a:t>01</a:t>
            </a:r>
            <a:endParaRPr kumimoji="0" lang="id-ID" sz="2800" b="0" i="0" u="none" strike="noStrike" kern="1200" cap="none" spc="0" normalizeH="0" baseline="0" noProof="0" dirty="0">
              <a:ln>
                <a:noFill/>
              </a:ln>
              <a:solidFill>
                <a:srgbClr val="4472C4"/>
              </a:solidFill>
              <a:effectLst/>
              <a:uLnTx/>
              <a:uFillTx/>
              <a:latin typeface="Bebas" pitchFamily="2" charset="0"/>
              <a:ea typeface="+mn-ea"/>
              <a:cs typeface="+mn-cs"/>
            </a:endParaRPr>
          </a:p>
        </p:txBody>
      </p:sp>
      <p:sp>
        <p:nvSpPr>
          <p:cNvPr id="71" name="TextBox 70"/>
          <p:cNvSpPr txBox="1"/>
          <p:nvPr/>
        </p:nvSpPr>
        <p:spPr>
          <a:xfrm>
            <a:off x="626142" y="3492353"/>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solidFill>
                <a:effectLst/>
                <a:uLnTx/>
                <a:uFillTx/>
                <a:latin typeface="Bebas" pitchFamily="2" charset="0"/>
                <a:ea typeface="+mn-ea"/>
                <a:cs typeface="+mn-cs"/>
              </a:rPr>
              <a:t>02</a:t>
            </a:r>
            <a:endParaRPr kumimoji="0" lang="id-ID" sz="2800" b="0" i="0" u="none" strike="noStrike" kern="1200" cap="none" spc="0" normalizeH="0" baseline="0" noProof="0" dirty="0">
              <a:ln>
                <a:noFill/>
              </a:ln>
              <a:solidFill>
                <a:srgbClr val="ED7D31"/>
              </a:solidFill>
              <a:effectLst/>
              <a:uLnTx/>
              <a:uFillTx/>
              <a:latin typeface="Bebas" pitchFamily="2" charset="0"/>
              <a:ea typeface="+mn-ea"/>
              <a:cs typeface="+mn-cs"/>
            </a:endParaRPr>
          </a:p>
        </p:txBody>
      </p:sp>
      <p:sp>
        <p:nvSpPr>
          <p:cNvPr id="72" name="TextBox 71"/>
          <p:cNvSpPr txBox="1"/>
          <p:nvPr/>
        </p:nvSpPr>
        <p:spPr>
          <a:xfrm>
            <a:off x="1398661" y="4777370"/>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5A5A5"/>
                </a:solidFill>
                <a:effectLst/>
                <a:uLnTx/>
                <a:uFillTx/>
                <a:latin typeface="Bebas" pitchFamily="2" charset="0"/>
                <a:ea typeface="+mn-ea"/>
                <a:cs typeface="+mn-cs"/>
              </a:rPr>
              <a:t>03</a:t>
            </a:r>
            <a:endParaRPr kumimoji="0" lang="id-ID" sz="2800" b="0" i="0" u="none" strike="noStrike" kern="1200" cap="none" spc="0" normalizeH="0" baseline="0" noProof="0" dirty="0">
              <a:ln>
                <a:noFill/>
              </a:ln>
              <a:solidFill>
                <a:srgbClr val="A5A5A5"/>
              </a:solidFill>
              <a:effectLst/>
              <a:uLnTx/>
              <a:uFillTx/>
              <a:latin typeface="Bebas" pitchFamily="2" charset="0"/>
              <a:ea typeface="+mn-ea"/>
              <a:cs typeface="+mn-cs"/>
            </a:endParaRPr>
          </a:p>
        </p:txBody>
      </p:sp>
      <p:grpSp>
        <p:nvGrpSpPr>
          <p:cNvPr id="38" name="Group 37"/>
          <p:cNvGrpSpPr/>
          <p:nvPr/>
        </p:nvGrpSpPr>
        <p:grpSpPr>
          <a:xfrm>
            <a:off x="895476" y="2263933"/>
            <a:ext cx="425450" cy="376767"/>
            <a:chOff x="7786688" y="1717675"/>
            <a:chExt cx="425450" cy="282575"/>
          </a:xfrm>
          <a:solidFill>
            <a:schemeClr val="bg1"/>
          </a:solidFill>
        </p:grpSpPr>
        <p:sp>
          <p:nvSpPr>
            <p:cNvPr id="42" name="Freeform 752"/>
            <p:cNvSpPr>
              <a:spLocks noEditPoints="1"/>
            </p:cNvSpPr>
            <p:nvPr/>
          </p:nvSpPr>
          <p:spPr bwMode="auto">
            <a:xfrm>
              <a:off x="7902576" y="1717675"/>
              <a:ext cx="193675" cy="212725"/>
            </a:xfrm>
            <a:custGeom>
              <a:avLst/>
              <a:gdLst/>
              <a:ahLst/>
              <a:cxnLst>
                <a:cxn ang="0">
                  <a:pos x="61" y="134"/>
                </a:cxn>
                <a:cxn ang="0">
                  <a:pos x="65" y="0"/>
                </a:cxn>
                <a:cxn ang="0">
                  <a:pos x="76" y="4"/>
                </a:cxn>
                <a:cxn ang="0">
                  <a:pos x="85" y="10"/>
                </a:cxn>
                <a:cxn ang="0">
                  <a:pos x="91" y="20"/>
                </a:cxn>
                <a:cxn ang="0">
                  <a:pos x="94" y="31"/>
                </a:cxn>
                <a:cxn ang="0">
                  <a:pos x="94" y="43"/>
                </a:cxn>
                <a:cxn ang="0">
                  <a:pos x="90" y="55"/>
                </a:cxn>
                <a:cxn ang="0">
                  <a:pos x="82" y="65"/>
                </a:cxn>
                <a:cxn ang="0">
                  <a:pos x="81" y="72"/>
                </a:cxn>
                <a:cxn ang="0">
                  <a:pos x="94" y="79"/>
                </a:cxn>
                <a:cxn ang="0">
                  <a:pos x="106" y="87"/>
                </a:cxn>
                <a:cxn ang="0">
                  <a:pos x="115" y="97"/>
                </a:cxn>
                <a:cxn ang="0">
                  <a:pos x="120" y="108"/>
                </a:cxn>
                <a:cxn ang="0">
                  <a:pos x="122" y="118"/>
                </a:cxn>
                <a:cxn ang="0">
                  <a:pos x="120" y="123"/>
                </a:cxn>
                <a:cxn ang="0">
                  <a:pos x="114" y="127"/>
                </a:cxn>
                <a:cxn ang="0">
                  <a:pos x="104" y="130"/>
                </a:cxn>
                <a:cxn ang="0">
                  <a:pos x="92" y="132"/>
                </a:cxn>
                <a:cxn ang="0">
                  <a:pos x="78" y="133"/>
                </a:cxn>
                <a:cxn ang="0">
                  <a:pos x="63" y="134"/>
                </a:cxn>
                <a:cxn ang="0">
                  <a:pos x="64" y="81"/>
                </a:cxn>
                <a:cxn ang="0">
                  <a:pos x="67" y="75"/>
                </a:cxn>
                <a:cxn ang="0">
                  <a:pos x="58" y="76"/>
                </a:cxn>
                <a:cxn ang="0">
                  <a:pos x="58" y="81"/>
                </a:cxn>
                <a:cxn ang="0">
                  <a:pos x="61" y="134"/>
                </a:cxn>
                <a:cxn ang="0">
                  <a:pos x="49" y="133"/>
                </a:cxn>
                <a:cxn ang="0">
                  <a:pos x="34" y="132"/>
                </a:cxn>
                <a:cxn ang="0">
                  <a:pos x="22" y="130"/>
                </a:cxn>
                <a:cxn ang="0">
                  <a:pos x="11" y="128"/>
                </a:cxn>
                <a:cxn ang="0">
                  <a:pos x="4" y="124"/>
                </a:cxn>
                <a:cxn ang="0">
                  <a:pos x="0" y="120"/>
                </a:cxn>
                <a:cxn ang="0">
                  <a:pos x="0" y="112"/>
                </a:cxn>
                <a:cxn ang="0">
                  <a:pos x="5" y="101"/>
                </a:cxn>
                <a:cxn ang="0">
                  <a:pos x="13" y="91"/>
                </a:cxn>
                <a:cxn ang="0">
                  <a:pos x="23" y="81"/>
                </a:cxn>
                <a:cxn ang="0">
                  <a:pos x="36" y="74"/>
                </a:cxn>
                <a:cxn ang="0">
                  <a:pos x="42" y="68"/>
                </a:cxn>
                <a:cxn ang="0">
                  <a:pos x="34" y="59"/>
                </a:cxn>
                <a:cxn ang="0">
                  <a:pos x="29" y="47"/>
                </a:cxn>
                <a:cxn ang="0">
                  <a:pos x="27" y="35"/>
                </a:cxn>
                <a:cxn ang="0">
                  <a:pos x="29" y="23"/>
                </a:cxn>
                <a:cxn ang="0">
                  <a:pos x="34" y="13"/>
                </a:cxn>
                <a:cxn ang="0">
                  <a:pos x="43" y="6"/>
                </a:cxn>
                <a:cxn ang="0">
                  <a:pos x="53" y="1"/>
                </a:cxn>
              </a:cxnLst>
              <a:rect l="0" t="0" r="r" b="b"/>
              <a:pathLst>
                <a:path w="122" h="134">
                  <a:moveTo>
                    <a:pt x="61" y="134"/>
                  </a:moveTo>
                  <a:lnTo>
                    <a:pt x="61" y="134"/>
                  </a:lnTo>
                  <a:lnTo>
                    <a:pt x="61" y="134"/>
                  </a:lnTo>
                  <a:lnTo>
                    <a:pt x="61" y="134"/>
                  </a:lnTo>
                  <a:close/>
                  <a:moveTo>
                    <a:pt x="61" y="0"/>
                  </a:moveTo>
                  <a:lnTo>
                    <a:pt x="65" y="0"/>
                  </a:lnTo>
                  <a:lnTo>
                    <a:pt x="69" y="1"/>
                  </a:lnTo>
                  <a:lnTo>
                    <a:pt x="72" y="2"/>
                  </a:lnTo>
                  <a:lnTo>
                    <a:pt x="76" y="4"/>
                  </a:lnTo>
                  <a:lnTo>
                    <a:pt x="79" y="6"/>
                  </a:lnTo>
                  <a:lnTo>
                    <a:pt x="82" y="8"/>
                  </a:lnTo>
                  <a:lnTo>
                    <a:pt x="85" y="10"/>
                  </a:lnTo>
                  <a:lnTo>
                    <a:pt x="87" y="13"/>
                  </a:lnTo>
                  <a:lnTo>
                    <a:pt x="89" y="16"/>
                  </a:lnTo>
                  <a:lnTo>
                    <a:pt x="91" y="20"/>
                  </a:lnTo>
                  <a:lnTo>
                    <a:pt x="93" y="23"/>
                  </a:lnTo>
                  <a:lnTo>
                    <a:pt x="94" y="27"/>
                  </a:lnTo>
                  <a:lnTo>
                    <a:pt x="94" y="31"/>
                  </a:lnTo>
                  <a:lnTo>
                    <a:pt x="95" y="35"/>
                  </a:lnTo>
                  <a:lnTo>
                    <a:pt x="94" y="39"/>
                  </a:lnTo>
                  <a:lnTo>
                    <a:pt x="94" y="43"/>
                  </a:lnTo>
                  <a:lnTo>
                    <a:pt x="93" y="47"/>
                  </a:lnTo>
                  <a:lnTo>
                    <a:pt x="91" y="51"/>
                  </a:lnTo>
                  <a:lnTo>
                    <a:pt x="90" y="55"/>
                  </a:lnTo>
                  <a:lnTo>
                    <a:pt x="87" y="59"/>
                  </a:lnTo>
                  <a:lnTo>
                    <a:pt x="85" y="62"/>
                  </a:lnTo>
                  <a:lnTo>
                    <a:pt x="82" y="65"/>
                  </a:lnTo>
                  <a:lnTo>
                    <a:pt x="79" y="68"/>
                  </a:lnTo>
                  <a:lnTo>
                    <a:pt x="76" y="71"/>
                  </a:lnTo>
                  <a:lnTo>
                    <a:pt x="81" y="72"/>
                  </a:lnTo>
                  <a:lnTo>
                    <a:pt x="86" y="74"/>
                  </a:lnTo>
                  <a:lnTo>
                    <a:pt x="90" y="76"/>
                  </a:lnTo>
                  <a:lnTo>
                    <a:pt x="94" y="79"/>
                  </a:lnTo>
                  <a:lnTo>
                    <a:pt x="98" y="81"/>
                  </a:lnTo>
                  <a:lnTo>
                    <a:pt x="102" y="84"/>
                  </a:lnTo>
                  <a:lnTo>
                    <a:pt x="106" y="87"/>
                  </a:lnTo>
                  <a:lnTo>
                    <a:pt x="109" y="91"/>
                  </a:lnTo>
                  <a:lnTo>
                    <a:pt x="112" y="94"/>
                  </a:lnTo>
                  <a:lnTo>
                    <a:pt x="115" y="97"/>
                  </a:lnTo>
                  <a:lnTo>
                    <a:pt x="117" y="101"/>
                  </a:lnTo>
                  <a:lnTo>
                    <a:pt x="119" y="105"/>
                  </a:lnTo>
                  <a:lnTo>
                    <a:pt x="120" y="108"/>
                  </a:lnTo>
                  <a:lnTo>
                    <a:pt x="121" y="112"/>
                  </a:lnTo>
                  <a:lnTo>
                    <a:pt x="122" y="115"/>
                  </a:lnTo>
                  <a:lnTo>
                    <a:pt x="122" y="118"/>
                  </a:lnTo>
                  <a:lnTo>
                    <a:pt x="122" y="120"/>
                  </a:lnTo>
                  <a:lnTo>
                    <a:pt x="121" y="121"/>
                  </a:lnTo>
                  <a:lnTo>
                    <a:pt x="120" y="123"/>
                  </a:lnTo>
                  <a:lnTo>
                    <a:pt x="118" y="124"/>
                  </a:lnTo>
                  <a:lnTo>
                    <a:pt x="116" y="125"/>
                  </a:lnTo>
                  <a:lnTo>
                    <a:pt x="114" y="127"/>
                  </a:lnTo>
                  <a:lnTo>
                    <a:pt x="111" y="128"/>
                  </a:lnTo>
                  <a:lnTo>
                    <a:pt x="108" y="129"/>
                  </a:lnTo>
                  <a:lnTo>
                    <a:pt x="104" y="130"/>
                  </a:lnTo>
                  <a:lnTo>
                    <a:pt x="100" y="130"/>
                  </a:lnTo>
                  <a:lnTo>
                    <a:pt x="96" y="131"/>
                  </a:lnTo>
                  <a:lnTo>
                    <a:pt x="92" y="132"/>
                  </a:lnTo>
                  <a:lnTo>
                    <a:pt x="87" y="132"/>
                  </a:lnTo>
                  <a:lnTo>
                    <a:pt x="83" y="133"/>
                  </a:lnTo>
                  <a:lnTo>
                    <a:pt x="78" y="133"/>
                  </a:lnTo>
                  <a:lnTo>
                    <a:pt x="73" y="133"/>
                  </a:lnTo>
                  <a:lnTo>
                    <a:pt x="68" y="134"/>
                  </a:lnTo>
                  <a:lnTo>
                    <a:pt x="63" y="134"/>
                  </a:lnTo>
                  <a:lnTo>
                    <a:pt x="61" y="134"/>
                  </a:lnTo>
                  <a:lnTo>
                    <a:pt x="78" y="116"/>
                  </a:lnTo>
                  <a:lnTo>
                    <a:pt x="64" y="81"/>
                  </a:lnTo>
                  <a:lnTo>
                    <a:pt x="64" y="81"/>
                  </a:lnTo>
                  <a:lnTo>
                    <a:pt x="69" y="74"/>
                  </a:lnTo>
                  <a:lnTo>
                    <a:pt x="67" y="75"/>
                  </a:lnTo>
                  <a:lnTo>
                    <a:pt x="64" y="76"/>
                  </a:lnTo>
                  <a:lnTo>
                    <a:pt x="61" y="76"/>
                  </a:lnTo>
                  <a:lnTo>
                    <a:pt x="58" y="76"/>
                  </a:lnTo>
                  <a:lnTo>
                    <a:pt x="55" y="75"/>
                  </a:lnTo>
                  <a:lnTo>
                    <a:pt x="52" y="74"/>
                  </a:lnTo>
                  <a:lnTo>
                    <a:pt x="58" y="81"/>
                  </a:lnTo>
                  <a:lnTo>
                    <a:pt x="58" y="81"/>
                  </a:lnTo>
                  <a:lnTo>
                    <a:pt x="44" y="116"/>
                  </a:lnTo>
                  <a:lnTo>
                    <a:pt x="61" y="134"/>
                  </a:lnTo>
                  <a:lnTo>
                    <a:pt x="58" y="134"/>
                  </a:lnTo>
                  <a:lnTo>
                    <a:pt x="53" y="134"/>
                  </a:lnTo>
                  <a:lnTo>
                    <a:pt x="49" y="133"/>
                  </a:lnTo>
                  <a:lnTo>
                    <a:pt x="44" y="133"/>
                  </a:lnTo>
                  <a:lnTo>
                    <a:pt x="39" y="133"/>
                  </a:lnTo>
                  <a:lnTo>
                    <a:pt x="34" y="132"/>
                  </a:lnTo>
                  <a:lnTo>
                    <a:pt x="30" y="132"/>
                  </a:lnTo>
                  <a:lnTo>
                    <a:pt x="26" y="131"/>
                  </a:lnTo>
                  <a:lnTo>
                    <a:pt x="22" y="130"/>
                  </a:lnTo>
                  <a:lnTo>
                    <a:pt x="18" y="130"/>
                  </a:lnTo>
                  <a:lnTo>
                    <a:pt x="14" y="129"/>
                  </a:lnTo>
                  <a:lnTo>
                    <a:pt x="11" y="128"/>
                  </a:lnTo>
                  <a:lnTo>
                    <a:pt x="8" y="127"/>
                  </a:lnTo>
                  <a:lnTo>
                    <a:pt x="6" y="125"/>
                  </a:lnTo>
                  <a:lnTo>
                    <a:pt x="4" y="124"/>
                  </a:lnTo>
                  <a:lnTo>
                    <a:pt x="2" y="123"/>
                  </a:lnTo>
                  <a:lnTo>
                    <a:pt x="1" y="121"/>
                  </a:lnTo>
                  <a:lnTo>
                    <a:pt x="0" y="120"/>
                  </a:lnTo>
                  <a:lnTo>
                    <a:pt x="0" y="118"/>
                  </a:lnTo>
                  <a:lnTo>
                    <a:pt x="0" y="115"/>
                  </a:lnTo>
                  <a:lnTo>
                    <a:pt x="0" y="112"/>
                  </a:lnTo>
                  <a:lnTo>
                    <a:pt x="1" y="108"/>
                  </a:lnTo>
                  <a:lnTo>
                    <a:pt x="3" y="105"/>
                  </a:lnTo>
                  <a:lnTo>
                    <a:pt x="5" y="101"/>
                  </a:lnTo>
                  <a:lnTo>
                    <a:pt x="7" y="97"/>
                  </a:lnTo>
                  <a:lnTo>
                    <a:pt x="10" y="94"/>
                  </a:lnTo>
                  <a:lnTo>
                    <a:pt x="13" y="91"/>
                  </a:lnTo>
                  <a:lnTo>
                    <a:pt x="16" y="87"/>
                  </a:lnTo>
                  <a:lnTo>
                    <a:pt x="19" y="84"/>
                  </a:lnTo>
                  <a:lnTo>
                    <a:pt x="23" y="81"/>
                  </a:lnTo>
                  <a:lnTo>
                    <a:pt x="27" y="79"/>
                  </a:lnTo>
                  <a:lnTo>
                    <a:pt x="32" y="76"/>
                  </a:lnTo>
                  <a:lnTo>
                    <a:pt x="36" y="74"/>
                  </a:lnTo>
                  <a:lnTo>
                    <a:pt x="41" y="72"/>
                  </a:lnTo>
                  <a:lnTo>
                    <a:pt x="46" y="71"/>
                  </a:lnTo>
                  <a:lnTo>
                    <a:pt x="42" y="68"/>
                  </a:lnTo>
                  <a:lnTo>
                    <a:pt x="40" y="65"/>
                  </a:lnTo>
                  <a:lnTo>
                    <a:pt x="37" y="62"/>
                  </a:lnTo>
                  <a:lnTo>
                    <a:pt x="34" y="59"/>
                  </a:lnTo>
                  <a:lnTo>
                    <a:pt x="32" y="55"/>
                  </a:lnTo>
                  <a:lnTo>
                    <a:pt x="30" y="51"/>
                  </a:lnTo>
                  <a:lnTo>
                    <a:pt x="29" y="47"/>
                  </a:lnTo>
                  <a:lnTo>
                    <a:pt x="28" y="43"/>
                  </a:lnTo>
                  <a:lnTo>
                    <a:pt x="27" y="39"/>
                  </a:lnTo>
                  <a:lnTo>
                    <a:pt x="27" y="35"/>
                  </a:lnTo>
                  <a:lnTo>
                    <a:pt x="27" y="31"/>
                  </a:lnTo>
                  <a:lnTo>
                    <a:pt x="28" y="27"/>
                  </a:lnTo>
                  <a:lnTo>
                    <a:pt x="29" y="23"/>
                  </a:lnTo>
                  <a:lnTo>
                    <a:pt x="30" y="20"/>
                  </a:lnTo>
                  <a:lnTo>
                    <a:pt x="32" y="16"/>
                  </a:lnTo>
                  <a:lnTo>
                    <a:pt x="34" y="13"/>
                  </a:lnTo>
                  <a:lnTo>
                    <a:pt x="37" y="10"/>
                  </a:lnTo>
                  <a:lnTo>
                    <a:pt x="40" y="8"/>
                  </a:lnTo>
                  <a:lnTo>
                    <a:pt x="43" y="6"/>
                  </a:lnTo>
                  <a:lnTo>
                    <a:pt x="46" y="4"/>
                  </a:lnTo>
                  <a:lnTo>
                    <a:pt x="49" y="2"/>
                  </a:lnTo>
                  <a:lnTo>
                    <a:pt x="53" y="1"/>
                  </a:lnTo>
                  <a:lnTo>
                    <a:pt x="57" y="0"/>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753"/>
            <p:cNvSpPr>
              <a:spLocks/>
            </p:cNvSpPr>
            <p:nvPr/>
          </p:nvSpPr>
          <p:spPr bwMode="auto">
            <a:xfrm>
              <a:off x="7786688" y="1930400"/>
              <a:ext cx="425450" cy="69850"/>
            </a:xfrm>
            <a:custGeom>
              <a:avLst/>
              <a:gdLst/>
              <a:ahLst/>
              <a:cxnLst>
                <a:cxn ang="0">
                  <a:pos x="38" y="0"/>
                </a:cxn>
                <a:cxn ang="0">
                  <a:pos x="11" y="25"/>
                </a:cxn>
                <a:cxn ang="0">
                  <a:pos x="257" y="25"/>
                </a:cxn>
                <a:cxn ang="0">
                  <a:pos x="230" y="0"/>
                </a:cxn>
                <a:cxn ang="0">
                  <a:pos x="268" y="25"/>
                </a:cxn>
                <a:cxn ang="0">
                  <a:pos x="268" y="44"/>
                </a:cxn>
                <a:cxn ang="0">
                  <a:pos x="0" y="44"/>
                </a:cxn>
                <a:cxn ang="0">
                  <a:pos x="0" y="25"/>
                </a:cxn>
                <a:cxn ang="0">
                  <a:pos x="38" y="0"/>
                </a:cxn>
              </a:cxnLst>
              <a:rect l="0" t="0" r="r" b="b"/>
              <a:pathLst>
                <a:path w="268" h="44">
                  <a:moveTo>
                    <a:pt x="38" y="0"/>
                  </a:moveTo>
                  <a:lnTo>
                    <a:pt x="11" y="25"/>
                  </a:lnTo>
                  <a:lnTo>
                    <a:pt x="257" y="25"/>
                  </a:lnTo>
                  <a:lnTo>
                    <a:pt x="230" y="0"/>
                  </a:lnTo>
                  <a:lnTo>
                    <a:pt x="268" y="25"/>
                  </a:lnTo>
                  <a:lnTo>
                    <a:pt x="268" y="44"/>
                  </a:lnTo>
                  <a:lnTo>
                    <a:pt x="0" y="44"/>
                  </a:lnTo>
                  <a:lnTo>
                    <a:pt x="0" y="25"/>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754"/>
            <p:cNvSpPr>
              <a:spLocks/>
            </p:cNvSpPr>
            <p:nvPr/>
          </p:nvSpPr>
          <p:spPr bwMode="auto">
            <a:xfrm>
              <a:off x="8086726" y="1935163"/>
              <a:ext cx="71438" cy="23813"/>
            </a:xfrm>
            <a:custGeom>
              <a:avLst/>
              <a:gdLst/>
              <a:ahLst/>
              <a:cxnLst>
                <a:cxn ang="0">
                  <a:pos x="2" y="0"/>
                </a:cxn>
                <a:cxn ang="0">
                  <a:pos x="29" y="0"/>
                </a:cxn>
                <a:cxn ang="0">
                  <a:pos x="45" y="15"/>
                </a:cxn>
                <a:cxn ang="0">
                  <a:pos x="0" y="15"/>
                </a:cxn>
                <a:cxn ang="0">
                  <a:pos x="2" y="0"/>
                </a:cxn>
              </a:cxnLst>
              <a:rect l="0" t="0" r="r" b="b"/>
              <a:pathLst>
                <a:path w="45" h="15">
                  <a:moveTo>
                    <a:pt x="2" y="0"/>
                  </a:moveTo>
                  <a:lnTo>
                    <a:pt x="29" y="0"/>
                  </a:lnTo>
                  <a:lnTo>
                    <a:pt x="45" y="15"/>
                  </a:lnTo>
                  <a:lnTo>
                    <a:pt x="0" y="1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oup 44"/>
          <p:cNvGrpSpPr/>
          <p:nvPr/>
        </p:nvGrpSpPr>
        <p:grpSpPr>
          <a:xfrm>
            <a:off x="1675984" y="3571604"/>
            <a:ext cx="435866" cy="375261"/>
            <a:chOff x="7215188" y="2298700"/>
            <a:chExt cx="555625" cy="358776"/>
          </a:xfrm>
          <a:solidFill>
            <a:schemeClr val="bg1"/>
          </a:solidFill>
        </p:grpSpPr>
        <p:sp>
          <p:nvSpPr>
            <p:cNvPr id="46" name="Rectangle 560"/>
            <p:cNvSpPr>
              <a:spLocks noChangeArrowheads="1"/>
            </p:cNvSpPr>
            <p:nvPr/>
          </p:nvSpPr>
          <p:spPr bwMode="auto">
            <a:xfrm>
              <a:off x="7493000" y="2435225"/>
              <a:ext cx="1587" cy="15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61"/>
            <p:cNvSpPr>
              <a:spLocks/>
            </p:cNvSpPr>
            <p:nvPr/>
          </p:nvSpPr>
          <p:spPr bwMode="auto">
            <a:xfrm>
              <a:off x="7445375" y="2298700"/>
              <a:ext cx="95250" cy="136525"/>
            </a:xfrm>
            <a:custGeom>
              <a:avLst/>
              <a:gdLst/>
              <a:ahLst/>
              <a:cxnLst>
                <a:cxn ang="0">
                  <a:pos x="33" y="0"/>
                </a:cxn>
                <a:cxn ang="0">
                  <a:pos x="40" y="3"/>
                </a:cxn>
                <a:cxn ang="0">
                  <a:pos x="45" y="7"/>
                </a:cxn>
                <a:cxn ang="0">
                  <a:pos x="49" y="12"/>
                </a:cxn>
                <a:cxn ang="0">
                  <a:pos x="51" y="19"/>
                </a:cxn>
                <a:cxn ang="0">
                  <a:pos x="51" y="26"/>
                </a:cxn>
                <a:cxn ang="0">
                  <a:pos x="49" y="33"/>
                </a:cxn>
                <a:cxn ang="0">
                  <a:pos x="45" y="40"/>
                </a:cxn>
                <a:cxn ang="0">
                  <a:pos x="40" y="45"/>
                </a:cxn>
                <a:cxn ang="0">
                  <a:pos x="49" y="49"/>
                </a:cxn>
                <a:cxn ang="0">
                  <a:pos x="57" y="54"/>
                </a:cxn>
                <a:cxn ang="0">
                  <a:pos x="58" y="61"/>
                </a:cxn>
                <a:cxn ang="0">
                  <a:pos x="55" y="69"/>
                </a:cxn>
                <a:cxn ang="0">
                  <a:pos x="54" y="78"/>
                </a:cxn>
                <a:cxn ang="0">
                  <a:pos x="54" y="84"/>
                </a:cxn>
                <a:cxn ang="0">
                  <a:pos x="43" y="85"/>
                </a:cxn>
                <a:cxn ang="0">
                  <a:pos x="30" y="86"/>
                </a:cxn>
                <a:cxn ang="0">
                  <a:pos x="32" y="52"/>
                </a:cxn>
                <a:cxn ang="0">
                  <a:pos x="35" y="47"/>
                </a:cxn>
                <a:cxn ang="0">
                  <a:pos x="30" y="49"/>
                </a:cxn>
                <a:cxn ang="0">
                  <a:pos x="24" y="47"/>
                </a:cxn>
                <a:cxn ang="0">
                  <a:pos x="28" y="52"/>
                </a:cxn>
                <a:cxn ang="0">
                  <a:pos x="30" y="86"/>
                </a:cxn>
                <a:cxn ang="0">
                  <a:pos x="17" y="85"/>
                </a:cxn>
                <a:cxn ang="0">
                  <a:pos x="6" y="84"/>
                </a:cxn>
                <a:cxn ang="0">
                  <a:pos x="6" y="78"/>
                </a:cxn>
                <a:cxn ang="0">
                  <a:pos x="5" y="69"/>
                </a:cxn>
                <a:cxn ang="0">
                  <a:pos x="2" y="61"/>
                </a:cxn>
                <a:cxn ang="0">
                  <a:pos x="3" y="54"/>
                </a:cxn>
                <a:cxn ang="0">
                  <a:pos x="11" y="49"/>
                </a:cxn>
                <a:cxn ang="0">
                  <a:pos x="20" y="45"/>
                </a:cxn>
                <a:cxn ang="0">
                  <a:pos x="15" y="40"/>
                </a:cxn>
                <a:cxn ang="0">
                  <a:pos x="11" y="33"/>
                </a:cxn>
                <a:cxn ang="0">
                  <a:pos x="8" y="26"/>
                </a:cxn>
                <a:cxn ang="0">
                  <a:pos x="8" y="19"/>
                </a:cxn>
                <a:cxn ang="0">
                  <a:pos x="11" y="12"/>
                </a:cxn>
                <a:cxn ang="0">
                  <a:pos x="15" y="7"/>
                </a:cxn>
                <a:cxn ang="0">
                  <a:pos x="20" y="3"/>
                </a:cxn>
                <a:cxn ang="0">
                  <a:pos x="26" y="0"/>
                </a:cxn>
              </a:cxnLst>
              <a:rect l="0" t="0" r="r" b="b"/>
              <a:pathLst>
                <a:path w="60" h="86">
                  <a:moveTo>
                    <a:pt x="30" y="0"/>
                  </a:moveTo>
                  <a:lnTo>
                    <a:pt x="33" y="0"/>
                  </a:lnTo>
                  <a:lnTo>
                    <a:pt x="37" y="1"/>
                  </a:lnTo>
                  <a:lnTo>
                    <a:pt x="40" y="3"/>
                  </a:lnTo>
                  <a:lnTo>
                    <a:pt x="43" y="4"/>
                  </a:lnTo>
                  <a:lnTo>
                    <a:pt x="45" y="7"/>
                  </a:lnTo>
                  <a:lnTo>
                    <a:pt x="48" y="9"/>
                  </a:lnTo>
                  <a:lnTo>
                    <a:pt x="49" y="12"/>
                  </a:lnTo>
                  <a:lnTo>
                    <a:pt x="51" y="15"/>
                  </a:lnTo>
                  <a:lnTo>
                    <a:pt x="51" y="19"/>
                  </a:lnTo>
                  <a:lnTo>
                    <a:pt x="52" y="22"/>
                  </a:lnTo>
                  <a:lnTo>
                    <a:pt x="51" y="26"/>
                  </a:lnTo>
                  <a:lnTo>
                    <a:pt x="51" y="30"/>
                  </a:lnTo>
                  <a:lnTo>
                    <a:pt x="49" y="33"/>
                  </a:lnTo>
                  <a:lnTo>
                    <a:pt x="47" y="37"/>
                  </a:lnTo>
                  <a:lnTo>
                    <a:pt x="45" y="40"/>
                  </a:lnTo>
                  <a:lnTo>
                    <a:pt x="43" y="43"/>
                  </a:lnTo>
                  <a:lnTo>
                    <a:pt x="40" y="45"/>
                  </a:lnTo>
                  <a:lnTo>
                    <a:pt x="44" y="47"/>
                  </a:lnTo>
                  <a:lnTo>
                    <a:pt x="49" y="49"/>
                  </a:lnTo>
                  <a:lnTo>
                    <a:pt x="53" y="51"/>
                  </a:lnTo>
                  <a:lnTo>
                    <a:pt x="57" y="54"/>
                  </a:lnTo>
                  <a:lnTo>
                    <a:pt x="60" y="57"/>
                  </a:lnTo>
                  <a:lnTo>
                    <a:pt x="58" y="61"/>
                  </a:lnTo>
                  <a:lnTo>
                    <a:pt x="56" y="65"/>
                  </a:lnTo>
                  <a:lnTo>
                    <a:pt x="55" y="69"/>
                  </a:lnTo>
                  <a:lnTo>
                    <a:pt x="54" y="74"/>
                  </a:lnTo>
                  <a:lnTo>
                    <a:pt x="54" y="78"/>
                  </a:lnTo>
                  <a:lnTo>
                    <a:pt x="54" y="81"/>
                  </a:lnTo>
                  <a:lnTo>
                    <a:pt x="54" y="84"/>
                  </a:lnTo>
                  <a:lnTo>
                    <a:pt x="48" y="85"/>
                  </a:lnTo>
                  <a:lnTo>
                    <a:pt x="43" y="85"/>
                  </a:lnTo>
                  <a:lnTo>
                    <a:pt x="36" y="85"/>
                  </a:lnTo>
                  <a:lnTo>
                    <a:pt x="30" y="86"/>
                  </a:lnTo>
                  <a:lnTo>
                    <a:pt x="41" y="75"/>
                  </a:lnTo>
                  <a:lnTo>
                    <a:pt x="32" y="52"/>
                  </a:lnTo>
                  <a:lnTo>
                    <a:pt x="32" y="52"/>
                  </a:lnTo>
                  <a:lnTo>
                    <a:pt x="35" y="47"/>
                  </a:lnTo>
                  <a:lnTo>
                    <a:pt x="33" y="48"/>
                  </a:lnTo>
                  <a:lnTo>
                    <a:pt x="30" y="49"/>
                  </a:lnTo>
                  <a:lnTo>
                    <a:pt x="27" y="48"/>
                  </a:lnTo>
                  <a:lnTo>
                    <a:pt x="24" y="47"/>
                  </a:lnTo>
                  <a:lnTo>
                    <a:pt x="28" y="52"/>
                  </a:lnTo>
                  <a:lnTo>
                    <a:pt x="28" y="52"/>
                  </a:lnTo>
                  <a:lnTo>
                    <a:pt x="19" y="75"/>
                  </a:lnTo>
                  <a:lnTo>
                    <a:pt x="30" y="86"/>
                  </a:lnTo>
                  <a:lnTo>
                    <a:pt x="24" y="85"/>
                  </a:lnTo>
                  <a:lnTo>
                    <a:pt x="17" y="85"/>
                  </a:lnTo>
                  <a:lnTo>
                    <a:pt x="11" y="85"/>
                  </a:lnTo>
                  <a:lnTo>
                    <a:pt x="6" y="84"/>
                  </a:lnTo>
                  <a:lnTo>
                    <a:pt x="6" y="81"/>
                  </a:lnTo>
                  <a:lnTo>
                    <a:pt x="6" y="78"/>
                  </a:lnTo>
                  <a:lnTo>
                    <a:pt x="6" y="74"/>
                  </a:lnTo>
                  <a:lnTo>
                    <a:pt x="5" y="69"/>
                  </a:lnTo>
                  <a:lnTo>
                    <a:pt x="4" y="65"/>
                  </a:lnTo>
                  <a:lnTo>
                    <a:pt x="2" y="61"/>
                  </a:lnTo>
                  <a:lnTo>
                    <a:pt x="0" y="57"/>
                  </a:lnTo>
                  <a:lnTo>
                    <a:pt x="3" y="54"/>
                  </a:lnTo>
                  <a:lnTo>
                    <a:pt x="7" y="51"/>
                  </a:lnTo>
                  <a:lnTo>
                    <a:pt x="11" y="49"/>
                  </a:lnTo>
                  <a:lnTo>
                    <a:pt x="16" y="47"/>
                  </a:lnTo>
                  <a:lnTo>
                    <a:pt x="20" y="45"/>
                  </a:lnTo>
                  <a:lnTo>
                    <a:pt x="17" y="43"/>
                  </a:lnTo>
                  <a:lnTo>
                    <a:pt x="15" y="40"/>
                  </a:lnTo>
                  <a:lnTo>
                    <a:pt x="13" y="37"/>
                  </a:lnTo>
                  <a:lnTo>
                    <a:pt x="11" y="33"/>
                  </a:lnTo>
                  <a:lnTo>
                    <a:pt x="9" y="30"/>
                  </a:lnTo>
                  <a:lnTo>
                    <a:pt x="8" y="26"/>
                  </a:lnTo>
                  <a:lnTo>
                    <a:pt x="8" y="22"/>
                  </a:lnTo>
                  <a:lnTo>
                    <a:pt x="8" y="19"/>
                  </a:lnTo>
                  <a:lnTo>
                    <a:pt x="9" y="15"/>
                  </a:lnTo>
                  <a:lnTo>
                    <a:pt x="11" y="12"/>
                  </a:lnTo>
                  <a:lnTo>
                    <a:pt x="12" y="9"/>
                  </a:lnTo>
                  <a:lnTo>
                    <a:pt x="15" y="7"/>
                  </a:lnTo>
                  <a:lnTo>
                    <a:pt x="17" y="4"/>
                  </a:lnTo>
                  <a:lnTo>
                    <a:pt x="20" y="3"/>
                  </a:lnTo>
                  <a:lnTo>
                    <a:pt x="23"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562"/>
            <p:cNvSpPr>
              <a:spLocks/>
            </p:cNvSpPr>
            <p:nvPr/>
          </p:nvSpPr>
          <p:spPr bwMode="auto">
            <a:xfrm>
              <a:off x="7348538" y="2379663"/>
              <a:ext cx="95250" cy="169863"/>
            </a:xfrm>
            <a:custGeom>
              <a:avLst/>
              <a:gdLst/>
              <a:ahLst/>
              <a:cxnLst>
                <a:cxn ang="0">
                  <a:pos x="34" y="0"/>
                </a:cxn>
                <a:cxn ang="0">
                  <a:pos x="41"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2" y="98"/>
                </a:cxn>
                <a:cxn ang="0">
                  <a:pos x="54" y="102"/>
                </a:cxn>
                <a:cxn ang="0">
                  <a:pos x="54" y="104"/>
                </a:cxn>
                <a:cxn ang="0">
                  <a:pos x="55" y="105"/>
                </a:cxn>
                <a:cxn ang="0">
                  <a:pos x="49" y="106"/>
                </a:cxn>
                <a:cxn ang="0">
                  <a:pos x="36" y="107"/>
                </a:cxn>
                <a:cxn ang="0">
                  <a:pos x="44" y="93"/>
                </a:cxn>
                <a:cxn ang="0">
                  <a:pos x="32" y="65"/>
                </a:cxn>
                <a:cxn ang="0">
                  <a:pos x="33" y="60"/>
                </a:cxn>
                <a:cxn ang="0">
                  <a:pos x="28" y="60"/>
                </a:cxn>
                <a:cxn ang="0">
                  <a:pos x="23" y="59"/>
                </a:cxn>
                <a:cxn ang="0">
                  <a:pos x="28" y="65"/>
                </a:cxn>
                <a:cxn ang="0">
                  <a:pos x="30" y="107"/>
                </a:cxn>
                <a:cxn ang="0">
                  <a:pos x="17" y="107"/>
                </a:cxn>
                <a:cxn ang="0">
                  <a:pos x="5" y="106"/>
                </a:cxn>
                <a:cxn ang="0">
                  <a:pos x="6" y="105"/>
                </a:cxn>
                <a:cxn ang="0">
                  <a:pos x="6" y="103"/>
                </a:cxn>
                <a:cxn ang="0">
                  <a:pos x="6" y="102"/>
                </a:cxn>
                <a:cxn ang="0">
                  <a:pos x="8" y="94"/>
                </a:cxn>
                <a:cxn ang="0">
                  <a:pos x="8" y="85"/>
                </a:cxn>
                <a:cxn ang="0">
                  <a:pos x="6" y="77"/>
                </a:cxn>
                <a:cxn ang="0">
                  <a:pos x="2" y="69"/>
                </a:cxn>
                <a:cxn ang="0">
                  <a:pos x="4" y="62"/>
                </a:cxn>
                <a:cxn ang="0">
                  <a:pos x="13" y="58"/>
                </a:cxn>
                <a:cxn ang="0">
                  <a:pos x="14" y="54"/>
                </a:cxn>
                <a:cxn ang="0">
                  <a:pos x="9" y="48"/>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1"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8"/>
                  </a:lnTo>
                  <a:lnTo>
                    <a:pt x="48" y="51"/>
                  </a:lnTo>
                  <a:lnTo>
                    <a:pt x="45"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2" y="98"/>
                  </a:lnTo>
                  <a:lnTo>
                    <a:pt x="53"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3" y="60"/>
                  </a:lnTo>
                  <a:lnTo>
                    <a:pt x="30" y="61"/>
                  </a:lnTo>
                  <a:lnTo>
                    <a:pt x="28" y="60"/>
                  </a:lnTo>
                  <a:lnTo>
                    <a:pt x="25" y="60"/>
                  </a:lnTo>
                  <a:lnTo>
                    <a:pt x="23" y="59"/>
                  </a:lnTo>
                  <a:lnTo>
                    <a:pt x="28" y="65"/>
                  </a:lnTo>
                  <a:lnTo>
                    <a:pt x="28" y="65"/>
                  </a:lnTo>
                  <a:lnTo>
                    <a:pt x="16" y="93"/>
                  </a:lnTo>
                  <a:lnTo>
                    <a:pt x="30" y="107"/>
                  </a:lnTo>
                  <a:lnTo>
                    <a:pt x="23" y="107"/>
                  </a:lnTo>
                  <a:lnTo>
                    <a:pt x="17" y="107"/>
                  </a:lnTo>
                  <a:lnTo>
                    <a:pt x="11" y="106"/>
                  </a:lnTo>
                  <a:lnTo>
                    <a:pt x="5" y="106"/>
                  </a:lnTo>
                  <a:lnTo>
                    <a:pt x="5" y="105"/>
                  </a:lnTo>
                  <a:lnTo>
                    <a:pt x="6"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1" y="51"/>
                  </a:lnTo>
                  <a:lnTo>
                    <a:pt x="9" y="48"/>
                  </a:lnTo>
                  <a:lnTo>
                    <a:pt x="7" y="44"/>
                  </a:lnTo>
                  <a:lnTo>
                    <a:pt x="5" y="40"/>
                  </a:lnTo>
                  <a:lnTo>
                    <a:pt x="4" y="36"/>
                  </a:lnTo>
                  <a:lnTo>
                    <a:pt x="3" y="32"/>
                  </a:lnTo>
                  <a:lnTo>
                    <a:pt x="2"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63"/>
            <p:cNvSpPr>
              <a:spLocks/>
            </p:cNvSpPr>
            <p:nvPr/>
          </p:nvSpPr>
          <p:spPr bwMode="auto">
            <a:xfrm>
              <a:off x="7542213" y="2379663"/>
              <a:ext cx="95250" cy="169863"/>
            </a:xfrm>
            <a:custGeom>
              <a:avLst/>
              <a:gdLst/>
              <a:ahLst/>
              <a:cxnLst>
                <a:cxn ang="0">
                  <a:pos x="34" y="0"/>
                </a:cxn>
                <a:cxn ang="0">
                  <a:pos x="42"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3" y="98"/>
                </a:cxn>
                <a:cxn ang="0">
                  <a:pos x="54" y="102"/>
                </a:cxn>
                <a:cxn ang="0">
                  <a:pos x="54" y="104"/>
                </a:cxn>
                <a:cxn ang="0">
                  <a:pos x="55" y="105"/>
                </a:cxn>
                <a:cxn ang="0">
                  <a:pos x="49" y="106"/>
                </a:cxn>
                <a:cxn ang="0">
                  <a:pos x="36" y="107"/>
                </a:cxn>
                <a:cxn ang="0">
                  <a:pos x="44" y="93"/>
                </a:cxn>
                <a:cxn ang="0">
                  <a:pos x="32" y="65"/>
                </a:cxn>
                <a:cxn ang="0">
                  <a:pos x="35" y="60"/>
                </a:cxn>
                <a:cxn ang="0">
                  <a:pos x="30" y="61"/>
                </a:cxn>
                <a:cxn ang="0">
                  <a:pos x="23" y="59"/>
                </a:cxn>
                <a:cxn ang="0">
                  <a:pos x="28" y="65"/>
                </a:cxn>
                <a:cxn ang="0">
                  <a:pos x="30" y="107"/>
                </a:cxn>
                <a:cxn ang="0">
                  <a:pos x="17" y="107"/>
                </a:cxn>
                <a:cxn ang="0">
                  <a:pos x="5" y="106"/>
                </a:cxn>
                <a:cxn ang="0">
                  <a:pos x="5" y="105"/>
                </a:cxn>
                <a:cxn ang="0">
                  <a:pos x="6" y="103"/>
                </a:cxn>
                <a:cxn ang="0">
                  <a:pos x="6" y="102"/>
                </a:cxn>
                <a:cxn ang="0">
                  <a:pos x="8" y="94"/>
                </a:cxn>
                <a:cxn ang="0">
                  <a:pos x="8" y="85"/>
                </a:cxn>
                <a:cxn ang="0">
                  <a:pos x="6" y="77"/>
                </a:cxn>
                <a:cxn ang="0">
                  <a:pos x="2" y="69"/>
                </a:cxn>
                <a:cxn ang="0">
                  <a:pos x="4" y="62"/>
                </a:cxn>
                <a:cxn ang="0">
                  <a:pos x="13" y="58"/>
                </a:cxn>
                <a:cxn ang="0">
                  <a:pos x="14" y="54"/>
                </a:cxn>
                <a:cxn ang="0">
                  <a:pos x="9" y="47"/>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2"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7"/>
                  </a:lnTo>
                  <a:lnTo>
                    <a:pt x="48" y="51"/>
                  </a:lnTo>
                  <a:lnTo>
                    <a:pt x="46"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3" y="98"/>
                  </a:lnTo>
                  <a:lnTo>
                    <a:pt x="54"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5" y="60"/>
                  </a:lnTo>
                  <a:lnTo>
                    <a:pt x="32" y="60"/>
                  </a:lnTo>
                  <a:lnTo>
                    <a:pt x="30" y="61"/>
                  </a:lnTo>
                  <a:lnTo>
                    <a:pt x="26" y="60"/>
                  </a:lnTo>
                  <a:lnTo>
                    <a:pt x="23" y="59"/>
                  </a:lnTo>
                  <a:lnTo>
                    <a:pt x="28" y="65"/>
                  </a:lnTo>
                  <a:lnTo>
                    <a:pt x="28" y="65"/>
                  </a:lnTo>
                  <a:lnTo>
                    <a:pt x="16" y="93"/>
                  </a:lnTo>
                  <a:lnTo>
                    <a:pt x="30" y="107"/>
                  </a:lnTo>
                  <a:lnTo>
                    <a:pt x="24" y="107"/>
                  </a:lnTo>
                  <a:lnTo>
                    <a:pt x="17" y="107"/>
                  </a:lnTo>
                  <a:lnTo>
                    <a:pt x="11" y="106"/>
                  </a:lnTo>
                  <a:lnTo>
                    <a:pt x="5" y="106"/>
                  </a:lnTo>
                  <a:lnTo>
                    <a:pt x="5" y="105"/>
                  </a:lnTo>
                  <a:lnTo>
                    <a:pt x="5"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2" y="51"/>
                  </a:lnTo>
                  <a:lnTo>
                    <a:pt x="9" y="47"/>
                  </a:lnTo>
                  <a:lnTo>
                    <a:pt x="7" y="44"/>
                  </a:lnTo>
                  <a:lnTo>
                    <a:pt x="5" y="40"/>
                  </a:lnTo>
                  <a:lnTo>
                    <a:pt x="4" y="36"/>
                  </a:lnTo>
                  <a:lnTo>
                    <a:pt x="3" y="32"/>
                  </a:lnTo>
                  <a:lnTo>
                    <a:pt x="3"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564"/>
            <p:cNvSpPr>
              <a:spLocks noEditPoints="1"/>
            </p:cNvSpPr>
            <p:nvPr/>
          </p:nvSpPr>
          <p:spPr bwMode="auto">
            <a:xfrm>
              <a:off x="721518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5" y="98"/>
                </a:cxn>
                <a:cxn ang="0">
                  <a:pos x="105" y="103"/>
                </a:cxn>
                <a:cxn ang="0">
                  <a:pos x="103" y="106"/>
                </a:cxn>
                <a:cxn ang="0">
                  <a:pos x="98" y="109"/>
                </a:cxn>
                <a:cxn ang="0">
                  <a:pos x="91" y="111"/>
                </a:cxn>
                <a:cxn ang="0">
                  <a:pos x="83" y="113"/>
                </a:cxn>
                <a:cxn ang="0">
                  <a:pos x="74" y="114"/>
                </a:cxn>
                <a:cxn ang="0">
                  <a:pos x="63"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4"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5" y="98"/>
                  </a:lnTo>
                  <a:lnTo>
                    <a:pt x="106" y="101"/>
                  </a:lnTo>
                  <a:lnTo>
                    <a:pt x="105"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3"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7"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4"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8" y="14"/>
                  </a:lnTo>
                  <a:lnTo>
                    <a:pt x="31" y="10"/>
                  </a:lnTo>
                  <a:lnTo>
                    <a:pt x="34" y="7"/>
                  </a:lnTo>
                  <a:lnTo>
                    <a:pt x="37" y="5"/>
                  </a:lnTo>
                  <a:lnTo>
                    <a:pt x="41" y="3"/>
                  </a:lnTo>
                  <a:lnTo>
                    <a:pt x="44"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565"/>
            <p:cNvSpPr>
              <a:spLocks noEditPoints="1"/>
            </p:cNvSpPr>
            <p:nvPr/>
          </p:nvSpPr>
          <p:spPr bwMode="auto">
            <a:xfrm>
              <a:off x="7408863"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4"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9"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566"/>
            <p:cNvSpPr>
              <a:spLocks noEditPoints="1"/>
            </p:cNvSpPr>
            <p:nvPr/>
          </p:nvSpPr>
          <p:spPr bwMode="auto">
            <a:xfrm>
              <a:off x="760253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6" y="65"/>
                </a:cxn>
                <a:cxn ang="0">
                  <a:pos x="51" y="65"/>
                </a:cxn>
                <a:cxn ang="0">
                  <a:pos x="46" y="64"/>
                </a:cxn>
                <a:cxn ang="0">
                  <a:pos x="51" y="69"/>
                </a:cxn>
                <a:cxn ang="0">
                  <a:pos x="53" y="115"/>
                </a:cxn>
                <a:cxn ang="0">
                  <a:pos x="43"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7"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8"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9" y="113"/>
                  </a:lnTo>
                  <a:lnTo>
                    <a:pt x="74" y="114"/>
                  </a:lnTo>
                  <a:lnTo>
                    <a:pt x="69" y="114"/>
                  </a:lnTo>
                  <a:lnTo>
                    <a:pt x="64" y="115"/>
                  </a:lnTo>
                  <a:lnTo>
                    <a:pt x="58" y="115"/>
                  </a:lnTo>
                  <a:lnTo>
                    <a:pt x="53" y="115"/>
                  </a:lnTo>
                  <a:lnTo>
                    <a:pt x="68" y="100"/>
                  </a:lnTo>
                  <a:lnTo>
                    <a:pt x="55" y="69"/>
                  </a:lnTo>
                  <a:lnTo>
                    <a:pt x="56" y="69"/>
                  </a:lnTo>
                  <a:lnTo>
                    <a:pt x="60" y="64"/>
                  </a:lnTo>
                  <a:lnTo>
                    <a:pt x="58" y="64"/>
                  </a:lnTo>
                  <a:lnTo>
                    <a:pt x="56" y="65"/>
                  </a:lnTo>
                  <a:lnTo>
                    <a:pt x="53" y="65"/>
                  </a:lnTo>
                  <a:lnTo>
                    <a:pt x="51" y="65"/>
                  </a:lnTo>
                  <a:lnTo>
                    <a:pt x="48" y="64"/>
                  </a:lnTo>
                  <a:lnTo>
                    <a:pt x="46" y="64"/>
                  </a:lnTo>
                  <a:lnTo>
                    <a:pt x="51" y="69"/>
                  </a:lnTo>
                  <a:lnTo>
                    <a:pt x="51" y="69"/>
                  </a:lnTo>
                  <a:lnTo>
                    <a:pt x="38" y="100"/>
                  </a:lnTo>
                  <a:lnTo>
                    <a:pt x="53" y="115"/>
                  </a:lnTo>
                  <a:lnTo>
                    <a:pt x="48" y="115"/>
                  </a:lnTo>
                  <a:lnTo>
                    <a:pt x="43"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2" y="52"/>
                  </a:lnTo>
                  <a:lnTo>
                    <a:pt x="29" y="49"/>
                  </a:lnTo>
                  <a:lnTo>
                    <a:pt x="27" y="45"/>
                  </a:lnTo>
                  <a:lnTo>
                    <a:pt x="26" y="41"/>
                  </a:lnTo>
                  <a:lnTo>
                    <a:pt x="25" y="38"/>
                  </a:lnTo>
                  <a:lnTo>
                    <a:pt x="24" y="34"/>
                  </a:lnTo>
                  <a:lnTo>
                    <a:pt x="24" y="30"/>
                  </a:lnTo>
                  <a:lnTo>
                    <a:pt x="24" y="25"/>
                  </a:lnTo>
                  <a:lnTo>
                    <a:pt x="25" y="21"/>
                  </a:lnTo>
                  <a:lnTo>
                    <a:pt x="27" y="17"/>
                  </a:lnTo>
                  <a:lnTo>
                    <a:pt x="28"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oup 78"/>
          <p:cNvGrpSpPr/>
          <p:nvPr/>
        </p:nvGrpSpPr>
        <p:grpSpPr>
          <a:xfrm>
            <a:off x="2456101" y="4839578"/>
            <a:ext cx="314325" cy="423333"/>
            <a:chOff x="8286750" y="2789238"/>
            <a:chExt cx="314325" cy="317500"/>
          </a:xfrm>
          <a:solidFill>
            <a:schemeClr val="bg1"/>
          </a:solidFill>
        </p:grpSpPr>
        <p:sp>
          <p:nvSpPr>
            <p:cNvPr id="80" name="Freeform 134"/>
            <p:cNvSpPr>
              <a:spLocks/>
            </p:cNvSpPr>
            <p:nvPr/>
          </p:nvSpPr>
          <p:spPr bwMode="auto">
            <a:xfrm>
              <a:off x="8351838" y="2876550"/>
              <a:ext cx="184150" cy="142875"/>
            </a:xfrm>
            <a:custGeom>
              <a:avLst/>
              <a:gdLst/>
              <a:ahLst/>
              <a:cxnLst>
                <a:cxn ang="0">
                  <a:pos x="91" y="0"/>
                </a:cxn>
                <a:cxn ang="0">
                  <a:pos x="116" y="0"/>
                </a:cxn>
                <a:cxn ang="0">
                  <a:pos x="44" y="90"/>
                </a:cxn>
                <a:cxn ang="0">
                  <a:pos x="0" y="31"/>
                </a:cxn>
                <a:cxn ang="0">
                  <a:pos x="24" y="31"/>
                </a:cxn>
                <a:cxn ang="0">
                  <a:pos x="44" y="56"/>
                </a:cxn>
                <a:cxn ang="0">
                  <a:pos x="91" y="0"/>
                </a:cxn>
              </a:cxnLst>
              <a:rect l="0" t="0" r="r" b="b"/>
              <a:pathLst>
                <a:path w="116" h="90">
                  <a:moveTo>
                    <a:pt x="91" y="0"/>
                  </a:moveTo>
                  <a:lnTo>
                    <a:pt x="116" y="0"/>
                  </a:lnTo>
                  <a:lnTo>
                    <a:pt x="44" y="90"/>
                  </a:lnTo>
                  <a:lnTo>
                    <a:pt x="0" y="31"/>
                  </a:lnTo>
                  <a:lnTo>
                    <a:pt x="24" y="31"/>
                  </a:lnTo>
                  <a:lnTo>
                    <a:pt x="44" y="56"/>
                  </a:lnTo>
                  <a:lnTo>
                    <a:pt x="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135"/>
            <p:cNvSpPr>
              <a:spLocks noEditPoints="1"/>
            </p:cNvSpPr>
            <p:nvPr/>
          </p:nvSpPr>
          <p:spPr bwMode="auto">
            <a:xfrm>
              <a:off x="8286750" y="2789238"/>
              <a:ext cx="314325" cy="317500"/>
            </a:xfrm>
            <a:custGeom>
              <a:avLst/>
              <a:gdLst/>
              <a:ahLst/>
              <a:cxnLst>
                <a:cxn ang="0">
                  <a:pos x="106" y="23"/>
                </a:cxn>
                <a:cxn ang="0">
                  <a:pos x="101" y="26"/>
                </a:cxn>
                <a:cxn ang="0">
                  <a:pos x="98" y="33"/>
                </a:cxn>
                <a:cxn ang="0">
                  <a:pos x="98" y="38"/>
                </a:cxn>
                <a:cxn ang="0">
                  <a:pos x="97" y="40"/>
                </a:cxn>
                <a:cxn ang="0">
                  <a:pos x="91" y="41"/>
                </a:cxn>
                <a:cxn ang="0">
                  <a:pos x="32" y="41"/>
                </a:cxn>
                <a:cxn ang="0">
                  <a:pos x="25" y="44"/>
                </a:cxn>
                <a:cxn ang="0">
                  <a:pos x="22" y="51"/>
                </a:cxn>
                <a:cxn ang="0">
                  <a:pos x="22" y="169"/>
                </a:cxn>
                <a:cxn ang="0">
                  <a:pos x="27" y="175"/>
                </a:cxn>
                <a:cxn ang="0">
                  <a:pos x="34" y="178"/>
                </a:cxn>
                <a:cxn ang="0">
                  <a:pos x="169" y="176"/>
                </a:cxn>
                <a:cxn ang="0">
                  <a:pos x="175" y="171"/>
                </a:cxn>
                <a:cxn ang="0">
                  <a:pos x="176" y="35"/>
                </a:cxn>
                <a:cxn ang="0">
                  <a:pos x="174" y="27"/>
                </a:cxn>
                <a:cxn ang="0">
                  <a:pos x="168" y="23"/>
                </a:cxn>
                <a:cxn ang="0">
                  <a:pos x="69" y="13"/>
                </a:cxn>
                <a:cxn ang="0">
                  <a:pos x="64" y="16"/>
                </a:cxn>
                <a:cxn ang="0">
                  <a:pos x="62" y="21"/>
                </a:cxn>
                <a:cxn ang="0">
                  <a:pos x="64" y="26"/>
                </a:cxn>
                <a:cxn ang="0">
                  <a:pos x="69" y="28"/>
                </a:cxn>
                <a:cxn ang="0">
                  <a:pos x="75" y="26"/>
                </a:cxn>
                <a:cxn ang="0">
                  <a:pos x="77" y="21"/>
                </a:cxn>
                <a:cxn ang="0">
                  <a:pos x="74" y="15"/>
                </a:cxn>
                <a:cxn ang="0">
                  <a:pos x="69" y="13"/>
                </a:cxn>
                <a:cxn ang="0">
                  <a:pos x="44" y="15"/>
                </a:cxn>
                <a:cxn ang="0">
                  <a:pos x="41" y="19"/>
                </a:cxn>
                <a:cxn ang="0">
                  <a:pos x="42" y="25"/>
                </a:cxn>
                <a:cxn ang="0">
                  <a:pos x="47" y="28"/>
                </a:cxn>
                <a:cxn ang="0">
                  <a:pos x="52" y="27"/>
                </a:cxn>
                <a:cxn ang="0">
                  <a:pos x="55" y="22"/>
                </a:cxn>
                <a:cxn ang="0">
                  <a:pos x="54" y="17"/>
                </a:cxn>
                <a:cxn ang="0">
                  <a:pos x="50" y="13"/>
                </a:cxn>
                <a:cxn ang="0">
                  <a:pos x="25" y="14"/>
                </a:cxn>
                <a:cxn ang="0">
                  <a:pos x="21" y="18"/>
                </a:cxn>
                <a:cxn ang="0">
                  <a:pos x="21" y="24"/>
                </a:cxn>
                <a:cxn ang="0">
                  <a:pos x="25" y="28"/>
                </a:cxn>
                <a:cxn ang="0">
                  <a:pos x="31" y="28"/>
                </a:cxn>
                <a:cxn ang="0">
                  <a:pos x="35" y="24"/>
                </a:cxn>
                <a:cxn ang="0">
                  <a:pos x="35" y="18"/>
                </a:cxn>
                <a:cxn ang="0">
                  <a:pos x="31" y="14"/>
                </a:cxn>
                <a:cxn ang="0">
                  <a:pos x="179" y="0"/>
                </a:cxn>
                <a:cxn ang="0">
                  <a:pos x="189" y="3"/>
                </a:cxn>
                <a:cxn ang="0">
                  <a:pos x="195" y="9"/>
                </a:cxn>
                <a:cxn ang="0">
                  <a:pos x="198" y="19"/>
                </a:cxn>
                <a:cxn ang="0">
                  <a:pos x="196" y="188"/>
                </a:cxn>
                <a:cxn ang="0">
                  <a:pos x="191" y="196"/>
                </a:cxn>
                <a:cxn ang="0">
                  <a:pos x="182" y="199"/>
                </a:cxn>
                <a:cxn ang="0">
                  <a:pos x="13" y="199"/>
                </a:cxn>
                <a:cxn ang="0">
                  <a:pos x="5" y="194"/>
                </a:cxn>
                <a:cxn ang="0">
                  <a:pos x="1" y="186"/>
                </a:cxn>
                <a:cxn ang="0">
                  <a:pos x="0" y="16"/>
                </a:cxn>
                <a:cxn ang="0">
                  <a:pos x="4" y="7"/>
                </a:cxn>
                <a:cxn ang="0">
                  <a:pos x="11" y="2"/>
                </a:cxn>
              </a:cxnLst>
              <a:rect l="0" t="0" r="r" b="b"/>
              <a:pathLst>
                <a:path w="198" h="200">
                  <a:moveTo>
                    <a:pt x="111" y="22"/>
                  </a:moveTo>
                  <a:lnTo>
                    <a:pt x="110" y="22"/>
                  </a:lnTo>
                  <a:lnTo>
                    <a:pt x="108" y="22"/>
                  </a:lnTo>
                  <a:lnTo>
                    <a:pt x="106" y="23"/>
                  </a:lnTo>
                  <a:lnTo>
                    <a:pt x="105" y="23"/>
                  </a:lnTo>
                  <a:lnTo>
                    <a:pt x="103" y="24"/>
                  </a:lnTo>
                  <a:lnTo>
                    <a:pt x="102" y="25"/>
                  </a:lnTo>
                  <a:lnTo>
                    <a:pt x="101" y="26"/>
                  </a:lnTo>
                  <a:lnTo>
                    <a:pt x="100" y="27"/>
                  </a:lnTo>
                  <a:lnTo>
                    <a:pt x="99" y="29"/>
                  </a:lnTo>
                  <a:lnTo>
                    <a:pt x="99" y="31"/>
                  </a:lnTo>
                  <a:lnTo>
                    <a:pt x="98" y="33"/>
                  </a:lnTo>
                  <a:lnTo>
                    <a:pt x="98" y="35"/>
                  </a:lnTo>
                  <a:lnTo>
                    <a:pt x="98" y="36"/>
                  </a:lnTo>
                  <a:lnTo>
                    <a:pt x="98" y="37"/>
                  </a:lnTo>
                  <a:lnTo>
                    <a:pt x="98" y="38"/>
                  </a:lnTo>
                  <a:lnTo>
                    <a:pt x="98" y="39"/>
                  </a:lnTo>
                  <a:lnTo>
                    <a:pt x="98" y="39"/>
                  </a:lnTo>
                  <a:lnTo>
                    <a:pt x="97" y="40"/>
                  </a:lnTo>
                  <a:lnTo>
                    <a:pt x="97" y="40"/>
                  </a:lnTo>
                  <a:lnTo>
                    <a:pt x="96" y="40"/>
                  </a:lnTo>
                  <a:lnTo>
                    <a:pt x="95" y="41"/>
                  </a:lnTo>
                  <a:lnTo>
                    <a:pt x="93" y="41"/>
                  </a:lnTo>
                  <a:lnTo>
                    <a:pt x="91" y="41"/>
                  </a:lnTo>
                  <a:lnTo>
                    <a:pt x="89" y="41"/>
                  </a:lnTo>
                  <a:lnTo>
                    <a:pt x="86" y="41"/>
                  </a:lnTo>
                  <a:lnTo>
                    <a:pt x="34" y="41"/>
                  </a:lnTo>
                  <a:lnTo>
                    <a:pt x="32" y="41"/>
                  </a:lnTo>
                  <a:lnTo>
                    <a:pt x="30" y="41"/>
                  </a:lnTo>
                  <a:lnTo>
                    <a:pt x="28" y="42"/>
                  </a:lnTo>
                  <a:lnTo>
                    <a:pt x="27" y="43"/>
                  </a:lnTo>
                  <a:lnTo>
                    <a:pt x="25" y="44"/>
                  </a:lnTo>
                  <a:lnTo>
                    <a:pt x="24" y="46"/>
                  </a:lnTo>
                  <a:lnTo>
                    <a:pt x="23" y="48"/>
                  </a:lnTo>
                  <a:lnTo>
                    <a:pt x="22" y="49"/>
                  </a:lnTo>
                  <a:lnTo>
                    <a:pt x="22" y="51"/>
                  </a:lnTo>
                  <a:lnTo>
                    <a:pt x="22" y="53"/>
                  </a:lnTo>
                  <a:lnTo>
                    <a:pt x="22" y="165"/>
                  </a:lnTo>
                  <a:lnTo>
                    <a:pt x="22" y="167"/>
                  </a:lnTo>
                  <a:lnTo>
                    <a:pt x="22" y="169"/>
                  </a:lnTo>
                  <a:lnTo>
                    <a:pt x="23" y="171"/>
                  </a:lnTo>
                  <a:lnTo>
                    <a:pt x="24" y="173"/>
                  </a:lnTo>
                  <a:lnTo>
                    <a:pt x="25" y="174"/>
                  </a:lnTo>
                  <a:lnTo>
                    <a:pt x="27" y="175"/>
                  </a:lnTo>
                  <a:lnTo>
                    <a:pt x="28" y="176"/>
                  </a:lnTo>
                  <a:lnTo>
                    <a:pt x="30" y="177"/>
                  </a:lnTo>
                  <a:lnTo>
                    <a:pt x="32" y="178"/>
                  </a:lnTo>
                  <a:lnTo>
                    <a:pt x="34" y="178"/>
                  </a:lnTo>
                  <a:lnTo>
                    <a:pt x="164" y="178"/>
                  </a:lnTo>
                  <a:lnTo>
                    <a:pt x="166" y="178"/>
                  </a:lnTo>
                  <a:lnTo>
                    <a:pt x="168" y="177"/>
                  </a:lnTo>
                  <a:lnTo>
                    <a:pt x="169" y="176"/>
                  </a:lnTo>
                  <a:lnTo>
                    <a:pt x="171" y="175"/>
                  </a:lnTo>
                  <a:lnTo>
                    <a:pt x="173" y="174"/>
                  </a:lnTo>
                  <a:lnTo>
                    <a:pt x="174" y="173"/>
                  </a:lnTo>
                  <a:lnTo>
                    <a:pt x="175" y="171"/>
                  </a:lnTo>
                  <a:lnTo>
                    <a:pt x="175" y="169"/>
                  </a:lnTo>
                  <a:lnTo>
                    <a:pt x="176" y="167"/>
                  </a:lnTo>
                  <a:lnTo>
                    <a:pt x="176" y="165"/>
                  </a:lnTo>
                  <a:lnTo>
                    <a:pt x="176" y="35"/>
                  </a:lnTo>
                  <a:lnTo>
                    <a:pt x="176" y="33"/>
                  </a:lnTo>
                  <a:lnTo>
                    <a:pt x="175" y="31"/>
                  </a:lnTo>
                  <a:lnTo>
                    <a:pt x="175" y="29"/>
                  </a:lnTo>
                  <a:lnTo>
                    <a:pt x="174" y="27"/>
                  </a:lnTo>
                  <a:lnTo>
                    <a:pt x="173" y="26"/>
                  </a:lnTo>
                  <a:lnTo>
                    <a:pt x="171" y="24"/>
                  </a:lnTo>
                  <a:lnTo>
                    <a:pt x="169" y="23"/>
                  </a:lnTo>
                  <a:lnTo>
                    <a:pt x="168" y="23"/>
                  </a:lnTo>
                  <a:lnTo>
                    <a:pt x="166" y="22"/>
                  </a:lnTo>
                  <a:lnTo>
                    <a:pt x="164" y="22"/>
                  </a:lnTo>
                  <a:lnTo>
                    <a:pt x="111" y="22"/>
                  </a:lnTo>
                  <a:close/>
                  <a:moveTo>
                    <a:pt x="69" y="13"/>
                  </a:moveTo>
                  <a:lnTo>
                    <a:pt x="68" y="14"/>
                  </a:lnTo>
                  <a:lnTo>
                    <a:pt x="66" y="14"/>
                  </a:lnTo>
                  <a:lnTo>
                    <a:pt x="65" y="15"/>
                  </a:lnTo>
                  <a:lnTo>
                    <a:pt x="64" y="16"/>
                  </a:lnTo>
                  <a:lnTo>
                    <a:pt x="63" y="17"/>
                  </a:lnTo>
                  <a:lnTo>
                    <a:pt x="62" y="18"/>
                  </a:lnTo>
                  <a:lnTo>
                    <a:pt x="62" y="19"/>
                  </a:lnTo>
                  <a:lnTo>
                    <a:pt x="62" y="21"/>
                  </a:lnTo>
                  <a:lnTo>
                    <a:pt x="62" y="22"/>
                  </a:lnTo>
                  <a:lnTo>
                    <a:pt x="62" y="24"/>
                  </a:lnTo>
                  <a:lnTo>
                    <a:pt x="63" y="25"/>
                  </a:lnTo>
                  <a:lnTo>
                    <a:pt x="64" y="26"/>
                  </a:lnTo>
                  <a:lnTo>
                    <a:pt x="65" y="27"/>
                  </a:lnTo>
                  <a:lnTo>
                    <a:pt x="66" y="28"/>
                  </a:lnTo>
                  <a:lnTo>
                    <a:pt x="68" y="28"/>
                  </a:lnTo>
                  <a:lnTo>
                    <a:pt x="69" y="28"/>
                  </a:lnTo>
                  <a:lnTo>
                    <a:pt x="71" y="28"/>
                  </a:lnTo>
                  <a:lnTo>
                    <a:pt x="72" y="28"/>
                  </a:lnTo>
                  <a:lnTo>
                    <a:pt x="73" y="27"/>
                  </a:lnTo>
                  <a:lnTo>
                    <a:pt x="75" y="26"/>
                  </a:lnTo>
                  <a:lnTo>
                    <a:pt x="75" y="25"/>
                  </a:lnTo>
                  <a:lnTo>
                    <a:pt x="76" y="24"/>
                  </a:lnTo>
                  <a:lnTo>
                    <a:pt x="77" y="22"/>
                  </a:lnTo>
                  <a:lnTo>
                    <a:pt x="77" y="21"/>
                  </a:lnTo>
                  <a:lnTo>
                    <a:pt x="76" y="19"/>
                  </a:lnTo>
                  <a:lnTo>
                    <a:pt x="76" y="18"/>
                  </a:lnTo>
                  <a:lnTo>
                    <a:pt x="75" y="17"/>
                  </a:lnTo>
                  <a:lnTo>
                    <a:pt x="74" y="15"/>
                  </a:lnTo>
                  <a:lnTo>
                    <a:pt x="73" y="15"/>
                  </a:lnTo>
                  <a:lnTo>
                    <a:pt x="72" y="14"/>
                  </a:lnTo>
                  <a:lnTo>
                    <a:pt x="71" y="13"/>
                  </a:lnTo>
                  <a:lnTo>
                    <a:pt x="69" y="13"/>
                  </a:lnTo>
                  <a:close/>
                  <a:moveTo>
                    <a:pt x="48" y="13"/>
                  </a:moveTo>
                  <a:lnTo>
                    <a:pt x="47" y="13"/>
                  </a:lnTo>
                  <a:lnTo>
                    <a:pt x="45" y="14"/>
                  </a:lnTo>
                  <a:lnTo>
                    <a:pt x="44" y="15"/>
                  </a:lnTo>
                  <a:lnTo>
                    <a:pt x="43" y="15"/>
                  </a:lnTo>
                  <a:lnTo>
                    <a:pt x="42" y="17"/>
                  </a:lnTo>
                  <a:lnTo>
                    <a:pt x="41" y="18"/>
                  </a:lnTo>
                  <a:lnTo>
                    <a:pt x="41" y="19"/>
                  </a:lnTo>
                  <a:lnTo>
                    <a:pt x="41" y="21"/>
                  </a:lnTo>
                  <a:lnTo>
                    <a:pt x="41" y="22"/>
                  </a:lnTo>
                  <a:lnTo>
                    <a:pt x="41" y="24"/>
                  </a:lnTo>
                  <a:lnTo>
                    <a:pt x="42" y="25"/>
                  </a:lnTo>
                  <a:lnTo>
                    <a:pt x="43" y="26"/>
                  </a:lnTo>
                  <a:lnTo>
                    <a:pt x="44" y="27"/>
                  </a:lnTo>
                  <a:lnTo>
                    <a:pt x="45" y="28"/>
                  </a:lnTo>
                  <a:lnTo>
                    <a:pt x="47" y="28"/>
                  </a:lnTo>
                  <a:lnTo>
                    <a:pt x="48" y="28"/>
                  </a:lnTo>
                  <a:lnTo>
                    <a:pt x="50" y="28"/>
                  </a:lnTo>
                  <a:lnTo>
                    <a:pt x="51" y="28"/>
                  </a:lnTo>
                  <a:lnTo>
                    <a:pt x="52" y="27"/>
                  </a:lnTo>
                  <a:lnTo>
                    <a:pt x="54" y="26"/>
                  </a:lnTo>
                  <a:lnTo>
                    <a:pt x="54" y="25"/>
                  </a:lnTo>
                  <a:lnTo>
                    <a:pt x="55" y="24"/>
                  </a:lnTo>
                  <a:lnTo>
                    <a:pt x="55" y="22"/>
                  </a:lnTo>
                  <a:lnTo>
                    <a:pt x="56" y="21"/>
                  </a:lnTo>
                  <a:lnTo>
                    <a:pt x="55" y="19"/>
                  </a:lnTo>
                  <a:lnTo>
                    <a:pt x="55" y="18"/>
                  </a:lnTo>
                  <a:lnTo>
                    <a:pt x="54" y="17"/>
                  </a:lnTo>
                  <a:lnTo>
                    <a:pt x="53" y="15"/>
                  </a:lnTo>
                  <a:lnTo>
                    <a:pt x="52" y="15"/>
                  </a:lnTo>
                  <a:lnTo>
                    <a:pt x="51" y="14"/>
                  </a:lnTo>
                  <a:lnTo>
                    <a:pt x="50" y="13"/>
                  </a:lnTo>
                  <a:lnTo>
                    <a:pt x="48" y="13"/>
                  </a:lnTo>
                  <a:close/>
                  <a:moveTo>
                    <a:pt x="28" y="13"/>
                  </a:moveTo>
                  <a:lnTo>
                    <a:pt x="26" y="13"/>
                  </a:lnTo>
                  <a:lnTo>
                    <a:pt x="25" y="14"/>
                  </a:lnTo>
                  <a:lnTo>
                    <a:pt x="24" y="15"/>
                  </a:lnTo>
                  <a:lnTo>
                    <a:pt x="23" y="15"/>
                  </a:lnTo>
                  <a:lnTo>
                    <a:pt x="22" y="17"/>
                  </a:lnTo>
                  <a:lnTo>
                    <a:pt x="21" y="18"/>
                  </a:lnTo>
                  <a:lnTo>
                    <a:pt x="21" y="19"/>
                  </a:lnTo>
                  <a:lnTo>
                    <a:pt x="20" y="21"/>
                  </a:lnTo>
                  <a:lnTo>
                    <a:pt x="21" y="22"/>
                  </a:lnTo>
                  <a:lnTo>
                    <a:pt x="21" y="24"/>
                  </a:lnTo>
                  <a:lnTo>
                    <a:pt x="22" y="25"/>
                  </a:lnTo>
                  <a:lnTo>
                    <a:pt x="23" y="26"/>
                  </a:lnTo>
                  <a:lnTo>
                    <a:pt x="24" y="27"/>
                  </a:lnTo>
                  <a:lnTo>
                    <a:pt x="25" y="28"/>
                  </a:lnTo>
                  <a:lnTo>
                    <a:pt x="26" y="28"/>
                  </a:lnTo>
                  <a:lnTo>
                    <a:pt x="28" y="28"/>
                  </a:lnTo>
                  <a:lnTo>
                    <a:pt x="29" y="28"/>
                  </a:lnTo>
                  <a:lnTo>
                    <a:pt x="31" y="28"/>
                  </a:lnTo>
                  <a:lnTo>
                    <a:pt x="32" y="27"/>
                  </a:lnTo>
                  <a:lnTo>
                    <a:pt x="33" y="26"/>
                  </a:lnTo>
                  <a:lnTo>
                    <a:pt x="34" y="25"/>
                  </a:lnTo>
                  <a:lnTo>
                    <a:pt x="35" y="24"/>
                  </a:lnTo>
                  <a:lnTo>
                    <a:pt x="35" y="22"/>
                  </a:lnTo>
                  <a:lnTo>
                    <a:pt x="35" y="21"/>
                  </a:lnTo>
                  <a:lnTo>
                    <a:pt x="35" y="19"/>
                  </a:lnTo>
                  <a:lnTo>
                    <a:pt x="35" y="18"/>
                  </a:lnTo>
                  <a:lnTo>
                    <a:pt x="34" y="17"/>
                  </a:lnTo>
                  <a:lnTo>
                    <a:pt x="33" y="15"/>
                  </a:lnTo>
                  <a:lnTo>
                    <a:pt x="32" y="15"/>
                  </a:lnTo>
                  <a:lnTo>
                    <a:pt x="31" y="14"/>
                  </a:lnTo>
                  <a:lnTo>
                    <a:pt x="29" y="13"/>
                  </a:lnTo>
                  <a:lnTo>
                    <a:pt x="28" y="13"/>
                  </a:lnTo>
                  <a:close/>
                  <a:moveTo>
                    <a:pt x="19" y="0"/>
                  </a:moveTo>
                  <a:lnTo>
                    <a:pt x="179" y="0"/>
                  </a:lnTo>
                  <a:lnTo>
                    <a:pt x="182" y="0"/>
                  </a:lnTo>
                  <a:lnTo>
                    <a:pt x="184" y="1"/>
                  </a:lnTo>
                  <a:lnTo>
                    <a:pt x="187" y="2"/>
                  </a:lnTo>
                  <a:lnTo>
                    <a:pt x="189" y="3"/>
                  </a:lnTo>
                  <a:lnTo>
                    <a:pt x="191" y="4"/>
                  </a:lnTo>
                  <a:lnTo>
                    <a:pt x="192" y="6"/>
                  </a:lnTo>
                  <a:lnTo>
                    <a:pt x="194" y="7"/>
                  </a:lnTo>
                  <a:lnTo>
                    <a:pt x="195" y="9"/>
                  </a:lnTo>
                  <a:lnTo>
                    <a:pt x="196" y="12"/>
                  </a:lnTo>
                  <a:lnTo>
                    <a:pt x="197" y="14"/>
                  </a:lnTo>
                  <a:lnTo>
                    <a:pt x="198" y="16"/>
                  </a:lnTo>
                  <a:lnTo>
                    <a:pt x="198" y="19"/>
                  </a:lnTo>
                  <a:lnTo>
                    <a:pt x="198" y="181"/>
                  </a:lnTo>
                  <a:lnTo>
                    <a:pt x="198" y="184"/>
                  </a:lnTo>
                  <a:lnTo>
                    <a:pt x="197" y="186"/>
                  </a:lnTo>
                  <a:lnTo>
                    <a:pt x="196" y="188"/>
                  </a:lnTo>
                  <a:lnTo>
                    <a:pt x="195" y="190"/>
                  </a:lnTo>
                  <a:lnTo>
                    <a:pt x="194" y="192"/>
                  </a:lnTo>
                  <a:lnTo>
                    <a:pt x="192" y="194"/>
                  </a:lnTo>
                  <a:lnTo>
                    <a:pt x="191" y="196"/>
                  </a:lnTo>
                  <a:lnTo>
                    <a:pt x="189" y="197"/>
                  </a:lnTo>
                  <a:lnTo>
                    <a:pt x="187" y="198"/>
                  </a:lnTo>
                  <a:lnTo>
                    <a:pt x="184" y="199"/>
                  </a:lnTo>
                  <a:lnTo>
                    <a:pt x="182" y="199"/>
                  </a:lnTo>
                  <a:lnTo>
                    <a:pt x="179" y="200"/>
                  </a:lnTo>
                  <a:lnTo>
                    <a:pt x="19" y="200"/>
                  </a:lnTo>
                  <a:lnTo>
                    <a:pt x="16" y="199"/>
                  </a:lnTo>
                  <a:lnTo>
                    <a:pt x="13" y="199"/>
                  </a:lnTo>
                  <a:lnTo>
                    <a:pt x="11" y="198"/>
                  </a:lnTo>
                  <a:lnTo>
                    <a:pt x="9" y="197"/>
                  </a:lnTo>
                  <a:lnTo>
                    <a:pt x="7" y="196"/>
                  </a:lnTo>
                  <a:lnTo>
                    <a:pt x="5" y="194"/>
                  </a:lnTo>
                  <a:lnTo>
                    <a:pt x="4" y="192"/>
                  </a:lnTo>
                  <a:lnTo>
                    <a:pt x="2" y="190"/>
                  </a:lnTo>
                  <a:lnTo>
                    <a:pt x="1" y="188"/>
                  </a:lnTo>
                  <a:lnTo>
                    <a:pt x="1" y="186"/>
                  </a:lnTo>
                  <a:lnTo>
                    <a:pt x="0" y="184"/>
                  </a:lnTo>
                  <a:lnTo>
                    <a:pt x="0" y="181"/>
                  </a:lnTo>
                  <a:lnTo>
                    <a:pt x="0" y="19"/>
                  </a:lnTo>
                  <a:lnTo>
                    <a:pt x="0" y="16"/>
                  </a:lnTo>
                  <a:lnTo>
                    <a:pt x="1" y="14"/>
                  </a:lnTo>
                  <a:lnTo>
                    <a:pt x="1" y="12"/>
                  </a:lnTo>
                  <a:lnTo>
                    <a:pt x="2" y="9"/>
                  </a:lnTo>
                  <a:lnTo>
                    <a:pt x="4" y="7"/>
                  </a:lnTo>
                  <a:lnTo>
                    <a:pt x="5" y="6"/>
                  </a:lnTo>
                  <a:lnTo>
                    <a:pt x="7" y="4"/>
                  </a:lnTo>
                  <a:lnTo>
                    <a:pt x="9" y="3"/>
                  </a:lnTo>
                  <a:lnTo>
                    <a:pt x="11" y="2"/>
                  </a:lnTo>
                  <a:lnTo>
                    <a:pt x="13" y="1"/>
                  </a:lnTo>
                  <a:lnTo>
                    <a:pt x="16"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988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right)">
                                      <p:cBhvr>
                                        <p:cTn id="22" dur="500"/>
                                        <p:tgtEl>
                                          <p:spTgt spid="70"/>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right)">
                                      <p:cBhvr>
                                        <p:cTn id="26" dur="500"/>
                                        <p:tgtEl>
                                          <p:spTgt spid="71"/>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right)">
                                      <p:cBhvr>
                                        <p:cTn id="30" dur="500"/>
                                        <p:tgtEl>
                                          <p:spTgt spid="7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70" grpId="0"/>
      <p:bldP spid="71" grpId="0"/>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86"/>
            <a:ext cx="10515600" cy="1325563"/>
          </a:xfrm>
        </p:spPr>
        <p:txBody>
          <a:bodyPr/>
          <a:lstStyle/>
          <a:p>
            <a:r>
              <a:rPr lang="en-US" b="1" dirty="0" smtClean="0"/>
              <a:t>ETAPA 4</a:t>
            </a:r>
            <a:endParaRPr lang="en-US" b="1" dirty="0"/>
          </a:p>
        </p:txBody>
      </p:sp>
      <p:grpSp>
        <p:nvGrpSpPr>
          <p:cNvPr id="4" name="Group 3"/>
          <p:cNvGrpSpPr/>
          <p:nvPr/>
        </p:nvGrpSpPr>
        <p:grpSpPr>
          <a:xfrm>
            <a:off x="1452132" y="1906860"/>
            <a:ext cx="884057" cy="715395"/>
            <a:chOff x="8438368" y="202797"/>
            <a:chExt cx="402431" cy="325654"/>
          </a:xfrm>
          <a:solidFill>
            <a:schemeClr val="accent4"/>
          </a:solidFill>
        </p:grpSpPr>
        <p:sp>
          <p:nvSpPr>
            <p:cNvPr id="5" name="Chevron 4"/>
            <p:cNvSpPr/>
            <p:nvPr userDrawn="1"/>
          </p:nvSpPr>
          <p:spPr>
            <a:xfrm>
              <a:off x="8438368"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Group 28"/>
          <p:cNvGrpSpPr/>
          <p:nvPr/>
        </p:nvGrpSpPr>
        <p:grpSpPr>
          <a:xfrm>
            <a:off x="2224013" y="3314968"/>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6">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9" name="Group 38"/>
          <p:cNvGrpSpPr/>
          <p:nvPr/>
        </p:nvGrpSpPr>
        <p:grpSpPr>
          <a:xfrm>
            <a:off x="3007824" y="4714706"/>
            <a:ext cx="885213" cy="715392"/>
            <a:chOff x="8438368" y="202797"/>
            <a:chExt cx="402957" cy="325652"/>
          </a:xfrm>
          <a:solidFill>
            <a:schemeClr val="accent2"/>
          </a:solidFill>
        </p:grpSpPr>
        <p:sp>
          <p:nvSpPr>
            <p:cNvPr id="40" name="Chevron 39"/>
            <p:cNvSpPr/>
            <p:nvPr/>
          </p:nvSpPr>
          <p:spPr>
            <a:xfrm>
              <a:off x="8438368"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p:cNvSpPr/>
            <p:nvPr/>
          </p:nvSpPr>
          <p:spPr>
            <a:xfrm>
              <a:off x="8440490" y="366510"/>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1" name="Rectangle 50"/>
          <p:cNvSpPr/>
          <p:nvPr/>
        </p:nvSpPr>
        <p:spPr>
          <a:xfrm>
            <a:off x="2315397" y="1687206"/>
            <a:ext cx="7632663" cy="1200329"/>
          </a:xfrm>
          <a:prstGeom prst="rect">
            <a:avLst/>
          </a:prstGeom>
        </p:spPr>
        <p:txBody>
          <a:bodyPr wrap="square">
            <a:spAutoFit/>
          </a:bodyPr>
          <a:lstStyle/>
          <a:p>
            <a:pPr lvl="0" algn="just"/>
            <a:r>
              <a:rPr lang="es-PE" sz="2400" dirty="0">
                <a:solidFill>
                  <a:prstClr val="black"/>
                </a:solidFill>
                <a:latin typeface="Calibri Light" panose="020F0302020204030204"/>
              </a:rPr>
              <a:t>Mejorar el sistema de recopilación y procesamiento de datos de seguridad operacional para incluir eventos de bajo impacto</a:t>
            </a:r>
          </a:p>
        </p:txBody>
      </p:sp>
      <p:sp>
        <p:nvSpPr>
          <p:cNvPr id="52" name="Rectangle 51"/>
          <p:cNvSpPr/>
          <p:nvPr/>
        </p:nvSpPr>
        <p:spPr>
          <a:xfrm>
            <a:off x="3106321" y="3244972"/>
            <a:ext cx="7632663" cy="830997"/>
          </a:xfrm>
          <a:prstGeom prst="rect">
            <a:avLst/>
          </a:prstGeom>
        </p:spPr>
        <p:txBody>
          <a:bodyPr wrap="square">
            <a:spAutoFit/>
          </a:bodyPr>
          <a:lstStyle/>
          <a:p>
            <a:pPr lvl="0" algn="just"/>
            <a:r>
              <a:rPr lang="es-PE" sz="2400" dirty="0">
                <a:solidFill>
                  <a:prstClr val="black"/>
                </a:solidFill>
                <a:latin typeface="Calibri Light" panose="020F0302020204030204"/>
              </a:rPr>
              <a:t>Desarrollar SPI de bajo impacto y una configuración de objetivos/alertas asociada</a:t>
            </a:r>
          </a:p>
        </p:txBody>
      </p:sp>
      <p:sp>
        <p:nvSpPr>
          <p:cNvPr id="53" name="Rectangle 52"/>
          <p:cNvSpPr/>
          <p:nvPr/>
        </p:nvSpPr>
        <p:spPr>
          <a:xfrm>
            <a:off x="3934595" y="4590627"/>
            <a:ext cx="7632663" cy="830997"/>
          </a:xfrm>
          <a:prstGeom prst="rect">
            <a:avLst/>
          </a:prstGeom>
        </p:spPr>
        <p:txBody>
          <a:bodyPr wrap="square">
            <a:spAutoFit/>
          </a:bodyPr>
          <a:lstStyle/>
          <a:p>
            <a:pPr lvl="0" algn="just"/>
            <a:r>
              <a:rPr lang="es-PE" sz="2400" dirty="0">
                <a:solidFill>
                  <a:prstClr val="black"/>
                </a:solidFill>
                <a:latin typeface="Calibri Light" panose="020F0302020204030204"/>
              </a:rPr>
              <a:t>Establecer programas de auditoría de SMS o integrarlos</a:t>
            </a:r>
          </a:p>
          <a:p>
            <a:pPr lvl="0" algn="just"/>
            <a:r>
              <a:rPr lang="es-PE" sz="2400" dirty="0">
                <a:solidFill>
                  <a:prstClr val="black"/>
                </a:solidFill>
                <a:latin typeface="Calibri Light" panose="020F0302020204030204"/>
              </a:rPr>
              <a:t>en programas de auditoría internos y externos existentes</a:t>
            </a:r>
          </a:p>
        </p:txBody>
      </p:sp>
      <p:sp>
        <p:nvSpPr>
          <p:cNvPr id="70" name="TextBox 69"/>
          <p:cNvSpPr txBox="1"/>
          <p:nvPr/>
        </p:nvSpPr>
        <p:spPr>
          <a:xfrm>
            <a:off x="671843" y="1990753"/>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chemeClr val="accent4"/>
                </a:solidFill>
                <a:effectLst/>
                <a:uLnTx/>
                <a:uFillTx/>
                <a:latin typeface="Bebas" pitchFamily="2" charset="0"/>
                <a:ea typeface="+mn-ea"/>
                <a:cs typeface="+mn-cs"/>
              </a:rPr>
              <a:t>04</a:t>
            </a:r>
            <a:endParaRPr kumimoji="0" lang="id-ID" sz="2800" b="0" i="0" u="none" strike="noStrike" kern="1200" cap="none" spc="0" normalizeH="0" baseline="0" noProof="0" dirty="0">
              <a:ln>
                <a:noFill/>
              </a:ln>
              <a:solidFill>
                <a:schemeClr val="accent4"/>
              </a:solidFill>
              <a:effectLst/>
              <a:uLnTx/>
              <a:uFillTx/>
              <a:latin typeface="Bebas" pitchFamily="2" charset="0"/>
              <a:ea typeface="+mn-ea"/>
              <a:cs typeface="+mn-cs"/>
            </a:endParaRPr>
          </a:p>
        </p:txBody>
      </p:sp>
      <p:sp>
        <p:nvSpPr>
          <p:cNvPr id="71" name="TextBox 70"/>
          <p:cNvSpPr txBox="1"/>
          <p:nvPr/>
        </p:nvSpPr>
        <p:spPr>
          <a:xfrm>
            <a:off x="1427806" y="3398861"/>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chemeClr val="accent6"/>
                </a:solidFill>
                <a:effectLst/>
                <a:uLnTx/>
                <a:uFillTx/>
                <a:latin typeface="Bebas" pitchFamily="2" charset="0"/>
                <a:ea typeface="+mn-ea"/>
                <a:cs typeface="+mn-cs"/>
              </a:rPr>
              <a:t>05</a:t>
            </a:r>
            <a:endParaRPr kumimoji="0" lang="id-ID" sz="2800" b="0" i="0" u="none" strike="noStrike" kern="1200" cap="none" spc="0" normalizeH="0" baseline="0" noProof="0" dirty="0">
              <a:ln>
                <a:noFill/>
              </a:ln>
              <a:solidFill>
                <a:schemeClr val="accent6"/>
              </a:solidFill>
              <a:effectLst/>
              <a:uLnTx/>
              <a:uFillTx/>
              <a:latin typeface="Bebas" pitchFamily="2" charset="0"/>
              <a:ea typeface="+mn-ea"/>
              <a:cs typeface="+mn-cs"/>
            </a:endParaRPr>
          </a:p>
        </p:txBody>
      </p:sp>
      <p:sp>
        <p:nvSpPr>
          <p:cNvPr id="72" name="TextBox 71"/>
          <p:cNvSpPr txBox="1"/>
          <p:nvPr/>
        </p:nvSpPr>
        <p:spPr>
          <a:xfrm>
            <a:off x="2256080" y="4798598"/>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chemeClr val="accent2">
                    <a:lumMod val="75000"/>
                  </a:schemeClr>
                </a:solidFill>
                <a:effectLst/>
                <a:uLnTx/>
                <a:uFillTx/>
                <a:latin typeface="Bebas" pitchFamily="2" charset="0"/>
                <a:ea typeface="+mn-ea"/>
                <a:cs typeface="+mn-cs"/>
              </a:rPr>
              <a:t>06</a:t>
            </a:r>
            <a:endParaRPr kumimoji="0" lang="id-ID" sz="2800" b="0" i="0" u="none" strike="noStrike" kern="1200" cap="none" spc="0" normalizeH="0" baseline="0" noProof="0" dirty="0">
              <a:ln>
                <a:noFill/>
              </a:ln>
              <a:solidFill>
                <a:schemeClr val="accent2">
                  <a:lumMod val="75000"/>
                </a:schemeClr>
              </a:solidFill>
              <a:effectLst/>
              <a:uLnTx/>
              <a:uFillTx/>
              <a:latin typeface="Bebas" pitchFamily="2" charset="0"/>
              <a:ea typeface="+mn-ea"/>
              <a:cs typeface="+mn-cs"/>
            </a:endParaRPr>
          </a:p>
        </p:txBody>
      </p:sp>
      <p:grpSp>
        <p:nvGrpSpPr>
          <p:cNvPr id="38" name="Group 37"/>
          <p:cNvGrpSpPr/>
          <p:nvPr/>
        </p:nvGrpSpPr>
        <p:grpSpPr>
          <a:xfrm>
            <a:off x="1697140" y="2036251"/>
            <a:ext cx="425450" cy="376767"/>
            <a:chOff x="7786688" y="1717675"/>
            <a:chExt cx="425450" cy="282575"/>
          </a:xfrm>
          <a:solidFill>
            <a:schemeClr val="bg1"/>
          </a:solidFill>
        </p:grpSpPr>
        <p:sp>
          <p:nvSpPr>
            <p:cNvPr id="42" name="Freeform 752"/>
            <p:cNvSpPr>
              <a:spLocks noEditPoints="1"/>
            </p:cNvSpPr>
            <p:nvPr/>
          </p:nvSpPr>
          <p:spPr bwMode="auto">
            <a:xfrm>
              <a:off x="7902576" y="1717675"/>
              <a:ext cx="193675" cy="212725"/>
            </a:xfrm>
            <a:custGeom>
              <a:avLst/>
              <a:gdLst/>
              <a:ahLst/>
              <a:cxnLst>
                <a:cxn ang="0">
                  <a:pos x="61" y="134"/>
                </a:cxn>
                <a:cxn ang="0">
                  <a:pos x="65" y="0"/>
                </a:cxn>
                <a:cxn ang="0">
                  <a:pos x="76" y="4"/>
                </a:cxn>
                <a:cxn ang="0">
                  <a:pos x="85" y="10"/>
                </a:cxn>
                <a:cxn ang="0">
                  <a:pos x="91" y="20"/>
                </a:cxn>
                <a:cxn ang="0">
                  <a:pos x="94" y="31"/>
                </a:cxn>
                <a:cxn ang="0">
                  <a:pos x="94" y="43"/>
                </a:cxn>
                <a:cxn ang="0">
                  <a:pos x="90" y="55"/>
                </a:cxn>
                <a:cxn ang="0">
                  <a:pos x="82" y="65"/>
                </a:cxn>
                <a:cxn ang="0">
                  <a:pos x="81" y="72"/>
                </a:cxn>
                <a:cxn ang="0">
                  <a:pos x="94" y="79"/>
                </a:cxn>
                <a:cxn ang="0">
                  <a:pos x="106" y="87"/>
                </a:cxn>
                <a:cxn ang="0">
                  <a:pos x="115" y="97"/>
                </a:cxn>
                <a:cxn ang="0">
                  <a:pos x="120" y="108"/>
                </a:cxn>
                <a:cxn ang="0">
                  <a:pos x="122" y="118"/>
                </a:cxn>
                <a:cxn ang="0">
                  <a:pos x="120" y="123"/>
                </a:cxn>
                <a:cxn ang="0">
                  <a:pos x="114" y="127"/>
                </a:cxn>
                <a:cxn ang="0">
                  <a:pos x="104" y="130"/>
                </a:cxn>
                <a:cxn ang="0">
                  <a:pos x="92" y="132"/>
                </a:cxn>
                <a:cxn ang="0">
                  <a:pos x="78" y="133"/>
                </a:cxn>
                <a:cxn ang="0">
                  <a:pos x="63" y="134"/>
                </a:cxn>
                <a:cxn ang="0">
                  <a:pos x="64" y="81"/>
                </a:cxn>
                <a:cxn ang="0">
                  <a:pos x="67" y="75"/>
                </a:cxn>
                <a:cxn ang="0">
                  <a:pos x="58" y="76"/>
                </a:cxn>
                <a:cxn ang="0">
                  <a:pos x="58" y="81"/>
                </a:cxn>
                <a:cxn ang="0">
                  <a:pos x="61" y="134"/>
                </a:cxn>
                <a:cxn ang="0">
                  <a:pos x="49" y="133"/>
                </a:cxn>
                <a:cxn ang="0">
                  <a:pos x="34" y="132"/>
                </a:cxn>
                <a:cxn ang="0">
                  <a:pos x="22" y="130"/>
                </a:cxn>
                <a:cxn ang="0">
                  <a:pos x="11" y="128"/>
                </a:cxn>
                <a:cxn ang="0">
                  <a:pos x="4" y="124"/>
                </a:cxn>
                <a:cxn ang="0">
                  <a:pos x="0" y="120"/>
                </a:cxn>
                <a:cxn ang="0">
                  <a:pos x="0" y="112"/>
                </a:cxn>
                <a:cxn ang="0">
                  <a:pos x="5" y="101"/>
                </a:cxn>
                <a:cxn ang="0">
                  <a:pos x="13" y="91"/>
                </a:cxn>
                <a:cxn ang="0">
                  <a:pos x="23" y="81"/>
                </a:cxn>
                <a:cxn ang="0">
                  <a:pos x="36" y="74"/>
                </a:cxn>
                <a:cxn ang="0">
                  <a:pos x="42" y="68"/>
                </a:cxn>
                <a:cxn ang="0">
                  <a:pos x="34" y="59"/>
                </a:cxn>
                <a:cxn ang="0">
                  <a:pos x="29" y="47"/>
                </a:cxn>
                <a:cxn ang="0">
                  <a:pos x="27" y="35"/>
                </a:cxn>
                <a:cxn ang="0">
                  <a:pos x="29" y="23"/>
                </a:cxn>
                <a:cxn ang="0">
                  <a:pos x="34" y="13"/>
                </a:cxn>
                <a:cxn ang="0">
                  <a:pos x="43" y="6"/>
                </a:cxn>
                <a:cxn ang="0">
                  <a:pos x="53" y="1"/>
                </a:cxn>
              </a:cxnLst>
              <a:rect l="0" t="0" r="r" b="b"/>
              <a:pathLst>
                <a:path w="122" h="134">
                  <a:moveTo>
                    <a:pt x="61" y="134"/>
                  </a:moveTo>
                  <a:lnTo>
                    <a:pt x="61" y="134"/>
                  </a:lnTo>
                  <a:lnTo>
                    <a:pt x="61" y="134"/>
                  </a:lnTo>
                  <a:lnTo>
                    <a:pt x="61" y="134"/>
                  </a:lnTo>
                  <a:close/>
                  <a:moveTo>
                    <a:pt x="61" y="0"/>
                  </a:moveTo>
                  <a:lnTo>
                    <a:pt x="65" y="0"/>
                  </a:lnTo>
                  <a:lnTo>
                    <a:pt x="69" y="1"/>
                  </a:lnTo>
                  <a:lnTo>
                    <a:pt x="72" y="2"/>
                  </a:lnTo>
                  <a:lnTo>
                    <a:pt x="76" y="4"/>
                  </a:lnTo>
                  <a:lnTo>
                    <a:pt x="79" y="6"/>
                  </a:lnTo>
                  <a:lnTo>
                    <a:pt x="82" y="8"/>
                  </a:lnTo>
                  <a:lnTo>
                    <a:pt x="85" y="10"/>
                  </a:lnTo>
                  <a:lnTo>
                    <a:pt x="87" y="13"/>
                  </a:lnTo>
                  <a:lnTo>
                    <a:pt x="89" y="16"/>
                  </a:lnTo>
                  <a:lnTo>
                    <a:pt x="91" y="20"/>
                  </a:lnTo>
                  <a:lnTo>
                    <a:pt x="93" y="23"/>
                  </a:lnTo>
                  <a:lnTo>
                    <a:pt x="94" y="27"/>
                  </a:lnTo>
                  <a:lnTo>
                    <a:pt x="94" y="31"/>
                  </a:lnTo>
                  <a:lnTo>
                    <a:pt x="95" y="35"/>
                  </a:lnTo>
                  <a:lnTo>
                    <a:pt x="94" y="39"/>
                  </a:lnTo>
                  <a:lnTo>
                    <a:pt x="94" y="43"/>
                  </a:lnTo>
                  <a:lnTo>
                    <a:pt x="93" y="47"/>
                  </a:lnTo>
                  <a:lnTo>
                    <a:pt x="91" y="51"/>
                  </a:lnTo>
                  <a:lnTo>
                    <a:pt x="90" y="55"/>
                  </a:lnTo>
                  <a:lnTo>
                    <a:pt x="87" y="59"/>
                  </a:lnTo>
                  <a:lnTo>
                    <a:pt x="85" y="62"/>
                  </a:lnTo>
                  <a:lnTo>
                    <a:pt x="82" y="65"/>
                  </a:lnTo>
                  <a:lnTo>
                    <a:pt x="79" y="68"/>
                  </a:lnTo>
                  <a:lnTo>
                    <a:pt x="76" y="71"/>
                  </a:lnTo>
                  <a:lnTo>
                    <a:pt x="81" y="72"/>
                  </a:lnTo>
                  <a:lnTo>
                    <a:pt x="86" y="74"/>
                  </a:lnTo>
                  <a:lnTo>
                    <a:pt x="90" y="76"/>
                  </a:lnTo>
                  <a:lnTo>
                    <a:pt x="94" y="79"/>
                  </a:lnTo>
                  <a:lnTo>
                    <a:pt x="98" y="81"/>
                  </a:lnTo>
                  <a:lnTo>
                    <a:pt x="102" y="84"/>
                  </a:lnTo>
                  <a:lnTo>
                    <a:pt x="106" y="87"/>
                  </a:lnTo>
                  <a:lnTo>
                    <a:pt x="109" y="91"/>
                  </a:lnTo>
                  <a:lnTo>
                    <a:pt x="112" y="94"/>
                  </a:lnTo>
                  <a:lnTo>
                    <a:pt x="115" y="97"/>
                  </a:lnTo>
                  <a:lnTo>
                    <a:pt x="117" y="101"/>
                  </a:lnTo>
                  <a:lnTo>
                    <a:pt x="119" y="105"/>
                  </a:lnTo>
                  <a:lnTo>
                    <a:pt x="120" y="108"/>
                  </a:lnTo>
                  <a:lnTo>
                    <a:pt x="121" y="112"/>
                  </a:lnTo>
                  <a:lnTo>
                    <a:pt x="122" y="115"/>
                  </a:lnTo>
                  <a:lnTo>
                    <a:pt x="122" y="118"/>
                  </a:lnTo>
                  <a:lnTo>
                    <a:pt x="122" y="120"/>
                  </a:lnTo>
                  <a:lnTo>
                    <a:pt x="121" y="121"/>
                  </a:lnTo>
                  <a:lnTo>
                    <a:pt x="120" y="123"/>
                  </a:lnTo>
                  <a:lnTo>
                    <a:pt x="118" y="124"/>
                  </a:lnTo>
                  <a:lnTo>
                    <a:pt x="116" y="125"/>
                  </a:lnTo>
                  <a:lnTo>
                    <a:pt x="114" y="127"/>
                  </a:lnTo>
                  <a:lnTo>
                    <a:pt x="111" y="128"/>
                  </a:lnTo>
                  <a:lnTo>
                    <a:pt x="108" y="129"/>
                  </a:lnTo>
                  <a:lnTo>
                    <a:pt x="104" y="130"/>
                  </a:lnTo>
                  <a:lnTo>
                    <a:pt x="100" y="130"/>
                  </a:lnTo>
                  <a:lnTo>
                    <a:pt x="96" y="131"/>
                  </a:lnTo>
                  <a:lnTo>
                    <a:pt x="92" y="132"/>
                  </a:lnTo>
                  <a:lnTo>
                    <a:pt x="87" y="132"/>
                  </a:lnTo>
                  <a:lnTo>
                    <a:pt x="83" y="133"/>
                  </a:lnTo>
                  <a:lnTo>
                    <a:pt x="78" y="133"/>
                  </a:lnTo>
                  <a:lnTo>
                    <a:pt x="73" y="133"/>
                  </a:lnTo>
                  <a:lnTo>
                    <a:pt x="68" y="134"/>
                  </a:lnTo>
                  <a:lnTo>
                    <a:pt x="63" y="134"/>
                  </a:lnTo>
                  <a:lnTo>
                    <a:pt x="61" y="134"/>
                  </a:lnTo>
                  <a:lnTo>
                    <a:pt x="78" y="116"/>
                  </a:lnTo>
                  <a:lnTo>
                    <a:pt x="64" y="81"/>
                  </a:lnTo>
                  <a:lnTo>
                    <a:pt x="64" y="81"/>
                  </a:lnTo>
                  <a:lnTo>
                    <a:pt x="69" y="74"/>
                  </a:lnTo>
                  <a:lnTo>
                    <a:pt x="67" y="75"/>
                  </a:lnTo>
                  <a:lnTo>
                    <a:pt x="64" y="76"/>
                  </a:lnTo>
                  <a:lnTo>
                    <a:pt x="61" y="76"/>
                  </a:lnTo>
                  <a:lnTo>
                    <a:pt x="58" y="76"/>
                  </a:lnTo>
                  <a:lnTo>
                    <a:pt x="55" y="75"/>
                  </a:lnTo>
                  <a:lnTo>
                    <a:pt x="52" y="74"/>
                  </a:lnTo>
                  <a:lnTo>
                    <a:pt x="58" y="81"/>
                  </a:lnTo>
                  <a:lnTo>
                    <a:pt x="58" y="81"/>
                  </a:lnTo>
                  <a:lnTo>
                    <a:pt x="44" y="116"/>
                  </a:lnTo>
                  <a:lnTo>
                    <a:pt x="61" y="134"/>
                  </a:lnTo>
                  <a:lnTo>
                    <a:pt x="58" y="134"/>
                  </a:lnTo>
                  <a:lnTo>
                    <a:pt x="53" y="134"/>
                  </a:lnTo>
                  <a:lnTo>
                    <a:pt x="49" y="133"/>
                  </a:lnTo>
                  <a:lnTo>
                    <a:pt x="44" y="133"/>
                  </a:lnTo>
                  <a:lnTo>
                    <a:pt x="39" y="133"/>
                  </a:lnTo>
                  <a:lnTo>
                    <a:pt x="34" y="132"/>
                  </a:lnTo>
                  <a:lnTo>
                    <a:pt x="30" y="132"/>
                  </a:lnTo>
                  <a:lnTo>
                    <a:pt x="26" y="131"/>
                  </a:lnTo>
                  <a:lnTo>
                    <a:pt x="22" y="130"/>
                  </a:lnTo>
                  <a:lnTo>
                    <a:pt x="18" y="130"/>
                  </a:lnTo>
                  <a:lnTo>
                    <a:pt x="14" y="129"/>
                  </a:lnTo>
                  <a:lnTo>
                    <a:pt x="11" y="128"/>
                  </a:lnTo>
                  <a:lnTo>
                    <a:pt x="8" y="127"/>
                  </a:lnTo>
                  <a:lnTo>
                    <a:pt x="6" y="125"/>
                  </a:lnTo>
                  <a:lnTo>
                    <a:pt x="4" y="124"/>
                  </a:lnTo>
                  <a:lnTo>
                    <a:pt x="2" y="123"/>
                  </a:lnTo>
                  <a:lnTo>
                    <a:pt x="1" y="121"/>
                  </a:lnTo>
                  <a:lnTo>
                    <a:pt x="0" y="120"/>
                  </a:lnTo>
                  <a:lnTo>
                    <a:pt x="0" y="118"/>
                  </a:lnTo>
                  <a:lnTo>
                    <a:pt x="0" y="115"/>
                  </a:lnTo>
                  <a:lnTo>
                    <a:pt x="0" y="112"/>
                  </a:lnTo>
                  <a:lnTo>
                    <a:pt x="1" y="108"/>
                  </a:lnTo>
                  <a:lnTo>
                    <a:pt x="3" y="105"/>
                  </a:lnTo>
                  <a:lnTo>
                    <a:pt x="5" y="101"/>
                  </a:lnTo>
                  <a:lnTo>
                    <a:pt x="7" y="97"/>
                  </a:lnTo>
                  <a:lnTo>
                    <a:pt x="10" y="94"/>
                  </a:lnTo>
                  <a:lnTo>
                    <a:pt x="13" y="91"/>
                  </a:lnTo>
                  <a:lnTo>
                    <a:pt x="16" y="87"/>
                  </a:lnTo>
                  <a:lnTo>
                    <a:pt x="19" y="84"/>
                  </a:lnTo>
                  <a:lnTo>
                    <a:pt x="23" y="81"/>
                  </a:lnTo>
                  <a:lnTo>
                    <a:pt x="27" y="79"/>
                  </a:lnTo>
                  <a:lnTo>
                    <a:pt x="32" y="76"/>
                  </a:lnTo>
                  <a:lnTo>
                    <a:pt x="36" y="74"/>
                  </a:lnTo>
                  <a:lnTo>
                    <a:pt x="41" y="72"/>
                  </a:lnTo>
                  <a:lnTo>
                    <a:pt x="46" y="71"/>
                  </a:lnTo>
                  <a:lnTo>
                    <a:pt x="42" y="68"/>
                  </a:lnTo>
                  <a:lnTo>
                    <a:pt x="40" y="65"/>
                  </a:lnTo>
                  <a:lnTo>
                    <a:pt x="37" y="62"/>
                  </a:lnTo>
                  <a:lnTo>
                    <a:pt x="34" y="59"/>
                  </a:lnTo>
                  <a:lnTo>
                    <a:pt x="32" y="55"/>
                  </a:lnTo>
                  <a:lnTo>
                    <a:pt x="30" y="51"/>
                  </a:lnTo>
                  <a:lnTo>
                    <a:pt x="29" y="47"/>
                  </a:lnTo>
                  <a:lnTo>
                    <a:pt x="28" y="43"/>
                  </a:lnTo>
                  <a:lnTo>
                    <a:pt x="27" y="39"/>
                  </a:lnTo>
                  <a:lnTo>
                    <a:pt x="27" y="35"/>
                  </a:lnTo>
                  <a:lnTo>
                    <a:pt x="27" y="31"/>
                  </a:lnTo>
                  <a:lnTo>
                    <a:pt x="28" y="27"/>
                  </a:lnTo>
                  <a:lnTo>
                    <a:pt x="29" y="23"/>
                  </a:lnTo>
                  <a:lnTo>
                    <a:pt x="30" y="20"/>
                  </a:lnTo>
                  <a:lnTo>
                    <a:pt x="32" y="16"/>
                  </a:lnTo>
                  <a:lnTo>
                    <a:pt x="34" y="13"/>
                  </a:lnTo>
                  <a:lnTo>
                    <a:pt x="37" y="10"/>
                  </a:lnTo>
                  <a:lnTo>
                    <a:pt x="40" y="8"/>
                  </a:lnTo>
                  <a:lnTo>
                    <a:pt x="43" y="6"/>
                  </a:lnTo>
                  <a:lnTo>
                    <a:pt x="46" y="4"/>
                  </a:lnTo>
                  <a:lnTo>
                    <a:pt x="49" y="2"/>
                  </a:lnTo>
                  <a:lnTo>
                    <a:pt x="53" y="1"/>
                  </a:lnTo>
                  <a:lnTo>
                    <a:pt x="57" y="0"/>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753"/>
            <p:cNvSpPr>
              <a:spLocks/>
            </p:cNvSpPr>
            <p:nvPr/>
          </p:nvSpPr>
          <p:spPr bwMode="auto">
            <a:xfrm>
              <a:off x="7786688" y="1930400"/>
              <a:ext cx="425450" cy="69850"/>
            </a:xfrm>
            <a:custGeom>
              <a:avLst/>
              <a:gdLst/>
              <a:ahLst/>
              <a:cxnLst>
                <a:cxn ang="0">
                  <a:pos x="38" y="0"/>
                </a:cxn>
                <a:cxn ang="0">
                  <a:pos x="11" y="25"/>
                </a:cxn>
                <a:cxn ang="0">
                  <a:pos x="257" y="25"/>
                </a:cxn>
                <a:cxn ang="0">
                  <a:pos x="230" y="0"/>
                </a:cxn>
                <a:cxn ang="0">
                  <a:pos x="268" y="25"/>
                </a:cxn>
                <a:cxn ang="0">
                  <a:pos x="268" y="44"/>
                </a:cxn>
                <a:cxn ang="0">
                  <a:pos x="0" y="44"/>
                </a:cxn>
                <a:cxn ang="0">
                  <a:pos x="0" y="25"/>
                </a:cxn>
                <a:cxn ang="0">
                  <a:pos x="38" y="0"/>
                </a:cxn>
              </a:cxnLst>
              <a:rect l="0" t="0" r="r" b="b"/>
              <a:pathLst>
                <a:path w="268" h="44">
                  <a:moveTo>
                    <a:pt x="38" y="0"/>
                  </a:moveTo>
                  <a:lnTo>
                    <a:pt x="11" y="25"/>
                  </a:lnTo>
                  <a:lnTo>
                    <a:pt x="257" y="25"/>
                  </a:lnTo>
                  <a:lnTo>
                    <a:pt x="230" y="0"/>
                  </a:lnTo>
                  <a:lnTo>
                    <a:pt x="268" y="25"/>
                  </a:lnTo>
                  <a:lnTo>
                    <a:pt x="268" y="44"/>
                  </a:lnTo>
                  <a:lnTo>
                    <a:pt x="0" y="44"/>
                  </a:lnTo>
                  <a:lnTo>
                    <a:pt x="0" y="25"/>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754"/>
            <p:cNvSpPr>
              <a:spLocks/>
            </p:cNvSpPr>
            <p:nvPr/>
          </p:nvSpPr>
          <p:spPr bwMode="auto">
            <a:xfrm>
              <a:off x="8086726" y="1935163"/>
              <a:ext cx="71438" cy="23813"/>
            </a:xfrm>
            <a:custGeom>
              <a:avLst/>
              <a:gdLst/>
              <a:ahLst/>
              <a:cxnLst>
                <a:cxn ang="0">
                  <a:pos x="2" y="0"/>
                </a:cxn>
                <a:cxn ang="0">
                  <a:pos x="29" y="0"/>
                </a:cxn>
                <a:cxn ang="0">
                  <a:pos x="45" y="15"/>
                </a:cxn>
                <a:cxn ang="0">
                  <a:pos x="0" y="15"/>
                </a:cxn>
                <a:cxn ang="0">
                  <a:pos x="2" y="0"/>
                </a:cxn>
              </a:cxnLst>
              <a:rect l="0" t="0" r="r" b="b"/>
              <a:pathLst>
                <a:path w="45" h="15">
                  <a:moveTo>
                    <a:pt x="2" y="0"/>
                  </a:moveTo>
                  <a:lnTo>
                    <a:pt x="29" y="0"/>
                  </a:lnTo>
                  <a:lnTo>
                    <a:pt x="45" y="15"/>
                  </a:lnTo>
                  <a:lnTo>
                    <a:pt x="0" y="1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 name="Group 44"/>
          <p:cNvGrpSpPr/>
          <p:nvPr/>
        </p:nvGrpSpPr>
        <p:grpSpPr>
          <a:xfrm>
            <a:off x="2477648" y="3478112"/>
            <a:ext cx="435866" cy="375261"/>
            <a:chOff x="7215188" y="2298700"/>
            <a:chExt cx="555625" cy="358776"/>
          </a:xfrm>
          <a:solidFill>
            <a:schemeClr val="bg1"/>
          </a:solidFill>
        </p:grpSpPr>
        <p:sp>
          <p:nvSpPr>
            <p:cNvPr id="46" name="Rectangle 560"/>
            <p:cNvSpPr>
              <a:spLocks noChangeArrowheads="1"/>
            </p:cNvSpPr>
            <p:nvPr/>
          </p:nvSpPr>
          <p:spPr bwMode="auto">
            <a:xfrm>
              <a:off x="7493000" y="2435225"/>
              <a:ext cx="1587" cy="158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561"/>
            <p:cNvSpPr>
              <a:spLocks/>
            </p:cNvSpPr>
            <p:nvPr/>
          </p:nvSpPr>
          <p:spPr bwMode="auto">
            <a:xfrm>
              <a:off x="7445375" y="2298700"/>
              <a:ext cx="95250" cy="136525"/>
            </a:xfrm>
            <a:custGeom>
              <a:avLst/>
              <a:gdLst/>
              <a:ahLst/>
              <a:cxnLst>
                <a:cxn ang="0">
                  <a:pos x="33" y="0"/>
                </a:cxn>
                <a:cxn ang="0">
                  <a:pos x="40" y="3"/>
                </a:cxn>
                <a:cxn ang="0">
                  <a:pos x="45" y="7"/>
                </a:cxn>
                <a:cxn ang="0">
                  <a:pos x="49" y="12"/>
                </a:cxn>
                <a:cxn ang="0">
                  <a:pos x="51" y="19"/>
                </a:cxn>
                <a:cxn ang="0">
                  <a:pos x="51" y="26"/>
                </a:cxn>
                <a:cxn ang="0">
                  <a:pos x="49" y="33"/>
                </a:cxn>
                <a:cxn ang="0">
                  <a:pos x="45" y="40"/>
                </a:cxn>
                <a:cxn ang="0">
                  <a:pos x="40" y="45"/>
                </a:cxn>
                <a:cxn ang="0">
                  <a:pos x="49" y="49"/>
                </a:cxn>
                <a:cxn ang="0">
                  <a:pos x="57" y="54"/>
                </a:cxn>
                <a:cxn ang="0">
                  <a:pos x="58" y="61"/>
                </a:cxn>
                <a:cxn ang="0">
                  <a:pos x="55" y="69"/>
                </a:cxn>
                <a:cxn ang="0">
                  <a:pos x="54" y="78"/>
                </a:cxn>
                <a:cxn ang="0">
                  <a:pos x="54" y="84"/>
                </a:cxn>
                <a:cxn ang="0">
                  <a:pos x="43" y="85"/>
                </a:cxn>
                <a:cxn ang="0">
                  <a:pos x="30" y="86"/>
                </a:cxn>
                <a:cxn ang="0">
                  <a:pos x="32" y="52"/>
                </a:cxn>
                <a:cxn ang="0">
                  <a:pos x="35" y="47"/>
                </a:cxn>
                <a:cxn ang="0">
                  <a:pos x="30" y="49"/>
                </a:cxn>
                <a:cxn ang="0">
                  <a:pos x="24" y="47"/>
                </a:cxn>
                <a:cxn ang="0">
                  <a:pos x="28" y="52"/>
                </a:cxn>
                <a:cxn ang="0">
                  <a:pos x="30" y="86"/>
                </a:cxn>
                <a:cxn ang="0">
                  <a:pos x="17" y="85"/>
                </a:cxn>
                <a:cxn ang="0">
                  <a:pos x="6" y="84"/>
                </a:cxn>
                <a:cxn ang="0">
                  <a:pos x="6" y="78"/>
                </a:cxn>
                <a:cxn ang="0">
                  <a:pos x="5" y="69"/>
                </a:cxn>
                <a:cxn ang="0">
                  <a:pos x="2" y="61"/>
                </a:cxn>
                <a:cxn ang="0">
                  <a:pos x="3" y="54"/>
                </a:cxn>
                <a:cxn ang="0">
                  <a:pos x="11" y="49"/>
                </a:cxn>
                <a:cxn ang="0">
                  <a:pos x="20" y="45"/>
                </a:cxn>
                <a:cxn ang="0">
                  <a:pos x="15" y="40"/>
                </a:cxn>
                <a:cxn ang="0">
                  <a:pos x="11" y="33"/>
                </a:cxn>
                <a:cxn ang="0">
                  <a:pos x="8" y="26"/>
                </a:cxn>
                <a:cxn ang="0">
                  <a:pos x="8" y="19"/>
                </a:cxn>
                <a:cxn ang="0">
                  <a:pos x="11" y="12"/>
                </a:cxn>
                <a:cxn ang="0">
                  <a:pos x="15" y="7"/>
                </a:cxn>
                <a:cxn ang="0">
                  <a:pos x="20" y="3"/>
                </a:cxn>
                <a:cxn ang="0">
                  <a:pos x="26" y="0"/>
                </a:cxn>
              </a:cxnLst>
              <a:rect l="0" t="0" r="r" b="b"/>
              <a:pathLst>
                <a:path w="60" h="86">
                  <a:moveTo>
                    <a:pt x="30" y="0"/>
                  </a:moveTo>
                  <a:lnTo>
                    <a:pt x="33" y="0"/>
                  </a:lnTo>
                  <a:lnTo>
                    <a:pt x="37" y="1"/>
                  </a:lnTo>
                  <a:lnTo>
                    <a:pt x="40" y="3"/>
                  </a:lnTo>
                  <a:lnTo>
                    <a:pt x="43" y="4"/>
                  </a:lnTo>
                  <a:lnTo>
                    <a:pt x="45" y="7"/>
                  </a:lnTo>
                  <a:lnTo>
                    <a:pt x="48" y="9"/>
                  </a:lnTo>
                  <a:lnTo>
                    <a:pt x="49" y="12"/>
                  </a:lnTo>
                  <a:lnTo>
                    <a:pt x="51" y="15"/>
                  </a:lnTo>
                  <a:lnTo>
                    <a:pt x="51" y="19"/>
                  </a:lnTo>
                  <a:lnTo>
                    <a:pt x="52" y="22"/>
                  </a:lnTo>
                  <a:lnTo>
                    <a:pt x="51" y="26"/>
                  </a:lnTo>
                  <a:lnTo>
                    <a:pt x="51" y="30"/>
                  </a:lnTo>
                  <a:lnTo>
                    <a:pt x="49" y="33"/>
                  </a:lnTo>
                  <a:lnTo>
                    <a:pt x="47" y="37"/>
                  </a:lnTo>
                  <a:lnTo>
                    <a:pt x="45" y="40"/>
                  </a:lnTo>
                  <a:lnTo>
                    <a:pt x="43" y="43"/>
                  </a:lnTo>
                  <a:lnTo>
                    <a:pt x="40" y="45"/>
                  </a:lnTo>
                  <a:lnTo>
                    <a:pt x="44" y="47"/>
                  </a:lnTo>
                  <a:lnTo>
                    <a:pt x="49" y="49"/>
                  </a:lnTo>
                  <a:lnTo>
                    <a:pt x="53" y="51"/>
                  </a:lnTo>
                  <a:lnTo>
                    <a:pt x="57" y="54"/>
                  </a:lnTo>
                  <a:lnTo>
                    <a:pt x="60" y="57"/>
                  </a:lnTo>
                  <a:lnTo>
                    <a:pt x="58" y="61"/>
                  </a:lnTo>
                  <a:lnTo>
                    <a:pt x="56" y="65"/>
                  </a:lnTo>
                  <a:lnTo>
                    <a:pt x="55" y="69"/>
                  </a:lnTo>
                  <a:lnTo>
                    <a:pt x="54" y="74"/>
                  </a:lnTo>
                  <a:lnTo>
                    <a:pt x="54" y="78"/>
                  </a:lnTo>
                  <a:lnTo>
                    <a:pt x="54" y="81"/>
                  </a:lnTo>
                  <a:lnTo>
                    <a:pt x="54" y="84"/>
                  </a:lnTo>
                  <a:lnTo>
                    <a:pt x="48" y="85"/>
                  </a:lnTo>
                  <a:lnTo>
                    <a:pt x="43" y="85"/>
                  </a:lnTo>
                  <a:lnTo>
                    <a:pt x="36" y="85"/>
                  </a:lnTo>
                  <a:lnTo>
                    <a:pt x="30" y="86"/>
                  </a:lnTo>
                  <a:lnTo>
                    <a:pt x="41" y="75"/>
                  </a:lnTo>
                  <a:lnTo>
                    <a:pt x="32" y="52"/>
                  </a:lnTo>
                  <a:lnTo>
                    <a:pt x="32" y="52"/>
                  </a:lnTo>
                  <a:lnTo>
                    <a:pt x="35" y="47"/>
                  </a:lnTo>
                  <a:lnTo>
                    <a:pt x="33" y="48"/>
                  </a:lnTo>
                  <a:lnTo>
                    <a:pt x="30" y="49"/>
                  </a:lnTo>
                  <a:lnTo>
                    <a:pt x="27" y="48"/>
                  </a:lnTo>
                  <a:lnTo>
                    <a:pt x="24" y="47"/>
                  </a:lnTo>
                  <a:lnTo>
                    <a:pt x="28" y="52"/>
                  </a:lnTo>
                  <a:lnTo>
                    <a:pt x="28" y="52"/>
                  </a:lnTo>
                  <a:lnTo>
                    <a:pt x="19" y="75"/>
                  </a:lnTo>
                  <a:lnTo>
                    <a:pt x="30" y="86"/>
                  </a:lnTo>
                  <a:lnTo>
                    <a:pt x="24" y="85"/>
                  </a:lnTo>
                  <a:lnTo>
                    <a:pt x="17" y="85"/>
                  </a:lnTo>
                  <a:lnTo>
                    <a:pt x="11" y="85"/>
                  </a:lnTo>
                  <a:lnTo>
                    <a:pt x="6" y="84"/>
                  </a:lnTo>
                  <a:lnTo>
                    <a:pt x="6" y="81"/>
                  </a:lnTo>
                  <a:lnTo>
                    <a:pt x="6" y="78"/>
                  </a:lnTo>
                  <a:lnTo>
                    <a:pt x="6" y="74"/>
                  </a:lnTo>
                  <a:lnTo>
                    <a:pt x="5" y="69"/>
                  </a:lnTo>
                  <a:lnTo>
                    <a:pt x="4" y="65"/>
                  </a:lnTo>
                  <a:lnTo>
                    <a:pt x="2" y="61"/>
                  </a:lnTo>
                  <a:lnTo>
                    <a:pt x="0" y="57"/>
                  </a:lnTo>
                  <a:lnTo>
                    <a:pt x="3" y="54"/>
                  </a:lnTo>
                  <a:lnTo>
                    <a:pt x="7" y="51"/>
                  </a:lnTo>
                  <a:lnTo>
                    <a:pt x="11" y="49"/>
                  </a:lnTo>
                  <a:lnTo>
                    <a:pt x="16" y="47"/>
                  </a:lnTo>
                  <a:lnTo>
                    <a:pt x="20" y="45"/>
                  </a:lnTo>
                  <a:lnTo>
                    <a:pt x="17" y="43"/>
                  </a:lnTo>
                  <a:lnTo>
                    <a:pt x="15" y="40"/>
                  </a:lnTo>
                  <a:lnTo>
                    <a:pt x="13" y="37"/>
                  </a:lnTo>
                  <a:lnTo>
                    <a:pt x="11" y="33"/>
                  </a:lnTo>
                  <a:lnTo>
                    <a:pt x="9" y="30"/>
                  </a:lnTo>
                  <a:lnTo>
                    <a:pt x="8" y="26"/>
                  </a:lnTo>
                  <a:lnTo>
                    <a:pt x="8" y="22"/>
                  </a:lnTo>
                  <a:lnTo>
                    <a:pt x="8" y="19"/>
                  </a:lnTo>
                  <a:lnTo>
                    <a:pt x="9" y="15"/>
                  </a:lnTo>
                  <a:lnTo>
                    <a:pt x="11" y="12"/>
                  </a:lnTo>
                  <a:lnTo>
                    <a:pt x="12" y="9"/>
                  </a:lnTo>
                  <a:lnTo>
                    <a:pt x="15" y="7"/>
                  </a:lnTo>
                  <a:lnTo>
                    <a:pt x="17" y="4"/>
                  </a:lnTo>
                  <a:lnTo>
                    <a:pt x="20" y="3"/>
                  </a:lnTo>
                  <a:lnTo>
                    <a:pt x="23"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562"/>
            <p:cNvSpPr>
              <a:spLocks/>
            </p:cNvSpPr>
            <p:nvPr/>
          </p:nvSpPr>
          <p:spPr bwMode="auto">
            <a:xfrm>
              <a:off x="7348538" y="2379663"/>
              <a:ext cx="95250" cy="169863"/>
            </a:xfrm>
            <a:custGeom>
              <a:avLst/>
              <a:gdLst/>
              <a:ahLst/>
              <a:cxnLst>
                <a:cxn ang="0">
                  <a:pos x="34" y="0"/>
                </a:cxn>
                <a:cxn ang="0">
                  <a:pos x="41"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2" y="98"/>
                </a:cxn>
                <a:cxn ang="0">
                  <a:pos x="54" y="102"/>
                </a:cxn>
                <a:cxn ang="0">
                  <a:pos x="54" y="104"/>
                </a:cxn>
                <a:cxn ang="0">
                  <a:pos x="55" y="105"/>
                </a:cxn>
                <a:cxn ang="0">
                  <a:pos x="49" y="106"/>
                </a:cxn>
                <a:cxn ang="0">
                  <a:pos x="36" y="107"/>
                </a:cxn>
                <a:cxn ang="0">
                  <a:pos x="44" y="93"/>
                </a:cxn>
                <a:cxn ang="0">
                  <a:pos x="32" y="65"/>
                </a:cxn>
                <a:cxn ang="0">
                  <a:pos x="33" y="60"/>
                </a:cxn>
                <a:cxn ang="0">
                  <a:pos x="28" y="60"/>
                </a:cxn>
                <a:cxn ang="0">
                  <a:pos x="23" y="59"/>
                </a:cxn>
                <a:cxn ang="0">
                  <a:pos x="28" y="65"/>
                </a:cxn>
                <a:cxn ang="0">
                  <a:pos x="30" y="107"/>
                </a:cxn>
                <a:cxn ang="0">
                  <a:pos x="17" y="107"/>
                </a:cxn>
                <a:cxn ang="0">
                  <a:pos x="5" y="106"/>
                </a:cxn>
                <a:cxn ang="0">
                  <a:pos x="6" y="105"/>
                </a:cxn>
                <a:cxn ang="0">
                  <a:pos x="6" y="103"/>
                </a:cxn>
                <a:cxn ang="0">
                  <a:pos x="6" y="102"/>
                </a:cxn>
                <a:cxn ang="0">
                  <a:pos x="8" y="94"/>
                </a:cxn>
                <a:cxn ang="0">
                  <a:pos x="8" y="85"/>
                </a:cxn>
                <a:cxn ang="0">
                  <a:pos x="6" y="77"/>
                </a:cxn>
                <a:cxn ang="0">
                  <a:pos x="2" y="69"/>
                </a:cxn>
                <a:cxn ang="0">
                  <a:pos x="4" y="62"/>
                </a:cxn>
                <a:cxn ang="0">
                  <a:pos x="13" y="58"/>
                </a:cxn>
                <a:cxn ang="0">
                  <a:pos x="14" y="54"/>
                </a:cxn>
                <a:cxn ang="0">
                  <a:pos x="9" y="48"/>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1"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8"/>
                  </a:lnTo>
                  <a:lnTo>
                    <a:pt x="48" y="51"/>
                  </a:lnTo>
                  <a:lnTo>
                    <a:pt x="45"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2" y="98"/>
                  </a:lnTo>
                  <a:lnTo>
                    <a:pt x="53"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3" y="60"/>
                  </a:lnTo>
                  <a:lnTo>
                    <a:pt x="30" y="61"/>
                  </a:lnTo>
                  <a:lnTo>
                    <a:pt x="28" y="60"/>
                  </a:lnTo>
                  <a:lnTo>
                    <a:pt x="25" y="60"/>
                  </a:lnTo>
                  <a:lnTo>
                    <a:pt x="23" y="59"/>
                  </a:lnTo>
                  <a:lnTo>
                    <a:pt x="28" y="65"/>
                  </a:lnTo>
                  <a:lnTo>
                    <a:pt x="28" y="65"/>
                  </a:lnTo>
                  <a:lnTo>
                    <a:pt x="16" y="93"/>
                  </a:lnTo>
                  <a:lnTo>
                    <a:pt x="30" y="107"/>
                  </a:lnTo>
                  <a:lnTo>
                    <a:pt x="23" y="107"/>
                  </a:lnTo>
                  <a:lnTo>
                    <a:pt x="17" y="107"/>
                  </a:lnTo>
                  <a:lnTo>
                    <a:pt x="11" y="106"/>
                  </a:lnTo>
                  <a:lnTo>
                    <a:pt x="5" y="106"/>
                  </a:lnTo>
                  <a:lnTo>
                    <a:pt x="5" y="105"/>
                  </a:lnTo>
                  <a:lnTo>
                    <a:pt x="6"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1" y="51"/>
                  </a:lnTo>
                  <a:lnTo>
                    <a:pt x="9" y="48"/>
                  </a:lnTo>
                  <a:lnTo>
                    <a:pt x="7" y="44"/>
                  </a:lnTo>
                  <a:lnTo>
                    <a:pt x="5" y="40"/>
                  </a:lnTo>
                  <a:lnTo>
                    <a:pt x="4" y="36"/>
                  </a:lnTo>
                  <a:lnTo>
                    <a:pt x="3" y="32"/>
                  </a:lnTo>
                  <a:lnTo>
                    <a:pt x="2"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63"/>
            <p:cNvSpPr>
              <a:spLocks/>
            </p:cNvSpPr>
            <p:nvPr/>
          </p:nvSpPr>
          <p:spPr bwMode="auto">
            <a:xfrm>
              <a:off x="7542213" y="2379663"/>
              <a:ext cx="95250" cy="169863"/>
            </a:xfrm>
            <a:custGeom>
              <a:avLst/>
              <a:gdLst/>
              <a:ahLst/>
              <a:cxnLst>
                <a:cxn ang="0">
                  <a:pos x="34" y="0"/>
                </a:cxn>
                <a:cxn ang="0">
                  <a:pos x="42" y="2"/>
                </a:cxn>
                <a:cxn ang="0">
                  <a:pos x="48" y="6"/>
                </a:cxn>
                <a:cxn ang="0">
                  <a:pos x="53" y="12"/>
                </a:cxn>
                <a:cxn ang="0">
                  <a:pos x="56" y="19"/>
                </a:cxn>
                <a:cxn ang="0">
                  <a:pos x="57" y="27"/>
                </a:cxn>
                <a:cxn ang="0">
                  <a:pos x="56" y="36"/>
                </a:cxn>
                <a:cxn ang="0">
                  <a:pos x="53" y="44"/>
                </a:cxn>
                <a:cxn ang="0">
                  <a:pos x="48" y="51"/>
                </a:cxn>
                <a:cxn ang="0">
                  <a:pos x="42" y="56"/>
                </a:cxn>
                <a:cxn ang="0">
                  <a:pos x="52" y="60"/>
                </a:cxn>
                <a:cxn ang="0">
                  <a:pos x="60" y="65"/>
                </a:cxn>
                <a:cxn ang="0">
                  <a:pos x="56" y="73"/>
                </a:cxn>
                <a:cxn ang="0">
                  <a:pos x="53" y="81"/>
                </a:cxn>
                <a:cxn ang="0">
                  <a:pos x="52" y="90"/>
                </a:cxn>
                <a:cxn ang="0">
                  <a:pos x="53" y="98"/>
                </a:cxn>
                <a:cxn ang="0">
                  <a:pos x="54" y="102"/>
                </a:cxn>
                <a:cxn ang="0">
                  <a:pos x="54" y="104"/>
                </a:cxn>
                <a:cxn ang="0">
                  <a:pos x="55" y="105"/>
                </a:cxn>
                <a:cxn ang="0">
                  <a:pos x="49" y="106"/>
                </a:cxn>
                <a:cxn ang="0">
                  <a:pos x="36" y="107"/>
                </a:cxn>
                <a:cxn ang="0">
                  <a:pos x="44" y="93"/>
                </a:cxn>
                <a:cxn ang="0">
                  <a:pos x="32" y="65"/>
                </a:cxn>
                <a:cxn ang="0">
                  <a:pos x="35" y="60"/>
                </a:cxn>
                <a:cxn ang="0">
                  <a:pos x="30" y="61"/>
                </a:cxn>
                <a:cxn ang="0">
                  <a:pos x="23" y="59"/>
                </a:cxn>
                <a:cxn ang="0">
                  <a:pos x="28" y="65"/>
                </a:cxn>
                <a:cxn ang="0">
                  <a:pos x="30" y="107"/>
                </a:cxn>
                <a:cxn ang="0">
                  <a:pos x="17" y="107"/>
                </a:cxn>
                <a:cxn ang="0">
                  <a:pos x="5" y="106"/>
                </a:cxn>
                <a:cxn ang="0">
                  <a:pos x="5" y="105"/>
                </a:cxn>
                <a:cxn ang="0">
                  <a:pos x="6" y="103"/>
                </a:cxn>
                <a:cxn ang="0">
                  <a:pos x="6" y="102"/>
                </a:cxn>
                <a:cxn ang="0">
                  <a:pos x="8" y="94"/>
                </a:cxn>
                <a:cxn ang="0">
                  <a:pos x="8" y="85"/>
                </a:cxn>
                <a:cxn ang="0">
                  <a:pos x="6" y="77"/>
                </a:cxn>
                <a:cxn ang="0">
                  <a:pos x="2" y="69"/>
                </a:cxn>
                <a:cxn ang="0">
                  <a:pos x="4" y="62"/>
                </a:cxn>
                <a:cxn ang="0">
                  <a:pos x="13" y="58"/>
                </a:cxn>
                <a:cxn ang="0">
                  <a:pos x="14" y="54"/>
                </a:cxn>
                <a:cxn ang="0">
                  <a:pos x="9" y="47"/>
                </a:cxn>
                <a:cxn ang="0">
                  <a:pos x="5" y="40"/>
                </a:cxn>
                <a:cxn ang="0">
                  <a:pos x="3" y="32"/>
                </a:cxn>
                <a:cxn ang="0">
                  <a:pos x="3" y="23"/>
                </a:cxn>
                <a:cxn ang="0">
                  <a:pos x="5" y="16"/>
                </a:cxn>
                <a:cxn ang="0">
                  <a:pos x="9" y="9"/>
                </a:cxn>
                <a:cxn ang="0">
                  <a:pos x="15" y="4"/>
                </a:cxn>
                <a:cxn ang="0">
                  <a:pos x="22" y="1"/>
                </a:cxn>
                <a:cxn ang="0">
                  <a:pos x="30" y="0"/>
                </a:cxn>
              </a:cxnLst>
              <a:rect l="0" t="0" r="r" b="b"/>
              <a:pathLst>
                <a:path w="60" h="107">
                  <a:moveTo>
                    <a:pt x="30" y="0"/>
                  </a:moveTo>
                  <a:lnTo>
                    <a:pt x="34" y="0"/>
                  </a:lnTo>
                  <a:lnTo>
                    <a:pt x="38" y="1"/>
                  </a:lnTo>
                  <a:lnTo>
                    <a:pt x="42" y="2"/>
                  </a:lnTo>
                  <a:lnTo>
                    <a:pt x="45" y="4"/>
                  </a:lnTo>
                  <a:lnTo>
                    <a:pt x="48" y="6"/>
                  </a:lnTo>
                  <a:lnTo>
                    <a:pt x="51" y="9"/>
                  </a:lnTo>
                  <a:lnTo>
                    <a:pt x="53" y="12"/>
                  </a:lnTo>
                  <a:lnTo>
                    <a:pt x="55" y="16"/>
                  </a:lnTo>
                  <a:lnTo>
                    <a:pt x="56" y="19"/>
                  </a:lnTo>
                  <a:lnTo>
                    <a:pt x="57" y="23"/>
                  </a:lnTo>
                  <a:lnTo>
                    <a:pt x="57" y="27"/>
                  </a:lnTo>
                  <a:lnTo>
                    <a:pt x="57" y="32"/>
                  </a:lnTo>
                  <a:lnTo>
                    <a:pt x="56" y="36"/>
                  </a:lnTo>
                  <a:lnTo>
                    <a:pt x="55" y="40"/>
                  </a:lnTo>
                  <a:lnTo>
                    <a:pt x="53" y="44"/>
                  </a:lnTo>
                  <a:lnTo>
                    <a:pt x="51" y="47"/>
                  </a:lnTo>
                  <a:lnTo>
                    <a:pt x="48" y="51"/>
                  </a:lnTo>
                  <a:lnTo>
                    <a:pt x="46" y="54"/>
                  </a:lnTo>
                  <a:lnTo>
                    <a:pt x="42" y="56"/>
                  </a:lnTo>
                  <a:lnTo>
                    <a:pt x="47" y="58"/>
                  </a:lnTo>
                  <a:lnTo>
                    <a:pt x="52" y="60"/>
                  </a:lnTo>
                  <a:lnTo>
                    <a:pt x="56" y="62"/>
                  </a:lnTo>
                  <a:lnTo>
                    <a:pt x="60" y="65"/>
                  </a:lnTo>
                  <a:lnTo>
                    <a:pt x="58" y="69"/>
                  </a:lnTo>
                  <a:lnTo>
                    <a:pt x="56" y="73"/>
                  </a:lnTo>
                  <a:lnTo>
                    <a:pt x="54" y="77"/>
                  </a:lnTo>
                  <a:lnTo>
                    <a:pt x="53" y="81"/>
                  </a:lnTo>
                  <a:lnTo>
                    <a:pt x="52" y="85"/>
                  </a:lnTo>
                  <a:lnTo>
                    <a:pt x="52" y="90"/>
                  </a:lnTo>
                  <a:lnTo>
                    <a:pt x="52" y="94"/>
                  </a:lnTo>
                  <a:lnTo>
                    <a:pt x="53" y="98"/>
                  </a:lnTo>
                  <a:lnTo>
                    <a:pt x="54" y="102"/>
                  </a:lnTo>
                  <a:lnTo>
                    <a:pt x="54" y="102"/>
                  </a:lnTo>
                  <a:lnTo>
                    <a:pt x="54" y="103"/>
                  </a:lnTo>
                  <a:lnTo>
                    <a:pt x="54" y="104"/>
                  </a:lnTo>
                  <a:lnTo>
                    <a:pt x="54" y="105"/>
                  </a:lnTo>
                  <a:lnTo>
                    <a:pt x="55" y="105"/>
                  </a:lnTo>
                  <a:lnTo>
                    <a:pt x="55" y="106"/>
                  </a:lnTo>
                  <a:lnTo>
                    <a:pt x="49" y="106"/>
                  </a:lnTo>
                  <a:lnTo>
                    <a:pt x="43" y="107"/>
                  </a:lnTo>
                  <a:lnTo>
                    <a:pt x="36" y="107"/>
                  </a:lnTo>
                  <a:lnTo>
                    <a:pt x="30" y="107"/>
                  </a:lnTo>
                  <a:lnTo>
                    <a:pt x="44" y="93"/>
                  </a:lnTo>
                  <a:lnTo>
                    <a:pt x="32" y="65"/>
                  </a:lnTo>
                  <a:lnTo>
                    <a:pt x="32" y="65"/>
                  </a:lnTo>
                  <a:lnTo>
                    <a:pt x="37" y="59"/>
                  </a:lnTo>
                  <a:lnTo>
                    <a:pt x="35" y="60"/>
                  </a:lnTo>
                  <a:lnTo>
                    <a:pt x="32" y="60"/>
                  </a:lnTo>
                  <a:lnTo>
                    <a:pt x="30" y="61"/>
                  </a:lnTo>
                  <a:lnTo>
                    <a:pt x="26" y="60"/>
                  </a:lnTo>
                  <a:lnTo>
                    <a:pt x="23" y="59"/>
                  </a:lnTo>
                  <a:lnTo>
                    <a:pt x="28" y="65"/>
                  </a:lnTo>
                  <a:lnTo>
                    <a:pt x="28" y="65"/>
                  </a:lnTo>
                  <a:lnTo>
                    <a:pt x="16" y="93"/>
                  </a:lnTo>
                  <a:lnTo>
                    <a:pt x="30" y="107"/>
                  </a:lnTo>
                  <a:lnTo>
                    <a:pt x="24" y="107"/>
                  </a:lnTo>
                  <a:lnTo>
                    <a:pt x="17" y="107"/>
                  </a:lnTo>
                  <a:lnTo>
                    <a:pt x="11" y="106"/>
                  </a:lnTo>
                  <a:lnTo>
                    <a:pt x="5" y="106"/>
                  </a:lnTo>
                  <a:lnTo>
                    <a:pt x="5" y="105"/>
                  </a:lnTo>
                  <a:lnTo>
                    <a:pt x="5" y="105"/>
                  </a:lnTo>
                  <a:lnTo>
                    <a:pt x="6" y="104"/>
                  </a:lnTo>
                  <a:lnTo>
                    <a:pt x="6" y="103"/>
                  </a:lnTo>
                  <a:lnTo>
                    <a:pt x="6" y="102"/>
                  </a:lnTo>
                  <a:lnTo>
                    <a:pt x="6" y="102"/>
                  </a:lnTo>
                  <a:lnTo>
                    <a:pt x="7" y="98"/>
                  </a:lnTo>
                  <a:lnTo>
                    <a:pt x="8" y="94"/>
                  </a:lnTo>
                  <a:lnTo>
                    <a:pt x="8" y="90"/>
                  </a:lnTo>
                  <a:lnTo>
                    <a:pt x="8" y="85"/>
                  </a:lnTo>
                  <a:lnTo>
                    <a:pt x="7" y="81"/>
                  </a:lnTo>
                  <a:lnTo>
                    <a:pt x="6" y="77"/>
                  </a:lnTo>
                  <a:lnTo>
                    <a:pt x="4" y="73"/>
                  </a:lnTo>
                  <a:lnTo>
                    <a:pt x="2" y="69"/>
                  </a:lnTo>
                  <a:lnTo>
                    <a:pt x="0" y="65"/>
                  </a:lnTo>
                  <a:lnTo>
                    <a:pt x="4" y="62"/>
                  </a:lnTo>
                  <a:lnTo>
                    <a:pt x="8" y="60"/>
                  </a:lnTo>
                  <a:lnTo>
                    <a:pt x="13" y="58"/>
                  </a:lnTo>
                  <a:lnTo>
                    <a:pt x="18" y="56"/>
                  </a:lnTo>
                  <a:lnTo>
                    <a:pt x="14" y="54"/>
                  </a:lnTo>
                  <a:lnTo>
                    <a:pt x="12" y="51"/>
                  </a:lnTo>
                  <a:lnTo>
                    <a:pt x="9" y="47"/>
                  </a:lnTo>
                  <a:lnTo>
                    <a:pt x="7" y="44"/>
                  </a:lnTo>
                  <a:lnTo>
                    <a:pt x="5" y="40"/>
                  </a:lnTo>
                  <a:lnTo>
                    <a:pt x="4" y="36"/>
                  </a:lnTo>
                  <a:lnTo>
                    <a:pt x="3" y="32"/>
                  </a:lnTo>
                  <a:lnTo>
                    <a:pt x="3" y="27"/>
                  </a:lnTo>
                  <a:lnTo>
                    <a:pt x="3" y="23"/>
                  </a:lnTo>
                  <a:lnTo>
                    <a:pt x="4" y="19"/>
                  </a:lnTo>
                  <a:lnTo>
                    <a:pt x="5" y="16"/>
                  </a:lnTo>
                  <a:lnTo>
                    <a:pt x="7" y="12"/>
                  </a:lnTo>
                  <a:lnTo>
                    <a:pt x="9" y="9"/>
                  </a:lnTo>
                  <a:lnTo>
                    <a:pt x="12" y="6"/>
                  </a:lnTo>
                  <a:lnTo>
                    <a:pt x="15" y="4"/>
                  </a:lnTo>
                  <a:lnTo>
                    <a:pt x="18" y="2"/>
                  </a:lnTo>
                  <a:lnTo>
                    <a:pt x="22" y="1"/>
                  </a:lnTo>
                  <a:lnTo>
                    <a:pt x="26" y="0"/>
                  </a:ln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564"/>
            <p:cNvSpPr>
              <a:spLocks noEditPoints="1"/>
            </p:cNvSpPr>
            <p:nvPr/>
          </p:nvSpPr>
          <p:spPr bwMode="auto">
            <a:xfrm>
              <a:off x="721518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5" y="98"/>
                </a:cxn>
                <a:cxn ang="0">
                  <a:pos x="105" y="103"/>
                </a:cxn>
                <a:cxn ang="0">
                  <a:pos x="103" y="106"/>
                </a:cxn>
                <a:cxn ang="0">
                  <a:pos x="98" y="109"/>
                </a:cxn>
                <a:cxn ang="0">
                  <a:pos x="91" y="111"/>
                </a:cxn>
                <a:cxn ang="0">
                  <a:pos x="83" y="113"/>
                </a:cxn>
                <a:cxn ang="0">
                  <a:pos x="74" y="114"/>
                </a:cxn>
                <a:cxn ang="0">
                  <a:pos x="63"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4"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5" y="98"/>
                  </a:lnTo>
                  <a:lnTo>
                    <a:pt x="106" y="101"/>
                  </a:lnTo>
                  <a:lnTo>
                    <a:pt x="105"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3"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7"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4"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8" y="14"/>
                  </a:lnTo>
                  <a:lnTo>
                    <a:pt x="31" y="10"/>
                  </a:lnTo>
                  <a:lnTo>
                    <a:pt x="34" y="7"/>
                  </a:lnTo>
                  <a:lnTo>
                    <a:pt x="37" y="5"/>
                  </a:lnTo>
                  <a:lnTo>
                    <a:pt x="41" y="3"/>
                  </a:lnTo>
                  <a:lnTo>
                    <a:pt x="44"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565"/>
            <p:cNvSpPr>
              <a:spLocks noEditPoints="1"/>
            </p:cNvSpPr>
            <p:nvPr/>
          </p:nvSpPr>
          <p:spPr bwMode="auto">
            <a:xfrm>
              <a:off x="7408863"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5" y="65"/>
                </a:cxn>
                <a:cxn ang="0">
                  <a:pos x="50" y="65"/>
                </a:cxn>
                <a:cxn ang="0">
                  <a:pos x="46" y="64"/>
                </a:cxn>
                <a:cxn ang="0">
                  <a:pos x="51" y="69"/>
                </a:cxn>
                <a:cxn ang="0">
                  <a:pos x="53" y="115"/>
                </a:cxn>
                <a:cxn ang="0">
                  <a:pos x="42"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6"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7"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8" y="113"/>
                  </a:lnTo>
                  <a:lnTo>
                    <a:pt x="74" y="114"/>
                  </a:lnTo>
                  <a:lnTo>
                    <a:pt x="69" y="114"/>
                  </a:lnTo>
                  <a:lnTo>
                    <a:pt x="64" y="115"/>
                  </a:lnTo>
                  <a:lnTo>
                    <a:pt x="58" y="115"/>
                  </a:lnTo>
                  <a:lnTo>
                    <a:pt x="53" y="115"/>
                  </a:lnTo>
                  <a:lnTo>
                    <a:pt x="68" y="100"/>
                  </a:lnTo>
                  <a:lnTo>
                    <a:pt x="55" y="69"/>
                  </a:lnTo>
                  <a:lnTo>
                    <a:pt x="55" y="69"/>
                  </a:lnTo>
                  <a:lnTo>
                    <a:pt x="60" y="64"/>
                  </a:lnTo>
                  <a:lnTo>
                    <a:pt x="58" y="64"/>
                  </a:lnTo>
                  <a:lnTo>
                    <a:pt x="55" y="65"/>
                  </a:lnTo>
                  <a:lnTo>
                    <a:pt x="53" y="65"/>
                  </a:lnTo>
                  <a:lnTo>
                    <a:pt x="50" y="65"/>
                  </a:lnTo>
                  <a:lnTo>
                    <a:pt x="48" y="64"/>
                  </a:lnTo>
                  <a:lnTo>
                    <a:pt x="46" y="64"/>
                  </a:lnTo>
                  <a:lnTo>
                    <a:pt x="50" y="69"/>
                  </a:lnTo>
                  <a:lnTo>
                    <a:pt x="51" y="69"/>
                  </a:lnTo>
                  <a:lnTo>
                    <a:pt x="38" y="100"/>
                  </a:lnTo>
                  <a:lnTo>
                    <a:pt x="53" y="115"/>
                  </a:lnTo>
                  <a:lnTo>
                    <a:pt x="48" y="115"/>
                  </a:lnTo>
                  <a:lnTo>
                    <a:pt x="42"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1" y="52"/>
                  </a:lnTo>
                  <a:lnTo>
                    <a:pt x="29" y="49"/>
                  </a:lnTo>
                  <a:lnTo>
                    <a:pt x="27" y="45"/>
                  </a:lnTo>
                  <a:lnTo>
                    <a:pt x="26" y="41"/>
                  </a:lnTo>
                  <a:lnTo>
                    <a:pt x="25" y="38"/>
                  </a:lnTo>
                  <a:lnTo>
                    <a:pt x="24" y="34"/>
                  </a:lnTo>
                  <a:lnTo>
                    <a:pt x="24" y="30"/>
                  </a:lnTo>
                  <a:lnTo>
                    <a:pt x="24" y="25"/>
                  </a:lnTo>
                  <a:lnTo>
                    <a:pt x="25" y="21"/>
                  </a:lnTo>
                  <a:lnTo>
                    <a:pt x="26" y="17"/>
                  </a:lnTo>
                  <a:lnTo>
                    <a:pt x="29"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566"/>
            <p:cNvSpPr>
              <a:spLocks noEditPoints="1"/>
            </p:cNvSpPr>
            <p:nvPr/>
          </p:nvSpPr>
          <p:spPr bwMode="auto">
            <a:xfrm>
              <a:off x="7602538" y="2474913"/>
              <a:ext cx="168275" cy="182563"/>
            </a:xfrm>
            <a:custGeom>
              <a:avLst/>
              <a:gdLst/>
              <a:ahLst/>
              <a:cxnLst>
                <a:cxn ang="0">
                  <a:pos x="53" y="115"/>
                </a:cxn>
                <a:cxn ang="0">
                  <a:pos x="53" y="115"/>
                </a:cxn>
                <a:cxn ang="0">
                  <a:pos x="53" y="0"/>
                </a:cxn>
                <a:cxn ang="0">
                  <a:pos x="61" y="1"/>
                </a:cxn>
                <a:cxn ang="0">
                  <a:pos x="69" y="5"/>
                </a:cxn>
                <a:cxn ang="0">
                  <a:pos x="75" y="10"/>
                </a:cxn>
                <a:cxn ang="0">
                  <a:pos x="79" y="17"/>
                </a:cxn>
                <a:cxn ang="0">
                  <a:pos x="82" y="25"/>
                </a:cxn>
                <a:cxn ang="0">
                  <a:pos x="82" y="34"/>
                </a:cxn>
                <a:cxn ang="0">
                  <a:pos x="80" y="41"/>
                </a:cxn>
                <a:cxn ang="0">
                  <a:pos x="77" y="49"/>
                </a:cxn>
                <a:cxn ang="0">
                  <a:pos x="72" y="55"/>
                </a:cxn>
                <a:cxn ang="0">
                  <a:pos x="66" y="61"/>
                </a:cxn>
                <a:cxn ang="0">
                  <a:pos x="76" y="64"/>
                </a:cxn>
                <a:cxn ang="0">
                  <a:pos x="85" y="70"/>
                </a:cxn>
                <a:cxn ang="0">
                  <a:pos x="93" y="76"/>
                </a:cxn>
                <a:cxn ang="0">
                  <a:pos x="99" y="83"/>
                </a:cxn>
                <a:cxn ang="0">
                  <a:pos x="103" y="91"/>
                </a:cxn>
                <a:cxn ang="0">
                  <a:pos x="106" y="98"/>
                </a:cxn>
                <a:cxn ang="0">
                  <a:pos x="106" y="103"/>
                </a:cxn>
                <a:cxn ang="0">
                  <a:pos x="103" y="106"/>
                </a:cxn>
                <a:cxn ang="0">
                  <a:pos x="98" y="109"/>
                </a:cxn>
                <a:cxn ang="0">
                  <a:pos x="91" y="111"/>
                </a:cxn>
                <a:cxn ang="0">
                  <a:pos x="83" y="113"/>
                </a:cxn>
                <a:cxn ang="0">
                  <a:pos x="74" y="114"/>
                </a:cxn>
                <a:cxn ang="0">
                  <a:pos x="64" y="115"/>
                </a:cxn>
                <a:cxn ang="0">
                  <a:pos x="53" y="115"/>
                </a:cxn>
                <a:cxn ang="0">
                  <a:pos x="55" y="69"/>
                </a:cxn>
                <a:cxn ang="0">
                  <a:pos x="60" y="64"/>
                </a:cxn>
                <a:cxn ang="0">
                  <a:pos x="56" y="65"/>
                </a:cxn>
                <a:cxn ang="0">
                  <a:pos x="51" y="65"/>
                </a:cxn>
                <a:cxn ang="0">
                  <a:pos x="46" y="64"/>
                </a:cxn>
                <a:cxn ang="0">
                  <a:pos x="51" y="69"/>
                </a:cxn>
                <a:cxn ang="0">
                  <a:pos x="53" y="115"/>
                </a:cxn>
                <a:cxn ang="0">
                  <a:pos x="43" y="115"/>
                </a:cxn>
                <a:cxn ang="0">
                  <a:pos x="32" y="114"/>
                </a:cxn>
                <a:cxn ang="0">
                  <a:pos x="23" y="113"/>
                </a:cxn>
                <a:cxn ang="0">
                  <a:pos x="15" y="111"/>
                </a:cxn>
                <a:cxn ang="0">
                  <a:pos x="8" y="109"/>
                </a:cxn>
                <a:cxn ang="0">
                  <a:pos x="3" y="106"/>
                </a:cxn>
                <a:cxn ang="0">
                  <a:pos x="0" y="103"/>
                </a:cxn>
                <a:cxn ang="0">
                  <a:pos x="0" y="98"/>
                </a:cxn>
                <a:cxn ang="0">
                  <a:pos x="3" y="91"/>
                </a:cxn>
                <a:cxn ang="0">
                  <a:pos x="7" y="83"/>
                </a:cxn>
                <a:cxn ang="0">
                  <a:pos x="13" y="76"/>
                </a:cxn>
                <a:cxn ang="0">
                  <a:pos x="21" y="70"/>
                </a:cxn>
                <a:cxn ang="0">
                  <a:pos x="30" y="64"/>
                </a:cxn>
                <a:cxn ang="0">
                  <a:pos x="40" y="61"/>
                </a:cxn>
                <a:cxn ang="0">
                  <a:pos x="34" y="55"/>
                </a:cxn>
                <a:cxn ang="0">
                  <a:pos x="29" y="49"/>
                </a:cxn>
                <a:cxn ang="0">
                  <a:pos x="26" y="41"/>
                </a:cxn>
                <a:cxn ang="0">
                  <a:pos x="24" y="34"/>
                </a:cxn>
                <a:cxn ang="0">
                  <a:pos x="24" y="25"/>
                </a:cxn>
                <a:cxn ang="0">
                  <a:pos x="27" y="17"/>
                </a:cxn>
                <a:cxn ang="0">
                  <a:pos x="31" y="10"/>
                </a:cxn>
                <a:cxn ang="0">
                  <a:pos x="37" y="5"/>
                </a:cxn>
                <a:cxn ang="0">
                  <a:pos x="45" y="1"/>
                </a:cxn>
                <a:cxn ang="0">
                  <a:pos x="53" y="0"/>
                </a:cxn>
              </a:cxnLst>
              <a:rect l="0" t="0" r="r" b="b"/>
              <a:pathLst>
                <a:path w="106" h="115">
                  <a:moveTo>
                    <a:pt x="53" y="115"/>
                  </a:moveTo>
                  <a:lnTo>
                    <a:pt x="53" y="115"/>
                  </a:lnTo>
                  <a:lnTo>
                    <a:pt x="53" y="115"/>
                  </a:lnTo>
                  <a:lnTo>
                    <a:pt x="53" y="115"/>
                  </a:lnTo>
                  <a:lnTo>
                    <a:pt x="53" y="115"/>
                  </a:lnTo>
                  <a:close/>
                  <a:moveTo>
                    <a:pt x="53" y="0"/>
                  </a:moveTo>
                  <a:lnTo>
                    <a:pt x="57" y="0"/>
                  </a:lnTo>
                  <a:lnTo>
                    <a:pt x="61" y="1"/>
                  </a:lnTo>
                  <a:lnTo>
                    <a:pt x="65" y="3"/>
                  </a:lnTo>
                  <a:lnTo>
                    <a:pt x="69" y="5"/>
                  </a:lnTo>
                  <a:lnTo>
                    <a:pt x="72" y="7"/>
                  </a:lnTo>
                  <a:lnTo>
                    <a:pt x="75" y="10"/>
                  </a:lnTo>
                  <a:lnTo>
                    <a:pt x="78" y="14"/>
                  </a:lnTo>
                  <a:lnTo>
                    <a:pt x="79" y="17"/>
                  </a:lnTo>
                  <a:lnTo>
                    <a:pt x="81" y="21"/>
                  </a:lnTo>
                  <a:lnTo>
                    <a:pt x="82" y="25"/>
                  </a:lnTo>
                  <a:lnTo>
                    <a:pt x="82" y="30"/>
                  </a:lnTo>
                  <a:lnTo>
                    <a:pt x="82" y="34"/>
                  </a:lnTo>
                  <a:lnTo>
                    <a:pt x="81" y="38"/>
                  </a:lnTo>
                  <a:lnTo>
                    <a:pt x="80" y="41"/>
                  </a:lnTo>
                  <a:lnTo>
                    <a:pt x="79" y="45"/>
                  </a:lnTo>
                  <a:lnTo>
                    <a:pt x="77" y="49"/>
                  </a:lnTo>
                  <a:lnTo>
                    <a:pt x="74" y="52"/>
                  </a:lnTo>
                  <a:lnTo>
                    <a:pt x="72" y="55"/>
                  </a:lnTo>
                  <a:lnTo>
                    <a:pt x="69" y="58"/>
                  </a:lnTo>
                  <a:lnTo>
                    <a:pt x="66" y="61"/>
                  </a:lnTo>
                  <a:lnTo>
                    <a:pt x="71" y="62"/>
                  </a:lnTo>
                  <a:lnTo>
                    <a:pt x="76" y="64"/>
                  </a:lnTo>
                  <a:lnTo>
                    <a:pt x="81" y="67"/>
                  </a:lnTo>
                  <a:lnTo>
                    <a:pt x="85" y="70"/>
                  </a:lnTo>
                  <a:lnTo>
                    <a:pt x="89" y="73"/>
                  </a:lnTo>
                  <a:lnTo>
                    <a:pt x="93" y="76"/>
                  </a:lnTo>
                  <a:lnTo>
                    <a:pt x="96" y="80"/>
                  </a:lnTo>
                  <a:lnTo>
                    <a:pt x="99" y="83"/>
                  </a:lnTo>
                  <a:lnTo>
                    <a:pt x="101" y="87"/>
                  </a:lnTo>
                  <a:lnTo>
                    <a:pt x="103" y="91"/>
                  </a:lnTo>
                  <a:lnTo>
                    <a:pt x="105" y="94"/>
                  </a:lnTo>
                  <a:lnTo>
                    <a:pt x="106" y="98"/>
                  </a:lnTo>
                  <a:lnTo>
                    <a:pt x="106" y="101"/>
                  </a:lnTo>
                  <a:lnTo>
                    <a:pt x="106" y="103"/>
                  </a:lnTo>
                  <a:lnTo>
                    <a:pt x="105" y="105"/>
                  </a:lnTo>
                  <a:lnTo>
                    <a:pt x="103" y="106"/>
                  </a:lnTo>
                  <a:lnTo>
                    <a:pt x="101" y="108"/>
                  </a:lnTo>
                  <a:lnTo>
                    <a:pt x="98" y="109"/>
                  </a:lnTo>
                  <a:lnTo>
                    <a:pt x="95" y="110"/>
                  </a:lnTo>
                  <a:lnTo>
                    <a:pt x="91" y="111"/>
                  </a:lnTo>
                  <a:lnTo>
                    <a:pt x="87" y="112"/>
                  </a:lnTo>
                  <a:lnTo>
                    <a:pt x="83" y="113"/>
                  </a:lnTo>
                  <a:lnTo>
                    <a:pt x="79" y="113"/>
                  </a:lnTo>
                  <a:lnTo>
                    <a:pt x="74" y="114"/>
                  </a:lnTo>
                  <a:lnTo>
                    <a:pt x="69" y="114"/>
                  </a:lnTo>
                  <a:lnTo>
                    <a:pt x="64" y="115"/>
                  </a:lnTo>
                  <a:lnTo>
                    <a:pt x="58" y="115"/>
                  </a:lnTo>
                  <a:lnTo>
                    <a:pt x="53" y="115"/>
                  </a:lnTo>
                  <a:lnTo>
                    <a:pt x="68" y="100"/>
                  </a:lnTo>
                  <a:lnTo>
                    <a:pt x="55" y="69"/>
                  </a:lnTo>
                  <a:lnTo>
                    <a:pt x="56" y="69"/>
                  </a:lnTo>
                  <a:lnTo>
                    <a:pt x="60" y="64"/>
                  </a:lnTo>
                  <a:lnTo>
                    <a:pt x="58" y="64"/>
                  </a:lnTo>
                  <a:lnTo>
                    <a:pt x="56" y="65"/>
                  </a:lnTo>
                  <a:lnTo>
                    <a:pt x="53" y="65"/>
                  </a:lnTo>
                  <a:lnTo>
                    <a:pt x="51" y="65"/>
                  </a:lnTo>
                  <a:lnTo>
                    <a:pt x="48" y="64"/>
                  </a:lnTo>
                  <a:lnTo>
                    <a:pt x="46" y="64"/>
                  </a:lnTo>
                  <a:lnTo>
                    <a:pt x="51" y="69"/>
                  </a:lnTo>
                  <a:lnTo>
                    <a:pt x="51" y="69"/>
                  </a:lnTo>
                  <a:lnTo>
                    <a:pt x="38" y="100"/>
                  </a:lnTo>
                  <a:lnTo>
                    <a:pt x="53" y="115"/>
                  </a:lnTo>
                  <a:lnTo>
                    <a:pt x="48" y="115"/>
                  </a:lnTo>
                  <a:lnTo>
                    <a:pt x="43" y="115"/>
                  </a:lnTo>
                  <a:lnTo>
                    <a:pt x="37" y="114"/>
                  </a:lnTo>
                  <a:lnTo>
                    <a:pt x="32" y="114"/>
                  </a:lnTo>
                  <a:lnTo>
                    <a:pt x="28" y="113"/>
                  </a:lnTo>
                  <a:lnTo>
                    <a:pt x="23" y="113"/>
                  </a:lnTo>
                  <a:lnTo>
                    <a:pt x="19" y="112"/>
                  </a:lnTo>
                  <a:lnTo>
                    <a:pt x="15" y="111"/>
                  </a:lnTo>
                  <a:lnTo>
                    <a:pt x="11" y="110"/>
                  </a:lnTo>
                  <a:lnTo>
                    <a:pt x="8" y="109"/>
                  </a:lnTo>
                  <a:lnTo>
                    <a:pt x="5" y="108"/>
                  </a:lnTo>
                  <a:lnTo>
                    <a:pt x="3" y="106"/>
                  </a:lnTo>
                  <a:lnTo>
                    <a:pt x="1" y="105"/>
                  </a:lnTo>
                  <a:lnTo>
                    <a:pt x="0" y="103"/>
                  </a:lnTo>
                  <a:lnTo>
                    <a:pt x="0" y="101"/>
                  </a:lnTo>
                  <a:lnTo>
                    <a:pt x="0" y="98"/>
                  </a:lnTo>
                  <a:lnTo>
                    <a:pt x="1" y="94"/>
                  </a:lnTo>
                  <a:lnTo>
                    <a:pt x="3" y="91"/>
                  </a:lnTo>
                  <a:lnTo>
                    <a:pt x="5" y="87"/>
                  </a:lnTo>
                  <a:lnTo>
                    <a:pt x="7" y="83"/>
                  </a:lnTo>
                  <a:lnTo>
                    <a:pt x="10" y="80"/>
                  </a:lnTo>
                  <a:lnTo>
                    <a:pt x="13" y="76"/>
                  </a:lnTo>
                  <a:lnTo>
                    <a:pt x="17" y="73"/>
                  </a:lnTo>
                  <a:lnTo>
                    <a:pt x="21" y="70"/>
                  </a:lnTo>
                  <a:lnTo>
                    <a:pt x="25" y="67"/>
                  </a:lnTo>
                  <a:lnTo>
                    <a:pt x="30" y="64"/>
                  </a:lnTo>
                  <a:lnTo>
                    <a:pt x="35" y="62"/>
                  </a:lnTo>
                  <a:lnTo>
                    <a:pt x="40" y="61"/>
                  </a:lnTo>
                  <a:lnTo>
                    <a:pt x="37" y="58"/>
                  </a:lnTo>
                  <a:lnTo>
                    <a:pt x="34" y="55"/>
                  </a:lnTo>
                  <a:lnTo>
                    <a:pt x="32" y="52"/>
                  </a:lnTo>
                  <a:lnTo>
                    <a:pt x="29" y="49"/>
                  </a:lnTo>
                  <a:lnTo>
                    <a:pt x="27" y="45"/>
                  </a:lnTo>
                  <a:lnTo>
                    <a:pt x="26" y="41"/>
                  </a:lnTo>
                  <a:lnTo>
                    <a:pt x="25" y="38"/>
                  </a:lnTo>
                  <a:lnTo>
                    <a:pt x="24" y="34"/>
                  </a:lnTo>
                  <a:lnTo>
                    <a:pt x="24" y="30"/>
                  </a:lnTo>
                  <a:lnTo>
                    <a:pt x="24" y="25"/>
                  </a:lnTo>
                  <a:lnTo>
                    <a:pt x="25" y="21"/>
                  </a:lnTo>
                  <a:lnTo>
                    <a:pt x="27" y="17"/>
                  </a:lnTo>
                  <a:lnTo>
                    <a:pt x="28" y="14"/>
                  </a:lnTo>
                  <a:lnTo>
                    <a:pt x="31" y="10"/>
                  </a:lnTo>
                  <a:lnTo>
                    <a:pt x="34" y="7"/>
                  </a:lnTo>
                  <a:lnTo>
                    <a:pt x="37" y="5"/>
                  </a:lnTo>
                  <a:lnTo>
                    <a:pt x="41" y="3"/>
                  </a:lnTo>
                  <a:lnTo>
                    <a:pt x="45" y="1"/>
                  </a:lnTo>
                  <a:lnTo>
                    <a:pt x="49" y="0"/>
                  </a:lnTo>
                  <a:lnTo>
                    <a:pt x="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5" name="Group 54"/>
          <p:cNvGrpSpPr/>
          <p:nvPr/>
        </p:nvGrpSpPr>
        <p:grpSpPr>
          <a:xfrm>
            <a:off x="3269577" y="4884182"/>
            <a:ext cx="341313" cy="452967"/>
            <a:chOff x="8143875" y="2368551"/>
            <a:chExt cx="341313" cy="339725"/>
          </a:xfrm>
          <a:solidFill>
            <a:schemeClr val="bg1"/>
          </a:solidFill>
        </p:grpSpPr>
        <p:sp>
          <p:nvSpPr>
            <p:cNvPr id="56" name="Freeform 827"/>
            <p:cNvSpPr>
              <a:spLocks/>
            </p:cNvSpPr>
            <p:nvPr/>
          </p:nvSpPr>
          <p:spPr bwMode="auto">
            <a:xfrm>
              <a:off x="8175625" y="2416176"/>
              <a:ext cx="50800" cy="52388"/>
            </a:xfrm>
            <a:custGeom>
              <a:avLst/>
              <a:gdLst/>
              <a:ahLst/>
              <a:cxnLst>
                <a:cxn ang="0">
                  <a:pos x="16" y="0"/>
                </a:cxn>
                <a:cxn ang="0">
                  <a:pos x="18" y="0"/>
                </a:cxn>
                <a:cxn ang="0">
                  <a:pos x="21" y="0"/>
                </a:cxn>
                <a:cxn ang="0">
                  <a:pos x="23" y="1"/>
                </a:cxn>
                <a:cxn ang="0">
                  <a:pos x="25" y="3"/>
                </a:cxn>
                <a:cxn ang="0">
                  <a:pos x="27" y="4"/>
                </a:cxn>
                <a:cxn ang="0">
                  <a:pos x="28" y="6"/>
                </a:cxn>
                <a:cxn ang="0">
                  <a:pos x="30" y="8"/>
                </a:cxn>
                <a:cxn ang="0">
                  <a:pos x="31" y="10"/>
                </a:cxn>
                <a:cxn ang="0">
                  <a:pos x="31" y="12"/>
                </a:cxn>
                <a:cxn ang="0">
                  <a:pos x="32" y="15"/>
                </a:cxn>
                <a:cxn ang="0">
                  <a:pos x="31" y="17"/>
                </a:cxn>
                <a:cxn ang="0">
                  <a:pos x="31" y="19"/>
                </a:cxn>
                <a:cxn ang="0">
                  <a:pos x="30" y="21"/>
                </a:cxn>
                <a:cxn ang="0">
                  <a:pos x="29" y="23"/>
                </a:cxn>
                <a:cxn ang="0">
                  <a:pos x="28" y="25"/>
                </a:cxn>
                <a:cxn ang="0">
                  <a:pos x="27" y="27"/>
                </a:cxn>
                <a:cxn ang="0">
                  <a:pos x="25" y="29"/>
                </a:cxn>
                <a:cxn ang="0">
                  <a:pos x="24" y="30"/>
                </a:cxn>
                <a:cxn ang="0">
                  <a:pos x="22" y="32"/>
                </a:cxn>
                <a:cxn ang="0">
                  <a:pos x="20" y="32"/>
                </a:cxn>
                <a:cxn ang="0">
                  <a:pos x="18" y="33"/>
                </a:cxn>
                <a:cxn ang="0">
                  <a:pos x="16" y="33"/>
                </a:cxn>
                <a:cxn ang="0">
                  <a:pos x="14" y="33"/>
                </a:cxn>
                <a:cxn ang="0">
                  <a:pos x="12" y="32"/>
                </a:cxn>
                <a:cxn ang="0">
                  <a:pos x="10" y="32"/>
                </a:cxn>
                <a:cxn ang="0">
                  <a:pos x="8" y="30"/>
                </a:cxn>
                <a:cxn ang="0">
                  <a:pos x="6" y="29"/>
                </a:cxn>
                <a:cxn ang="0">
                  <a:pos x="5" y="27"/>
                </a:cxn>
                <a:cxn ang="0">
                  <a:pos x="3" y="25"/>
                </a:cxn>
                <a:cxn ang="0">
                  <a:pos x="2" y="23"/>
                </a:cxn>
                <a:cxn ang="0">
                  <a:pos x="1" y="21"/>
                </a:cxn>
                <a:cxn ang="0">
                  <a:pos x="1" y="19"/>
                </a:cxn>
                <a:cxn ang="0">
                  <a:pos x="0" y="17"/>
                </a:cxn>
                <a:cxn ang="0">
                  <a:pos x="0" y="15"/>
                </a:cxn>
                <a:cxn ang="0">
                  <a:pos x="0" y="12"/>
                </a:cxn>
                <a:cxn ang="0">
                  <a:pos x="1" y="10"/>
                </a:cxn>
                <a:cxn ang="0">
                  <a:pos x="2" y="8"/>
                </a:cxn>
                <a:cxn ang="0">
                  <a:pos x="3" y="6"/>
                </a:cxn>
                <a:cxn ang="0">
                  <a:pos x="5" y="4"/>
                </a:cxn>
                <a:cxn ang="0">
                  <a:pos x="7" y="3"/>
                </a:cxn>
                <a:cxn ang="0">
                  <a:pos x="9" y="1"/>
                </a:cxn>
                <a:cxn ang="0">
                  <a:pos x="11" y="0"/>
                </a:cxn>
                <a:cxn ang="0">
                  <a:pos x="13" y="0"/>
                </a:cxn>
                <a:cxn ang="0">
                  <a:pos x="16" y="0"/>
                </a:cxn>
              </a:cxnLst>
              <a:rect l="0" t="0" r="r" b="b"/>
              <a:pathLst>
                <a:path w="32" h="33">
                  <a:moveTo>
                    <a:pt x="16" y="0"/>
                  </a:moveTo>
                  <a:lnTo>
                    <a:pt x="18" y="0"/>
                  </a:lnTo>
                  <a:lnTo>
                    <a:pt x="21" y="0"/>
                  </a:lnTo>
                  <a:lnTo>
                    <a:pt x="23" y="1"/>
                  </a:lnTo>
                  <a:lnTo>
                    <a:pt x="25" y="3"/>
                  </a:lnTo>
                  <a:lnTo>
                    <a:pt x="27" y="4"/>
                  </a:lnTo>
                  <a:lnTo>
                    <a:pt x="28" y="6"/>
                  </a:lnTo>
                  <a:lnTo>
                    <a:pt x="30" y="8"/>
                  </a:lnTo>
                  <a:lnTo>
                    <a:pt x="31" y="10"/>
                  </a:lnTo>
                  <a:lnTo>
                    <a:pt x="31" y="12"/>
                  </a:lnTo>
                  <a:lnTo>
                    <a:pt x="32" y="15"/>
                  </a:lnTo>
                  <a:lnTo>
                    <a:pt x="31" y="17"/>
                  </a:lnTo>
                  <a:lnTo>
                    <a:pt x="31" y="19"/>
                  </a:lnTo>
                  <a:lnTo>
                    <a:pt x="30" y="21"/>
                  </a:lnTo>
                  <a:lnTo>
                    <a:pt x="29" y="23"/>
                  </a:lnTo>
                  <a:lnTo>
                    <a:pt x="28" y="25"/>
                  </a:lnTo>
                  <a:lnTo>
                    <a:pt x="27" y="27"/>
                  </a:lnTo>
                  <a:lnTo>
                    <a:pt x="25" y="29"/>
                  </a:lnTo>
                  <a:lnTo>
                    <a:pt x="24" y="30"/>
                  </a:lnTo>
                  <a:lnTo>
                    <a:pt x="22" y="32"/>
                  </a:lnTo>
                  <a:lnTo>
                    <a:pt x="20" y="32"/>
                  </a:lnTo>
                  <a:lnTo>
                    <a:pt x="18" y="33"/>
                  </a:lnTo>
                  <a:lnTo>
                    <a:pt x="16" y="33"/>
                  </a:lnTo>
                  <a:lnTo>
                    <a:pt x="14" y="33"/>
                  </a:lnTo>
                  <a:lnTo>
                    <a:pt x="12" y="32"/>
                  </a:lnTo>
                  <a:lnTo>
                    <a:pt x="10" y="32"/>
                  </a:lnTo>
                  <a:lnTo>
                    <a:pt x="8" y="30"/>
                  </a:lnTo>
                  <a:lnTo>
                    <a:pt x="6" y="29"/>
                  </a:lnTo>
                  <a:lnTo>
                    <a:pt x="5" y="27"/>
                  </a:lnTo>
                  <a:lnTo>
                    <a:pt x="3" y="25"/>
                  </a:lnTo>
                  <a:lnTo>
                    <a:pt x="2" y="23"/>
                  </a:lnTo>
                  <a:lnTo>
                    <a:pt x="1" y="21"/>
                  </a:lnTo>
                  <a:lnTo>
                    <a:pt x="1" y="19"/>
                  </a:lnTo>
                  <a:lnTo>
                    <a:pt x="0" y="17"/>
                  </a:lnTo>
                  <a:lnTo>
                    <a:pt x="0" y="15"/>
                  </a:lnTo>
                  <a:lnTo>
                    <a:pt x="0" y="12"/>
                  </a:lnTo>
                  <a:lnTo>
                    <a:pt x="1" y="10"/>
                  </a:lnTo>
                  <a:lnTo>
                    <a:pt x="2" y="8"/>
                  </a:lnTo>
                  <a:lnTo>
                    <a:pt x="3" y="6"/>
                  </a:lnTo>
                  <a:lnTo>
                    <a:pt x="5" y="4"/>
                  </a:lnTo>
                  <a:lnTo>
                    <a:pt x="7" y="3"/>
                  </a:lnTo>
                  <a:lnTo>
                    <a:pt x="9" y="1"/>
                  </a:lnTo>
                  <a:lnTo>
                    <a:pt x="11" y="0"/>
                  </a:lnTo>
                  <a:lnTo>
                    <a:pt x="13" y="0"/>
                  </a:lnTo>
                  <a:lnTo>
                    <a:pt x="1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828"/>
            <p:cNvSpPr>
              <a:spLocks/>
            </p:cNvSpPr>
            <p:nvPr/>
          </p:nvSpPr>
          <p:spPr bwMode="auto">
            <a:xfrm>
              <a:off x="8143875" y="2471738"/>
              <a:ext cx="114300" cy="196850"/>
            </a:xfrm>
            <a:custGeom>
              <a:avLst/>
              <a:gdLst/>
              <a:ahLst/>
              <a:cxnLst>
                <a:cxn ang="0">
                  <a:pos x="35" y="3"/>
                </a:cxn>
                <a:cxn ang="0">
                  <a:pos x="41" y="34"/>
                </a:cxn>
                <a:cxn ang="0">
                  <a:pos x="38" y="0"/>
                </a:cxn>
                <a:cxn ang="0">
                  <a:pos x="46" y="0"/>
                </a:cxn>
                <a:cxn ang="0">
                  <a:pos x="53" y="2"/>
                </a:cxn>
                <a:cxn ang="0">
                  <a:pos x="58" y="3"/>
                </a:cxn>
                <a:cxn ang="0">
                  <a:pos x="62" y="4"/>
                </a:cxn>
                <a:cxn ang="0">
                  <a:pos x="63" y="5"/>
                </a:cxn>
                <a:cxn ang="0">
                  <a:pos x="64" y="5"/>
                </a:cxn>
                <a:cxn ang="0">
                  <a:pos x="65" y="6"/>
                </a:cxn>
                <a:cxn ang="0">
                  <a:pos x="65" y="7"/>
                </a:cxn>
                <a:cxn ang="0">
                  <a:pos x="66" y="8"/>
                </a:cxn>
                <a:cxn ang="0">
                  <a:pos x="67" y="9"/>
                </a:cxn>
                <a:cxn ang="0">
                  <a:pos x="72" y="53"/>
                </a:cxn>
                <a:cxn ang="0">
                  <a:pos x="71" y="57"/>
                </a:cxn>
                <a:cxn ang="0">
                  <a:pos x="68" y="60"/>
                </a:cxn>
                <a:cxn ang="0">
                  <a:pos x="66" y="60"/>
                </a:cxn>
                <a:cxn ang="0">
                  <a:pos x="61" y="59"/>
                </a:cxn>
                <a:cxn ang="0">
                  <a:pos x="59" y="55"/>
                </a:cxn>
                <a:cxn ang="0">
                  <a:pos x="53" y="14"/>
                </a:cxn>
                <a:cxn ang="0">
                  <a:pos x="58" y="118"/>
                </a:cxn>
                <a:cxn ang="0">
                  <a:pos x="56" y="122"/>
                </a:cxn>
                <a:cxn ang="0">
                  <a:pos x="51" y="124"/>
                </a:cxn>
                <a:cxn ang="0">
                  <a:pos x="48" y="123"/>
                </a:cxn>
                <a:cxn ang="0">
                  <a:pos x="44" y="120"/>
                </a:cxn>
                <a:cxn ang="0">
                  <a:pos x="39" y="63"/>
                </a:cxn>
                <a:cxn ang="0">
                  <a:pos x="34" y="63"/>
                </a:cxn>
                <a:cxn ang="0">
                  <a:pos x="28" y="119"/>
                </a:cxn>
                <a:cxn ang="0">
                  <a:pos x="25" y="122"/>
                </a:cxn>
                <a:cxn ang="0">
                  <a:pos x="21" y="124"/>
                </a:cxn>
                <a:cxn ang="0">
                  <a:pos x="17" y="123"/>
                </a:cxn>
                <a:cxn ang="0">
                  <a:pos x="14" y="119"/>
                </a:cxn>
                <a:cxn ang="0">
                  <a:pos x="19" y="56"/>
                </a:cxn>
                <a:cxn ang="0">
                  <a:pos x="17" y="15"/>
                </a:cxn>
                <a:cxn ang="0">
                  <a:pos x="11" y="57"/>
                </a:cxn>
                <a:cxn ang="0">
                  <a:pos x="8" y="60"/>
                </a:cxn>
                <a:cxn ang="0">
                  <a:pos x="5" y="60"/>
                </a:cxn>
                <a:cxn ang="0">
                  <a:pos x="2" y="58"/>
                </a:cxn>
                <a:cxn ang="0">
                  <a:pos x="0" y="55"/>
                </a:cxn>
                <a:cxn ang="0">
                  <a:pos x="5" y="9"/>
                </a:cxn>
                <a:cxn ang="0">
                  <a:pos x="5" y="8"/>
                </a:cxn>
                <a:cxn ang="0">
                  <a:pos x="6" y="7"/>
                </a:cxn>
                <a:cxn ang="0">
                  <a:pos x="7" y="6"/>
                </a:cxn>
                <a:cxn ang="0">
                  <a:pos x="7" y="6"/>
                </a:cxn>
                <a:cxn ang="0">
                  <a:pos x="8" y="5"/>
                </a:cxn>
                <a:cxn ang="0">
                  <a:pos x="9" y="5"/>
                </a:cxn>
                <a:cxn ang="0">
                  <a:pos x="12" y="4"/>
                </a:cxn>
                <a:cxn ang="0">
                  <a:pos x="17" y="2"/>
                </a:cxn>
                <a:cxn ang="0">
                  <a:pos x="24" y="1"/>
                </a:cxn>
                <a:cxn ang="0">
                  <a:pos x="31" y="0"/>
                </a:cxn>
              </a:cxnLst>
              <a:rect l="0" t="0" r="r" b="b"/>
              <a:pathLst>
                <a:path w="72" h="124">
                  <a:moveTo>
                    <a:pt x="34" y="0"/>
                  </a:moveTo>
                  <a:lnTo>
                    <a:pt x="35" y="3"/>
                  </a:lnTo>
                  <a:lnTo>
                    <a:pt x="35" y="3"/>
                  </a:lnTo>
                  <a:lnTo>
                    <a:pt x="31" y="34"/>
                  </a:lnTo>
                  <a:lnTo>
                    <a:pt x="36" y="43"/>
                  </a:lnTo>
                  <a:lnTo>
                    <a:pt x="41" y="34"/>
                  </a:lnTo>
                  <a:lnTo>
                    <a:pt x="37" y="3"/>
                  </a:lnTo>
                  <a:lnTo>
                    <a:pt x="37" y="3"/>
                  </a:lnTo>
                  <a:lnTo>
                    <a:pt x="38" y="0"/>
                  </a:lnTo>
                  <a:lnTo>
                    <a:pt x="41" y="0"/>
                  </a:lnTo>
                  <a:lnTo>
                    <a:pt x="43" y="0"/>
                  </a:lnTo>
                  <a:lnTo>
                    <a:pt x="46" y="0"/>
                  </a:lnTo>
                  <a:lnTo>
                    <a:pt x="48" y="1"/>
                  </a:lnTo>
                  <a:lnTo>
                    <a:pt x="50" y="1"/>
                  </a:lnTo>
                  <a:lnTo>
                    <a:pt x="53" y="2"/>
                  </a:lnTo>
                  <a:lnTo>
                    <a:pt x="55" y="2"/>
                  </a:lnTo>
                  <a:lnTo>
                    <a:pt x="57" y="3"/>
                  </a:lnTo>
                  <a:lnTo>
                    <a:pt x="58" y="3"/>
                  </a:lnTo>
                  <a:lnTo>
                    <a:pt x="60" y="4"/>
                  </a:lnTo>
                  <a:lnTo>
                    <a:pt x="61" y="4"/>
                  </a:lnTo>
                  <a:lnTo>
                    <a:pt x="62" y="4"/>
                  </a:lnTo>
                  <a:lnTo>
                    <a:pt x="62" y="5"/>
                  </a:lnTo>
                  <a:lnTo>
                    <a:pt x="63" y="5"/>
                  </a:lnTo>
                  <a:lnTo>
                    <a:pt x="63" y="5"/>
                  </a:lnTo>
                  <a:lnTo>
                    <a:pt x="63" y="5"/>
                  </a:lnTo>
                  <a:lnTo>
                    <a:pt x="63" y="5"/>
                  </a:lnTo>
                  <a:lnTo>
                    <a:pt x="64" y="5"/>
                  </a:lnTo>
                  <a:lnTo>
                    <a:pt x="64" y="5"/>
                  </a:lnTo>
                  <a:lnTo>
                    <a:pt x="64" y="6"/>
                  </a:lnTo>
                  <a:lnTo>
                    <a:pt x="65" y="6"/>
                  </a:lnTo>
                  <a:lnTo>
                    <a:pt x="65" y="6"/>
                  </a:lnTo>
                  <a:lnTo>
                    <a:pt x="65" y="6"/>
                  </a:lnTo>
                  <a:lnTo>
                    <a:pt x="65" y="7"/>
                  </a:lnTo>
                  <a:lnTo>
                    <a:pt x="66" y="7"/>
                  </a:lnTo>
                  <a:lnTo>
                    <a:pt x="66" y="7"/>
                  </a:lnTo>
                  <a:lnTo>
                    <a:pt x="66" y="8"/>
                  </a:lnTo>
                  <a:lnTo>
                    <a:pt x="66" y="8"/>
                  </a:lnTo>
                  <a:lnTo>
                    <a:pt x="67" y="9"/>
                  </a:lnTo>
                  <a:lnTo>
                    <a:pt x="67" y="9"/>
                  </a:lnTo>
                  <a:lnTo>
                    <a:pt x="67" y="9"/>
                  </a:lnTo>
                  <a:lnTo>
                    <a:pt x="67" y="10"/>
                  </a:lnTo>
                  <a:lnTo>
                    <a:pt x="72" y="53"/>
                  </a:lnTo>
                  <a:lnTo>
                    <a:pt x="72" y="55"/>
                  </a:lnTo>
                  <a:lnTo>
                    <a:pt x="71" y="56"/>
                  </a:lnTo>
                  <a:lnTo>
                    <a:pt x="71" y="57"/>
                  </a:lnTo>
                  <a:lnTo>
                    <a:pt x="70" y="58"/>
                  </a:lnTo>
                  <a:lnTo>
                    <a:pt x="69" y="59"/>
                  </a:lnTo>
                  <a:lnTo>
                    <a:pt x="68" y="60"/>
                  </a:lnTo>
                  <a:lnTo>
                    <a:pt x="66" y="60"/>
                  </a:lnTo>
                  <a:lnTo>
                    <a:pt x="66" y="60"/>
                  </a:lnTo>
                  <a:lnTo>
                    <a:pt x="66" y="60"/>
                  </a:lnTo>
                  <a:lnTo>
                    <a:pt x="64" y="60"/>
                  </a:lnTo>
                  <a:lnTo>
                    <a:pt x="63" y="59"/>
                  </a:lnTo>
                  <a:lnTo>
                    <a:pt x="61" y="59"/>
                  </a:lnTo>
                  <a:lnTo>
                    <a:pt x="60" y="57"/>
                  </a:lnTo>
                  <a:lnTo>
                    <a:pt x="60" y="56"/>
                  </a:lnTo>
                  <a:lnTo>
                    <a:pt x="59" y="55"/>
                  </a:lnTo>
                  <a:lnTo>
                    <a:pt x="55" y="15"/>
                  </a:lnTo>
                  <a:lnTo>
                    <a:pt x="54" y="15"/>
                  </a:lnTo>
                  <a:lnTo>
                    <a:pt x="53" y="14"/>
                  </a:lnTo>
                  <a:lnTo>
                    <a:pt x="53" y="56"/>
                  </a:lnTo>
                  <a:lnTo>
                    <a:pt x="58" y="116"/>
                  </a:lnTo>
                  <a:lnTo>
                    <a:pt x="58" y="118"/>
                  </a:lnTo>
                  <a:lnTo>
                    <a:pt x="58" y="119"/>
                  </a:lnTo>
                  <a:lnTo>
                    <a:pt x="57" y="120"/>
                  </a:lnTo>
                  <a:lnTo>
                    <a:pt x="56" y="122"/>
                  </a:lnTo>
                  <a:lnTo>
                    <a:pt x="55" y="123"/>
                  </a:lnTo>
                  <a:lnTo>
                    <a:pt x="53" y="123"/>
                  </a:lnTo>
                  <a:lnTo>
                    <a:pt x="51" y="124"/>
                  </a:lnTo>
                  <a:lnTo>
                    <a:pt x="51" y="124"/>
                  </a:lnTo>
                  <a:lnTo>
                    <a:pt x="49" y="123"/>
                  </a:lnTo>
                  <a:lnTo>
                    <a:pt x="48" y="123"/>
                  </a:lnTo>
                  <a:lnTo>
                    <a:pt x="46" y="122"/>
                  </a:lnTo>
                  <a:lnTo>
                    <a:pt x="45" y="121"/>
                  </a:lnTo>
                  <a:lnTo>
                    <a:pt x="44" y="120"/>
                  </a:lnTo>
                  <a:lnTo>
                    <a:pt x="44" y="119"/>
                  </a:lnTo>
                  <a:lnTo>
                    <a:pt x="43" y="117"/>
                  </a:lnTo>
                  <a:lnTo>
                    <a:pt x="39" y="63"/>
                  </a:lnTo>
                  <a:lnTo>
                    <a:pt x="37" y="63"/>
                  </a:lnTo>
                  <a:lnTo>
                    <a:pt x="36" y="63"/>
                  </a:lnTo>
                  <a:lnTo>
                    <a:pt x="34" y="63"/>
                  </a:lnTo>
                  <a:lnTo>
                    <a:pt x="33" y="63"/>
                  </a:lnTo>
                  <a:lnTo>
                    <a:pt x="28" y="117"/>
                  </a:lnTo>
                  <a:lnTo>
                    <a:pt x="28" y="119"/>
                  </a:lnTo>
                  <a:lnTo>
                    <a:pt x="28" y="120"/>
                  </a:lnTo>
                  <a:lnTo>
                    <a:pt x="27" y="121"/>
                  </a:lnTo>
                  <a:lnTo>
                    <a:pt x="25" y="122"/>
                  </a:lnTo>
                  <a:lnTo>
                    <a:pt x="24" y="123"/>
                  </a:lnTo>
                  <a:lnTo>
                    <a:pt x="23" y="123"/>
                  </a:lnTo>
                  <a:lnTo>
                    <a:pt x="21" y="124"/>
                  </a:lnTo>
                  <a:lnTo>
                    <a:pt x="20" y="124"/>
                  </a:lnTo>
                  <a:lnTo>
                    <a:pt x="19" y="123"/>
                  </a:lnTo>
                  <a:lnTo>
                    <a:pt x="17" y="123"/>
                  </a:lnTo>
                  <a:lnTo>
                    <a:pt x="16" y="122"/>
                  </a:lnTo>
                  <a:lnTo>
                    <a:pt x="15" y="120"/>
                  </a:lnTo>
                  <a:lnTo>
                    <a:pt x="14" y="119"/>
                  </a:lnTo>
                  <a:lnTo>
                    <a:pt x="14" y="118"/>
                  </a:lnTo>
                  <a:lnTo>
                    <a:pt x="14" y="116"/>
                  </a:lnTo>
                  <a:lnTo>
                    <a:pt x="19" y="56"/>
                  </a:lnTo>
                  <a:lnTo>
                    <a:pt x="19" y="14"/>
                  </a:lnTo>
                  <a:lnTo>
                    <a:pt x="18" y="15"/>
                  </a:lnTo>
                  <a:lnTo>
                    <a:pt x="17" y="15"/>
                  </a:lnTo>
                  <a:lnTo>
                    <a:pt x="12" y="55"/>
                  </a:lnTo>
                  <a:lnTo>
                    <a:pt x="12" y="56"/>
                  </a:lnTo>
                  <a:lnTo>
                    <a:pt x="11" y="57"/>
                  </a:lnTo>
                  <a:lnTo>
                    <a:pt x="10" y="59"/>
                  </a:lnTo>
                  <a:lnTo>
                    <a:pt x="9" y="59"/>
                  </a:lnTo>
                  <a:lnTo>
                    <a:pt x="8" y="60"/>
                  </a:lnTo>
                  <a:lnTo>
                    <a:pt x="6" y="60"/>
                  </a:lnTo>
                  <a:lnTo>
                    <a:pt x="6" y="60"/>
                  </a:lnTo>
                  <a:lnTo>
                    <a:pt x="5" y="60"/>
                  </a:lnTo>
                  <a:lnTo>
                    <a:pt x="4" y="60"/>
                  </a:lnTo>
                  <a:lnTo>
                    <a:pt x="3" y="59"/>
                  </a:lnTo>
                  <a:lnTo>
                    <a:pt x="2" y="58"/>
                  </a:lnTo>
                  <a:lnTo>
                    <a:pt x="1" y="57"/>
                  </a:lnTo>
                  <a:lnTo>
                    <a:pt x="0" y="56"/>
                  </a:lnTo>
                  <a:lnTo>
                    <a:pt x="0" y="55"/>
                  </a:lnTo>
                  <a:lnTo>
                    <a:pt x="0" y="53"/>
                  </a:lnTo>
                  <a:lnTo>
                    <a:pt x="5" y="10"/>
                  </a:lnTo>
                  <a:lnTo>
                    <a:pt x="5" y="9"/>
                  </a:lnTo>
                  <a:lnTo>
                    <a:pt x="5" y="9"/>
                  </a:lnTo>
                  <a:lnTo>
                    <a:pt x="5" y="9"/>
                  </a:lnTo>
                  <a:lnTo>
                    <a:pt x="5" y="8"/>
                  </a:lnTo>
                  <a:lnTo>
                    <a:pt x="6" y="8"/>
                  </a:lnTo>
                  <a:lnTo>
                    <a:pt x="6" y="7"/>
                  </a:lnTo>
                  <a:lnTo>
                    <a:pt x="6" y="7"/>
                  </a:lnTo>
                  <a:lnTo>
                    <a:pt x="6" y="7"/>
                  </a:lnTo>
                  <a:lnTo>
                    <a:pt x="6" y="7"/>
                  </a:lnTo>
                  <a:lnTo>
                    <a:pt x="7" y="6"/>
                  </a:lnTo>
                  <a:lnTo>
                    <a:pt x="7" y="6"/>
                  </a:lnTo>
                  <a:lnTo>
                    <a:pt x="7" y="6"/>
                  </a:lnTo>
                  <a:lnTo>
                    <a:pt x="7" y="6"/>
                  </a:lnTo>
                  <a:lnTo>
                    <a:pt x="8" y="5"/>
                  </a:lnTo>
                  <a:lnTo>
                    <a:pt x="8" y="5"/>
                  </a:lnTo>
                  <a:lnTo>
                    <a:pt x="8" y="5"/>
                  </a:lnTo>
                  <a:lnTo>
                    <a:pt x="9" y="5"/>
                  </a:lnTo>
                  <a:lnTo>
                    <a:pt x="9" y="5"/>
                  </a:lnTo>
                  <a:lnTo>
                    <a:pt x="9" y="5"/>
                  </a:lnTo>
                  <a:lnTo>
                    <a:pt x="10" y="4"/>
                  </a:lnTo>
                  <a:lnTo>
                    <a:pt x="11" y="4"/>
                  </a:lnTo>
                  <a:lnTo>
                    <a:pt x="12" y="4"/>
                  </a:lnTo>
                  <a:lnTo>
                    <a:pt x="14" y="3"/>
                  </a:lnTo>
                  <a:lnTo>
                    <a:pt x="15" y="3"/>
                  </a:lnTo>
                  <a:lnTo>
                    <a:pt x="17" y="2"/>
                  </a:lnTo>
                  <a:lnTo>
                    <a:pt x="19" y="2"/>
                  </a:lnTo>
                  <a:lnTo>
                    <a:pt x="21" y="1"/>
                  </a:lnTo>
                  <a:lnTo>
                    <a:pt x="24" y="1"/>
                  </a:lnTo>
                  <a:lnTo>
                    <a:pt x="26" y="0"/>
                  </a:lnTo>
                  <a:lnTo>
                    <a:pt x="29" y="0"/>
                  </a:lnTo>
                  <a:lnTo>
                    <a:pt x="31"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829"/>
            <p:cNvSpPr>
              <a:spLocks noEditPoints="1"/>
            </p:cNvSpPr>
            <p:nvPr/>
          </p:nvSpPr>
          <p:spPr bwMode="auto">
            <a:xfrm>
              <a:off x="8256588" y="2368551"/>
              <a:ext cx="115888" cy="255588"/>
            </a:xfrm>
            <a:custGeom>
              <a:avLst/>
              <a:gdLst/>
              <a:ahLst/>
              <a:cxnLst>
                <a:cxn ang="0">
                  <a:pos x="31" y="37"/>
                </a:cxn>
                <a:cxn ang="0">
                  <a:pos x="15" y="41"/>
                </a:cxn>
                <a:cxn ang="0">
                  <a:pos x="10" y="43"/>
                </a:cxn>
                <a:cxn ang="0">
                  <a:pos x="8" y="44"/>
                </a:cxn>
                <a:cxn ang="0">
                  <a:pos x="7" y="46"/>
                </a:cxn>
                <a:cxn ang="0">
                  <a:pos x="7" y="47"/>
                </a:cxn>
                <a:cxn ang="0">
                  <a:pos x="6" y="96"/>
                </a:cxn>
                <a:cxn ang="0">
                  <a:pos x="17" y="51"/>
                </a:cxn>
                <a:cxn ang="0">
                  <a:pos x="17" y="157"/>
                </a:cxn>
                <a:cxn ang="0">
                  <a:pos x="25" y="159"/>
                </a:cxn>
                <a:cxn ang="0">
                  <a:pos x="35" y="99"/>
                </a:cxn>
                <a:cxn ang="0">
                  <a:pos x="46" y="156"/>
                </a:cxn>
                <a:cxn ang="0">
                  <a:pos x="55" y="159"/>
                </a:cxn>
                <a:cxn ang="0">
                  <a:pos x="53" y="93"/>
                </a:cxn>
                <a:cxn ang="0">
                  <a:pos x="63" y="95"/>
                </a:cxn>
                <a:cxn ang="0">
                  <a:pos x="71" y="93"/>
                </a:cxn>
                <a:cxn ang="0">
                  <a:pos x="66" y="46"/>
                </a:cxn>
                <a:cxn ang="0">
                  <a:pos x="66" y="45"/>
                </a:cxn>
                <a:cxn ang="0">
                  <a:pos x="65" y="43"/>
                </a:cxn>
                <a:cxn ang="0">
                  <a:pos x="63" y="42"/>
                </a:cxn>
                <a:cxn ang="0">
                  <a:pos x="56" y="40"/>
                </a:cxn>
                <a:cxn ang="0">
                  <a:pos x="40" y="37"/>
                </a:cxn>
                <a:cxn ang="0">
                  <a:pos x="35" y="36"/>
                </a:cxn>
                <a:cxn ang="0">
                  <a:pos x="35" y="36"/>
                </a:cxn>
                <a:cxn ang="0">
                  <a:pos x="25" y="8"/>
                </a:cxn>
                <a:cxn ang="0">
                  <a:pos x="23" y="23"/>
                </a:cxn>
                <a:cxn ang="0">
                  <a:pos x="34" y="34"/>
                </a:cxn>
                <a:cxn ang="0">
                  <a:pos x="48" y="27"/>
                </a:cxn>
                <a:cxn ang="0">
                  <a:pos x="51" y="12"/>
                </a:cxn>
                <a:cxn ang="0">
                  <a:pos x="39" y="3"/>
                </a:cxn>
                <a:cxn ang="0">
                  <a:pos x="48" y="5"/>
                </a:cxn>
                <a:cxn ang="0">
                  <a:pos x="53" y="21"/>
                </a:cxn>
                <a:cxn ang="0">
                  <a:pos x="42" y="35"/>
                </a:cxn>
                <a:cxn ang="0">
                  <a:pos x="55" y="38"/>
                </a:cxn>
                <a:cxn ang="0">
                  <a:pos x="64" y="41"/>
                </a:cxn>
                <a:cxn ang="0">
                  <a:pos x="65" y="42"/>
                </a:cxn>
                <a:cxn ang="0">
                  <a:pos x="67" y="44"/>
                </a:cxn>
                <a:cxn ang="0">
                  <a:pos x="69" y="46"/>
                </a:cxn>
                <a:cxn ang="0">
                  <a:pos x="69" y="97"/>
                </a:cxn>
                <a:cxn ang="0">
                  <a:pos x="60" y="93"/>
                </a:cxn>
                <a:cxn ang="0">
                  <a:pos x="59" y="157"/>
                </a:cxn>
                <a:cxn ang="0">
                  <a:pos x="52" y="161"/>
                </a:cxn>
                <a:cxn ang="0">
                  <a:pos x="43" y="154"/>
                </a:cxn>
                <a:cxn ang="0">
                  <a:pos x="29" y="157"/>
                </a:cxn>
                <a:cxn ang="0">
                  <a:pos x="20" y="161"/>
                </a:cxn>
                <a:cxn ang="0">
                  <a:pos x="13" y="153"/>
                </a:cxn>
                <a:cxn ang="0">
                  <a:pos x="11" y="97"/>
                </a:cxn>
                <a:cxn ang="0">
                  <a:pos x="1" y="95"/>
                </a:cxn>
                <a:cxn ang="0">
                  <a:pos x="5" y="46"/>
                </a:cxn>
                <a:cxn ang="0">
                  <a:pos x="6" y="43"/>
                </a:cxn>
                <a:cxn ang="0">
                  <a:pos x="9" y="41"/>
                </a:cxn>
                <a:cxn ang="0">
                  <a:pos x="12" y="40"/>
                </a:cxn>
                <a:cxn ang="0">
                  <a:pos x="26" y="36"/>
                </a:cxn>
                <a:cxn ang="0">
                  <a:pos x="25" y="30"/>
                </a:cxn>
                <a:cxn ang="0">
                  <a:pos x="20" y="14"/>
                </a:cxn>
                <a:cxn ang="0">
                  <a:pos x="31" y="1"/>
                </a:cxn>
              </a:cxnLst>
              <a:rect l="0" t="0" r="r" b="b"/>
              <a:pathLst>
                <a:path w="73" h="161">
                  <a:moveTo>
                    <a:pt x="37" y="41"/>
                  </a:moveTo>
                  <a:lnTo>
                    <a:pt x="33" y="71"/>
                  </a:lnTo>
                  <a:lnTo>
                    <a:pt x="37" y="78"/>
                  </a:lnTo>
                  <a:lnTo>
                    <a:pt x="41" y="71"/>
                  </a:lnTo>
                  <a:lnTo>
                    <a:pt x="37" y="41"/>
                  </a:lnTo>
                  <a:close/>
                  <a:moveTo>
                    <a:pt x="34" y="37"/>
                  </a:moveTo>
                  <a:lnTo>
                    <a:pt x="31" y="37"/>
                  </a:lnTo>
                  <a:lnTo>
                    <a:pt x="29" y="38"/>
                  </a:lnTo>
                  <a:lnTo>
                    <a:pt x="26" y="38"/>
                  </a:lnTo>
                  <a:lnTo>
                    <a:pt x="24" y="39"/>
                  </a:lnTo>
                  <a:lnTo>
                    <a:pt x="21" y="39"/>
                  </a:lnTo>
                  <a:lnTo>
                    <a:pt x="19" y="40"/>
                  </a:lnTo>
                  <a:lnTo>
                    <a:pt x="17" y="40"/>
                  </a:lnTo>
                  <a:lnTo>
                    <a:pt x="15" y="41"/>
                  </a:lnTo>
                  <a:lnTo>
                    <a:pt x="13" y="41"/>
                  </a:lnTo>
                  <a:lnTo>
                    <a:pt x="12" y="42"/>
                  </a:lnTo>
                  <a:lnTo>
                    <a:pt x="11" y="42"/>
                  </a:lnTo>
                  <a:lnTo>
                    <a:pt x="10" y="42"/>
                  </a:lnTo>
                  <a:lnTo>
                    <a:pt x="10" y="42"/>
                  </a:lnTo>
                  <a:lnTo>
                    <a:pt x="10" y="42"/>
                  </a:lnTo>
                  <a:lnTo>
                    <a:pt x="10" y="43"/>
                  </a:lnTo>
                  <a:lnTo>
                    <a:pt x="10" y="43"/>
                  </a:lnTo>
                  <a:lnTo>
                    <a:pt x="9" y="43"/>
                  </a:lnTo>
                  <a:lnTo>
                    <a:pt x="9" y="43"/>
                  </a:lnTo>
                  <a:lnTo>
                    <a:pt x="9" y="43"/>
                  </a:lnTo>
                  <a:lnTo>
                    <a:pt x="9" y="43"/>
                  </a:lnTo>
                  <a:lnTo>
                    <a:pt x="8" y="43"/>
                  </a:lnTo>
                  <a:lnTo>
                    <a:pt x="8" y="44"/>
                  </a:lnTo>
                  <a:lnTo>
                    <a:pt x="8" y="44"/>
                  </a:lnTo>
                  <a:lnTo>
                    <a:pt x="8" y="44"/>
                  </a:lnTo>
                  <a:lnTo>
                    <a:pt x="7" y="45"/>
                  </a:lnTo>
                  <a:lnTo>
                    <a:pt x="7" y="45"/>
                  </a:lnTo>
                  <a:lnTo>
                    <a:pt x="7" y="45"/>
                  </a:lnTo>
                  <a:lnTo>
                    <a:pt x="7" y="45"/>
                  </a:lnTo>
                  <a:lnTo>
                    <a:pt x="7" y="46"/>
                  </a:lnTo>
                  <a:lnTo>
                    <a:pt x="7" y="46"/>
                  </a:lnTo>
                  <a:lnTo>
                    <a:pt x="7" y="46"/>
                  </a:lnTo>
                  <a:lnTo>
                    <a:pt x="7" y="46"/>
                  </a:lnTo>
                  <a:lnTo>
                    <a:pt x="7" y="46"/>
                  </a:lnTo>
                  <a:lnTo>
                    <a:pt x="7" y="46"/>
                  </a:lnTo>
                  <a:lnTo>
                    <a:pt x="7" y="47"/>
                  </a:lnTo>
                  <a:lnTo>
                    <a:pt x="7" y="47"/>
                  </a:lnTo>
                  <a:lnTo>
                    <a:pt x="2" y="90"/>
                  </a:lnTo>
                  <a:lnTo>
                    <a:pt x="2" y="92"/>
                  </a:lnTo>
                  <a:lnTo>
                    <a:pt x="2" y="93"/>
                  </a:lnTo>
                  <a:lnTo>
                    <a:pt x="3" y="94"/>
                  </a:lnTo>
                  <a:lnTo>
                    <a:pt x="4" y="95"/>
                  </a:lnTo>
                  <a:lnTo>
                    <a:pt x="5" y="96"/>
                  </a:lnTo>
                  <a:lnTo>
                    <a:pt x="6" y="96"/>
                  </a:lnTo>
                  <a:lnTo>
                    <a:pt x="8" y="96"/>
                  </a:lnTo>
                  <a:lnTo>
                    <a:pt x="9" y="95"/>
                  </a:lnTo>
                  <a:lnTo>
                    <a:pt x="10" y="95"/>
                  </a:lnTo>
                  <a:lnTo>
                    <a:pt x="11" y="94"/>
                  </a:lnTo>
                  <a:lnTo>
                    <a:pt x="12" y="93"/>
                  </a:lnTo>
                  <a:lnTo>
                    <a:pt x="12" y="91"/>
                  </a:lnTo>
                  <a:lnTo>
                    <a:pt x="17" y="51"/>
                  </a:lnTo>
                  <a:lnTo>
                    <a:pt x="20" y="50"/>
                  </a:lnTo>
                  <a:lnTo>
                    <a:pt x="20" y="93"/>
                  </a:lnTo>
                  <a:lnTo>
                    <a:pt x="15" y="153"/>
                  </a:lnTo>
                  <a:lnTo>
                    <a:pt x="15" y="154"/>
                  </a:lnTo>
                  <a:lnTo>
                    <a:pt x="16" y="155"/>
                  </a:lnTo>
                  <a:lnTo>
                    <a:pt x="16" y="156"/>
                  </a:lnTo>
                  <a:lnTo>
                    <a:pt x="17" y="157"/>
                  </a:lnTo>
                  <a:lnTo>
                    <a:pt x="18" y="158"/>
                  </a:lnTo>
                  <a:lnTo>
                    <a:pt x="19" y="159"/>
                  </a:lnTo>
                  <a:lnTo>
                    <a:pt x="20" y="159"/>
                  </a:lnTo>
                  <a:lnTo>
                    <a:pt x="21" y="160"/>
                  </a:lnTo>
                  <a:lnTo>
                    <a:pt x="22" y="160"/>
                  </a:lnTo>
                  <a:lnTo>
                    <a:pt x="23" y="159"/>
                  </a:lnTo>
                  <a:lnTo>
                    <a:pt x="25" y="159"/>
                  </a:lnTo>
                  <a:lnTo>
                    <a:pt x="26" y="158"/>
                  </a:lnTo>
                  <a:lnTo>
                    <a:pt x="27" y="157"/>
                  </a:lnTo>
                  <a:lnTo>
                    <a:pt x="28" y="155"/>
                  </a:lnTo>
                  <a:lnTo>
                    <a:pt x="28" y="154"/>
                  </a:lnTo>
                  <a:lnTo>
                    <a:pt x="33" y="98"/>
                  </a:lnTo>
                  <a:lnTo>
                    <a:pt x="34" y="99"/>
                  </a:lnTo>
                  <a:lnTo>
                    <a:pt x="35" y="99"/>
                  </a:lnTo>
                  <a:lnTo>
                    <a:pt x="37" y="99"/>
                  </a:lnTo>
                  <a:lnTo>
                    <a:pt x="38" y="99"/>
                  </a:lnTo>
                  <a:lnTo>
                    <a:pt x="39" y="99"/>
                  </a:lnTo>
                  <a:lnTo>
                    <a:pt x="40" y="98"/>
                  </a:lnTo>
                  <a:lnTo>
                    <a:pt x="45" y="154"/>
                  </a:lnTo>
                  <a:lnTo>
                    <a:pt x="45" y="155"/>
                  </a:lnTo>
                  <a:lnTo>
                    <a:pt x="46" y="156"/>
                  </a:lnTo>
                  <a:lnTo>
                    <a:pt x="47" y="158"/>
                  </a:lnTo>
                  <a:lnTo>
                    <a:pt x="48" y="158"/>
                  </a:lnTo>
                  <a:lnTo>
                    <a:pt x="49" y="159"/>
                  </a:lnTo>
                  <a:lnTo>
                    <a:pt x="51" y="159"/>
                  </a:lnTo>
                  <a:lnTo>
                    <a:pt x="52" y="160"/>
                  </a:lnTo>
                  <a:lnTo>
                    <a:pt x="53" y="159"/>
                  </a:lnTo>
                  <a:lnTo>
                    <a:pt x="55" y="159"/>
                  </a:lnTo>
                  <a:lnTo>
                    <a:pt x="56" y="158"/>
                  </a:lnTo>
                  <a:lnTo>
                    <a:pt x="56" y="157"/>
                  </a:lnTo>
                  <a:lnTo>
                    <a:pt x="57" y="156"/>
                  </a:lnTo>
                  <a:lnTo>
                    <a:pt x="58" y="155"/>
                  </a:lnTo>
                  <a:lnTo>
                    <a:pt x="58" y="154"/>
                  </a:lnTo>
                  <a:lnTo>
                    <a:pt x="58" y="153"/>
                  </a:lnTo>
                  <a:lnTo>
                    <a:pt x="53" y="93"/>
                  </a:lnTo>
                  <a:lnTo>
                    <a:pt x="53" y="50"/>
                  </a:lnTo>
                  <a:lnTo>
                    <a:pt x="57" y="51"/>
                  </a:lnTo>
                  <a:lnTo>
                    <a:pt x="57" y="52"/>
                  </a:lnTo>
                  <a:lnTo>
                    <a:pt x="61" y="91"/>
                  </a:lnTo>
                  <a:lnTo>
                    <a:pt x="61" y="93"/>
                  </a:lnTo>
                  <a:lnTo>
                    <a:pt x="62" y="94"/>
                  </a:lnTo>
                  <a:lnTo>
                    <a:pt x="63" y="95"/>
                  </a:lnTo>
                  <a:lnTo>
                    <a:pt x="64" y="95"/>
                  </a:lnTo>
                  <a:lnTo>
                    <a:pt x="66" y="96"/>
                  </a:lnTo>
                  <a:lnTo>
                    <a:pt x="67" y="96"/>
                  </a:lnTo>
                  <a:lnTo>
                    <a:pt x="68" y="96"/>
                  </a:lnTo>
                  <a:lnTo>
                    <a:pt x="70" y="95"/>
                  </a:lnTo>
                  <a:lnTo>
                    <a:pt x="70" y="94"/>
                  </a:lnTo>
                  <a:lnTo>
                    <a:pt x="71" y="93"/>
                  </a:lnTo>
                  <a:lnTo>
                    <a:pt x="72" y="92"/>
                  </a:lnTo>
                  <a:lnTo>
                    <a:pt x="72" y="90"/>
                  </a:lnTo>
                  <a:lnTo>
                    <a:pt x="67" y="47"/>
                  </a:lnTo>
                  <a:lnTo>
                    <a:pt x="67" y="47"/>
                  </a:lnTo>
                  <a:lnTo>
                    <a:pt x="67" y="46"/>
                  </a:lnTo>
                  <a:lnTo>
                    <a:pt x="67" y="46"/>
                  </a:lnTo>
                  <a:lnTo>
                    <a:pt x="66" y="46"/>
                  </a:lnTo>
                  <a:lnTo>
                    <a:pt x="66" y="46"/>
                  </a:lnTo>
                  <a:lnTo>
                    <a:pt x="66" y="46"/>
                  </a:lnTo>
                  <a:lnTo>
                    <a:pt x="66" y="45"/>
                  </a:lnTo>
                  <a:lnTo>
                    <a:pt x="66" y="45"/>
                  </a:lnTo>
                  <a:lnTo>
                    <a:pt x="66" y="45"/>
                  </a:lnTo>
                  <a:lnTo>
                    <a:pt x="66" y="45"/>
                  </a:lnTo>
                  <a:lnTo>
                    <a:pt x="66" y="45"/>
                  </a:lnTo>
                  <a:lnTo>
                    <a:pt x="66" y="44"/>
                  </a:lnTo>
                  <a:lnTo>
                    <a:pt x="66" y="44"/>
                  </a:lnTo>
                  <a:lnTo>
                    <a:pt x="65" y="44"/>
                  </a:lnTo>
                  <a:lnTo>
                    <a:pt x="65" y="44"/>
                  </a:lnTo>
                  <a:lnTo>
                    <a:pt x="65" y="43"/>
                  </a:lnTo>
                  <a:lnTo>
                    <a:pt x="65" y="43"/>
                  </a:lnTo>
                  <a:lnTo>
                    <a:pt x="65" y="43"/>
                  </a:lnTo>
                  <a:lnTo>
                    <a:pt x="64" y="43"/>
                  </a:lnTo>
                  <a:lnTo>
                    <a:pt x="64" y="43"/>
                  </a:lnTo>
                  <a:lnTo>
                    <a:pt x="64" y="43"/>
                  </a:lnTo>
                  <a:lnTo>
                    <a:pt x="64" y="43"/>
                  </a:lnTo>
                  <a:lnTo>
                    <a:pt x="64" y="43"/>
                  </a:lnTo>
                  <a:lnTo>
                    <a:pt x="63" y="42"/>
                  </a:lnTo>
                  <a:lnTo>
                    <a:pt x="63" y="42"/>
                  </a:lnTo>
                  <a:lnTo>
                    <a:pt x="63" y="42"/>
                  </a:lnTo>
                  <a:lnTo>
                    <a:pt x="63" y="42"/>
                  </a:lnTo>
                  <a:lnTo>
                    <a:pt x="62" y="42"/>
                  </a:lnTo>
                  <a:lnTo>
                    <a:pt x="61" y="42"/>
                  </a:lnTo>
                  <a:lnTo>
                    <a:pt x="60" y="41"/>
                  </a:lnTo>
                  <a:lnTo>
                    <a:pt x="58" y="41"/>
                  </a:lnTo>
                  <a:lnTo>
                    <a:pt x="56" y="40"/>
                  </a:lnTo>
                  <a:lnTo>
                    <a:pt x="54" y="40"/>
                  </a:lnTo>
                  <a:lnTo>
                    <a:pt x="52" y="39"/>
                  </a:lnTo>
                  <a:lnTo>
                    <a:pt x="50" y="39"/>
                  </a:lnTo>
                  <a:lnTo>
                    <a:pt x="47" y="38"/>
                  </a:lnTo>
                  <a:lnTo>
                    <a:pt x="45" y="38"/>
                  </a:lnTo>
                  <a:lnTo>
                    <a:pt x="42" y="38"/>
                  </a:lnTo>
                  <a:lnTo>
                    <a:pt x="40" y="37"/>
                  </a:lnTo>
                  <a:lnTo>
                    <a:pt x="38" y="40"/>
                  </a:lnTo>
                  <a:lnTo>
                    <a:pt x="43" y="71"/>
                  </a:lnTo>
                  <a:lnTo>
                    <a:pt x="37" y="82"/>
                  </a:lnTo>
                  <a:lnTo>
                    <a:pt x="31" y="71"/>
                  </a:lnTo>
                  <a:lnTo>
                    <a:pt x="35" y="40"/>
                  </a:lnTo>
                  <a:lnTo>
                    <a:pt x="34" y="37"/>
                  </a:lnTo>
                  <a:close/>
                  <a:moveTo>
                    <a:pt x="35" y="36"/>
                  </a:moveTo>
                  <a:lnTo>
                    <a:pt x="36" y="39"/>
                  </a:lnTo>
                  <a:lnTo>
                    <a:pt x="37" y="39"/>
                  </a:lnTo>
                  <a:lnTo>
                    <a:pt x="38" y="36"/>
                  </a:lnTo>
                  <a:lnTo>
                    <a:pt x="37" y="36"/>
                  </a:lnTo>
                  <a:lnTo>
                    <a:pt x="37" y="36"/>
                  </a:lnTo>
                  <a:lnTo>
                    <a:pt x="36" y="36"/>
                  </a:lnTo>
                  <a:lnTo>
                    <a:pt x="35" y="36"/>
                  </a:lnTo>
                  <a:close/>
                  <a:moveTo>
                    <a:pt x="37" y="2"/>
                  </a:moveTo>
                  <a:lnTo>
                    <a:pt x="34" y="3"/>
                  </a:lnTo>
                  <a:lnTo>
                    <a:pt x="32" y="3"/>
                  </a:lnTo>
                  <a:lnTo>
                    <a:pt x="30" y="4"/>
                  </a:lnTo>
                  <a:lnTo>
                    <a:pt x="28" y="5"/>
                  </a:lnTo>
                  <a:lnTo>
                    <a:pt x="26" y="7"/>
                  </a:lnTo>
                  <a:lnTo>
                    <a:pt x="25" y="8"/>
                  </a:lnTo>
                  <a:lnTo>
                    <a:pt x="24" y="10"/>
                  </a:lnTo>
                  <a:lnTo>
                    <a:pt x="23" y="12"/>
                  </a:lnTo>
                  <a:lnTo>
                    <a:pt x="22" y="14"/>
                  </a:lnTo>
                  <a:lnTo>
                    <a:pt x="22" y="17"/>
                  </a:lnTo>
                  <a:lnTo>
                    <a:pt x="22" y="19"/>
                  </a:lnTo>
                  <a:lnTo>
                    <a:pt x="23" y="21"/>
                  </a:lnTo>
                  <a:lnTo>
                    <a:pt x="23" y="23"/>
                  </a:lnTo>
                  <a:lnTo>
                    <a:pt x="24" y="25"/>
                  </a:lnTo>
                  <a:lnTo>
                    <a:pt x="26" y="27"/>
                  </a:lnTo>
                  <a:lnTo>
                    <a:pt x="27" y="29"/>
                  </a:lnTo>
                  <a:lnTo>
                    <a:pt x="29" y="31"/>
                  </a:lnTo>
                  <a:lnTo>
                    <a:pt x="31" y="32"/>
                  </a:lnTo>
                  <a:lnTo>
                    <a:pt x="32" y="33"/>
                  </a:lnTo>
                  <a:lnTo>
                    <a:pt x="34" y="34"/>
                  </a:lnTo>
                  <a:lnTo>
                    <a:pt x="37" y="34"/>
                  </a:lnTo>
                  <a:lnTo>
                    <a:pt x="39" y="34"/>
                  </a:lnTo>
                  <a:lnTo>
                    <a:pt x="41" y="33"/>
                  </a:lnTo>
                  <a:lnTo>
                    <a:pt x="43" y="32"/>
                  </a:lnTo>
                  <a:lnTo>
                    <a:pt x="45" y="31"/>
                  </a:lnTo>
                  <a:lnTo>
                    <a:pt x="46" y="29"/>
                  </a:lnTo>
                  <a:lnTo>
                    <a:pt x="48" y="27"/>
                  </a:lnTo>
                  <a:lnTo>
                    <a:pt x="49" y="25"/>
                  </a:lnTo>
                  <a:lnTo>
                    <a:pt x="50" y="23"/>
                  </a:lnTo>
                  <a:lnTo>
                    <a:pt x="51" y="21"/>
                  </a:lnTo>
                  <a:lnTo>
                    <a:pt x="51" y="19"/>
                  </a:lnTo>
                  <a:lnTo>
                    <a:pt x="51" y="17"/>
                  </a:lnTo>
                  <a:lnTo>
                    <a:pt x="51" y="14"/>
                  </a:lnTo>
                  <a:lnTo>
                    <a:pt x="51" y="12"/>
                  </a:lnTo>
                  <a:lnTo>
                    <a:pt x="50" y="10"/>
                  </a:lnTo>
                  <a:lnTo>
                    <a:pt x="49" y="8"/>
                  </a:lnTo>
                  <a:lnTo>
                    <a:pt x="47" y="7"/>
                  </a:lnTo>
                  <a:lnTo>
                    <a:pt x="45" y="5"/>
                  </a:lnTo>
                  <a:lnTo>
                    <a:pt x="43" y="4"/>
                  </a:lnTo>
                  <a:lnTo>
                    <a:pt x="41" y="3"/>
                  </a:lnTo>
                  <a:lnTo>
                    <a:pt x="39" y="3"/>
                  </a:lnTo>
                  <a:lnTo>
                    <a:pt x="37" y="2"/>
                  </a:lnTo>
                  <a:close/>
                  <a:moveTo>
                    <a:pt x="37" y="0"/>
                  </a:moveTo>
                  <a:lnTo>
                    <a:pt x="39" y="1"/>
                  </a:lnTo>
                  <a:lnTo>
                    <a:pt x="42" y="1"/>
                  </a:lnTo>
                  <a:lnTo>
                    <a:pt x="44" y="2"/>
                  </a:lnTo>
                  <a:lnTo>
                    <a:pt x="46" y="4"/>
                  </a:lnTo>
                  <a:lnTo>
                    <a:pt x="48" y="5"/>
                  </a:lnTo>
                  <a:lnTo>
                    <a:pt x="50" y="7"/>
                  </a:lnTo>
                  <a:lnTo>
                    <a:pt x="51" y="9"/>
                  </a:lnTo>
                  <a:lnTo>
                    <a:pt x="52" y="12"/>
                  </a:lnTo>
                  <a:lnTo>
                    <a:pt x="53" y="14"/>
                  </a:lnTo>
                  <a:lnTo>
                    <a:pt x="53" y="17"/>
                  </a:lnTo>
                  <a:lnTo>
                    <a:pt x="53" y="19"/>
                  </a:lnTo>
                  <a:lnTo>
                    <a:pt x="53" y="21"/>
                  </a:lnTo>
                  <a:lnTo>
                    <a:pt x="52" y="24"/>
                  </a:lnTo>
                  <a:lnTo>
                    <a:pt x="51" y="26"/>
                  </a:lnTo>
                  <a:lnTo>
                    <a:pt x="50" y="28"/>
                  </a:lnTo>
                  <a:lnTo>
                    <a:pt x="48" y="30"/>
                  </a:lnTo>
                  <a:lnTo>
                    <a:pt x="46" y="32"/>
                  </a:lnTo>
                  <a:lnTo>
                    <a:pt x="44" y="33"/>
                  </a:lnTo>
                  <a:lnTo>
                    <a:pt x="42" y="35"/>
                  </a:lnTo>
                  <a:lnTo>
                    <a:pt x="40" y="35"/>
                  </a:lnTo>
                  <a:lnTo>
                    <a:pt x="43" y="36"/>
                  </a:lnTo>
                  <a:lnTo>
                    <a:pt x="45" y="36"/>
                  </a:lnTo>
                  <a:lnTo>
                    <a:pt x="48" y="36"/>
                  </a:lnTo>
                  <a:lnTo>
                    <a:pt x="50" y="37"/>
                  </a:lnTo>
                  <a:lnTo>
                    <a:pt x="52" y="37"/>
                  </a:lnTo>
                  <a:lnTo>
                    <a:pt x="55" y="38"/>
                  </a:lnTo>
                  <a:lnTo>
                    <a:pt x="57" y="38"/>
                  </a:lnTo>
                  <a:lnTo>
                    <a:pt x="58" y="39"/>
                  </a:lnTo>
                  <a:lnTo>
                    <a:pt x="60" y="39"/>
                  </a:lnTo>
                  <a:lnTo>
                    <a:pt x="61" y="40"/>
                  </a:lnTo>
                  <a:lnTo>
                    <a:pt x="63" y="40"/>
                  </a:lnTo>
                  <a:lnTo>
                    <a:pt x="63" y="40"/>
                  </a:lnTo>
                  <a:lnTo>
                    <a:pt x="64" y="41"/>
                  </a:lnTo>
                  <a:lnTo>
                    <a:pt x="64" y="41"/>
                  </a:lnTo>
                  <a:lnTo>
                    <a:pt x="64" y="41"/>
                  </a:lnTo>
                  <a:lnTo>
                    <a:pt x="65" y="41"/>
                  </a:lnTo>
                  <a:lnTo>
                    <a:pt x="65" y="41"/>
                  </a:lnTo>
                  <a:lnTo>
                    <a:pt x="65" y="41"/>
                  </a:lnTo>
                  <a:lnTo>
                    <a:pt x="65" y="41"/>
                  </a:lnTo>
                  <a:lnTo>
                    <a:pt x="65" y="42"/>
                  </a:lnTo>
                  <a:lnTo>
                    <a:pt x="66" y="42"/>
                  </a:lnTo>
                  <a:lnTo>
                    <a:pt x="66" y="42"/>
                  </a:lnTo>
                  <a:lnTo>
                    <a:pt x="66" y="42"/>
                  </a:lnTo>
                  <a:lnTo>
                    <a:pt x="67" y="43"/>
                  </a:lnTo>
                  <a:lnTo>
                    <a:pt x="67" y="43"/>
                  </a:lnTo>
                  <a:lnTo>
                    <a:pt x="67" y="43"/>
                  </a:lnTo>
                  <a:lnTo>
                    <a:pt x="67" y="44"/>
                  </a:lnTo>
                  <a:lnTo>
                    <a:pt x="68" y="44"/>
                  </a:lnTo>
                  <a:lnTo>
                    <a:pt x="68" y="45"/>
                  </a:lnTo>
                  <a:lnTo>
                    <a:pt x="68" y="45"/>
                  </a:lnTo>
                  <a:lnTo>
                    <a:pt x="68" y="46"/>
                  </a:lnTo>
                  <a:lnTo>
                    <a:pt x="68" y="46"/>
                  </a:lnTo>
                  <a:lnTo>
                    <a:pt x="68" y="46"/>
                  </a:lnTo>
                  <a:lnTo>
                    <a:pt x="69" y="46"/>
                  </a:lnTo>
                  <a:lnTo>
                    <a:pt x="73" y="90"/>
                  </a:lnTo>
                  <a:lnTo>
                    <a:pt x="73" y="92"/>
                  </a:lnTo>
                  <a:lnTo>
                    <a:pt x="73" y="93"/>
                  </a:lnTo>
                  <a:lnTo>
                    <a:pt x="72" y="95"/>
                  </a:lnTo>
                  <a:lnTo>
                    <a:pt x="71" y="96"/>
                  </a:lnTo>
                  <a:lnTo>
                    <a:pt x="70" y="97"/>
                  </a:lnTo>
                  <a:lnTo>
                    <a:pt x="69" y="97"/>
                  </a:lnTo>
                  <a:lnTo>
                    <a:pt x="67" y="98"/>
                  </a:lnTo>
                  <a:lnTo>
                    <a:pt x="66" y="98"/>
                  </a:lnTo>
                  <a:lnTo>
                    <a:pt x="64" y="97"/>
                  </a:lnTo>
                  <a:lnTo>
                    <a:pt x="63" y="97"/>
                  </a:lnTo>
                  <a:lnTo>
                    <a:pt x="61" y="96"/>
                  </a:lnTo>
                  <a:lnTo>
                    <a:pt x="60" y="95"/>
                  </a:lnTo>
                  <a:lnTo>
                    <a:pt x="60" y="93"/>
                  </a:lnTo>
                  <a:lnTo>
                    <a:pt x="59" y="92"/>
                  </a:lnTo>
                  <a:lnTo>
                    <a:pt x="55" y="53"/>
                  </a:lnTo>
                  <a:lnTo>
                    <a:pt x="55" y="93"/>
                  </a:lnTo>
                  <a:lnTo>
                    <a:pt x="60" y="153"/>
                  </a:lnTo>
                  <a:lnTo>
                    <a:pt x="60" y="154"/>
                  </a:lnTo>
                  <a:lnTo>
                    <a:pt x="59" y="156"/>
                  </a:lnTo>
                  <a:lnTo>
                    <a:pt x="59" y="157"/>
                  </a:lnTo>
                  <a:lnTo>
                    <a:pt x="58" y="158"/>
                  </a:lnTo>
                  <a:lnTo>
                    <a:pt x="57" y="160"/>
                  </a:lnTo>
                  <a:lnTo>
                    <a:pt x="55" y="161"/>
                  </a:lnTo>
                  <a:lnTo>
                    <a:pt x="54" y="161"/>
                  </a:lnTo>
                  <a:lnTo>
                    <a:pt x="52" y="161"/>
                  </a:lnTo>
                  <a:lnTo>
                    <a:pt x="52" y="161"/>
                  </a:lnTo>
                  <a:lnTo>
                    <a:pt x="52" y="161"/>
                  </a:lnTo>
                  <a:lnTo>
                    <a:pt x="50" y="161"/>
                  </a:lnTo>
                  <a:lnTo>
                    <a:pt x="48" y="161"/>
                  </a:lnTo>
                  <a:lnTo>
                    <a:pt x="47" y="160"/>
                  </a:lnTo>
                  <a:lnTo>
                    <a:pt x="45" y="159"/>
                  </a:lnTo>
                  <a:lnTo>
                    <a:pt x="44" y="157"/>
                  </a:lnTo>
                  <a:lnTo>
                    <a:pt x="44" y="156"/>
                  </a:lnTo>
                  <a:lnTo>
                    <a:pt x="43" y="154"/>
                  </a:lnTo>
                  <a:lnTo>
                    <a:pt x="39" y="101"/>
                  </a:lnTo>
                  <a:lnTo>
                    <a:pt x="37" y="101"/>
                  </a:lnTo>
                  <a:lnTo>
                    <a:pt x="36" y="101"/>
                  </a:lnTo>
                  <a:lnTo>
                    <a:pt x="34" y="101"/>
                  </a:lnTo>
                  <a:lnTo>
                    <a:pt x="30" y="154"/>
                  </a:lnTo>
                  <a:lnTo>
                    <a:pt x="30" y="155"/>
                  </a:lnTo>
                  <a:lnTo>
                    <a:pt x="29" y="157"/>
                  </a:lnTo>
                  <a:lnTo>
                    <a:pt x="28" y="158"/>
                  </a:lnTo>
                  <a:lnTo>
                    <a:pt x="27" y="159"/>
                  </a:lnTo>
                  <a:lnTo>
                    <a:pt x="26" y="160"/>
                  </a:lnTo>
                  <a:lnTo>
                    <a:pt x="24" y="161"/>
                  </a:lnTo>
                  <a:lnTo>
                    <a:pt x="23" y="161"/>
                  </a:lnTo>
                  <a:lnTo>
                    <a:pt x="21" y="161"/>
                  </a:lnTo>
                  <a:lnTo>
                    <a:pt x="20" y="161"/>
                  </a:lnTo>
                  <a:lnTo>
                    <a:pt x="18" y="161"/>
                  </a:lnTo>
                  <a:lnTo>
                    <a:pt x="17" y="160"/>
                  </a:lnTo>
                  <a:lnTo>
                    <a:pt x="15" y="158"/>
                  </a:lnTo>
                  <a:lnTo>
                    <a:pt x="14" y="157"/>
                  </a:lnTo>
                  <a:lnTo>
                    <a:pt x="14" y="156"/>
                  </a:lnTo>
                  <a:lnTo>
                    <a:pt x="13" y="154"/>
                  </a:lnTo>
                  <a:lnTo>
                    <a:pt x="13" y="153"/>
                  </a:lnTo>
                  <a:lnTo>
                    <a:pt x="18" y="93"/>
                  </a:lnTo>
                  <a:lnTo>
                    <a:pt x="18" y="53"/>
                  </a:lnTo>
                  <a:lnTo>
                    <a:pt x="14" y="92"/>
                  </a:lnTo>
                  <a:lnTo>
                    <a:pt x="14" y="93"/>
                  </a:lnTo>
                  <a:lnTo>
                    <a:pt x="13" y="95"/>
                  </a:lnTo>
                  <a:lnTo>
                    <a:pt x="12" y="96"/>
                  </a:lnTo>
                  <a:lnTo>
                    <a:pt x="11" y="97"/>
                  </a:lnTo>
                  <a:lnTo>
                    <a:pt x="9" y="97"/>
                  </a:lnTo>
                  <a:lnTo>
                    <a:pt x="8" y="98"/>
                  </a:lnTo>
                  <a:lnTo>
                    <a:pt x="6" y="98"/>
                  </a:lnTo>
                  <a:lnTo>
                    <a:pt x="5" y="97"/>
                  </a:lnTo>
                  <a:lnTo>
                    <a:pt x="4" y="97"/>
                  </a:lnTo>
                  <a:lnTo>
                    <a:pt x="2" y="96"/>
                  </a:lnTo>
                  <a:lnTo>
                    <a:pt x="1" y="95"/>
                  </a:lnTo>
                  <a:lnTo>
                    <a:pt x="1" y="94"/>
                  </a:lnTo>
                  <a:lnTo>
                    <a:pt x="0" y="93"/>
                  </a:lnTo>
                  <a:lnTo>
                    <a:pt x="0" y="91"/>
                  </a:lnTo>
                  <a:lnTo>
                    <a:pt x="0" y="90"/>
                  </a:lnTo>
                  <a:lnTo>
                    <a:pt x="5" y="46"/>
                  </a:lnTo>
                  <a:lnTo>
                    <a:pt x="5" y="46"/>
                  </a:lnTo>
                  <a:lnTo>
                    <a:pt x="5" y="46"/>
                  </a:lnTo>
                  <a:lnTo>
                    <a:pt x="5" y="46"/>
                  </a:lnTo>
                  <a:lnTo>
                    <a:pt x="6" y="46"/>
                  </a:lnTo>
                  <a:lnTo>
                    <a:pt x="5" y="45"/>
                  </a:lnTo>
                  <a:lnTo>
                    <a:pt x="5" y="45"/>
                  </a:lnTo>
                  <a:lnTo>
                    <a:pt x="6" y="44"/>
                  </a:lnTo>
                  <a:lnTo>
                    <a:pt x="6" y="44"/>
                  </a:lnTo>
                  <a:lnTo>
                    <a:pt x="6" y="43"/>
                  </a:lnTo>
                  <a:lnTo>
                    <a:pt x="6" y="43"/>
                  </a:lnTo>
                  <a:lnTo>
                    <a:pt x="7" y="42"/>
                  </a:lnTo>
                  <a:lnTo>
                    <a:pt x="7" y="42"/>
                  </a:lnTo>
                  <a:lnTo>
                    <a:pt x="8" y="42"/>
                  </a:lnTo>
                  <a:lnTo>
                    <a:pt x="8" y="41"/>
                  </a:lnTo>
                  <a:lnTo>
                    <a:pt x="8" y="41"/>
                  </a:lnTo>
                  <a:lnTo>
                    <a:pt x="9" y="41"/>
                  </a:lnTo>
                  <a:lnTo>
                    <a:pt x="9" y="41"/>
                  </a:lnTo>
                  <a:lnTo>
                    <a:pt x="9" y="41"/>
                  </a:lnTo>
                  <a:lnTo>
                    <a:pt x="9" y="41"/>
                  </a:lnTo>
                  <a:lnTo>
                    <a:pt x="10" y="41"/>
                  </a:lnTo>
                  <a:lnTo>
                    <a:pt x="10" y="40"/>
                  </a:lnTo>
                  <a:lnTo>
                    <a:pt x="11" y="40"/>
                  </a:lnTo>
                  <a:lnTo>
                    <a:pt x="12" y="40"/>
                  </a:lnTo>
                  <a:lnTo>
                    <a:pt x="13" y="39"/>
                  </a:lnTo>
                  <a:lnTo>
                    <a:pt x="15" y="39"/>
                  </a:lnTo>
                  <a:lnTo>
                    <a:pt x="17" y="38"/>
                  </a:lnTo>
                  <a:lnTo>
                    <a:pt x="19" y="38"/>
                  </a:lnTo>
                  <a:lnTo>
                    <a:pt x="21" y="37"/>
                  </a:lnTo>
                  <a:lnTo>
                    <a:pt x="23" y="37"/>
                  </a:lnTo>
                  <a:lnTo>
                    <a:pt x="26" y="36"/>
                  </a:lnTo>
                  <a:lnTo>
                    <a:pt x="28" y="36"/>
                  </a:lnTo>
                  <a:lnTo>
                    <a:pt x="31" y="36"/>
                  </a:lnTo>
                  <a:lnTo>
                    <a:pt x="33" y="35"/>
                  </a:lnTo>
                  <a:lnTo>
                    <a:pt x="31" y="35"/>
                  </a:lnTo>
                  <a:lnTo>
                    <a:pt x="29" y="33"/>
                  </a:lnTo>
                  <a:lnTo>
                    <a:pt x="27" y="32"/>
                  </a:lnTo>
                  <a:lnTo>
                    <a:pt x="25" y="30"/>
                  </a:lnTo>
                  <a:lnTo>
                    <a:pt x="24" y="28"/>
                  </a:lnTo>
                  <a:lnTo>
                    <a:pt x="23" y="26"/>
                  </a:lnTo>
                  <a:lnTo>
                    <a:pt x="21" y="24"/>
                  </a:lnTo>
                  <a:lnTo>
                    <a:pt x="21" y="21"/>
                  </a:lnTo>
                  <a:lnTo>
                    <a:pt x="20" y="19"/>
                  </a:lnTo>
                  <a:lnTo>
                    <a:pt x="20" y="17"/>
                  </a:lnTo>
                  <a:lnTo>
                    <a:pt x="20" y="14"/>
                  </a:lnTo>
                  <a:lnTo>
                    <a:pt x="21" y="12"/>
                  </a:lnTo>
                  <a:lnTo>
                    <a:pt x="22" y="9"/>
                  </a:lnTo>
                  <a:lnTo>
                    <a:pt x="23" y="7"/>
                  </a:lnTo>
                  <a:lnTo>
                    <a:pt x="25" y="5"/>
                  </a:lnTo>
                  <a:lnTo>
                    <a:pt x="27" y="4"/>
                  </a:lnTo>
                  <a:lnTo>
                    <a:pt x="29" y="2"/>
                  </a:lnTo>
                  <a:lnTo>
                    <a:pt x="31" y="1"/>
                  </a:lnTo>
                  <a:lnTo>
                    <a:pt x="34"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830"/>
            <p:cNvSpPr>
              <a:spLocks/>
            </p:cNvSpPr>
            <p:nvPr/>
          </p:nvSpPr>
          <p:spPr bwMode="auto">
            <a:xfrm>
              <a:off x="8404225" y="2416176"/>
              <a:ext cx="49213" cy="52388"/>
            </a:xfrm>
            <a:custGeom>
              <a:avLst/>
              <a:gdLst/>
              <a:ahLst/>
              <a:cxnLst>
                <a:cxn ang="0">
                  <a:pos x="15" y="0"/>
                </a:cxn>
                <a:cxn ang="0">
                  <a:pos x="18" y="0"/>
                </a:cxn>
                <a:cxn ang="0">
                  <a:pos x="20" y="0"/>
                </a:cxn>
                <a:cxn ang="0">
                  <a:pos x="23" y="1"/>
                </a:cxn>
                <a:cxn ang="0">
                  <a:pos x="25" y="3"/>
                </a:cxn>
                <a:cxn ang="0">
                  <a:pos x="27" y="4"/>
                </a:cxn>
                <a:cxn ang="0">
                  <a:pos x="28" y="6"/>
                </a:cxn>
                <a:cxn ang="0">
                  <a:pos x="29" y="8"/>
                </a:cxn>
                <a:cxn ang="0">
                  <a:pos x="30" y="10"/>
                </a:cxn>
                <a:cxn ang="0">
                  <a:pos x="31" y="12"/>
                </a:cxn>
                <a:cxn ang="0">
                  <a:pos x="31" y="15"/>
                </a:cxn>
                <a:cxn ang="0">
                  <a:pos x="31" y="17"/>
                </a:cxn>
                <a:cxn ang="0">
                  <a:pos x="31" y="19"/>
                </a:cxn>
                <a:cxn ang="0">
                  <a:pos x="30" y="21"/>
                </a:cxn>
                <a:cxn ang="0">
                  <a:pos x="29" y="23"/>
                </a:cxn>
                <a:cxn ang="0">
                  <a:pos x="28" y="25"/>
                </a:cxn>
                <a:cxn ang="0">
                  <a:pos x="27" y="27"/>
                </a:cxn>
                <a:cxn ang="0">
                  <a:pos x="25" y="29"/>
                </a:cxn>
                <a:cxn ang="0">
                  <a:pos x="23" y="30"/>
                </a:cxn>
                <a:cxn ang="0">
                  <a:pos x="22" y="32"/>
                </a:cxn>
                <a:cxn ang="0">
                  <a:pos x="20" y="32"/>
                </a:cxn>
                <a:cxn ang="0">
                  <a:pos x="18" y="33"/>
                </a:cxn>
                <a:cxn ang="0">
                  <a:pos x="15" y="33"/>
                </a:cxn>
                <a:cxn ang="0">
                  <a:pos x="13" y="33"/>
                </a:cxn>
                <a:cxn ang="0">
                  <a:pos x="11" y="32"/>
                </a:cxn>
                <a:cxn ang="0">
                  <a:pos x="9" y="32"/>
                </a:cxn>
                <a:cxn ang="0">
                  <a:pos x="8" y="30"/>
                </a:cxn>
                <a:cxn ang="0">
                  <a:pos x="6" y="29"/>
                </a:cxn>
                <a:cxn ang="0">
                  <a:pos x="4" y="27"/>
                </a:cxn>
                <a:cxn ang="0">
                  <a:pos x="3" y="25"/>
                </a:cxn>
                <a:cxn ang="0">
                  <a:pos x="2" y="23"/>
                </a:cxn>
                <a:cxn ang="0">
                  <a:pos x="1" y="21"/>
                </a:cxn>
                <a:cxn ang="0">
                  <a:pos x="0" y="19"/>
                </a:cxn>
                <a:cxn ang="0">
                  <a:pos x="0" y="17"/>
                </a:cxn>
                <a:cxn ang="0">
                  <a:pos x="0" y="15"/>
                </a:cxn>
                <a:cxn ang="0">
                  <a:pos x="0" y="12"/>
                </a:cxn>
                <a:cxn ang="0">
                  <a:pos x="1" y="10"/>
                </a:cxn>
                <a:cxn ang="0">
                  <a:pos x="2" y="8"/>
                </a:cxn>
                <a:cxn ang="0">
                  <a:pos x="3" y="6"/>
                </a:cxn>
                <a:cxn ang="0">
                  <a:pos x="4" y="4"/>
                </a:cxn>
                <a:cxn ang="0">
                  <a:pos x="6" y="3"/>
                </a:cxn>
                <a:cxn ang="0">
                  <a:pos x="8" y="1"/>
                </a:cxn>
                <a:cxn ang="0">
                  <a:pos x="11" y="0"/>
                </a:cxn>
                <a:cxn ang="0">
                  <a:pos x="13" y="0"/>
                </a:cxn>
                <a:cxn ang="0">
                  <a:pos x="15" y="0"/>
                </a:cxn>
              </a:cxnLst>
              <a:rect l="0" t="0" r="r" b="b"/>
              <a:pathLst>
                <a:path w="31" h="33">
                  <a:moveTo>
                    <a:pt x="15" y="0"/>
                  </a:moveTo>
                  <a:lnTo>
                    <a:pt x="18" y="0"/>
                  </a:lnTo>
                  <a:lnTo>
                    <a:pt x="20" y="0"/>
                  </a:lnTo>
                  <a:lnTo>
                    <a:pt x="23" y="1"/>
                  </a:lnTo>
                  <a:lnTo>
                    <a:pt x="25" y="3"/>
                  </a:lnTo>
                  <a:lnTo>
                    <a:pt x="27" y="4"/>
                  </a:lnTo>
                  <a:lnTo>
                    <a:pt x="28" y="6"/>
                  </a:lnTo>
                  <a:lnTo>
                    <a:pt x="29" y="8"/>
                  </a:lnTo>
                  <a:lnTo>
                    <a:pt x="30" y="10"/>
                  </a:lnTo>
                  <a:lnTo>
                    <a:pt x="31" y="12"/>
                  </a:lnTo>
                  <a:lnTo>
                    <a:pt x="31" y="15"/>
                  </a:lnTo>
                  <a:lnTo>
                    <a:pt x="31" y="17"/>
                  </a:lnTo>
                  <a:lnTo>
                    <a:pt x="31" y="19"/>
                  </a:lnTo>
                  <a:lnTo>
                    <a:pt x="30" y="21"/>
                  </a:lnTo>
                  <a:lnTo>
                    <a:pt x="29" y="23"/>
                  </a:lnTo>
                  <a:lnTo>
                    <a:pt x="28" y="25"/>
                  </a:lnTo>
                  <a:lnTo>
                    <a:pt x="27" y="27"/>
                  </a:lnTo>
                  <a:lnTo>
                    <a:pt x="25" y="29"/>
                  </a:lnTo>
                  <a:lnTo>
                    <a:pt x="23" y="30"/>
                  </a:lnTo>
                  <a:lnTo>
                    <a:pt x="22" y="32"/>
                  </a:lnTo>
                  <a:lnTo>
                    <a:pt x="20" y="32"/>
                  </a:lnTo>
                  <a:lnTo>
                    <a:pt x="18" y="33"/>
                  </a:lnTo>
                  <a:lnTo>
                    <a:pt x="15" y="33"/>
                  </a:lnTo>
                  <a:lnTo>
                    <a:pt x="13" y="33"/>
                  </a:lnTo>
                  <a:lnTo>
                    <a:pt x="11" y="32"/>
                  </a:lnTo>
                  <a:lnTo>
                    <a:pt x="9" y="32"/>
                  </a:lnTo>
                  <a:lnTo>
                    <a:pt x="8" y="30"/>
                  </a:lnTo>
                  <a:lnTo>
                    <a:pt x="6" y="29"/>
                  </a:lnTo>
                  <a:lnTo>
                    <a:pt x="4" y="27"/>
                  </a:lnTo>
                  <a:lnTo>
                    <a:pt x="3" y="25"/>
                  </a:lnTo>
                  <a:lnTo>
                    <a:pt x="2" y="23"/>
                  </a:lnTo>
                  <a:lnTo>
                    <a:pt x="1" y="21"/>
                  </a:lnTo>
                  <a:lnTo>
                    <a:pt x="0" y="19"/>
                  </a:lnTo>
                  <a:lnTo>
                    <a:pt x="0" y="17"/>
                  </a:lnTo>
                  <a:lnTo>
                    <a:pt x="0" y="15"/>
                  </a:lnTo>
                  <a:lnTo>
                    <a:pt x="0" y="12"/>
                  </a:lnTo>
                  <a:lnTo>
                    <a:pt x="1" y="10"/>
                  </a:lnTo>
                  <a:lnTo>
                    <a:pt x="2" y="8"/>
                  </a:lnTo>
                  <a:lnTo>
                    <a:pt x="3" y="6"/>
                  </a:lnTo>
                  <a:lnTo>
                    <a:pt x="4" y="4"/>
                  </a:lnTo>
                  <a:lnTo>
                    <a:pt x="6" y="3"/>
                  </a:lnTo>
                  <a:lnTo>
                    <a:pt x="8" y="1"/>
                  </a:lnTo>
                  <a:lnTo>
                    <a:pt x="11" y="0"/>
                  </a:lnTo>
                  <a:lnTo>
                    <a:pt x="13" y="0"/>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831"/>
            <p:cNvSpPr>
              <a:spLocks/>
            </p:cNvSpPr>
            <p:nvPr/>
          </p:nvSpPr>
          <p:spPr bwMode="auto">
            <a:xfrm>
              <a:off x="8372475" y="2471738"/>
              <a:ext cx="112713" cy="196850"/>
            </a:xfrm>
            <a:custGeom>
              <a:avLst/>
              <a:gdLst/>
              <a:ahLst/>
              <a:cxnLst>
                <a:cxn ang="0">
                  <a:pos x="35" y="3"/>
                </a:cxn>
                <a:cxn ang="0">
                  <a:pos x="40" y="34"/>
                </a:cxn>
                <a:cxn ang="0">
                  <a:pos x="38" y="0"/>
                </a:cxn>
                <a:cxn ang="0">
                  <a:pos x="45" y="0"/>
                </a:cxn>
                <a:cxn ang="0">
                  <a:pos x="52" y="2"/>
                </a:cxn>
                <a:cxn ang="0">
                  <a:pos x="58" y="3"/>
                </a:cxn>
                <a:cxn ang="0">
                  <a:pos x="61" y="4"/>
                </a:cxn>
                <a:cxn ang="0">
                  <a:pos x="63" y="5"/>
                </a:cxn>
                <a:cxn ang="0">
                  <a:pos x="63" y="5"/>
                </a:cxn>
                <a:cxn ang="0">
                  <a:pos x="64" y="6"/>
                </a:cxn>
                <a:cxn ang="0">
                  <a:pos x="65" y="7"/>
                </a:cxn>
                <a:cxn ang="0">
                  <a:pos x="66" y="8"/>
                </a:cxn>
                <a:cxn ang="0">
                  <a:pos x="66" y="9"/>
                </a:cxn>
                <a:cxn ang="0">
                  <a:pos x="71" y="55"/>
                </a:cxn>
                <a:cxn ang="0">
                  <a:pos x="70" y="58"/>
                </a:cxn>
                <a:cxn ang="0">
                  <a:pos x="66" y="60"/>
                </a:cxn>
                <a:cxn ang="0">
                  <a:pos x="64" y="60"/>
                </a:cxn>
                <a:cxn ang="0">
                  <a:pos x="60" y="57"/>
                </a:cxn>
                <a:cxn ang="0">
                  <a:pos x="54" y="15"/>
                </a:cxn>
                <a:cxn ang="0">
                  <a:pos x="53" y="56"/>
                </a:cxn>
                <a:cxn ang="0">
                  <a:pos x="57" y="119"/>
                </a:cxn>
                <a:cxn ang="0">
                  <a:pos x="54" y="123"/>
                </a:cxn>
                <a:cxn ang="0">
                  <a:pos x="50" y="124"/>
                </a:cxn>
                <a:cxn ang="0">
                  <a:pos x="46" y="122"/>
                </a:cxn>
                <a:cxn ang="0">
                  <a:pos x="43" y="119"/>
                </a:cxn>
                <a:cxn ang="0">
                  <a:pos x="37" y="63"/>
                </a:cxn>
                <a:cxn ang="0">
                  <a:pos x="32" y="63"/>
                </a:cxn>
                <a:cxn ang="0">
                  <a:pos x="27" y="120"/>
                </a:cxn>
                <a:cxn ang="0">
                  <a:pos x="24" y="123"/>
                </a:cxn>
                <a:cxn ang="0">
                  <a:pos x="20" y="124"/>
                </a:cxn>
                <a:cxn ang="0">
                  <a:pos x="16" y="122"/>
                </a:cxn>
                <a:cxn ang="0">
                  <a:pos x="13" y="118"/>
                </a:cxn>
                <a:cxn ang="0">
                  <a:pos x="18" y="14"/>
                </a:cxn>
                <a:cxn ang="0">
                  <a:pos x="12" y="55"/>
                </a:cxn>
                <a:cxn ang="0">
                  <a:pos x="10" y="59"/>
                </a:cxn>
                <a:cxn ang="0">
                  <a:pos x="6" y="60"/>
                </a:cxn>
                <a:cxn ang="0">
                  <a:pos x="4" y="60"/>
                </a:cxn>
                <a:cxn ang="0">
                  <a:pos x="1" y="57"/>
                </a:cxn>
                <a:cxn ang="0">
                  <a:pos x="0" y="53"/>
                </a:cxn>
                <a:cxn ang="0">
                  <a:pos x="5" y="9"/>
                </a:cxn>
                <a:cxn ang="0">
                  <a:pos x="5" y="8"/>
                </a:cxn>
                <a:cxn ang="0">
                  <a:pos x="6" y="7"/>
                </a:cxn>
                <a:cxn ang="0">
                  <a:pos x="6" y="6"/>
                </a:cxn>
                <a:cxn ang="0">
                  <a:pos x="7" y="5"/>
                </a:cxn>
                <a:cxn ang="0">
                  <a:pos x="8" y="5"/>
                </a:cxn>
                <a:cxn ang="0">
                  <a:pos x="9" y="5"/>
                </a:cxn>
                <a:cxn ang="0">
                  <a:pos x="12" y="4"/>
                </a:cxn>
                <a:cxn ang="0">
                  <a:pos x="17" y="2"/>
                </a:cxn>
                <a:cxn ang="0">
                  <a:pos x="23" y="1"/>
                </a:cxn>
                <a:cxn ang="0">
                  <a:pos x="31" y="0"/>
                </a:cxn>
              </a:cxnLst>
              <a:rect l="0" t="0" r="r" b="b"/>
              <a:pathLst>
                <a:path w="71" h="124">
                  <a:moveTo>
                    <a:pt x="33" y="0"/>
                  </a:moveTo>
                  <a:lnTo>
                    <a:pt x="35" y="3"/>
                  </a:lnTo>
                  <a:lnTo>
                    <a:pt x="35" y="3"/>
                  </a:lnTo>
                  <a:lnTo>
                    <a:pt x="30" y="34"/>
                  </a:lnTo>
                  <a:lnTo>
                    <a:pt x="35" y="43"/>
                  </a:lnTo>
                  <a:lnTo>
                    <a:pt x="40" y="34"/>
                  </a:lnTo>
                  <a:lnTo>
                    <a:pt x="36" y="3"/>
                  </a:lnTo>
                  <a:lnTo>
                    <a:pt x="36" y="3"/>
                  </a:lnTo>
                  <a:lnTo>
                    <a:pt x="38" y="0"/>
                  </a:lnTo>
                  <a:lnTo>
                    <a:pt x="40" y="0"/>
                  </a:lnTo>
                  <a:lnTo>
                    <a:pt x="43" y="0"/>
                  </a:lnTo>
                  <a:lnTo>
                    <a:pt x="45" y="0"/>
                  </a:lnTo>
                  <a:lnTo>
                    <a:pt x="48" y="1"/>
                  </a:lnTo>
                  <a:lnTo>
                    <a:pt x="50" y="1"/>
                  </a:lnTo>
                  <a:lnTo>
                    <a:pt x="52" y="2"/>
                  </a:lnTo>
                  <a:lnTo>
                    <a:pt x="54" y="2"/>
                  </a:lnTo>
                  <a:lnTo>
                    <a:pt x="56" y="3"/>
                  </a:lnTo>
                  <a:lnTo>
                    <a:pt x="58" y="3"/>
                  </a:lnTo>
                  <a:lnTo>
                    <a:pt x="59" y="4"/>
                  </a:lnTo>
                  <a:lnTo>
                    <a:pt x="60" y="4"/>
                  </a:lnTo>
                  <a:lnTo>
                    <a:pt x="61" y="4"/>
                  </a:lnTo>
                  <a:lnTo>
                    <a:pt x="62" y="5"/>
                  </a:lnTo>
                  <a:lnTo>
                    <a:pt x="62" y="5"/>
                  </a:lnTo>
                  <a:lnTo>
                    <a:pt x="63" y="5"/>
                  </a:lnTo>
                  <a:lnTo>
                    <a:pt x="63" y="5"/>
                  </a:lnTo>
                  <a:lnTo>
                    <a:pt x="63" y="5"/>
                  </a:lnTo>
                  <a:lnTo>
                    <a:pt x="63" y="5"/>
                  </a:lnTo>
                  <a:lnTo>
                    <a:pt x="64" y="5"/>
                  </a:lnTo>
                  <a:lnTo>
                    <a:pt x="64" y="6"/>
                  </a:lnTo>
                  <a:lnTo>
                    <a:pt x="64" y="6"/>
                  </a:lnTo>
                  <a:lnTo>
                    <a:pt x="65" y="6"/>
                  </a:lnTo>
                  <a:lnTo>
                    <a:pt x="65" y="6"/>
                  </a:lnTo>
                  <a:lnTo>
                    <a:pt x="65" y="7"/>
                  </a:lnTo>
                  <a:lnTo>
                    <a:pt x="65" y="7"/>
                  </a:lnTo>
                  <a:lnTo>
                    <a:pt x="66" y="8"/>
                  </a:lnTo>
                  <a:lnTo>
                    <a:pt x="66" y="8"/>
                  </a:lnTo>
                  <a:lnTo>
                    <a:pt x="66" y="9"/>
                  </a:lnTo>
                  <a:lnTo>
                    <a:pt x="66" y="9"/>
                  </a:lnTo>
                  <a:lnTo>
                    <a:pt x="66" y="9"/>
                  </a:lnTo>
                  <a:lnTo>
                    <a:pt x="66" y="10"/>
                  </a:lnTo>
                  <a:lnTo>
                    <a:pt x="71" y="53"/>
                  </a:lnTo>
                  <a:lnTo>
                    <a:pt x="71" y="55"/>
                  </a:lnTo>
                  <a:lnTo>
                    <a:pt x="71" y="56"/>
                  </a:lnTo>
                  <a:lnTo>
                    <a:pt x="70" y="57"/>
                  </a:lnTo>
                  <a:lnTo>
                    <a:pt x="70" y="58"/>
                  </a:lnTo>
                  <a:lnTo>
                    <a:pt x="68" y="59"/>
                  </a:lnTo>
                  <a:lnTo>
                    <a:pt x="67" y="60"/>
                  </a:lnTo>
                  <a:lnTo>
                    <a:pt x="66" y="60"/>
                  </a:lnTo>
                  <a:lnTo>
                    <a:pt x="66" y="60"/>
                  </a:lnTo>
                  <a:lnTo>
                    <a:pt x="65" y="60"/>
                  </a:lnTo>
                  <a:lnTo>
                    <a:pt x="64" y="60"/>
                  </a:lnTo>
                  <a:lnTo>
                    <a:pt x="62" y="59"/>
                  </a:lnTo>
                  <a:lnTo>
                    <a:pt x="61" y="59"/>
                  </a:lnTo>
                  <a:lnTo>
                    <a:pt x="60" y="57"/>
                  </a:lnTo>
                  <a:lnTo>
                    <a:pt x="59" y="56"/>
                  </a:lnTo>
                  <a:lnTo>
                    <a:pt x="59" y="55"/>
                  </a:lnTo>
                  <a:lnTo>
                    <a:pt x="54" y="15"/>
                  </a:lnTo>
                  <a:lnTo>
                    <a:pt x="54" y="15"/>
                  </a:lnTo>
                  <a:lnTo>
                    <a:pt x="53" y="14"/>
                  </a:lnTo>
                  <a:lnTo>
                    <a:pt x="53" y="56"/>
                  </a:lnTo>
                  <a:lnTo>
                    <a:pt x="58" y="116"/>
                  </a:lnTo>
                  <a:lnTo>
                    <a:pt x="58" y="118"/>
                  </a:lnTo>
                  <a:lnTo>
                    <a:pt x="57" y="119"/>
                  </a:lnTo>
                  <a:lnTo>
                    <a:pt x="56" y="120"/>
                  </a:lnTo>
                  <a:lnTo>
                    <a:pt x="55" y="122"/>
                  </a:lnTo>
                  <a:lnTo>
                    <a:pt x="54" y="123"/>
                  </a:lnTo>
                  <a:lnTo>
                    <a:pt x="53" y="123"/>
                  </a:lnTo>
                  <a:lnTo>
                    <a:pt x="51" y="124"/>
                  </a:lnTo>
                  <a:lnTo>
                    <a:pt x="50" y="124"/>
                  </a:lnTo>
                  <a:lnTo>
                    <a:pt x="49" y="123"/>
                  </a:lnTo>
                  <a:lnTo>
                    <a:pt x="47" y="123"/>
                  </a:lnTo>
                  <a:lnTo>
                    <a:pt x="46" y="122"/>
                  </a:lnTo>
                  <a:lnTo>
                    <a:pt x="45" y="121"/>
                  </a:lnTo>
                  <a:lnTo>
                    <a:pt x="44" y="120"/>
                  </a:lnTo>
                  <a:lnTo>
                    <a:pt x="43" y="119"/>
                  </a:lnTo>
                  <a:lnTo>
                    <a:pt x="43" y="117"/>
                  </a:lnTo>
                  <a:lnTo>
                    <a:pt x="38" y="63"/>
                  </a:lnTo>
                  <a:lnTo>
                    <a:pt x="37" y="63"/>
                  </a:lnTo>
                  <a:lnTo>
                    <a:pt x="35" y="63"/>
                  </a:lnTo>
                  <a:lnTo>
                    <a:pt x="34" y="63"/>
                  </a:lnTo>
                  <a:lnTo>
                    <a:pt x="32" y="63"/>
                  </a:lnTo>
                  <a:lnTo>
                    <a:pt x="28" y="117"/>
                  </a:lnTo>
                  <a:lnTo>
                    <a:pt x="28" y="119"/>
                  </a:lnTo>
                  <a:lnTo>
                    <a:pt x="27" y="120"/>
                  </a:lnTo>
                  <a:lnTo>
                    <a:pt x="26" y="121"/>
                  </a:lnTo>
                  <a:lnTo>
                    <a:pt x="25" y="122"/>
                  </a:lnTo>
                  <a:lnTo>
                    <a:pt x="24" y="123"/>
                  </a:lnTo>
                  <a:lnTo>
                    <a:pt x="22" y="123"/>
                  </a:lnTo>
                  <a:lnTo>
                    <a:pt x="21" y="124"/>
                  </a:lnTo>
                  <a:lnTo>
                    <a:pt x="20" y="124"/>
                  </a:lnTo>
                  <a:lnTo>
                    <a:pt x="18" y="123"/>
                  </a:lnTo>
                  <a:lnTo>
                    <a:pt x="17" y="123"/>
                  </a:lnTo>
                  <a:lnTo>
                    <a:pt x="16" y="122"/>
                  </a:lnTo>
                  <a:lnTo>
                    <a:pt x="14" y="120"/>
                  </a:lnTo>
                  <a:lnTo>
                    <a:pt x="14" y="119"/>
                  </a:lnTo>
                  <a:lnTo>
                    <a:pt x="13" y="118"/>
                  </a:lnTo>
                  <a:lnTo>
                    <a:pt x="13" y="116"/>
                  </a:lnTo>
                  <a:lnTo>
                    <a:pt x="18" y="56"/>
                  </a:lnTo>
                  <a:lnTo>
                    <a:pt x="18" y="14"/>
                  </a:lnTo>
                  <a:lnTo>
                    <a:pt x="17" y="15"/>
                  </a:lnTo>
                  <a:lnTo>
                    <a:pt x="16" y="15"/>
                  </a:lnTo>
                  <a:lnTo>
                    <a:pt x="12" y="55"/>
                  </a:lnTo>
                  <a:lnTo>
                    <a:pt x="12" y="56"/>
                  </a:lnTo>
                  <a:lnTo>
                    <a:pt x="11" y="57"/>
                  </a:lnTo>
                  <a:lnTo>
                    <a:pt x="10" y="59"/>
                  </a:lnTo>
                  <a:lnTo>
                    <a:pt x="9" y="59"/>
                  </a:lnTo>
                  <a:lnTo>
                    <a:pt x="7" y="60"/>
                  </a:lnTo>
                  <a:lnTo>
                    <a:pt x="6" y="60"/>
                  </a:lnTo>
                  <a:lnTo>
                    <a:pt x="5" y="60"/>
                  </a:lnTo>
                  <a:lnTo>
                    <a:pt x="5" y="60"/>
                  </a:lnTo>
                  <a:lnTo>
                    <a:pt x="4" y="60"/>
                  </a:lnTo>
                  <a:lnTo>
                    <a:pt x="2" y="59"/>
                  </a:lnTo>
                  <a:lnTo>
                    <a:pt x="1" y="58"/>
                  </a:lnTo>
                  <a:lnTo>
                    <a:pt x="1" y="57"/>
                  </a:lnTo>
                  <a:lnTo>
                    <a:pt x="0" y="56"/>
                  </a:lnTo>
                  <a:lnTo>
                    <a:pt x="0" y="55"/>
                  </a:lnTo>
                  <a:lnTo>
                    <a:pt x="0" y="53"/>
                  </a:lnTo>
                  <a:lnTo>
                    <a:pt x="5" y="10"/>
                  </a:lnTo>
                  <a:lnTo>
                    <a:pt x="5" y="9"/>
                  </a:lnTo>
                  <a:lnTo>
                    <a:pt x="5" y="9"/>
                  </a:lnTo>
                  <a:lnTo>
                    <a:pt x="5" y="9"/>
                  </a:lnTo>
                  <a:lnTo>
                    <a:pt x="5" y="8"/>
                  </a:lnTo>
                  <a:lnTo>
                    <a:pt x="5" y="8"/>
                  </a:lnTo>
                  <a:lnTo>
                    <a:pt x="5" y="7"/>
                  </a:lnTo>
                  <a:lnTo>
                    <a:pt x="6" y="7"/>
                  </a:lnTo>
                  <a:lnTo>
                    <a:pt x="6" y="7"/>
                  </a:lnTo>
                  <a:lnTo>
                    <a:pt x="6" y="7"/>
                  </a:lnTo>
                  <a:lnTo>
                    <a:pt x="6" y="6"/>
                  </a:lnTo>
                  <a:lnTo>
                    <a:pt x="6" y="6"/>
                  </a:lnTo>
                  <a:lnTo>
                    <a:pt x="7" y="6"/>
                  </a:lnTo>
                  <a:lnTo>
                    <a:pt x="7" y="6"/>
                  </a:lnTo>
                  <a:lnTo>
                    <a:pt x="7" y="5"/>
                  </a:lnTo>
                  <a:lnTo>
                    <a:pt x="8" y="5"/>
                  </a:lnTo>
                  <a:lnTo>
                    <a:pt x="8" y="5"/>
                  </a:lnTo>
                  <a:lnTo>
                    <a:pt x="8" y="5"/>
                  </a:lnTo>
                  <a:lnTo>
                    <a:pt x="8" y="5"/>
                  </a:lnTo>
                  <a:lnTo>
                    <a:pt x="9" y="5"/>
                  </a:lnTo>
                  <a:lnTo>
                    <a:pt x="9" y="5"/>
                  </a:lnTo>
                  <a:lnTo>
                    <a:pt x="9" y="4"/>
                  </a:lnTo>
                  <a:lnTo>
                    <a:pt x="10" y="4"/>
                  </a:lnTo>
                  <a:lnTo>
                    <a:pt x="12" y="4"/>
                  </a:lnTo>
                  <a:lnTo>
                    <a:pt x="13" y="3"/>
                  </a:lnTo>
                  <a:lnTo>
                    <a:pt x="15" y="3"/>
                  </a:lnTo>
                  <a:lnTo>
                    <a:pt x="17" y="2"/>
                  </a:lnTo>
                  <a:lnTo>
                    <a:pt x="19" y="2"/>
                  </a:lnTo>
                  <a:lnTo>
                    <a:pt x="21" y="1"/>
                  </a:lnTo>
                  <a:lnTo>
                    <a:pt x="23" y="1"/>
                  </a:lnTo>
                  <a:lnTo>
                    <a:pt x="26" y="0"/>
                  </a:lnTo>
                  <a:lnTo>
                    <a:pt x="28" y="0"/>
                  </a:lnTo>
                  <a:lnTo>
                    <a:pt x="31" y="0"/>
                  </a:lnTo>
                  <a:lnTo>
                    <a:pt x="3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832"/>
            <p:cNvSpPr>
              <a:spLocks/>
            </p:cNvSpPr>
            <p:nvPr/>
          </p:nvSpPr>
          <p:spPr bwMode="auto">
            <a:xfrm>
              <a:off x="8270875" y="2614613"/>
              <a:ext cx="92075" cy="93663"/>
            </a:xfrm>
            <a:custGeom>
              <a:avLst/>
              <a:gdLst/>
              <a:ahLst/>
              <a:cxnLst>
                <a:cxn ang="0">
                  <a:pos x="58" y="0"/>
                </a:cxn>
                <a:cxn ang="0">
                  <a:pos x="58" y="20"/>
                </a:cxn>
                <a:cxn ang="0">
                  <a:pos x="20" y="59"/>
                </a:cxn>
                <a:cxn ang="0">
                  <a:pos x="0" y="38"/>
                </a:cxn>
                <a:cxn ang="0">
                  <a:pos x="0" y="18"/>
                </a:cxn>
                <a:cxn ang="0">
                  <a:pos x="20" y="39"/>
                </a:cxn>
                <a:cxn ang="0">
                  <a:pos x="58" y="0"/>
                </a:cxn>
              </a:cxnLst>
              <a:rect l="0" t="0" r="r" b="b"/>
              <a:pathLst>
                <a:path w="58" h="59">
                  <a:moveTo>
                    <a:pt x="58" y="0"/>
                  </a:moveTo>
                  <a:lnTo>
                    <a:pt x="58" y="20"/>
                  </a:lnTo>
                  <a:lnTo>
                    <a:pt x="20" y="59"/>
                  </a:lnTo>
                  <a:lnTo>
                    <a:pt x="0" y="38"/>
                  </a:lnTo>
                  <a:lnTo>
                    <a:pt x="0" y="18"/>
                  </a:lnTo>
                  <a:lnTo>
                    <a:pt x="20" y="39"/>
                  </a:lnTo>
                  <a:lnTo>
                    <a:pt x="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6542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right)">
                                      <p:cBhvr>
                                        <p:cTn id="22" dur="500"/>
                                        <p:tgtEl>
                                          <p:spTgt spid="70"/>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right)">
                                      <p:cBhvr>
                                        <p:cTn id="26" dur="500"/>
                                        <p:tgtEl>
                                          <p:spTgt spid="71"/>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wipe(right)">
                                      <p:cBhvr>
                                        <p:cTn id="30" dur="500"/>
                                        <p:tgtEl>
                                          <p:spTgt spid="7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500"/>
                                        <p:tgtEl>
                                          <p:spTgt spid="51"/>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70" grpId="0"/>
      <p:bldP spid="71"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352" y="29827"/>
            <a:ext cx="10515600" cy="1325563"/>
          </a:xfrm>
        </p:spPr>
        <p:txBody>
          <a:bodyPr/>
          <a:lstStyle/>
          <a:p>
            <a:r>
              <a:rPr lang="en-US" b="1" dirty="0" smtClean="0"/>
              <a:t>ETAPA 4</a:t>
            </a:r>
            <a:endParaRPr lang="en-US" b="1" dirty="0"/>
          </a:p>
        </p:txBody>
      </p:sp>
      <p:grpSp>
        <p:nvGrpSpPr>
          <p:cNvPr id="29" name="Group 28"/>
          <p:cNvGrpSpPr/>
          <p:nvPr/>
        </p:nvGrpSpPr>
        <p:grpSpPr>
          <a:xfrm>
            <a:off x="1340757" y="1524304"/>
            <a:ext cx="890643" cy="715391"/>
            <a:chOff x="8438364" y="202797"/>
            <a:chExt cx="405429" cy="325652"/>
          </a:xfrm>
          <a:solidFill>
            <a:srgbClr val="FF6161"/>
          </a:solidFill>
        </p:grpSpPr>
        <p:sp>
          <p:nvSpPr>
            <p:cNvPr id="30" name="Chevron 29"/>
            <p:cNvSpPr/>
            <p:nvPr userDrawn="1"/>
          </p:nvSpPr>
          <p:spPr>
            <a:xfrm>
              <a:off x="8438364"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0"/>
            <p:cNvSpPr/>
            <p:nvPr userDrawn="1"/>
          </p:nvSpPr>
          <p:spPr>
            <a:xfrm>
              <a:off x="8442958" y="365623"/>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rgbClr val="E335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9" name="Group 38"/>
          <p:cNvGrpSpPr/>
          <p:nvPr/>
        </p:nvGrpSpPr>
        <p:grpSpPr>
          <a:xfrm>
            <a:off x="2084285" y="2966197"/>
            <a:ext cx="885271" cy="715392"/>
            <a:chOff x="8437815" y="202797"/>
            <a:chExt cx="402984" cy="325652"/>
          </a:xfrm>
          <a:solidFill>
            <a:srgbClr val="C4884C"/>
          </a:solidFill>
        </p:grpSpPr>
        <p:sp>
          <p:nvSpPr>
            <p:cNvPr id="40" name="Chevron 39"/>
            <p:cNvSpPr/>
            <p:nvPr/>
          </p:nvSpPr>
          <p:spPr>
            <a:xfrm>
              <a:off x="8438368"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0"/>
            <p:cNvSpPr/>
            <p:nvPr/>
          </p:nvSpPr>
          <p:spPr>
            <a:xfrm>
              <a:off x="8437815" y="368824"/>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8" name="Group 47"/>
          <p:cNvGrpSpPr/>
          <p:nvPr/>
        </p:nvGrpSpPr>
        <p:grpSpPr>
          <a:xfrm>
            <a:off x="2846051" y="4610845"/>
            <a:ext cx="884057" cy="715390"/>
            <a:chOff x="8438368" y="202797"/>
            <a:chExt cx="402431" cy="325652"/>
          </a:xfrm>
          <a:solidFill>
            <a:srgbClr val="92D050"/>
          </a:solidFill>
        </p:grpSpPr>
        <p:sp>
          <p:nvSpPr>
            <p:cNvPr id="49" name="Chevron 48"/>
            <p:cNvSpPr/>
            <p:nvPr/>
          </p:nvSpPr>
          <p:spPr>
            <a:xfrm>
              <a:off x="8438368" y="202797"/>
              <a:ext cx="402431" cy="325652"/>
            </a:xfrm>
            <a:prstGeom prst="chevron">
              <a:avLst>
                <a:gd name="adj" fmla="val 242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p:nvPr userDrawn="1"/>
          </p:nvSpPr>
          <p:spPr>
            <a:xfrm>
              <a:off x="8438368" y="368905"/>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2" name="Rectangle 51"/>
          <p:cNvSpPr/>
          <p:nvPr/>
        </p:nvSpPr>
        <p:spPr>
          <a:xfrm>
            <a:off x="2224814" y="1304685"/>
            <a:ext cx="7602747" cy="830997"/>
          </a:xfrm>
          <a:prstGeom prst="rect">
            <a:avLst/>
          </a:prstGeom>
        </p:spPr>
        <p:txBody>
          <a:bodyPr wrap="square">
            <a:spAutoFit/>
          </a:bodyPr>
          <a:lstStyle/>
          <a:p>
            <a:pPr lvl="0" algn="just"/>
            <a:r>
              <a:rPr lang="es-PE" sz="2400" dirty="0">
                <a:solidFill>
                  <a:prstClr val="black"/>
                </a:solidFill>
                <a:latin typeface="Calibri Light" panose="020F0302020204030204"/>
              </a:rPr>
              <a:t>Establecer otros programas de revisión/estudio de SMS</a:t>
            </a:r>
          </a:p>
          <a:p>
            <a:pPr lvl="0" algn="just"/>
            <a:r>
              <a:rPr lang="es-PE" sz="2400" dirty="0">
                <a:solidFill>
                  <a:prstClr val="black"/>
                </a:solidFill>
                <a:latin typeface="Calibri Light" panose="020F0302020204030204"/>
              </a:rPr>
              <a:t>operacional, donde corresponda</a:t>
            </a:r>
          </a:p>
        </p:txBody>
      </p:sp>
      <p:sp>
        <p:nvSpPr>
          <p:cNvPr id="53" name="Rectangle 52"/>
          <p:cNvSpPr/>
          <p:nvPr/>
        </p:nvSpPr>
        <p:spPr>
          <a:xfrm>
            <a:off x="2964835" y="2915426"/>
            <a:ext cx="7602747" cy="830997"/>
          </a:xfrm>
          <a:prstGeom prst="rect">
            <a:avLst/>
          </a:prstGeom>
        </p:spPr>
        <p:txBody>
          <a:bodyPr wrap="square">
            <a:spAutoFit/>
          </a:bodyPr>
          <a:lstStyle/>
          <a:p>
            <a:pPr lvl="0" algn="just"/>
            <a:r>
              <a:rPr lang="es-PE" sz="2400" dirty="0">
                <a:solidFill>
                  <a:prstClr val="black"/>
                </a:solidFill>
                <a:latin typeface="Calibri Light" panose="020F0302020204030204"/>
              </a:rPr>
              <a:t>Garantizar que se haya completado el programa de</a:t>
            </a:r>
          </a:p>
          <a:p>
            <a:pPr lvl="0" algn="just"/>
            <a:r>
              <a:rPr lang="es-PE" sz="2400" dirty="0">
                <a:solidFill>
                  <a:prstClr val="black"/>
                </a:solidFill>
                <a:latin typeface="Calibri Light" panose="020F0302020204030204"/>
              </a:rPr>
              <a:t>capacitación de SMS para todo el personal pertinente</a:t>
            </a:r>
          </a:p>
        </p:txBody>
      </p:sp>
      <p:sp>
        <p:nvSpPr>
          <p:cNvPr id="54" name="Rectangle 53"/>
          <p:cNvSpPr/>
          <p:nvPr/>
        </p:nvSpPr>
        <p:spPr>
          <a:xfrm>
            <a:off x="3726602" y="4495238"/>
            <a:ext cx="7602747" cy="830997"/>
          </a:xfrm>
          <a:prstGeom prst="rect">
            <a:avLst/>
          </a:prstGeom>
        </p:spPr>
        <p:txBody>
          <a:bodyPr wrap="square">
            <a:spAutoFit/>
          </a:bodyPr>
          <a:lstStyle/>
          <a:p>
            <a:pPr lvl="0" algn="just"/>
            <a:r>
              <a:rPr lang="es-PE" sz="2400" dirty="0">
                <a:solidFill>
                  <a:prstClr val="black"/>
                </a:solidFill>
                <a:latin typeface="Calibri Light" panose="020F0302020204030204"/>
              </a:rPr>
              <a:t>Promover la distribución e intercambio de información de la seguridad operacional de forma interna y externa</a:t>
            </a:r>
          </a:p>
        </p:txBody>
      </p:sp>
      <p:sp>
        <p:nvSpPr>
          <p:cNvPr id="71" name="TextBox 70"/>
          <p:cNvSpPr txBox="1"/>
          <p:nvPr/>
        </p:nvSpPr>
        <p:spPr>
          <a:xfrm>
            <a:off x="522389" y="1581346"/>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6161"/>
                </a:solidFill>
                <a:effectLst/>
                <a:uLnTx/>
                <a:uFillTx/>
                <a:latin typeface="Bebas" pitchFamily="2" charset="0"/>
                <a:ea typeface="+mn-ea"/>
                <a:cs typeface="+mn-cs"/>
              </a:rPr>
              <a:t>07</a:t>
            </a:r>
            <a:endParaRPr kumimoji="0" lang="id-ID" sz="2800" b="0" i="0" u="none" strike="noStrike" kern="1200" cap="none" spc="0" normalizeH="0" baseline="0" noProof="0" dirty="0">
              <a:ln>
                <a:noFill/>
              </a:ln>
              <a:solidFill>
                <a:srgbClr val="FF6161"/>
              </a:solidFill>
              <a:effectLst/>
              <a:uLnTx/>
              <a:uFillTx/>
              <a:latin typeface="Bebas" pitchFamily="2" charset="0"/>
              <a:ea typeface="+mn-ea"/>
              <a:cs typeface="+mn-cs"/>
            </a:endParaRPr>
          </a:p>
        </p:txBody>
      </p:sp>
      <p:sp>
        <p:nvSpPr>
          <p:cNvPr id="72" name="TextBox 71"/>
          <p:cNvSpPr txBox="1"/>
          <p:nvPr/>
        </p:nvSpPr>
        <p:spPr>
          <a:xfrm>
            <a:off x="1340757" y="3039101"/>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996633"/>
                </a:solidFill>
                <a:effectLst/>
                <a:uLnTx/>
                <a:uFillTx/>
                <a:latin typeface="Bebas" pitchFamily="2" charset="0"/>
                <a:ea typeface="+mn-ea"/>
                <a:cs typeface="+mn-cs"/>
              </a:rPr>
              <a:t>08</a:t>
            </a:r>
            <a:endParaRPr kumimoji="0" lang="id-ID" sz="2800" b="0" i="0" u="none" strike="noStrike" kern="1200" cap="none" spc="0" normalizeH="0" baseline="0" noProof="0" dirty="0">
              <a:ln>
                <a:noFill/>
              </a:ln>
              <a:solidFill>
                <a:srgbClr val="996633"/>
              </a:solidFill>
              <a:effectLst/>
              <a:uLnTx/>
              <a:uFillTx/>
              <a:latin typeface="Bebas" pitchFamily="2" charset="0"/>
              <a:ea typeface="+mn-ea"/>
              <a:cs typeface="+mn-cs"/>
            </a:endParaRPr>
          </a:p>
        </p:txBody>
      </p:sp>
      <p:sp>
        <p:nvSpPr>
          <p:cNvPr id="73" name="TextBox 72"/>
          <p:cNvSpPr txBox="1"/>
          <p:nvPr/>
        </p:nvSpPr>
        <p:spPr>
          <a:xfrm>
            <a:off x="2084285" y="4694036"/>
            <a:ext cx="857035" cy="52322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92D050"/>
                </a:solidFill>
                <a:effectLst/>
                <a:uLnTx/>
                <a:uFillTx/>
                <a:latin typeface="Bebas" pitchFamily="2" charset="0"/>
                <a:ea typeface="+mn-ea"/>
                <a:cs typeface="+mn-cs"/>
              </a:rPr>
              <a:t>09</a:t>
            </a:r>
            <a:endParaRPr kumimoji="0" lang="id-ID" sz="2800" b="0" i="0" u="none" strike="noStrike" kern="1200" cap="none" spc="0" normalizeH="0" baseline="0" noProof="0" dirty="0">
              <a:ln>
                <a:noFill/>
              </a:ln>
              <a:solidFill>
                <a:srgbClr val="92D050"/>
              </a:solidFill>
              <a:effectLst/>
              <a:uLnTx/>
              <a:uFillTx/>
              <a:latin typeface="Bebas" pitchFamily="2" charset="0"/>
              <a:ea typeface="+mn-ea"/>
              <a:cs typeface="+mn-cs"/>
            </a:endParaRPr>
          </a:p>
        </p:txBody>
      </p:sp>
      <p:grpSp>
        <p:nvGrpSpPr>
          <p:cNvPr id="65" name="Group 64"/>
          <p:cNvGrpSpPr/>
          <p:nvPr/>
        </p:nvGrpSpPr>
        <p:grpSpPr>
          <a:xfrm>
            <a:off x="1581398" y="1599030"/>
            <a:ext cx="419100" cy="512235"/>
            <a:chOff x="7286625" y="2435225"/>
            <a:chExt cx="419100" cy="384176"/>
          </a:xfrm>
          <a:solidFill>
            <a:schemeClr val="bg1"/>
          </a:solidFill>
        </p:grpSpPr>
        <p:sp>
          <p:nvSpPr>
            <p:cNvPr id="66" name="Freeform 24"/>
            <p:cNvSpPr>
              <a:spLocks/>
            </p:cNvSpPr>
            <p:nvPr/>
          </p:nvSpPr>
          <p:spPr bwMode="auto">
            <a:xfrm>
              <a:off x="7339013" y="2465388"/>
              <a:ext cx="63500" cy="63500"/>
            </a:xfrm>
            <a:custGeom>
              <a:avLst/>
              <a:gdLst/>
              <a:ahLst/>
              <a:cxnLst>
                <a:cxn ang="0">
                  <a:pos x="20" y="0"/>
                </a:cxn>
                <a:cxn ang="0">
                  <a:pos x="23" y="0"/>
                </a:cxn>
                <a:cxn ang="0">
                  <a:pos x="26" y="1"/>
                </a:cxn>
                <a:cxn ang="0">
                  <a:pos x="28" y="2"/>
                </a:cxn>
                <a:cxn ang="0">
                  <a:pos x="31" y="3"/>
                </a:cxn>
                <a:cxn ang="0">
                  <a:pos x="33" y="5"/>
                </a:cxn>
                <a:cxn ang="0">
                  <a:pos x="35" y="7"/>
                </a:cxn>
                <a:cxn ang="0">
                  <a:pos x="37" y="9"/>
                </a:cxn>
                <a:cxn ang="0">
                  <a:pos x="38" y="11"/>
                </a:cxn>
                <a:cxn ang="0">
                  <a:pos x="39" y="14"/>
                </a:cxn>
                <a:cxn ang="0">
                  <a:pos x="40" y="17"/>
                </a:cxn>
                <a:cxn ang="0">
                  <a:pos x="40" y="20"/>
                </a:cxn>
                <a:cxn ang="0">
                  <a:pos x="40" y="23"/>
                </a:cxn>
                <a:cxn ang="0">
                  <a:pos x="39" y="26"/>
                </a:cxn>
                <a:cxn ang="0">
                  <a:pos x="38" y="28"/>
                </a:cxn>
                <a:cxn ang="0">
                  <a:pos x="37" y="31"/>
                </a:cxn>
                <a:cxn ang="0">
                  <a:pos x="35" y="33"/>
                </a:cxn>
                <a:cxn ang="0">
                  <a:pos x="33" y="35"/>
                </a:cxn>
                <a:cxn ang="0">
                  <a:pos x="31" y="36"/>
                </a:cxn>
                <a:cxn ang="0">
                  <a:pos x="28" y="38"/>
                </a:cxn>
                <a:cxn ang="0">
                  <a:pos x="26" y="39"/>
                </a:cxn>
                <a:cxn ang="0">
                  <a:pos x="23" y="39"/>
                </a:cxn>
                <a:cxn ang="0">
                  <a:pos x="20" y="40"/>
                </a:cxn>
                <a:cxn ang="0">
                  <a:pos x="17" y="39"/>
                </a:cxn>
                <a:cxn ang="0">
                  <a:pos x="14" y="39"/>
                </a:cxn>
                <a:cxn ang="0">
                  <a:pos x="12" y="38"/>
                </a:cxn>
                <a:cxn ang="0">
                  <a:pos x="9" y="36"/>
                </a:cxn>
                <a:cxn ang="0">
                  <a:pos x="7" y="35"/>
                </a:cxn>
                <a:cxn ang="0">
                  <a:pos x="5" y="33"/>
                </a:cxn>
                <a:cxn ang="0">
                  <a:pos x="3" y="31"/>
                </a:cxn>
                <a:cxn ang="0">
                  <a:pos x="2" y="28"/>
                </a:cxn>
                <a:cxn ang="0">
                  <a:pos x="1" y="26"/>
                </a:cxn>
                <a:cxn ang="0">
                  <a:pos x="0" y="23"/>
                </a:cxn>
                <a:cxn ang="0">
                  <a:pos x="0" y="20"/>
                </a:cxn>
                <a:cxn ang="0">
                  <a:pos x="0" y="17"/>
                </a:cxn>
                <a:cxn ang="0">
                  <a:pos x="1" y="14"/>
                </a:cxn>
                <a:cxn ang="0">
                  <a:pos x="2" y="11"/>
                </a:cxn>
                <a:cxn ang="0">
                  <a:pos x="3" y="9"/>
                </a:cxn>
                <a:cxn ang="0">
                  <a:pos x="5" y="7"/>
                </a:cxn>
                <a:cxn ang="0">
                  <a:pos x="7" y="5"/>
                </a:cxn>
                <a:cxn ang="0">
                  <a:pos x="9" y="3"/>
                </a:cxn>
                <a:cxn ang="0">
                  <a:pos x="12" y="2"/>
                </a:cxn>
                <a:cxn ang="0">
                  <a:pos x="14" y="1"/>
                </a:cxn>
                <a:cxn ang="0">
                  <a:pos x="17" y="0"/>
                </a:cxn>
                <a:cxn ang="0">
                  <a:pos x="20" y="0"/>
                </a:cxn>
              </a:cxnLst>
              <a:rect l="0" t="0" r="r" b="b"/>
              <a:pathLst>
                <a:path w="40" h="40">
                  <a:moveTo>
                    <a:pt x="20" y="0"/>
                  </a:moveTo>
                  <a:lnTo>
                    <a:pt x="23" y="0"/>
                  </a:lnTo>
                  <a:lnTo>
                    <a:pt x="26" y="1"/>
                  </a:lnTo>
                  <a:lnTo>
                    <a:pt x="28" y="2"/>
                  </a:lnTo>
                  <a:lnTo>
                    <a:pt x="31" y="3"/>
                  </a:lnTo>
                  <a:lnTo>
                    <a:pt x="33" y="5"/>
                  </a:lnTo>
                  <a:lnTo>
                    <a:pt x="35" y="7"/>
                  </a:lnTo>
                  <a:lnTo>
                    <a:pt x="37" y="9"/>
                  </a:lnTo>
                  <a:lnTo>
                    <a:pt x="38" y="11"/>
                  </a:lnTo>
                  <a:lnTo>
                    <a:pt x="39" y="14"/>
                  </a:lnTo>
                  <a:lnTo>
                    <a:pt x="40" y="17"/>
                  </a:lnTo>
                  <a:lnTo>
                    <a:pt x="40" y="20"/>
                  </a:lnTo>
                  <a:lnTo>
                    <a:pt x="40" y="23"/>
                  </a:lnTo>
                  <a:lnTo>
                    <a:pt x="39" y="26"/>
                  </a:lnTo>
                  <a:lnTo>
                    <a:pt x="38" y="28"/>
                  </a:lnTo>
                  <a:lnTo>
                    <a:pt x="37" y="31"/>
                  </a:lnTo>
                  <a:lnTo>
                    <a:pt x="35" y="33"/>
                  </a:lnTo>
                  <a:lnTo>
                    <a:pt x="33" y="35"/>
                  </a:lnTo>
                  <a:lnTo>
                    <a:pt x="31" y="36"/>
                  </a:lnTo>
                  <a:lnTo>
                    <a:pt x="28" y="38"/>
                  </a:lnTo>
                  <a:lnTo>
                    <a:pt x="26" y="39"/>
                  </a:lnTo>
                  <a:lnTo>
                    <a:pt x="23" y="39"/>
                  </a:lnTo>
                  <a:lnTo>
                    <a:pt x="20" y="40"/>
                  </a:lnTo>
                  <a:lnTo>
                    <a:pt x="17" y="39"/>
                  </a:lnTo>
                  <a:lnTo>
                    <a:pt x="14" y="39"/>
                  </a:lnTo>
                  <a:lnTo>
                    <a:pt x="12" y="38"/>
                  </a:lnTo>
                  <a:lnTo>
                    <a:pt x="9" y="36"/>
                  </a:lnTo>
                  <a:lnTo>
                    <a:pt x="7" y="35"/>
                  </a:lnTo>
                  <a:lnTo>
                    <a:pt x="5" y="33"/>
                  </a:lnTo>
                  <a:lnTo>
                    <a:pt x="3" y="31"/>
                  </a:lnTo>
                  <a:lnTo>
                    <a:pt x="2" y="28"/>
                  </a:lnTo>
                  <a:lnTo>
                    <a:pt x="1" y="26"/>
                  </a:lnTo>
                  <a:lnTo>
                    <a:pt x="0" y="23"/>
                  </a:lnTo>
                  <a:lnTo>
                    <a:pt x="0" y="20"/>
                  </a:lnTo>
                  <a:lnTo>
                    <a:pt x="0" y="17"/>
                  </a:lnTo>
                  <a:lnTo>
                    <a:pt x="1" y="14"/>
                  </a:lnTo>
                  <a:lnTo>
                    <a:pt x="2" y="11"/>
                  </a:lnTo>
                  <a:lnTo>
                    <a:pt x="3" y="9"/>
                  </a:lnTo>
                  <a:lnTo>
                    <a:pt x="5" y="7"/>
                  </a:lnTo>
                  <a:lnTo>
                    <a:pt x="7" y="5"/>
                  </a:lnTo>
                  <a:lnTo>
                    <a:pt x="9" y="3"/>
                  </a:lnTo>
                  <a:lnTo>
                    <a:pt x="12" y="2"/>
                  </a:lnTo>
                  <a:lnTo>
                    <a:pt x="14" y="1"/>
                  </a:lnTo>
                  <a:lnTo>
                    <a:pt x="17" y="0"/>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25"/>
            <p:cNvSpPr>
              <a:spLocks/>
            </p:cNvSpPr>
            <p:nvPr/>
          </p:nvSpPr>
          <p:spPr bwMode="auto">
            <a:xfrm>
              <a:off x="7286625" y="2536825"/>
              <a:ext cx="133350" cy="252413"/>
            </a:xfrm>
            <a:custGeom>
              <a:avLst/>
              <a:gdLst/>
              <a:ahLst/>
              <a:cxnLst>
                <a:cxn ang="0">
                  <a:pos x="42" y="0"/>
                </a:cxn>
                <a:cxn ang="0">
                  <a:pos x="47" y="1"/>
                </a:cxn>
                <a:cxn ang="0">
                  <a:pos x="50" y="3"/>
                </a:cxn>
                <a:cxn ang="0">
                  <a:pos x="57" y="2"/>
                </a:cxn>
                <a:cxn ang="0">
                  <a:pos x="60" y="1"/>
                </a:cxn>
                <a:cxn ang="0">
                  <a:pos x="63" y="0"/>
                </a:cxn>
                <a:cxn ang="0">
                  <a:pos x="76" y="0"/>
                </a:cxn>
                <a:cxn ang="0">
                  <a:pos x="79" y="1"/>
                </a:cxn>
                <a:cxn ang="0">
                  <a:pos x="57" y="59"/>
                </a:cxn>
                <a:cxn ang="0">
                  <a:pos x="56" y="66"/>
                </a:cxn>
                <a:cxn ang="0">
                  <a:pos x="57" y="73"/>
                </a:cxn>
                <a:cxn ang="0">
                  <a:pos x="60" y="79"/>
                </a:cxn>
                <a:cxn ang="0">
                  <a:pos x="64" y="85"/>
                </a:cxn>
                <a:cxn ang="0">
                  <a:pos x="70" y="89"/>
                </a:cxn>
                <a:cxn ang="0">
                  <a:pos x="75" y="91"/>
                </a:cxn>
                <a:cxn ang="0">
                  <a:pos x="80" y="92"/>
                </a:cxn>
                <a:cxn ang="0">
                  <a:pos x="72" y="147"/>
                </a:cxn>
                <a:cxn ang="0">
                  <a:pos x="32" y="151"/>
                </a:cxn>
                <a:cxn ang="0">
                  <a:pos x="30" y="155"/>
                </a:cxn>
                <a:cxn ang="0">
                  <a:pos x="27" y="157"/>
                </a:cxn>
                <a:cxn ang="0">
                  <a:pos x="23" y="159"/>
                </a:cxn>
                <a:cxn ang="0">
                  <a:pos x="20" y="159"/>
                </a:cxn>
                <a:cxn ang="0">
                  <a:pos x="17" y="158"/>
                </a:cxn>
                <a:cxn ang="0">
                  <a:pos x="13" y="155"/>
                </a:cxn>
                <a:cxn ang="0">
                  <a:pos x="11" y="152"/>
                </a:cxn>
                <a:cxn ang="0">
                  <a:pos x="10" y="149"/>
                </a:cxn>
                <a:cxn ang="0">
                  <a:pos x="11" y="145"/>
                </a:cxn>
                <a:cxn ang="0">
                  <a:pos x="31" y="43"/>
                </a:cxn>
                <a:cxn ang="0">
                  <a:pos x="21" y="70"/>
                </a:cxn>
                <a:cxn ang="0">
                  <a:pos x="18" y="73"/>
                </a:cxn>
                <a:cxn ang="0">
                  <a:pos x="15" y="75"/>
                </a:cxn>
                <a:cxn ang="0">
                  <a:pos x="11" y="75"/>
                </a:cxn>
                <a:cxn ang="0">
                  <a:pos x="7" y="75"/>
                </a:cxn>
                <a:cxn ang="0">
                  <a:pos x="4" y="73"/>
                </a:cxn>
                <a:cxn ang="0">
                  <a:pos x="1" y="70"/>
                </a:cxn>
                <a:cxn ang="0">
                  <a:pos x="0" y="66"/>
                </a:cxn>
                <a:cxn ang="0">
                  <a:pos x="0" y="64"/>
                </a:cxn>
                <a:cxn ang="0">
                  <a:pos x="1" y="60"/>
                </a:cxn>
                <a:cxn ang="0">
                  <a:pos x="22" y="6"/>
                </a:cxn>
                <a:cxn ang="0">
                  <a:pos x="25" y="3"/>
                </a:cxn>
                <a:cxn ang="0">
                  <a:pos x="28" y="1"/>
                </a:cxn>
                <a:cxn ang="0">
                  <a:pos x="32" y="0"/>
                </a:cxn>
              </a:cxnLst>
              <a:rect l="0" t="0" r="r" b="b"/>
              <a:pathLst>
                <a:path w="84" h="159">
                  <a:moveTo>
                    <a:pt x="32" y="0"/>
                  </a:moveTo>
                  <a:lnTo>
                    <a:pt x="42" y="0"/>
                  </a:lnTo>
                  <a:lnTo>
                    <a:pt x="45" y="0"/>
                  </a:lnTo>
                  <a:lnTo>
                    <a:pt x="47" y="1"/>
                  </a:lnTo>
                  <a:lnTo>
                    <a:pt x="49" y="2"/>
                  </a:lnTo>
                  <a:lnTo>
                    <a:pt x="50" y="3"/>
                  </a:lnTo>
                  <a:lnTo>
                    <a:pt x="56" y="3"/>
                  </a:lnTo>
                  <a:lnTo>
                    <a:pt x="57" y="2"/>
                  </a:lnTo>
                  <a:lnTo>
                    <a:pt x="58" y="1"/>
                  </a:lnTo>
                  <a:lnTo>
                    <a:pt x="60" y="1"/>
                  </a:lnTo>
                  <a:lnTo>
                    <a:pt x="62" y="0"/>
                  </a:lnTo>
                  <a:lnTo>
                    <a:pt x="63" y="0"/>
                  </a:lnTo>
                  <a:lnTo>
                    <a:pt x="74" y="0"/>
                  </a:lnTo>
                  <a:lnTo>
                    <a:pt x="76" y="0"/>
                  </a:lnTo>
                  <a:lnTo>
                    <a:pt x="78" y="1"/>
                  </a:lnTo>
                  <a:lnTo>
                    <a:pt x="79" y="1"/>
                  </a:lnTo>
                  <a:lnTo>
                    <a:pt x="58" y="56"/>
                  </a:lnTo>
                  <a:lnTo>
                    <a:pt x="57" y="59"/>
                  </a:lnTo>
                  <a:lnTo>
                    <a:pt x="56" y="63"/>
                  </a:lnTo>
                  <a:lnTo>
                    <a:pt x="56" y="66"/>
                  </a:lnTo>
                  <a:lnTo>
                    <a:pt x="56" y="70"/>
                  </a:lnTo>
                  <a:lnTo>
                    <a:pt x="57" y="73"/>
                  </a:lnTo>
                  <a:lnTo>
                    <a:pt x="58" y="76"/>
                  </a:lnTo>
                  <a:lnTo>
                    <a:pt x="60" y="79"/>
                  </a:lnTo>
                  <a:lnTo>
                    <a:pt x="62" y="82"/>
                  </a:lnTo>
                  <a:lnTo>
                    <a:pt x="64" y="85"/>
                  </a:lnTo>
                  <a:lnTo>
                    <a:pt x="67" y="87"/>
                  </a:lnTo>
                  <a:lnTo>
                    <a:pt x="70" y="89"/>
                  </a:lnTo>
                  <a:lnTo>
                    <a:pt x="73" y="90"/>
                  </a:lnTo>
                  <a:lnTo>
                    <a:pt x="75" y="91"/>
                  </a:lnTo>
                  <a:lnTo>
                    <a:pt x="78" y="92"/>
                  </a:lnTo>
                  <a:lnTo>
                    <a:pt x="80" y="92"/>
                  </a:lnTo>
                  <a:lnTo>
                    <a:pt x="84" y="106"/>
                  </a:lnTo>
                  <a:lnTo>
                    <a:pt x="72" y="147"/>
                  </a:lnTo>
                  <a:lnTo>
                    <a:pt x="53" y="78"/>
                  </a:lnTo>
                  <a:lnTo>
                    <a:pt x="32" y="151"/>
                  </a:lnTo>
                  <a:lnTo>
                    <a:pt x="31" y="153"/>
                  </a:lnTo>
                  <a:lnTo>
                    <a:pt x="30" y="155"/>
                  </a:lnTo>
                  <a:lnTo>
                    <a:pt x="29" y="156"/>
                  </a:lnTo>
                  <a:lnTo>
                    <a:pt x="27" y="157"/>
                  </a:lnTo>
                  <a:lnTo>
                    <a:pt x="26" y="158"/>
                  </a:lnTo>
                  <a:lnTo>
                    <a:pt x="23" y="159"/>
                  </a:lnTo>
                  <a:lnTo>
                    <a:pt x="21" y="159"/>
                  </a:lnTo>
                  <a:lnTo>
                    <a:pt x="20" y="159"/>
                  </a:lnTo>
                  <a:lnTo>
                    <a:pt x="18" y="158"/>
                  </a:lnTo>
                  <a:lnTo>
                    <a:pt x="17" y="158"/>
                  </a:lnTo>
                  <a:lnTo>
                    <a:pt x="15" y="157"/>
                  </a:lnTo>
                  <a:lnTo>
                    <a:pt x="13" y="155"/>
                  </a:lnTo>
                  <a:lnTo>
                    <a:pt x="12" y="154"/>
                  </a:lnTo>
                  <a:lnTo>
                    <a:pt x="11" y="152"/>
                  </a:lnTo>
                  <a:lnTo>
                    <a:pt x="11" y="151"/>
                  </a:lnTo>
                  <a:lnTo>
                    <a:pt x="10" y="149"/>
                  </a:lnTo>
                  <a:lnTo>
                    <a:pt x="10" y="147"/>
                  </a:lnTo>
                  <a:lnTo>
                    <a:pt x="11" y="145"/>
                  </a:lnTo>
                  <a:lnTo>
                    <a:pt x="31" y="73"/>
                  </a:lnTo>
                  <a:lnTo>
                    <a:pt x="31" y="43"/>
                  </a:lnTo>
                  <a:lnTo>
                    <a:pt x="22" y="68"/>
                  </a:lnTo>
                  <a:lnTo>
                    <a:pt x="21" y="70"/>
                  </a:lnTo>
                  <a:lnTo>
                    <a:pt x="20" y="72"/>
                  </a:lnTo>
                  <a:lnTo>
                    <a:pt x="18" y="73"/>
                  </a:lnTo>
                  <a:lnTo>
                    <a:pt x="17" y="74"/>
                  </a:lnTo>
                  <a:lnTo>
                    <a:pt x="15" y="75"/>
                  </a:lnTo>
                  <a:lnTo>
                    <a:pt x="13" y="75"/>
                  </a:lnTo>
                  <a:lnTo>
                    <a:pt x="11" y="75"/>
                  </a:lnTo>
                  <a:lnTo>
                    <a:pt x="9" y="75"/>
                  </a:lnTo>
                  <a:lnTo>
                    <a:pt x="7" y="75"/>
                  </a:lnTo>
                  <a:lnTo>
                    <a:pt x="5" y="74"/>
                  </a:lnTo>
                  <a:lnTo>
                    <a:pt x="4" y="73"/>
                  </a:lnTo>
                  <a:lnTo>
                    <a:pt x="2" y="71"/>
                  </a:lnTo>
                  <a:lnTo>
                    <a:pt x="1" y="70"/>
                  </a:lnTo>
                  <a:lnTo>
                    <a:pt x="1" y="68"/>
                  </a:lnTo>
                  <a:lnTo>
                    <a:pt x="0" y="66"/>
                  </a:lnTo>
                  <a:lnTo>
                    <a:pt x="0" y="64"/>
                  </a:lnTo>
                  <a:lnTo>
                    <a:pt x="0" y="64"/>
                  </a:lnTo>
                  <a:lnTo>
                    <a:pt x="0" y="62"/>
                  </a:lnTo>
                  <a:lnTo>
                    <a:pt x="1" y="60"/>
                  </a:lnTo>
                  <a:lnTo>
                    <a:pt x="21" y="7"/>
                  </a:lnTo>
                  <a:lnTo>
                    <a:pt x="22" y="6"/>
                  </a:lnTo>
                  <a:lnTo>
                    <a:pt x="23" y="4"/>
                  </a:lnTo>
                  <a:lnTo>
                    <a:pt x="25" y="3"/>
                  </a:lnTo>
                  <a:lnTo>
                    <a:pt x="26" y="2"/>
                  </a:lnTo>
                  <a:lnTo>
                    <a:pt x="28" y="1"/>
                  </a:lnTo>
                  <a:lnTo>
                    <a:pt x="30"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26"/>
            <p:cNvSpPr>
              <a:spLocks/>
            </p:cNvSpPr>
            <p:nvPr/>
          </p:nvSpPr>
          <p:spPr bwMode="auto">
            <a:xfrm>
              <a:off x="7591425" y="2465388"/>
              <a:ext cx="61913" cy="63500"/>
            </a:xfrm>
            <a:custGeom>
              <a:avLst/>
              <a:gdLst/>
              <a:ahLst/>
              <a:cxnLst>
                <a:cxn ang="0">
                  <a:pos x="19" y="0"/>
                </a:cxn>
                <a:cxn ang="0">
                  <a:pos x="22" y="0"/>
                </a:cxn>
                <a:cxn ang="0">
                  <a:pos x="25" y="1"/>
                </a:cxn>
                <a:cxn ang="0">
                  <a:pos x="28" y="2"/>
                </a:cxn>
                <a:cxn ang="0">
                  <a:pos x="30" y="3"/>
                </a:cxn>
                <a:cxn ang="0">
                  <a:pos x="32" y="5"/>
                </a:cxn>
                <a:cxn ang="0">
                  <a:pos x="34" y="7"/>
                </a:cxn>
                <a:cxn ang="0">
                  <a:pos x="36" y="9"/>
                </a:cxn>
                <a:cxn ang="0">
                  <a:pos x="37" y="11"/>
                </a:cxn>
                <a:cxn ang="0">
                  <a:pos x="38" y="14"/>
                </a:cxn>
                <a:cxn ang="0">
                  <a:pos x="39" y="17"/>
                </a:cxn>
                <a:cxn ang="0">
                  <a:pos x="39" y="20"/>
                </a:cxn>
                <a:cxn ang="0">
                  <a:pos x="39" y="23"/>
                </a:cxn>
                <a:cxn ang="0">
                  <a:pos x="38" y="26"/>
                </a:cxn>
                <a:cxn ang="0">
                  <a:pos x="37" y="28"/>
                </a:cxn>
                <a:cxn ang="0">
                  <a:pos x="36" y="31"/>
                </a:cxn>
                <a:cxn ang="0">
                  <a:pos x="34" y="33"/>
                </a:cxn>
                <a:cxn ang="0">
                  <a:pos x="32" y="35"/>
                </a:cxn>
                <a:cxn ang="0">
                  <a:pos x="30" y="36"/>
                </a:cxn>
                <a:cxn ang="0">
                  <a:pos x="28" y="38"/>
                </a:cxn>
                <a:cxn ang="0">
                  <a:pos x="25" y="39"/>
                </a:cxn>
                <a:cxn ang="0">
                  <a:pos x="22" y="39"/>
                </a:cxn>
                <a:cxn ang="0">
                  <a:pos x="19" y="40"/>
                </a:cxn>
                <a:cxn ang="0">
                  <a:pos x="17" y="39"/>
                </a:cxn>
                <a:cxn ang="0">
                  <a:pos x="14" y="39"/>
                </a:cxn>
                <a:cxn ang="0">
                  <a:pos x="11" y="38"/>
                </a:cxn>
                <a:cxn ang="0">
                  <a:pos x="9" y="36"/>
                </a:cxn>
                <a:cxn ang="0">
                  <a:pos x="6" y="35"/>
                </a:cxn>
                <a:cxn ang="0">
                  <a:pos x="5" y="33"/>
                </a:cxn>
                <a:cxn ang="0">
                  <a:pos x="3" y="31"/>
                </a:cxn>
                <a:cxn ang="0">
                  <a:pos x="2" y="28"/>
                </a:cxn>
                <a:cxn ang="0">
                  <a:pos x="0" y="26"/>
                </a:cxn>
                <a:cxn ang="0">
                  <a:pos x="0" y="23"/>
                </a:cxn>
                <a:cxn ang="0">
                  <a:pos x="0" y="20"/>
                </a:cxn>
                <a:cxn ang="0">
                  <a:pos x="0" y="17"/>
                </a:cxn>
                <a:cxn ang="0">
                  <a:pos x="0" y="14"/>
                </a:cxn>
                <a:cxn ang="0">
                  <a:pos x="2" y="11"/>
                </a:cxn>
                <a:cxn ang="0">
                  <a:pos x="3" y="9"/>
                </a:cxn>
                <a:cxn ang="0">
                  <a:pos x="5" y="7"/>
                </a:cxn>
                <a:cxn ang="0">
                  <a:pos x="6" y="5"/>
                </a:cxn>
                <a:cxn ang="0">
                  <a:pos x="9" y="3"/>
                </a:cxn>
                <a:cxn ang="0">
                  <a:pos x="11" y="2"/>
                </a:cxn>
                <a:cxn ang="0">
                  <a:pos x="14" y="1"/>
                </a:cxn>
                <a:cxn ang="0">
                  <a:pos x="17" y="0"/>
                </a:cxn>
                <a:cxn ang="0">
                  <a:pos x="19" y="0"/>
                </a:cxn>
              </a:cxnLst>
              <a:rect l="0" t="0" r="r" b="b"/>
              <a:pathLst>
                <a:path w="39" h="40">
                  <a:moveTo>
                    <a:pt x="19" y="0"/>
                  </a:moveTo>
                  <a:lnTo>
                    <a:pt x="22" y="0"/>
                  </a:lnTo>
                  <a:lnTo>
                    <a:pt x="25" y="1"/>
                  </a:lnTo>
                  <a:lnTo>
                    <a:pt x="28" y="2"/>
                  </a:lnTo>
                  <a:lnTo>
                    <a:pt x="30" y="3"/>
                  </a:lnTo>
                  <a:lnTo>
                    <a:pt x="32" y="5"/>
                  </a:lnTo>
                  <a:lnTo>
                    <a:pt x="34" y="7"/>
                  </a:lnTo>
                  <a:lnTo>
                    <a:pt x="36" y="9"/>
                  </a:lnTo>
                  <a:lnTo>
                    <a:pt x="37" y="11"/>
                  </a:lnTo>
                  <a:lnTo>
                    <a:pt x="38" y="14"/>
                  </a:lnTo>
                  <a:lnTo>
                    <a:pt x="39" y="17"/>
                  </a:lnTo>
                  <a:lnTo>
                    <a:pt x="39" y="20"/>
                  </a:lnTo>
                  <a:lnTo>
                    <a:pt x="39" y="23"/>
                  </a:lnTo>
                  <a:lnTo>
                    <a:pt x="38" y="26"/>
                  </a:lnTo>
                  <a:lnTo>
                    <a:pt x="37" y="28"/>
                  </a:lnTo>
                  <a:lnTo>
                    <a:pt x="36" y="31"/>
                  </a:lnTo>
                  <a:lnTo>
                    <a:pt x="34" y="33"/>
                  </a:lnTo>
                  <a:lnTo>
                    <a:pt x="32" y="35"/>
                  </a:lnTo>
                  <a:lnTo>
                    <a:pt x="30" y="36"/>
                  </a:lnTo>
                  <a:lnTo>
                    <a:pt x="28" y="38"/>
                  </a:lnTo>
                  <a:lnTo>
                    <a:pt x="25" y="39"/>
                  </a:lnTo>
                  <a:lnTo>
                    <a:pt x="22" y="39"/>
                  </a:lnTo>
                  <a:lnTo>
                    <a:pt x="19" y="40"/>
                  </a:lnTo>
                  <a:lnTo>
                    <a:pt x="17" y="39"/>
                  </a:lnTo>
                  <a:lnTo>
                    <a:pt x="14" y="39"/>
                  </a:lnTo>
                  <a:lnTo>
                    <a:pt x="11" y="38"/>
                  </a:lnTo>
                  <a:lnTo>
                    <a:pt x="9" y="36"/>
                  </a:lnTo>
                  <a:lnTo>
                    <a:pt x="6" y="35"/>
                  </a:lnTo>
                  <a:lnTo>
                    <a:pt x="5" y="33"/>
                  </a:lnTo>
                  <a:lnTo>
                    <a:pt x="3" y="31"/>
                  </a:lnTo>
                  <a:lnTo>
                    <a:pt x="2" y="28"/>
                  </a:lnTo>
                  <a:lnTo>
                    <a:pt x="0" y="26"/>
                  </a:lnTo>
                  <a:lnTo>
                    <a:pt x="0" y="23"/>
                  </a:lnTo>
                  <a:lnTo>
                    <a:pt x="0" y="20"/>
                  </a:lnTo>
                  <a:lnTo>
                    <a:pt x="0" y="17"/>
                  </a:lnTo>
                  <a:lnTo>
                    <a:pt x="0" y="14"/>
                  </a:lnTo>
                  <a:lnTo>
                    <a:pt x="2" y="11"/>
                  </a:lnTo>
                  <a:lnTo>
                    <a:pt x="3" y="9"/>
                  </a:lnTo>
                  <a:lnTo>
                    <a:pt x="5" y="7"/>
                  </a:lnTo>
                  <a:lnTo>
                    <a:pt x="6" y="5"/>
                  </a:lnTo>
                  <a:lnTo>
                    <a:pt x="9" y="3"/>
                  </a:lnTo>
                  <a:lnTo>
                    <a:pt x="11" y="2"/>
                  </a:lnTo>
                  <a:lnTo>
                    <a:pt x="14" y="1"/>
                  </a:lnTo>
                  <a:lnTo>
                    <a:pt x="17" y="0"/>
                  </a:lnTo>
                  <a:lnTo>
                    <a:pt x="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27"/>
            <p:cNvSpPr>
              <a:spLocks/>
            </p:cNvSpPr>
            <p:nvPr/>
          </p:nvSpPr>
          <p:spPr bwMode="auto">
            <a:xfrm>
              <a:off x="7572375" y="2536825"/>
              <a:ext cx="133350" cy="252413"/>
            </a:xfrm>
            <a:custGeom>
              <a:avLst/>
              <a:gdLst/>
              <a:ahLst/>
              <a:cxnLst>
                <a:cxn ang="0">
                  <a:pos x="21" y="0"/>
                </a:cxn>
                <a:cxn ang="0">
                  <a:pos x="24" y="1"/>
                </a:cxn>
                <a:cxn ang="0">
                  <a:pos x="27" y="2"/>
                </a:cxn>
                <a:cxn ang="0">
                  <a:pos x="34" y="3"/>
                </a:cxn>
                <a:cxn ang="0">
                  <a:pos x="37" y="1"/>
                </a:cxn>
                <a:cxn ang="0">
                  <a:pos x="40" y="0"/>
                </a:cxn>
                <a:cxn ang="0">
                  <a:pos x="53" y="0"/>
                </a:cxn>
                <a:cxn ang="0">
                  <a:pos x="57" y="1"/>
                </a:cxn>
                <a:cxn ang="0">
                  <a:pos x="60" y="3"/>
                </a:cxn>
                <a:cxn ang="0">
                  <a:pos x="62" y="6"/>
                </a:cxn>
                <a:cxn ang="0">
                  <a:pos x="84" y="60"/>
                </a:cxn>
                <a:cxn ang="0">
                  <a:pos x="84" y="64"/>
                </a:cxn>
                <a:cxn ang="0">
                  <a:pos x="84" y="68"/>
                </a:cxn>
                <a:cxn ang="0">
                  <a:pos x="82" y="71"/>
                </a:cxn>
                <a:cxn ang="0">
                  <a:pos x="79" y="74"/>
                </a:cxn>
                <a:cxn ang="0">
                  <a:pos x="75" y="75"/>
                </a:cxn>
                <a:cxn ang="0">
                  <a:pos x="72" y="75"/>
                </a:cxn>
                <a:cxn ang="0">
                  <a:pos x="68" y="74"/>
                </a:cxn>
                <a:cxn ang="0">
                  <a:pos x="65" y="72"/>
                </a:cxn>
                <a:cxn ang="0">
                  <a:pos x="63" y="68"/>
                </a:cxn>
                <a:cxn ang="0">
                  <a:pos x="53" y="73"/>
                </a:cxn>
                <a:cxn ang="0">
                  <a:pos x="74" y="147"/>
                </a:cxn>
                <a:cxn ang="0">
                  <a:pos x="74" y="151"/>
                </a:cxn>
                <a:cxn ang="0">
                  <a:pos x="72" y="154"/>
                </a:cxn>
                <a:cxn ang="0">
                  <a:pos x="70" y="157"/>
                </a:cxn>
                <a:cxn ang="0">
                  <a:pos x="66" y="158"/>
                </a:cxn>
                <a:cxn ang="0">
                  <a:pos x="63" y="159"/>
                </a:cxn>
                <a:cxn ang="0">
                  <a:pos x="59" y="158"/>
                </a:cxn>
                <a:cxn ang="0">
                  <a:pos x="55" y="156"/>
                </a:cxn>
                <a:cxn ang="0">
                  <a:pos x="53" y="153"/>
                </a:cxn>
                <a:cxn ang="0">
                  <a:pos x="31" y="78"/>
                </a:cxn>
                <a:cxn ang="0">
                  <a:pos x="0" y="106"/>
                </a:cxn>
                <a:cxn ang="0">
                  <a:pos x="7" y="92"/>
                </a:cxn>
                <a:cxn ang="0">
                  <a:pos x="11" y="90"/>
                </a:cxn>
                <a:cxn ang="0">
                  <a:pos x="17" y="88"/>
                </a:cxn>
                <a:cxn ang="0">
                  <a:pos x="21" y="84"/>
                </a:cxn>
                <a:cxn ang="0">
                  <a:pos x="25" y="79"/>
                </a:cxn>
                <a:cxn ang="0">
                  <a:pos x="27" y="73"/>
                </a:cxn>
                <a:cxn ang="0">
                  <a:pos x="28" y="66"/>
                </a:cxn>
                <a:cxn ang="0">
                  <a:pos x="28" y="59"/>
                </a:cxn>
                <a:cxn ang="0">
                  <a:pos x="5" y="1"/>
                </a:cxn>
                <a:cxn ang="0">
                  <a:pos x="8" y="0"/>
                </a:cxn>
              </a:cxnLst>
              <a:rect l="0" t="0" r="r" b="b"/>
              <a:pathLst>
                <a:path w="84" h="159">
                  <a:moveTo>
                    <a:pt x="10" y="0"/>
                  </a:moveTo>
                  <a:lnTo>
                    <a:pt x="21" y="0"/>
                  </a:lnTo>
                  <a:lnTo>
                    <a:pt x="23" y="0"/>
                  </a:lnTo>
                  <a:lnTo>
                    <a:pt x="24" y="1"/>
                  </a:lnTo>
                  <a:lnTo>
                    <a:pt x="26" y="1"/>
                  </a:lnTo>
                  <a:lnTo>
                    <a:pt x="27" y="2"/>
                  </a:lnTo>
                  <a:lnTo>
                    <a:pt x="29" y="3"/>
                  </a:lnTo>
                  <a:lnTo>
                    <a:pt x="34" y="3"/>
                  </a:lnTo>
                  <a:lnTo>
                    <a:pt x="35" y="2"/>
                  </a:lnTo>
                  <a:lnTo>
                    <a:pt x="37" y="1"/>
                  </a:lnTo>
                  <a:lnTo>
                    <a:pt x="38" y="1"/>
                  </a:lnTo>
                  <a:lnTo>
                    <a:pt x="40" y="0"/>
                  </a:lnTo>
                  <a:lnTo>
                    <a:pt x="42" y="0"/>
                  </a:lnTo>
                  <a:lnTo>
                    <a:pt x="53" y="0"/>
                  </a:lnTo>
                  <a:lnTo>
                    <a:pt x="55" y="0"/>
                  </a:lnTo>
                  <a:lnTo>
                    <a:pt x="57" y="1"/>
                  </a:lnTo>
                  <a:lnTo>
                    <a:pt x="58" y="2"/>
                  </a:lnTo>
                  <a:lnTo>
                    <a:pt x="60" y="3"/>
                  </a:lnTo>
                  <a:lnTo>
                    <a:pt x="61" y="4"/>
                  </a:lnTo>
                  <a:lnTo>
                    <a:pt x="62" y="6"/>
                  </a:lnTo>
                  <a:lnTo>
                    <a:pt x="63" y="7"/>
                  </a:lnTo>
                  <a:lnTo>
                    <a:pt x="84" y="60"/>
                  </a:lnTo>
                  <a:lnTo>
                    <a:pt x="84" y="62"/>
                  </a:lnTo>
                  <a:lnTo>
                    <a:pt x="84" y="64"/>
                  </a:lnTo>
                  <a:lnTo>
                    <a:pt x="84" y="66"/>
                  </a:lnTo>
                  <a:lnTo>
                    <a:pt x="84" y="68"/>
                  </a:lnTo>
                  <a:lnTo>
                    <a:pt x="83" y="70"/>
                  </a:lnTo>
                  <a:lnTo>
                    <a:pt x="82" y="71"/>
                  </a:lnTo>
                  <a:lnTo>
                    <a:pt x="81" y="73"/>
                  </a:lnTo>
                  <a:lnTo>
                    <a:pt x="79" y="74"/>
                  </a:lnTo>
                  <a:lnTo>
                    <a:pt x="77" y="75"/>
                  </a:lnTo>
                  <a:lnTo>
                    <a:pt x="75" y="75"/>
                  </a:lnTo>
                  <a:lnTo>
                    <a:pt x="73" y="75"/>
                  </a:lnTo>
                  <a:lnTo>
                    <a:pt x="72" y="75"/>
                  </a:lnTo>
                  <a:lnTo>
                    <a:pt x="70" y="75"/>
                  </a:lnTo>
                  <a:lnTo>
                    <a:pt x="68" y="74"/>
                  </a:lnTo>
                  <a:lnTo>
                    <a:pt x="66" y="73"/>
                  </a:lnTo>
                  <a:lnTo>
                    <a:pt x="65" y="72"/>
                  </a:lnTo>
                  <a:lnTo>
                    <a:pt x="64" y="70"/>
                  </a:lnTo>
                  <a:lnTo>
                    <a:pt x="63" y="68"/>
                  </a:lnTo>
                  <a:lnTo>
                    <a:pt x="53" y="43"/>
                  </a:lnTo>
                  <a:lnTo>
                    <a:pt x="53" y="73"/>
                  </a:lnTo>
                  <a:lnTo>
                    <a:pt x="74" y="145"/>
                  </a:lnTo>
                  <a:lnTo>
                    <a:pt x="74" y="147"/>
                  </a:lnTo>
                  <a:lnTo>
                    <a:pt x="74" y="149"/>
                  </a:lnTo>
                  <a:lnTo>
                    <a:pt x="74" y="151"/>
                  </a:lnTo>
                  <a:lnTo>
                    <a:pt x="73" y="152"/>
                  </a:lnTo>
                  <a:lnTo>
                    <a:pt x="72" y="154"/>
                  </a:lnTo>
                  <a:lnTo>
                    <a:pt x="71" y="155"/>
                  </a:lnTo>
                  <a:lnTo>
                    <a:pt x="70" y="157"/>
                  </a:lnTo>
                  <a:lnTo>
                    <a:pt x="68" y="158"/>
                  </a:lnTo>
                  <a:lnTo>
                    <a:pt x="66" y="158"/>
                  </a:lnTo>
                  <a:lnTo>
                    <a:pt x="64" y="159"/>
                  </a:lnTo>
                  <a:lnTo>
                    <a:pt x="63" y="159"/>
                  </a:lnTo>
                  <a:lnTo>
                    <a:pt x="61" y="159"/>
                  </a:lnTo>
                  <a:lnTo>
                    <a:pt x="59" y="158"/>
                  </a:lnTo>
                  <a:lnTo>
                    <a:pt x="57" y="157"/>
                  </a:lnTo>
                  <a:lnTo>
                    <a:pt x="55" y="156"/>
                  </a:lnTo>
                  <a:lnTo>
                    <a:pt x="54" y="155"/>
                  </a:lnTo>
                  <a:lnTo>
                    <a:pt x="53" y="153"/>
                  </a:lnTo>
                  <a:lnTo>
                    <a:pt x="52" y="151"/>
                  </a:lnTo>
                  <a:lnTo>
                    <a:pt x="31" y="78"/>
                  </a:lnTo>
                  <a:lnTo>
                    <a:pt x="12" y="147"/>
                  </a:lnTo>
                  <a:lnTo>
                    <a:pt x="0" y="106"/>
                  </a:lnTo>
                  <a:lnTo>
                    <a:pt x="4" y="92"/>
                  </a:lnTo>
                  <a:lnTo>
                    <a:pt x="7" y="92"/>
                  </a:lnTo>
                  <a:lnTo>
                    <a:pt x="9" y="91"/>
                  </a:lnTo>
                  <a:lnTo>
                    <a:pt x="11" y="90"/>
                  </a:lnTo>
                  <a:lnTo>
                    <a:pt x="14" y="89"/>
                  </a:lnTo>
                  <a:lnTo>
                    <a:pt x="17" y="88"/>
                  </a:lnTo>
                  <a:lnTo>
                    <a:pt x="19" y="86"/>
                  </a:lnTo>
                  <a:lnTo>
                    <a:pt x="21" y="84"/>
                  </a:lnTo>
                  <a:lnTo>
                    <a:pt x="23" y="81"/>
                  </a:lnTo>
                  <a:lnTo>
                    <a:pt x="25" y="79"/>
                  </a:lnTo>
                  <a:lnTo>
                    <a:pt x="26" y="76"/>
                  </a:lnTo>
                  <a:lnTo>
                    <a:pt x="27" y="73"/>
                  </a:lnTo>
                  <a:lnTo>
                    <a:pt x="28" y="70"/>
                  </a:lnTo>
                  <a:lnTo>
                    <a:pt x="28" y="66"/>
                  </a:lnTo>
                  <a:lnTo>
                    <a:pt x="28" y="63"/>
                  </a:lnTo>
                  <a:lnTo>
                    <a:pt x="28" y="59"/>
                  </a:lnTo>
                  <a:lnTo>
                    <a:pt x="27" y="56"/>
                  </a:lnTo>
                  <a:lnTo>
                    <a:pt x="5" y="1"/>
                  </a:lnTo>
                  <a:lnTo>
                    <a:pt x="7" y="1"/>
                  </a:lnTo>
                  <a:lnTo>
                    <a:pt x="8" y="0"/>
                  </a:lnTo>
                  <a:lnTo>
                    <a:pt x="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28"/>
            <p:cNvSpPr>
              <a:spLocks/>
            </p:cNvSpPr>
            <p:nvPr/>
          </p:nvSpPr>
          <p:spPr bwMode="auto">
            <a:xfrm>
              <a:off x="7459663" y="2435225"/>
              <a:ext cx="74613" cy="74613"/>
            </a:xfrm>
            <a:custGeom>
              <a:avLst/>
              <a:gdLst/>
              <a:ahLst/>
              <a:cxnLst>
                <a:cxn ang="0">
                  <a:pos x="23" y="0"/>
                </a:cxn>
                <a:cxn ang="0">
                  <a:pos x="27" y="0"/>
                </a:cxn>
                <a:cxn ang="0">
                  <a:pos x="30" y="1"/>
                </a:cxn>
                <a:cxn ang="0">
                  <a:pos x="33" y="2"/>
                </a:cxn>
                <a:cxn ang="0">
                  <a:pos x="36" y="4"/>
                </a:cxn>
                <a:cxn ang="0">
                  <a:pos x="39" y="6"/>
                </a:cxn>
                <a:cxn ang="0">
                  <a:pos x="41" y="8"/>
                </a:cxn>
                <a:cxn ang="0">
                  <a:pos x="43" y="11"/>
                </a:cxn>
                <a:cxn ang="0">
                  <a:pos x="45" y="13"/>
                </a:cxn>
                <a:cxn ang="0">
                  <a:pos x="46" y="17"/>
                </a:cxn>
                <a:cxn ang="0">
                  <a:pos x="46" y="20"/>
                </a:cxn>
                <a:cxn ang="0">
                  <a:pos x="47" y="23"/>
                </a:cxn>
                <a:cxn ang="0">
                  <a:pos x="46" y="27"/>
                </a:cxn>
                <a:cxn ang="0">
                  <a:pos x="46" y="30"/>
                </a:cxn>
                <a:cxn ang="0">
                  <a:pos x="45" y="33"/>
                </a:cxn>
                <a:cxn ang="0">
                  <a:pos x="43" y="36"/>
                </a:cxn>
                <a:cxn ang="0">
                  <a:pos x="41" y="39"/>
                </a:cxn>
                <a:cxn ang="0">
                  <a:pos x="39" y="41"/>
                </a:cxn>
                <a:cxn ang="0">
                  <a:pos x="36" y="43"/>
                </a:cxn>
                <a:cxn ang="0">
                  <a:pos x="33" y="45"/>
                </a:cxn>
                <a:cxn ang="0">
                  <a:pos x="30" y="46"/>
                </a:cxn>
                <a:cxn ang="0">
                  <a:pos x="27" y="47"/>
                </a:cxn>
                <a:cxn ang="0">
                  <a:pos x="23" y="47"/>
                </a:cxn>
                <a:cxn ang="0">
                  <a:pos x="20" y="47"/>
                </a:cxn>
                <a:cxn ang="0">
                  <a:pos x="16" y="46"/>
                </a:cxn>
                <a:cxn ang="0">
                  <a:pos x="13" y="45"/>
                </a:cxn>
                <a:cxn ang="0">
                  <a:pos x="10" y="43"/>
                </a:cxn>
                <a:cxn ang="0">
                  <a:pos x="8" y="41"/>
                </a:cxn>
                <a:cxn ang="0">
                  <a:pos x="6" y="39"/>
                </a:cxn>
                <a:cxn ang="0">
                  <a:pos x="3" y="36"/>
                </a:cxn>
                <a:cxn ang="0">
                  <a:pos x="2" y="33"/>
                </a:cxn>
                <a:cxn ang="0">
                  <a:pos x="1" y="30"/>
                </a:cxn>
                <a:cxn ang="0">
                  <a:pos x="0" y="27"/>
                </a:cxn>
                <a:cxn ang="0">
                  <a:pos x="0" y="23"/>
                </a:cxn>
                <a:cxn ang="0">
                  <a:pos x="0" y="20"/>
                </a:cxn>
                <a:cxn ang="0">
                  <a:pos x="1" y="17"/>
                </a:cxn>
                <a:cxn ang="0">
                  <a:pos x="2" y="13"/>
                </a:cxn>
                <a:cxn ang="0">
                  <a:pos x="3" y="11"/>
                </a:cxn>
                <a:cxn ang="0">
                  <a:pos x="6" y="8"/>
                </a:cxn>
                <a:cxn ang="0">
                  <a:pos x="8" y="6"/>
                </a:cxn>
                <a:cxn ang="0">
                  <a:pos x="10" y="4"/>
                </a:cxn>
                <a:cxn ang="0">
                  <a:pos x="13" y="2"/>
                </a:cxn>
                <a:cxn ang="0">
                  <a:pos x="16" y="1"/>
                </a:cxn>
                <a:cxn ang="0">
                  <a:pos x="20" y="0"/>
                </a:cxn>
                <a:cxn ang="0">
                  <a:pos x="23" y="0"/>
                </a:cxn>
              </a:cxnLst>
              <a:rect l="0" t="0" r="r" b="b"/>
              <a:pathLst>
                <a:path w="47" h="47">
                  <a:moveTo>
                    <a:pt x="23" y="0"/>
                  </a:moveTo>
                  <a:lnTo>
                    <a:pt x="27" y="0"/>
                  </a:lnTo>
                  <a:lnTo>
                    <a:pt x="30" y="1"/>
                  </a:lnTo>
                  <a:lnTo>
                    <a:pt x="33" y="2"/>
                  </a:lnTo>
                  <a:lnTo>
                    <a:pt x="36" y="4"/>
                  </a:lnTo>
                  <a:lnTo>
                    <a:pt x="39" y="6"/>
                  </a:lnTo>
                  <a:lnTo>
                    <a:pt x="41" y="8"/>
                  </a:lnTo>
                  <a:lnTo>
                    <a:pt x="43" y="11"/>
                  </a:lnTo>
                  <a:lnTo>
                    <a:pt x="45" y="13"/>
                  </a:lnTo>
                  <a:lnTo>
                    <a:pt x="46" y="17"/>
                  </a:lnTo>
                  <a:lnTo>
                    <a:pt x="46" y="20"/>
                  </a:lnTo>
                  <a:lnTo>
                    <a:pt x="47" y="23"/>
                  </a:lnTo>
                  <a:lnTo>
                    <a:pt x="46" y="27"/>
                  </a:lnTo>
                  <a:lnTo>
                    <a:pt x="46" y="30"/>
                  </a:lnTo>
                  <a:lnTo>
                    <a:pt x="45" y="33"/>
                  </a:lnTo>
                  <a:lnTo>
                    <a:pt x="43" y="36"/>
                  </a:lnTo>
                  <a:lnTo>
                    <a:pt x="41" y="39"/>
                  </a:lnTo>
                  <a:lnTo>
                    <a:pt x="39" y="41"/>
                  </a:lnTo>
                  <a:lnTo>
                    <a:pt x="36" y="43"/>
                  </a:lnTo>
                  <a:lnTo>
                    <a:pt x="33" y="45"/>
                  </a:lnTo>
                  <a:lnTo>
                    <a:pt x="30" y="46"/>
                  </a:lnTo>
                  <a:lnTo>
                    <a:pt x="27" y="47"/>
                  </a:lnTo>
                  <a:lnTo>
                    <a:pt x="23" y="47"/>
                  </a:lnTo>
                  <a:lnTo>
                    <a:pt x="20" y="47"/>
                  </a:lnTo>
                  <a:lnTo>
                    <a:pt x="16" y="46"/>
                  </a:lnTo>
                  <a:lnTo>
                    <a:pt x="13" y="45"/>
                  </a:lnTo>
                  <a:lnTo>
                    <a:pt x="10" y="43"/>
                  </a:lnTo>
                  <a:lnTo>
                    <a:pt x="8" y="41"/>
                  </a:lnTo>
                  <a:lnTo>
                    <a:pt x="6" y="39"/>
                  </a:lnTo>
                  <a:lnTo>
                    <a:pt x="3" y="36"/>
                  </a:lnTo>
                  <a:lnTo>
                    <a:pt x="2" y="33"/>
                  </a:lnTo>
                  <a:lnTo>
                    <a:pt x="1" y="30"/>
                  </a:lnTo>
                  <a:lnTo>
                    <a:pt x="0" y="27"/>
                  </a:lnTo>
                  <a:lnTo>
                    <a:pt x="0" y="23"/>
                  </a:lnTo>
                  <a:lnTo>
                    <a:pt x="0" y="20"/>
                  </a:lnTo>
                  <a:lnTo>
                    <a:pt x="1" y="17"/>
                  </a:lnTo>
                  <a:lnTo>
                    <a:pt x="2" y="13"/>
                  </a:lnTo>
                  <a:lnTo>
                    <a:pt x="3" y="11"/>
                  </a:lnTo>
                  <a:lnTo>
                    <a:pt x="6" y="8"/>
                  </a:lnTo>
                  <a:lnTo>
                    <a:pt x="8" y="6"/>
                  </a:lnTo>
                  <a:lnTo>
                    <a:pt x="10" y="4"/>
                  </a:lnTo>
                  <a:lnTo>
                    <a:pt x="13" y="2"/>
                  </a:lnTo>
                  <a:lnTo>
                    <a:pt x="16" y="1"/>
                  </a:lnTo>
                  <a:lnTo>
                    <a:pt x="2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29"/>
            <p:cNvSpPr>
              <a:spLocks/>
            </p:cNvSpPr>
            <p:nvPr/>
          </p:nvSpPr>
          <p:spPr bwMode="auto">
            <a:xfrm>
              <a:off x="7396163" y="2519363"/>
              <a:ext cx="200025" cy="300038"/>
            </a:xfrm>
            <a:custGeom>
              <a:avLst/>
              <a:gdLst/>
              <a:ahLst/>
              <a:cxnLst>
                <a:cxn ang="0">
                  <a:pos x="51" y="0"/>
                </a:cxn>
                <a:cxn ang="0">
                  <a:pos x="55" y="1"/>
                </a:cxn>
                <a:cxn ang="0">
                  <a:pos x="58" y="3"/>
                </a:cxn>
                <a:cxn ang="0">
                  <a:pos x="54" y="50"/>
                </a:cxn>
                <a:cxn ang="0">
                  <a:pos x="73" y="50"/>
                </a:cxn>
                <a:cxn ang="0">
                  <a:pos x="68" y="3"/>
                </a:cxn>
                <a:cxn ang="0">
                  <a:pos x="72" y="1"/>
                </a:cxn>
                <a:cxn ang="0">
                  <a:pos x="76" y="0"/>
                </a:cxn>
                <a:cxn ang="0">
                  <a:pos x="91" y="1"/>
                </a:cxn>
                <a:cxn ang="0">
                  <a:pos x="95" y="2"/>
                </a:cxn>
                <a:cxn ang="0">
                  <a:pos x="99" y="5"/>
                </a:cxn>
                <a:cxn ang="0">
                  <a:pos x="101" y="9"/>
                </a:cxn>
                <a:cxn ang="0">
                  <a:pos x="126" y="74"/>
                </a:cxn>
                <a:cxn ang="0">
                  <a:pos x="126" y="79"/>
                </a:cxn>
                <a:cxn ang="0">
                  <a:pos x="125" y="83"/>
                </a:cxn>
                <a:cxn ang="0">
                  <a:pos x="122" y="86"/>
                </a:cxn>
                <a:cxn ang="0">
                  <a:pos x="118" y="89"/>
                </a:cxn>
                <a:cxn ang="0">
                  <a:pos x="113" y="90"/>
                </a:cxn>
                <a:cxn ang="0">
                  <a:pos x="109" y="89"/>
                </a:cxn>
                <a:cxn ang="0">
                  <a:pos x="105" y="87"/>
                </a:cxn>
                <a:cxn ang="0">
                  <a:pos x="102" y="83"/>
                </a:cxn>
                <a:cxn ang="0">
                  <a:pos x="89" y="51"/>
                </a:cxn>
                <a:cxn ang="0">
                  <a:pos x="113" y="172"/>
                </a:cxn>
                <a:cxn ang="0">
                  <a:pos x="114" y="177"/>
                </a:cxn>
                <a:cxn ang="0">
                  <a:pos x="113" y="181"/>
                </a:cxn>
                <a:cxn ang="0">
                  <a:pos x="110" y="185"/>
                </a:cxn>
                <a:cxn ang="0">
                  <a:pos x="106" y="188"/>
                </a:cxn>
                <a:cxn ang="0">
                  <a:pos x="102" y="189"/>
                </a:cxn>
                <a:cxn ang="0">
                  <a:pos x="98" y="189"/>
                </a:cxn>
                <a:cxn ang="0">
                  <a:pos x="95" y="188"/>
                </a:cxn>
                <a:cxn ang="0">
                  <a:pos x="91" y="185"/>
                </a:cxn>
                <a:cxn ang="0">
                  <a:pos x="89" y="182"/>
                </a:cxn>
                <a:cxn ang="0">
                  <a:pos x="63" y="93"/>
                </a:cxn>
                <a:cxn ang="0">
                  <a:pos x="38" y="182"/>
                </a:cxn>
                <a:cxn ang="0">
                  <a:pos x="35" y="185"/>
                </a:cxn>
                <a:cxn ang="0">
                  <a:pos x="32" y="188"/>
                </a:cxn>
                <a:cxn ang="0">
                  <a:pos x="28" y="189"/>
                </a:cxn>
                <a:cxn ang="0">
                  <a:pos x="24" y="189"/>
                </a:cxn>
                <a:cxn ang="0">
                  <a:pos x="20" y="188"/>
                </a:cxn>
                <a:cxn ang="0">
                  <a:pos x="16" y="185"/>
                </a:cxn>
                <a:cxn ang="0">
                  <a:pos x="14" y="181"/>
                </a:cxn>
                <a:cxn ang="0">
                  <a:pos x="13" y="177"/>
                </a:cxn>
                <a:cxn ang="0">
                  <a:pos x="13" y="172"/>
                </a:cxn>
                <a:cxn ang="0">
                  <a:pos x="37" y="51"/>
                </a:cxn>
                <a:cxn ang="0">
                  <a:pos x="25" y="83"/>
                </a:cxn>
                <a:cxn ang="0">
                  <a:pos x="22" y="87"/>
                </a:cxn>
                <a:cxn ang="0">
                  <a:pos x="18" y="89"/>
                </a:cxn>
                <a:cxn ang="0">
                  <a:pos x="13" y="90"/>
                </a:cxn>
                <a:cxn ang="0">
                  <a:pos x="9" y="89"/>
                </a:cxn>
                <a:cxn ang="0">
                  <a:pos x="5" y="86"/>
                </a:cxn>
                <a:cxn ang="0">
                  <a:pos x="2" y="83"/>
                </a:cxn>
                <a:cxn ang="0">
                  <a:pos x="0" y="79"/>
                </a:cxn>
                <a:cxn ang="0">
                  <a:pos x="0" y="74"/>
                </a:cxn>
                <a:cxn ang="0">
                  <a:pos x="26" y="9"/>
                </a:cxn>
                <a:cxn ang="0">
                  <a:pos x="28" y="5"/>
                </a:cxn>
                <a:cxn ang="0">
                  <a:pos x="31" y="2"/>
                </a:cxn>
                <a:cxn ang="0">
                  <a:pos x="36" y="1"/>
                </a:cxn>
              </a:cxnLst>
              <a:rect l="0" t="0" r="r" b="b"/>
              <a:pathLst>
                <a:path w="126" h="189">
                  <a:moveTo>
                    <a:pt x="38" y="0"/>
                  </a:moveTo>
                  <a:lnTo>
                    <a:pt x="51" y="0"/>
                  </a:lnTo>
                  <a:lnTo>
                    <a:pt x="53" y="1"/>
                  </a:lnTo>
                  <a:lnTo>
                    <a:pt x="55" y="1"/>
                  </a:lnTo>
                  <a:lnTo>
                    <a:pt x="57" y="2"/>
                  </a:lnTo>
                  <a:lnTo>
                    <a:pt x="58" y="3"/>
                  </a:lnTo>
                  <a:lnTo>
                    <a:pt x="60" y="4"/>
                  </a:lnTo>
                  <a:lnTo>
                    <a:pt x="54" y="50"/>
                  </a:lnTo>
                  <a:lnTo>
                    <a:pt x="63" y="58"/>
                  </a:lnTo>
                  <a:lnTo>
                    <a:pt x="73" y="50"/>
                  </a:lnTo>
                  <a:lnTo>
                    <a:pt x="66" y="4"/>
                  </a:lnTo>
                  <a:lnTo>
                    <a:pt x="68" y="3"/>
                  </a:lnTo>
                  <a:lnTo>
                    <a:pt x="70" y="2"/>
                  </a:lnTo>
                  <a:lnTo>
                    <a:pt x="72" y="1"/>
                  </a:lnTo>
                  <a:lnTo>
                    <a:pt x="74" y="1"/>
                  </a:lnTo>
                  <a:lnTo>
                    <a:pt x="76" y="0"/>
                  </a:lnTo>
                  <a:lnTo>
                    <a:pt x="89" y="0"/>
                  </a:lnTo>
                  <a:lnTo>
                    <a:pt x="91" y="1"/>
                  </a:lnTo>
                  <a:lnTo>
                    <a:pt x="93" y="1"/>
                  </a:lnTo>
                  <a:lnTo>
                    <a:pt x="95" y="2"/>
                  </a:lnTo>
                  <a:lnTo>
                    <a:pt x="97" y="3"/>
                  </a:lnTo>
                  <a:lnTo>
                    <a:pt x="99" y="5"/>
                  </a:lnTo>
                  <a:lnTo>
                    <a:pt x="100" y="7"/>
                  </a:lnTo>
                  <a:lnTo>
                    <a:pt x="101" y="9"/>
                  </a:lnTo>
                  <a:lnTo>
                    <a:pt x="125" y="72"/>
                  </a:lnTo>
                  <a:lnTo>
                    <a:pt x="126" y="74"/>
                  </a:lnTo>
                  <a:lnTo>
                    <a:pt x="126" y="76"/>
                  </a:lnTo>
                  <a:lnTo>
                    <a:pt x="126" y="79"/>
                  </a:lnTo>
                  <a:lnTo>
                    <a:pt x="125" y="81"/>
                  </a:lnTo>
                  <a:lnTo>
                    <a:pt x="125" y="83"/>
                  </a:lnTo>
                  <a:lnTo>
                    <a:pt x="123" y="85"/>
                  </a:lnTo>
                  <a:lnTo>
                    <a:pt x="122" y="86"/>
                  </a:lnTo>
                  <a:lnTo>
                    <a:pt x="120" y="88"/>
                  </a:lnTo>
                  <a:lnTo>
                    <a:pt x="118" y="89"/>
                  </a:lnTo>
                  <a:lnTo>
                    <a:pt x="115" y="90"/>
                  </a:lnTo>
                  <a:lnTo>
                    <a:pt x="113" y="90"/>
                  </a:lnTo>
                  <a:lnTo>
                    <a:pt x="111" y="90"/>
                  </a:lnTo>
                  <a:lnTo>
                    <a:pt x="109" y="89"/>
                  </a:lnTo>
                  <a:lnTo>
                    <a:pt x="107" y="88"/>
                  </a:lnTo>
                  <a:lnTo>
                    <a:pt x="105" y="87"/>
                  </a:lnTo>
                  <a:lnTo>
                    <a:pt x="103" y="85"/>
                  </a:lnTo>
                  <a:lnTo>
                    <a:pt x="102" y="83"/>
                  </a:lnTo>
                  <a:lnTo>
                    <a:pt x="101" y="81"/>
                  </a:lnTo>
                  <a:lnTo>
                    <a:pt x="89" y="51"/>
                  </a:lnTo>
                  <a:lnTo>
                    <a:pt x="89" y="87"/>
                  </a:lnTo>
                  <a:lnTo>
                    <a:pt x="113" y="172"/>
                  </a:lnTo>
                  <a:lnTo>
                    <a:pt x="114" y="175"/>
                  </a:lnTo>
                  <a:lnTo>
                    <a:pt x="114" y="177"/>
                  </a:lnTo>
                  <a:lnTo>
                    <a:pt x="113" y="179"/>
                  </a:lnTo>
                  <a:lnTo>
                    <a:pt x="113" y="181"/>
                  </a:lnTo>
                  <a:lnTo>
                    <a:pt x="112" y="183"/>
                  </a:lnTo>
                  <a:lnTo>
                    <a:pt x="110" y="185"/>
                  </a:lnTo>
                  <a:lnTo>
                    <a:pt x="109" y="187"/>
                  </a:lnTo>
                  <a:lnTo>
                    <a:pt x="106" y="188"/>
                  </a:lnTo>
                  <a:lnTo>
                    <a:pt x="104" y="189"/>
                  </a:lnTo>
                  <a:lnTo>
                    <a:pt x="102" y="189"/>
                  </a:lnTo>
                  <a:lnTo>
                    <a:pt x="101" y="189"/>
                  </a:lnTo>
                  <a:lnTo>
                    <a:pt x="98" y="189"/>
                  </a:lnTo>
                  <a:lnTo>
                    <a:pt x="96" y="188"/>
                  </a:lnTo>
                  <a:lnTo>
                    <a:pt x="95" y="188"/>
                  </a:lnTo>
                  <a:lnTo>
                    <a:pt x="93" y="187"/>
                  </a:lnTo>
                  <a:lnTo>
                    <a:pt x="91" y="185"/>
                  </a:lnTo>
                  <a:lnTo>
                    <a:pt x="90" y="184"/>
                  </a:lnTo>
                  <a:lnTo>
                    <a:pt x="89" y="182"/>
                  </a:lnTo>
                  <a:lnTo>
                    <a:pt x="88" y="180"/>
                  </a:lnTo>
                  <a:lnTo>
                    <a:pt x="63" y="93"/>
                  </a:lnTo>
                  <a:lnTo>
                    <a:pt x="39" y="180"/>
                  </a:lnTo>
                  <a:lnTo>
                    <a:pt x="38" y="182"/>
                  </a:lnTo>
                  <a:lnTo>
                    <a:pt x="37" y="184"/>
                  </a:lnTo>
                  <a:lnTo>
                    <a:pt x="35" y="185"/>
                  </a:lnTo>
                  <a:lnTo>
                    <a:pt x="34" y="187"/>
                  </a:lnTo>
                  <a:lnTo>
                    <a:pt x="32" y="188"/>
                  </a:lnTo>
                  <a:lnTo>
                    <a:pt x="30" y="188"/>
                  </a:lnTo>
                  <a:lnTo>
                    <a:pt x="28" y="189"/>
                  </a:lnTo>
                  <a:lnTo>
                    <a:pt x="26" y="189"/>
                  </a:lnTo>
                  <a:lnTo>
                    <a:pt x="24" y="189"/>
                  </a:lnTo>
                  <a:lnTo>
                    <a:pt x="22" y="189"/>
                  </a:lnTo>
                  <a:lnTo>
                    <a:pt x="20" y="188"/>
                  </a:lnTo>
                  <a:lnTo>
                    <a:pt x="18" y="187"/>
                  </a:lnTo>
                  <a:lnTo>
                    <a:pt x="16" y="185"/>
                  </a:lnTo>
                  <a:lnTo>
                    <a:pt x="15" y="183"/>
                  </a:lnTo>
                  <a:lnTo>
                    <a:pt x="14" y="181"/>
                  </a:lnTo>
                  <a:lnTo>
                    <a:pt x="13" y="179"/>
                  </a:lnTo>
                  <a:lnTo>
                    <a:pt x="13" y="177"/>
                  </a:lnTo>
                  <a:lnTo>
                    <a:pt x="13" y="175"/>
                  </a:lnTo>
                  <a:lnTo>
                    <a:pt x="13" y="172"/>
                  </a:lnTo>
                  <a:lnTo>
                    <a:pt x="37" y="87"/>
                  </a:lnTo>
                  <a:lnTo>
                    <a:pt x="37" y="51"/>
                  </a:lnTo>
                  <a:lnTo>
                    <a:pt x="26" y="81"/>
                  </a:lnTo>
                  <a:lnTo>
                    <a:pt x="25" y="83"/>
                  </a:lnTo>
                  <a:lnTo>
                    <a:pt x="23" y="85"/>
                  </a:lnTo>
                  <a:lnTo>
                    <a:pt x="22" y="87"/>
                  </a:lnTo>
                  <a:lnTo>
                    <a:pt x="20" y="88"/>
                  </a:lnTo>
                  <a:lnTo>
                    <a:pt x="18" y="89"/>
                  </a:lnTo>
                  <a:lnTo>
                    <a:pt x="16" y="90"/>
                  </a:lnTo>
                  <a:lnTo>
                    <a:pt x="13" y="90"/>
                  </a:lnTo>
                  <a:lnTo>
                    <a:pt x="11" y="90"/>
                  </a:lnTo>
                  <a:lnTo>
                    <a:pt x="9" y="89"/>
                  </a:lnTo>
                  <a:lnTo>
                    <a:pt x="7" y="88"/>
                  </a:lnTo>
                  <a:lnTo>
                    <a:pt x="5" y="86"/>
                  </a:lnTo>
                  <a:lnTo>
                    <a:pt x="3" y="85"/>
                  </a:lnTo>
                  <a:lnTo>
                    <a:pt x="2" y="83"/>
                  </a:lnTo>
                  <a:lnTo>
                    <a:pt x="1" y="81"/>
                  </a:lnTo>
                  <a:lnTo>
                    <a:pt x="0" y="79"/>
                  </a:lnTo>
                  <a:lnTo>
                    <a:pt x="0" y="76"/>
                  </a:lnTo>
                  <a:lnTo>
                    <a:pt x="0" y="74"/>
                  </a:lnTo>
                  <a:lnTo>
                    <a:pt x="1" y="72"/>
                  </a:lnTo>
                  <a:lnTo>
                    <a:pt x="26" y="9"/>
                  </a:lnTo>
                  <a:lnTo>
                    <a:pt x="26" y="7"/>
                  </a:lnTo>
                  <a:lnTo>
                    <a:pt x="28" y="5"/>
                  </a:lnTo>
                  <a:lnTo>
                    <a:pt x="29" y="3"/>
                  </a:lnTo>
                  <a:lnTo>
                    <a:pt x="31" y="2"/>
                  </a:lnTo>
                  <a:lnTo>
                    <a:pt x="33" y="1"/>
                  </a:lnTo>
                  <a:lnTo>
                    <a:pt x="36"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2" name="Group 91"/>
          <p:cNvGrpSpPr/>
          <p:nvPr/>
        </p:nvGrpSpPr>
        <p:grpSpPr>
          <a:xfrm>
            <a:off x="2354187" y="3107588"/>
            <a:ext cx="393700" cy="410633"/>
            <a:chOff x="5786438" y="1717675"/>
            <a:chExt cx="393700" cy="307975"/>
          </a:xfrm>
          <a:solidFill>
            <a:schemeClr val="bg1"/>
          </a:solidFill>
        </p:grpSpPr>
        <p:sp>
          <p:nvSpPr>
            <p:cNvPr id="93" name="Freeform 167"/>
            <p:cNvSpPr>
              <a:spLocks/>
            </p:cNvSpPr>
            <p:nvPr/>
          </p:nvSpPr>
          <p:spPr bwMode="auto">
            <a:xfrm>
              <a:off x="5916613" y="1719263"/>
              <a:ext cx="71438" cy="69850"/>
            </a:xfrm>
            <a:custGeom>
              <a:avLst/>
              <a:gdLst/>
              <a:ahLst/>
              <a:cxnLst>
                <a:cxn ang="0">
                  <a:pos x="22" y="0"/>
                </a:cxn>
                <a:cxn ang="0">
                  <a:pos x="26" y="0"/>
                </a:cxn>
                <a:cxn ang="0">
                  <a:pos x="29" y="1"/>
                </a:cxn>
                <a:cxn ang="0">
                  <a:pos x="32" y="2"/>
                </a:cxn>
                <a:cxn ang="0">
                  <a:pos x="34" y="4"/>
                </a:cxn>
                <a:cxn ang="0">
                  <a:pos x="37" y="5"/>
                </a:cxn>
                <a:cxn ang="0">
                  <a:pos x="39" y="8"/>
                </a:cxn>
                <a:cxn ang="0">
                  <a:pos x="41" y="10"/>
                </a:cxn>
                <a:cxn ang="0">
                  <a:pos x="42" y="13"/>
                </a:cxn>
                <a:cxn ang="0">
                  <a:pos x="44" y="16"/>
                </a:cxn>
                <a:cxn ang="0">
                  <a:pos x="44" y="19"/>
                </a:cxn>
                <a:cxn ang="0">
                  <a:pos x="45" y="22"/>
                </a:cxn>
                <a:cxn ang="0">
                  <a:pos x="44" y="25"/>
                </a:cxn>
                <a:cxn ang="0">
                  <a:pos x="44" y="29"/>
                </a:cxn>
                <a:cxn ang="0">
                  <a:pos x="42" y="31"/>
                </a:cxn>
                <a:cxn ang="0">
                  <a:pos x="41" y="34"/>
                </a:cxn>
                <a:cxn ang="0">
                  <a:pos x="39" y="37"/>
                </a:cxn>
                <a:cxn ang="0">
                  <a:pos x="37" y="39"/>
                </a:cxn>
                <a:cxn ang="0">
                  <a:pos x="34" y="41"/>
                </a:cxn>
                <a:cxn ang="0">
                  <a:pos x="32" y="42"/>
                </a:cxn>
                <a:cxn ang="0">
                  <a:pos x="29" y="43"/>
                </a:cxn>
                <a:cxn ang="0">
                  <a:pos x="26" y="44"/>
                </a:cxn>
                <a:cxn ang="0">
                  <a:pos x="22" y="44"/>
                </a:cxn>
                <a:cxn ang="0">
                  <a:pos x="19" y="44"/>
                </a:cxn>
                <a:cxn ang="0">
                  <a:pos x="16" y="43"/>
                </a:cxn>
                <a:cxn ang="0">
                  <a:pos x="13" y="42"/>
                </a:cxn>
                <a:cxn ang="0">
                  <a:pos x="10" y="41"/>
                </a:cxn>
                <a:cxn ang="0">
                  <a:pos x="8" y="39"/>
                </a:cxn>
                <a:cxn ang="0">
                  <a:pos x="6" y="37"/>
                </a:cxn>
                <a:cxn ang="0">
                  <a:pos x="4" y="34"/>
                </a:cxn>
                <a:cxn ang="0">
                  <a:pos x="2" y="31"/>
                </a:cxn>
                <a:cxn ang="0">
                  <a:pos x="1" y="29"/>
                </a:cxn>
                <a:cxn ang="0">
                  <a:pos x="1" y="25"/>
                </a:cxn>
                <a:cxn ang="0">
                  <a:pos x="0" y="22"/>
                </a:cxn>
                <a:cxn ang="0">
                  <a:pos x="1" y="19"/>
                </a:cxn>
                <a:cxn ang="0">
                  <a:pos x="1" y="16"/>
                </a:cxn>
                <a:cxn ang="0">
                  <a:pos x="2" y="13"/>
                </a:cxn>
                <a:cxn ang="0">
                  <a:pos x="4" y="10"/>
                </a:cxn>
                <a:cxn ang="0">
                  <a:pos x="6" y="8"/>
                </a:cxn>
                <a:cxn ang="0">
                  <a:pos x="8" y="5"/>
                </a:cxn>
                <a:cxn ang="0">
                  <a:pos x="10" y="4"/>
                </a:cxn>
                <a:cxn ang="0">
                  <a:pos x="13" y="2"/>
                </a:cxn>
                <a:cxn ang="0">
                  <a:pos x="16" y="1"/>
                </a:cxn>
                <a:cxn ang="0">
                  <a:pos x="19" y="0"/>
                </a:cxn>
                <a:cxn ang="0">
                  <a:pos x="22" y="0"/>
                </a:cxn>
              </a:cxnLst>
              <a:rect l="0" t="0" r="r" b="b"/>
              <a:pathLst>
                <a:path w="45" h="44">
                  <a:moveTo>
                    <a:pt x="22" y="0"/>
                  </a:moveTo>
                  <a:lnTo>
                    <a:pt x="26" y="0"/>
                  </a:lnTo>
                  <a:lnTo>
                    <a:pt x="29" y="1"/>
                  </a:lnTo>
                  <a:lnTo>
                    <a:pt x="32" y="2"/>
                  </a:lnTo>
                  <a:lnTo>
                    <a:pt x="34" y="4"/>
                  </a:lnTo>
                  <a:lnTo>
                    <a:pt x="37" y="5"/>
                  </a:lnTo>
                  <a:lnTo>
                    <a:pt x="39" y="8"/>
                  </a:lnTo>
                  <a:lnTo>
                    <a:pt x="41" y="10"/>
                  </a:lnTo>
                  <a:lnTo>
                    <a:pt x="42" y="13"/>
                  </a:lnTo>
                  <a:lnTo>
                    <a:pt x="44" y="16"/>
                  </a:lnTo>
                  <a:lnTo>
                    <a:pt x="44" y="19"/>
                  </a:lnTo>
                  <a:lnTo>
                    <a:pt x="45" y="22"/>
                  </a:lnTo>
                  <a:lnTo>
                    <a:pt x="44" y="25"/>
                  </a:lnTo>
                  <a:lnTo>
                    <a:pt x="44" y="29"/>
                  </a:lnTo>
                  <a:lnTo>
                    <a:pt x="42" y="31"/>
                  </a:lnTo>
                  <a:lnTo>
                    <a:pt x="41" y="34"/>
                  </a:lnTo>
                  <a:lnTo>
                    <a:pt x="39" y="37"/>
                  </a:lnTo>
                  <a:lnTo>
                    <a:pt x="37" y="39"/>
                  </a:lnTo>
                  <a:lnTo>
                    <a:pt x="34" y="41"/>
                  </a:lnTo>
                  <a:lnTo>
                    <a:pt x="32" y="42"/>
                  </a:lnTo>
                  <a:lnTo>
                    <a:pt x="29" y="43"/>
                  </a:lnTo>
                  <a:lnTo>
                    <a:pt x="26" y="44"/>
                  </a:lnTo>
                  <a:lnTo>
                    <a:pt x="22" y="44"/>
                  </a:lnTo>
                  <a:lnTo>
                    <a:pt x="19" y="44"/>
                  </a:lnTo>
                  <a:lnTo>
                    <a:pt x="16" y="43"/>
                  </a:lnTo>
                  <a:lnTo>
                    <a:pt x="13" y="42"/>
                  </a:lnTo>
                  <a:lnTo>
                    <a:pt x="10" y="41"/>
                  </a:lnTo>
                  <a:lnTo>
                    <a:pt x="8" y="39"/>
                  </a:lnTo>
                  <a:lnTo>
                    <a:pt x="6" y="37"/>
                  </a:lnTo>
                  <a:lnTo>
                    <a:pt x="4" y="34"/>
                  </a:lnTo>
                  <a:lnTo>
                    <a:pt x="2" y="31"/>
                  </a:lnTo>
                  <a:lnTo>
                    <a:pt x="1" y="29"/>
                  </a:lnTo>
                  <a:lnTo>
                    <a:pt x="1" y="25"/>
                  </a:lnTo>
                  <a:lnTo>
                    <a:pt x="0" y="22"/>
                  </a:lnTo>
                  <a:lnTo>
                    <a:pt x="1" y="19"/>
                  </a:lnTo>
                  <a:lnTo>
                    <a:pt x="1" y="16"/>
                  </a:lnTo>
                  <a:lnTo>
                    <a:pt x="2" y="13"/>
                  </a:lnTo>
                  <a:lnTo>
                    <a:pt x="4" y="10"/>
                  </a:lnTo>
                  <a:lnTo>
                    <a:pt x="6" y="8"/>
                  </a:lnTo>
                  <a:lnTo>
                    <a:pt x="8" y="5"/>
                  </a:lnTo>
                  <a:lnTo>
                    <a:pt x="10" y="4"/>
                  </a:lnTo>
                  <a:lnTo>
                    <a:pt x="13" y="2"/>
                  </a:lnTo>
                  <a:lnTo>
                    <a:pt x="16" y="1"/>
                  </a:lnTo>
                  <a:lnTo>
                    <a:pt x="19" y="0"/>
                  </a:lnTo>
                  <a:lnTo>
                    <a:pt x="2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168"/>
            <p:cNvSpPr>
              <a:spLocks/>
            </p:cNvSpPr>
            <p:nvPr/>
          </p:nvSpPr>
          <p:spPr bwMode="auto">
            <a:xfrm>
              <a:off x="5834063" y="1774825"/>
              <a:ext cx="188913" cy="249238"/>
            </a:xfrm>
            <a:custGeom>
              <a:avLst/>
              <a:gdLst/>
              <a:ahLst/>
              <a:cxnLst>
                <a:cxn ang="0">
                  <a:pos x="53" y="2"/>
                </a:cxn>
                <a:cxn ang="0">
                  <a:pos x="61" y="9"/>
                </a:cxn>
                <a:cxn ang="0">
                  <a:pos x="65" y="19"/>
                </a:cxn>
                <a:cxn ang="0">
                  <a:pos x="65" y="29"/>
                </a:cxn>
                <a:cxn ang="0">
                  <a:pos x="69" y="35"/>
                </a:cxn>
                <a:cxn ang="0">
                  <a:pos x="78" y="39"/>
                </a:cxn>
                <a:cxn ang="0">
                  <a:pos x="89" y="39"/>
                </a:cxn>
                <a:cxn ang="0">
                  <a:pos x="100" y="36"/>
                </a:cxn>
                <a:cxn ang="0">
                  <a:pos x="107" y="34"/>
                </a:cxn>
                <a:cxn ang="0">
                  <a:pos x="114" y="36"/>
                </a:cxn>
                <a:cxn ang="0">
                  <a:pos x="118" y="42"/>
                </a:cxn>
                <a:cxn ang="0">
                  <a:pos x="119" y="45"/>
                </a:cxn>
                <a:cxn ang="0">
                  <a:pos x="118" y="51"/>
                </a:cxn>
                <a:cxn ang="0">
                  <a:pos x="115" y="57"/>
                </a:cxn>
                <a:cxn ang="0">
                  <a:pos x="108" y="60"/>
                </a:cxn>
                <a:cxn ang="0">
                  <a:pos x="100" y="62"/>
                </a:cxn>
                <a:cxn ang="0">
                  <a:pos x="90" y="64"/>
                </a:cxn>
                <a:cxn ang="0">
                  <a:pos x="82" y="65"/>
                </a:cxn>
                <a:cxn ang="0">
                  <a:pos x="66" y="62"/>
                </a:cxn>
                <a:cxn ang="0">
                  <a:pos x="53" y="55"/>
                </a:cxn>
                <a:cxn ang="0">
                  <a:pos x="46" y="56"/>
                </a:cxn>
                <a:cxn ang="0">
                  <a:pos x="49" y="66"/>
                </a:cxn>
                <a:cxn ang="0">
                  <a:pos x="63" y="66"/>
                </a:cxn>
                <a:cxn ang="0">
                  <a:pos x="70" y="69"/>
                </a:cxn>
                <a:cxn ang="0">
                  <a:pos x="77" y="75"/>
                </a:cxn>
                <a:cxn ang="0">
                  <a:pos x="81" y="85"/>
                </a:cxn>
                <a:cxn ang="0">
                  <a:pos x="82" y="95"/>
                </a:cxn>
                <a:cxn ang="0">
                  <a:pos x="82" y="109"/>
                </a:cxn>
                <a:cxn ang="0">
                  <a:pos x="82" y="126"/>
                </a:cxn>
                <a:cxn ang="0">
                  <a:pos x="82" y="143"/>
                </a:cxn>
                <a:cxn ang="0">
                  <a:pos x="81" y="152"/>
                </a:cxn>
                <a:cxn ang="0">
                  <a:pos x="77" y="157"/>
                </a:cxn>
                <a:cxn ang="0">
                  <a:pos x="64" y="157"/>
                </a:cxn>
                <a:cxn ang="0">
                  <a:pos x="59" y="153"/>
                </a:cxn>
                <a:cxn ang="0">
                  <a:pos x="58" y="143"/>
                </a:cxn>
                <a:cxn ang="0">
                  <a:pos x="58" y="126"/>
                </a:cxn>
                <a:cxn ang="0">
                  <a:pos x="58" y="109"/>
                </a:cxn>
                <a:cxn ang="0">
                  <a:pos x="58" y="95"/>
                </a:cxn>
                <a:cxn ang="0">
                  <a:pos x="58" y="90"/>
                </a:cxn>
                <a:cxn ang="0">
                  <a:pos x="53" y="90"/>
                </a:cxn>
                <a:cxn ang="0">
                  <a:pos x="41" y="90"/>
                </a:cxn>
                <a:cxn ang="0">
                  <a:pos x="27" y="90"/>
                </a:cxn>
                <a:cxn ang="0">
                  <a:pos x="16" y="90"/>
                </a:cxn>
                <a:cxn ang="0">
                  <a:pos x="10" y="89"/>
                </a:cxn>
                <a:cxn ang="0">
                  <a:pos x="3" y="86"/>
                </a:cxn>
                <a:cxn ang="0">
                  <a:pos x="1" y="82"/>
                </a:cxn>
                <a:cxn ang="0">
                  <a:pos x="0" y="78"/>
                </a:cxn>
                <a:cxn ang="0">
                  <a:pos x="1" y="70"/>
                </a:cxn>
                <a:cxn ang="0">
                  <a:pos x="4" y="51"/>
                </a:cxn>
                <a:cxn ang="0">
                  <a:pos x="11" y="32"/>
                </a:cxn>
                <a:cxn ang="0">
                  <a:pos x="19" y="16"/>
                </a:cxn>
                <a:cxn ang="0">
                  <a:pos x="30" y="5"/>
                </a:cxn>
                <a:cxn ang="0">
                  <a:pos x="40" y="0"/>
                </a:cxn>
              </a:cxnLst>
              <a:rect l="0" t="0" r="r" b="b"/>
              <a:pathLst>
                <a:path w="119" h="157">
                  <a:moveTo>
                    <a:pt x="46" y="0"/>
                  </a:moveTo>
                  <a:lnTo>
                    <a:pt x="48" y="0"/>
                  </a:lnTo>
                  <a:lnTo>
                    <a:pt x="51" y="1"/>
                  </a:lnTo>
                  <a:lnTo>
                    <a:pt x="53" y="2"/>
                  </a:lnTo>
                  <a:lnTo>
                    <a:pt x="56" y="3"/>
                  </a:lnTo>
                  <a:lnTo>
                    <a:pt x="58" y="5"/>
                  </a:lnTo>
                  <a:lnTo>
                    <a:pt x="60" y="7"/>
                  </a:lnTo>
                  <a:lnTo>
                    <a:pt x="61" y="9"/>
                  </a:lnTo>
                  <a:lnTo>
                    <a:pt x="63" y="12"/>
                  </a:lnTo>
                  <a:lnTo>
                    <a:pt x="64" y="14"/>
                  </a:lnTo>
                  <a:lnTo>
                    <a:pt x="64" y="17"/>
                  </a:lnTo>
                  <a:lnTo>
                    <a:pt x="65" y="19"/>
                  </a:lnTo>
                  <a:lnTo>
                    <a:pt x="65" y="22"/>
                  </a:lnTo>
                  <a:lnTo>
                    <a:pt x="64" y="24"/>
                  </a:lnTo>
                  <a:lnTo>
                    <a:pt x="64" y="27"/>
                  </a:lnTo>
                  <a:lnTo>
                    <a:pt x="65" y="29"/>
                  </a:lnTo>
                  <a:lnTo>
                    <a:pt x="66" y="30"/>
                  </a:lnTo>
                  <a:lnTo>
                    <a:pt x="67" y="32"/>
                  </a:lnTo>
                  <a:lnTo>
                    <a:pt x="68" y="34"/>
                  </a:lnTo>
                  <a:lnTo>
                    <a:pt x="69" y="35"/>
                  </a:lnTo>
                  <a:lnTo>
                    <a:pt x="71" y="36"/>
                  </a:lnTo>
                  <a:lnTo>
                    <a:pt x="73" y="38"/>
                  </a:lnTo>
                  <a:lnTo>
                    <a:pt x="75" y="38"/>
                  </a:lnTo>
                  <a:lnTo>
                    <a:pt x="78" y="39"/>
                  </a:lnTo>
                  <a:lnTo>
                    <a:pt x="80" y="39"/>
                  </a:lnTo>
                  <a:lnTo>
                    <a:pt x="83" y="39"/>
                  </a:lnTo>
                  <a:lnTo>
                    <a:pt x="86" y="39"/>
                  </a:lnTo>
                  <a:lnTo>
                    <a:pt x="89" y="39"/>
                  </a:lnTo>
                  <a:lnTo>
                    <a:pt x="91" y="38"/>
                  </a:lnTo>
                  <a:lnTo>
                    <a:pt x="94" y="38"/>
                  </a:lnTo>
                  <a:lnTo>
                    <a:pt x="97" y="37"/>
                  </a:lnTo>
                  <a:lnTo>
                    <a:pt x="100" y="36"/>
                  </a:lnTo>
                  <a:lnTo>
                    <a:pt x="102" y="35"/>
                  </a:lnTo>
                  <a:lnTo>
                    <a:pt x="104" y="35"/>
                  </a:lnTo>
                  <a:lnTo>
                    <a:pt x="106" y="35"/>
                  </a:lnTo>
                  <a:lnTo>
                    <a:pt x="107" y="34"/>
                  </a:lnTo>
                  <a:lnTo>
                    <a:pt x="109" y="35"/>
                  </a:lnTo>
                  <a:lnTo>
                    <a:pt x="111" y="35"/>
                  </a:lnTo>
                  <a:lnTo>
                    <a:pt x="112" y="35"/>
                  </a:lnTo>
                  <a:lnTo>
                    <a:pt x="114" y="36"/>
                  </a:lnTo>
                  <a:lnTo>
                    <a:pt x="115" y="37"/>
                  </a:lnTo>
                  <a:lnTo>
                    <a:pt x="116" y="38"/>
                  </a:lnTo>
                  <a:lnTo>
                    <a:pt x="117" y="40"/>
                  </a:lnTo>
                  <a:lnTo>
                    <a:pt x="118" y="42"/>
                  </a:lnTo>
                  <a:lnTo>
                    <a:pt x="119" y="44"/>
                  </a:lnTo>
                  <a:lnTo>
                    <a:pt x="119" y="44"/>
                  </a:lnTo>
                  <a:lnTo>
                    <a:pt x="119" y="45"/>
                  </a:lnTo>
                  <a:lnTo>
                    <a:pt x="119" y="45"/>
                  </a:lnTo>
                  <a:lnTo>
                    <a:pt x="119" y="47"/>
                  </a:lnTo>
                  <a:lnTo>
                    <a:pt x="119" y="48"/>
                  </a:lnTo>
                  <a:lnTo>
                    <a:pt x="119" y="50"/>
                  </a:lnTo>
                  <a:lnTo>
                    <a:pt x="118" y="51"/>
                  </a:lnTo>
                  <a:lnTo>
                    <a:pt x="118" y="53"/>
                  </a:lnTo>
                  <a:lnTo>
                    <a:pt x="117" y="55"/>
                  </a:lnTo>
                  <a:lnTo>
                    <a:pt x="116" y="56"/>
                  </a:lnTo>
                  <a:lnTo>
                    <a:pt x="115" y="57"/>
                  </a:lnTo>
                  <a:lnTo>
                    <a:pt x="113" y="58"/>
                  </a:lnTo>
                  <a:lnTo>
                    <a:pt x="111" y="59"/>
                  </a:lnTo>
                  <a:lnTo>
                    <a:pt x="109" y="60"/>
                  </a:lnTo>
                  <a:lnTo>
                    <a:pt x="108" y="60"/>
                  </a:lnTo>
                  <a:lnTo>
                    <a:pt x="107" y="61"/>
                  </a:lnTo>
                  <a:lnTo>
                    <a:pt x="105" y="61"/>
                  </a:lnTo>
                  <a:lnTo>
                    <a:pt x="102" y="62"/>
                  </a:lnTo>
                  <a:lnTo>
                    <a:pt x="100" y="62"/>
                  </a:lnTo>
                  <a:lnTo>
                    <a:pt x="98" y="63"/>
                  </a:lnTo>
                  <a:lnTo>
                    <a:pt x="95" y="63"/>
                  </a:lnTo>
                  <a:lnTo>
                    <a:pt x="93" y="64"/>
                  </a:lnTo>
                  <a:lnTo>
                    <a:pt x="90" y="64"/>
                  </a:lnTo>
                  <a:lnTo>
                    <a:pt x="88" y="64"/>
                  </a:lnTo>
                  <a:lnTo>
                    <a:pt x="86" y="65"/>
                  </a:lnTo>
                  <a:lnTo>
                    <a:pt x="84" y="65"/>
                  </a:lnTo>
                  <a:lnTo>
                    <a:pt x="82" y="65"/>
                  </a:lnTo>
                  <a:lnTo>
                    <a:pt x="78" y="65"/>
                  </a:lnTo>
                  <a:lnTo>
                    <a:pt x="74" y="64"/>
                  </a:lnTo>
                  <a:lnTo>
                    <a:pt x="70" y="63"/>
                  </a:lnTo>
                  <a:lnTo>
                    <a:pt x="66" y="62"/>
                  </a:lnTo>
                  <a:lnTo>
                    <a:pt x="63" y="61"/>
                  </a:lnTo>
                  <a:lnTo>
                    <a:pt x="59" y="59"/>
                  </a:lnTo>
                  <a:lnTo>
                    <a:pt x="56" y="57"/>
                  </a:lnTo>
                  <a:lnTo>
                    <a:pt x="53" y="55"/>
                  </a:lnTo>
                  <a:lnTo>
                    <a:pt x="51" y="53"/>
                  </a:lnTo>
                  <a:lnTo>
                    <a:pt x="48" y="50"/>
                  </a:lnTo>
                  <a:lnTo>
                    <a:pt x="47" y="53"/>
                  </a:lnTo>
                  <a:lnTo>
                    <a:pt x="46" y="56"/>
                  </a:lnTo>
                  <a:lnTo>
                    <a:pt x="45" y="59"/>
                  </a:lnTo>
                  <a:lnTo>
                    <a:pt x="44" y="62"/>
                  </a:lnTo>
                  <a:lnTo>
                    <a:pt x="43" y="66"/>
                  </a:lnTo>
                  <a:lnTo>
                    <a:pt x="49" y="66"/>
                  </a:lnTo>
                  <a:lnTo>
                    <a:pt x="54" y="66"/>
                  </a:lnTo>
                  <a:lnTo>
                    <a:pt x="59" y="66"/>
                  </a:lnTo>
                  <a:lnTo>
                    <a:pt x="61" y="66"/>
                  </a:lnTo>
                  <a:lnTo>
                    <a:pt x="63" y="66"/>
                  </a:lnTo>
                  <a:lnTo>
                    <a:pt x="65" y="67"/>
                  </a:lnTo>
                  <a:lnTo>
                    <a:pt x="66" y="67"/>
                  </a:lnTo>
                  <a:lnTo>
                    <a:pt x="68" y="68"/>
                  </a:lnTo>
                  <a:lnTo>
                    <a:pt x="70" y="69"/>
                  </a:lnTo>
                  <a:lnTo>
                    <a:pt x="72" y="70"/>
                  </a:lnTo>
                  <a:lnTo>
                    <a:pt x="74" y="72"/>
                  </a:lnTo>
                  <a:lnTo>
                    <a:pt x="75" y="74"/>
                  </a:lnTo>
                  <a:lnTo>
                    <a:pt x="77" y="75"/>
                  </a:lnTo>
                  <a:lnTo>
                    <a:pt x="78" y="77"/>
                  </a:lnTo>
                  <a:lnTo>
                    <a:pt x="80" y="80"/>
                  </a:lnTo>
                  <a:lnTo>
                    <a:pt x="81" y="82"/>
                  </a:lnTo>
                  <a:lnTo>
                    <a:pt x="81" y="85"/>
                  </a:lnTo>
                  <a:lnTo>
                    <a:pt x="82" y="88"/>
                  </a:lnTo>
                  <a:lnTo>
                    <a:pt x="82" y="91"/>
                  </a:lnTo>
                  <a:lnTo>
                    <a:pt x="82" y="93"/>
                  </a:lnTo>
                  <a:lnTo>
                    <a:pt x="82" y="95"/>
                  </a:lnTo>
                  <a:lnTo>
                    <a:pt x="82" y="98"/>
                  </a:lnTo>
                  <a:lnTo>
                    <a:pt x="82" y="102"/>
                  </a:lnTo>
                  <a:lnTo>
                    <a:pt x="82" y="105"/>
                  </a:lnTo>
                  <a:lnTo>
                    <a:pt x="82" y="109"/>
                  </a:lnTo>
                  <a:lnTo>
                    <a:pt x="82" y="113"/>
                  </a:lnTo>
                  <a:lnTo>
                    <a:pt x="82" y="118"/>
                  </a:lnTo>
                  <a:lnTo>
                    <a:pt x="82" y="122"/>
                  </a:lnTo>
                  <a:lnTo>
                    <a:pt x="82" y="126"/>
                  </a:lnTo>
                  <a:lnTo>
                    <a:pt x="82" y="131"/>
                  </a:lnTo>
                  <a:lnTo>
                    <a:pt x="82" y="135"/>
                  </a:lnTo>
                  <a:lnTo>
                    <a:pt x="82" y="139"/>
                  </a:lnTo>
                  <a:lnTo>
                    <a:pt x="82" y="143"/>
                  </a:lnTo>
                  <a:lnTo>
                    <a:pt x="82" y="146"/>
                  </a:lnTo>
                  <a:lnTo>
                    <a:pt x="82" y="149"/>
                  </a:lnTo>
                  <a:lnTo>
                    <a:pt x="82" y="151"/>
                  </a:lnTo>
                  <a:lnTo>
                    <a:pt x="81" y="152"/>
                  </a:lnTo>
                  <a:lnTo>
                    <a:pt x="81" y="154"/>
                  </a:lnTo>
                  <a:lnTo>
                    <a:pt x="80" y="155"/>
                  </a:lnTo>
                  <a:lnTo>
                    <a:pt x="78" y="156"/>
                  </a:lnTo>
                  <a:lnTo>
                    <a:pt x="77" y="157"/>
                  </a:lnTo>
                  <a:lnTo>
                    <a:pt x="75" y="157"/>
                  </a:lnTo>
                  <a:lnTo>
                    <a:pt x="74" y="157"/>
                  </a:lnTo>
                  <a:lnTo>
                    <a:pt x="66" y="157"/>
                  </a:lnTo>
                  <a:lnTo>
                    <a:pt x="64" y="157"/>
                  </a:lnTo>
                  <a:lnTo>
                    <a:pt x="62" y="156"/>
                  </a:lnTo>
                  <a:lnTo>
                    <a:pt x="61" y="156"/>
                  </a:lnTo>
                  <a:lnTo>
                    <a:pt x="60" y="154"/>
                  </a:lnTo>
                  <a:lnTo>
                    <a:pt x="59" y="153"/>
                  </a:lnTo>
                  <a:lnTo>
                    <a:pt x="58" y="151"/>
                  </a:lnTo>
                  <a:lnTo>
                    <a:pt x="58" y="149"/>
                  </a:lnTo>
                  <a:lnTo>
                    <a:pt x="58" y="146"/>
                  </a:lnTo>
                  <a:lnTo>
                    <a:pt x="58" y="143"/>
                  </a:lnTo>
                  <a:lnTo>
                    <a:pt x="58" y="139"/>
                  </a:lnTo>
                  <a:lnTo>
                    <a:pt x="58" y="135"/>
                  </a:lnTo>
                  <a:lnTo>
                    <a:pt x="58" y="131"/>
                  </a:lnTo>
                  <a:lnTo>
                    <a:pt x="58" y="126"/>
                  </a:lnTo>
                  <a:lnTo>
                    <a:pt x="58" y="122"/>
                  </a:lnTo>
                  <a:lnTo>
                    <a:pt x="58" y="118"/>
                  </a:lnTo>
                  <a:lnTo>
                    <a:pt x="58" y="113"/>
                  </a:lnTo>
                  <a:lnTo>
                    <a:pt x="58" y="109"/>
                  </a:lnTo>
                  <a:lnTo>
                    <a:pt x="58" y="105"/>
                  </a:lnTo>
                  <a:lnTo>
                    <a:pt x="58" y="102"/>
                  </a:lnTo>
                  <a:lnTo>
                    <a:pt x="58" y="98"/>
                  </a:lnTo>
                  <a:lnTo>
                    <a:pt x="58" y="95"/>
                  </a:lnTo>
                  <a:lnTo>
                    <a:pt x="58" y="93"/>
                  </a:lnTo>
                  <a:lnTo>
                    <a:pt x="58" y="91"/>
                  </a:lnTo>
                  <a:lnTo>
                    <a:pt x="58" y="91"/>
                  </a:lnTo>
                  <a:lnTo>
                    <a:pt x="58" y="90"/>
                  </a:lnTo>
                  <a:lnTo>
                    <a:pt x="58" y="90"/>
                  </a:lnTo>
                  <a:lnTo>
                    <a:pt x="58" y="90"/>
                  </a:lnTo>
                  <a:lnTo>
                    <a:pt x="56" y="90"/>
                  </a:lnTo>
                  <a:lnTo>
                    <a:pt x="53" y="90"/>
                  </a:lnTo>
                  <a:lnTo>
                    <a:pt x="51" y="90"/>
                  </a:lnTo>
                  <a:lnTo>
                    <a:pt x="48" y="90"/>
                  </a:lnTo>
                  <a:lnTo>
                    <a:pt x="44" y="90"/>
                  </a:lnTo>
                  <a:lnTo>
                    <a:pt x="41" y="90"/>
                  </a:lnTo>
                  <a:lnTo>
                    <a:pt x="38" y="90"/>
                  </a:lnTo>
                  <a:lnTo>
                    <a:pt x="34" y="90"/>
                  </a:lnTo>
                  <a:lnTo>
                    <a:pt x="31" y="90"/>
                  </a:lnTo>
                  <a:lnTo>
                    <a:pt x="27" y="90"/>
                  </a:lnTo>
                  <a:lnTo>
                    <a:pt x="24" y="90"/>
                  </a:lnTo>
                  <a:lnTo>
                    <a:pt x="21" y="90"/>
                  </a:lnTo>
                  <a:lnTo>
                    <a:pt x="18" y="90"/>
                  </a:lnTo>
                  <a:lnTo>
                    <a:pt x="16" y="90"/>
                  </a:lnTo>
                  <a:lnTo>
                    <a:pt x="14" y="90"/>
                  </a:lnTo>
                  <a:lnTo>
                    <a:pt x="13" y="90"/>
                  </a:lnTo>
                  <a:lnTo>
                    <a:pt x="12" y="90"/>
                  </a:lnTo>
                  <a:lnTo>
                    <a:pt x="10" y="89"/>
                  </a:lnTo>
                  <a:lnTo>
                    <a:pt x="8" y="89"/>
                  </a:lnTo>
                  <a:lnTo>
                    <a:pt x="6" y="88"/>
                  </a:lnTo>
                  <a:lnTo>
                    <a:pt x="5" y="87"/>
                  </a:lnTo>
                  <a:lnTo>
                    <a:pt x="3" y="86"/>
                  </a:lnTo>
                  <a:lnTo>
                    <a:pt x="3" y="85"/>
                  </a:lnTo>
                  <a:lnTo>
                    <a:pt x="2" y="84"/>
                  </a:lnTo>
                  <a:lnTo>
                    <a:pt x="1" y="83"/>
                  </a:lnTo>
                  <a:lnTo>
                    <a:pt x="1" y="82"/>
                  </a:lnTo>
                  <a:lnTo>
                    <a:pt x="1" y="81"/>
                  </a:lnTo>
                  <a:lnTo>
                    <a:pt x="0" y="80"/>
                  </a:lnTo>
                  <a:lnTo>
                    <a:pt x="0" y="79"/>
                  </a:lnTo>
                  <a:lnTo>
                    <a:pt x="0" y="78"/>
                  </a:lnTo>
                  <a:lnTo>
                    <a:pt x="0" y="78"/>
                  </a:lnTo>
                  <a:lnTo>
                    <a:pt x="0" y="78"/>
                  </a:lnTo>
                  <a:lnTo>
                    <a:pt x="0" y="74"/>
                  </a:lnTo>
                  <a:lnTo>
                    <a:pt x="1" y="70"/>
                  </a:lnTo>
                  <a:lnTo>
                    <a:pt x="1" y="65"/>
                  </a:lnTo>
                  <a:lnTo>
                    <a:pt x="2" y="61"/>
                  </a:lnTo>
                  <a:lnTo>
                    <a:pt x="3" y="56"/>
                  </a:lnTo>
                  <a:lnTo>
                    <a:pt x="4" y="51"/>
                  </a:lnTo>
                  <a:lnTo>
                    <a:pt x="6" y="46"/>
                  </a:lnTo>
                  <a:lnTo>
                    <a:pt x="7" y="42"/>
                  </a:lnTo>
                  <a:lnTo>
                    <a:pt x="9" y="37"/>
                  </a:lnTo>
                  <a:lnTo>
                    <a:pt x="11" y="32"/>
                  </a:lnTo>
                  <a:lnTo>
                    <a:pt x="13" y="28"/>
                  </a:lnTo>
                  <a:lnTo>
                    <a:pt x="15" y="23"/>
                  </a:lnTo>
                  <a:lnTo>
                    <a:pt x="17" y="19"/>
                  </a:lnTo>
                  <a:lnTo>
                    <a:pt x="19" y="16"/>
                  </a:lnTo>
                  <a:lnTo>
                    <a:pt x="22" y="12"/>
                  </a:lnTo>
                  <a:lnTo>
                    <a:pt x="25" y="9"/>
                  </a:lnTo>
                  <a:lnTo>
                    <a:pt x="27" y="7"/>
                  </a:lnTo>
                  <a:lnTo>
                    <a:pt x="30" y="5"/>
                  </a:lnTo>
                  <a:lnTo>
                    <a:pt x="32" y="3"/>
                  </a:lnTo>
                  <a:lnTo>
                    <a:pt x="35" y="2"/>
                  </a:lnTo>
                  <a:lnTo>
                    <a:pt x="38" y="1"/>
                  </a:lnTo>
                  <a:lnTo>
                    <a:pt x="40" y="0"/>
                  </a:lnTo>
                  <a:lnTo>
                    <a:pt x="43" y="0"/>
                  </a:lnTo>
                  <a:lnTo>
                    <a:pt x="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169"/>
            <p:cNvSpPr>
              <a:spLocks/>
            </p:cNvSpPr>
            <p:nvPr/>
          </p:nvSpPr>
          <p:spPr bwMode="auto">
            <a:xfrm>
              <a:off x="5786438" y="1738313"/>
              <a:ext cx="127000" cy="285750"/>
            </a:xfrm>
            <a:custGeom>
              <a:avLst/>
              <a:gdLst/>
              <a:ahLst/>
              <a:cxnLst>
                <a:cxn ang="0">
                  <a:pos x="14" y="1"/>
                </a:cxn>
                <a:cxn ang="0">
                  <a:pos x="18" y="2"/>
                </a:cxn>
                <a:cxn ang="0">
                  <a:pos x="21" y="5"/>
                </a:cxn>
                <a:cxn ang="0">
                  <a:pos x="23" y="8"/>
                </a:cxn>
                <a:cxn ang="0">
                  <a:pos x="24" y="12"/>
                </a:cxn>
                <a:cxn ang="0">
                  <a:pos x="80" y="120"/>
                </a:cxn>
                <a:cxn ang="0">
                  <a:pos x="72" y="144"/>
                </a:cxn>
                <a:cxn ang="0">
                  <a:pos x="72" y="174"/>
                </a:cxn>
                <a:cxn ang="0">
                  <a:pos x="70" y="177"/>
                </a:cxn>
                <a:cxn ang="0">
                  <a:pos x="68" y="179"/>
                </a:cxn>
                <a:cxn ang="0">
                  <a:pos x="64" y="180"/>
                </a:cxn>
                <a:cxn ang="0">
                  <a:pos x="61" y="179"/>
                </a:cxn>
                <a:cxn ang="0">
                  <a:pos x="58" y="177"/>
                </a:cxn>
                <a:cxn ang="0">
                  <a:pos x="56" y="174"/>
                </a:cxn>
                <a:cxn ang="0">
                  <a:pos x="56" y="144"/>
                </a:cxn>
                <a:cxn ang="0">
                  <a:pos x="31" y="172"/>
                </a:cxn>
                <a:cxn ang="0">
                  <a:pos x="30" y="176"/>
                </a:cxn>
                <a:cxn ang="0">
                  <a:pos x="28" y="179"/>
                </a:cxn>
                <a:cxn ang="0">
                  <a:pos x="25" y="180"/>
                </a:cxn>
                <a:cxn ang="0">
                  <a:pos x="21" y="180"/>
                </a:cxn>
                <a:cxn ang="0">
                  <a:pos x="18" y="179"/>
                </a:cxn>
                <a:cxn ang="0">
                  <a:pos x="16" y="176"/>
                </a:cxn>
                <a:cxn ang="0">
                  <a:pos x="15" y="172"/>
                </a:cxn>
                <a:cxn ang="0">
                  <a:pos x="11" y="144"/>
                </a:cxn>
                <a:cxn ang="0">
                  <a:pos x="11" y="144"/>
                </a:cxn>
                <a:cxn ang="0">
                  <a:pos x="6" y="143"/>
                </a:cxn>
                <a:cxn ang="0">
                  <a:pos x="3" y="140"/>
                </a:cxn>
                <a:cxn ang="0">
                  <a:pos x="1" y="137"/>
                </a:cxn>
                <a:cxn ang="0">
                  <a:pos x="0" y="132"/>
                </a:cxn>
                <a:cxn ang="0">
                  <a:pos x="0" y="10"/>
                </a:cxn>
                <a:cxn ang="0">
                  <a:pos x="2" y="6"/>
                </a:cxn>
                <a:cxn ang="0">
                  <a:pos x="4" y="3"/>
                </a:cxn>
                <a:cxn ang="0">
                  <a:pos x="8" y="1"/>
                </a:cxn>
                <a:cxn ang="0">
                  <a:pos x="12" y="0"/>
                </a:cxn>
              </a:cxnLst>
              <a:rect l="0" t="0" r="r" b="b"/>
              <a:pathLst>
                <a:path w="80" h="180">
                  <a:moveTo>
                    <a:pt x="12" y="0"/>
                  </a:moveTo>
                  <a:lnTo>
                    <a:pt x="14" y="1"/>
                  </a:lnTo>
                  <a:lnTo>
                    <a:pt x="16" y="1"/>
                  </a:lnTo>
                  <a:lnTo>
                    <a:pt x="18" y="2"/>
                  </a:lnTo>
                  <a:lnTo>
                    <a:pt x="20" y="3"/>
                  </a:lnTo>
                  <a:lnTo>
                    <a:pt x="21" y="5"/>
                  </a:lnTo>
                  <a:lnTo>
                    <a:pt x="22" y="6"/>
                  </a:lnTo>
                  <a:lnTo>
                    <a:pt x="23" y="8"/>
                  </a:lnTo>
                  <a:lnTo>
                    <a:pt x="24" y="10"/>
                  </a:lnTo>
                  <a:lnTo>
                    <a:pt x="24" y="12"/>
                  </a:lnTo>
                  <a:lnTo>
                    <a:pt x="24" y="120"/>
                  </a:lnTo>
                  <a:lnTo>
                    <a:pt x="80" y="120"/>
                  </a:lnTo>
                  <a:lnTo>
                    <a:pt x="80" y="144"/>
                  </a:lnTo>
                  <a:lnTo>
                    <a:pt x="72" y="144"/>
                  </a:lnTo>
                  <a:lnTo>
                    <a:pt x="72" y="172"/>
                  </a:lnTo>
                  <a:lnTo>
                    <a:pt x="72" y="174"/>
                  </a:lnTo>
                  <a:lnTo>
                    <a:pt x="71" y="176"/>
                  </a:lnTo>
                  <a:lnTo>
                    <a:pt x="70" y="177"/>
                  </a:lnTo>
                  <a:lnTo>
                    <a:pt x="69" y="179"/>
                  </a:lnTo>
                  <a:lnTo>
                    <a:pt x="68" y="179"/>
                  </a:lnTo>
                  <a:lnTo>
                    <a:pt x="66" y="180"/>
                  </a:lnTo>
                  <a:lnTo>
                    <a:pt x="64" y="180"/>
                  </a:lnTo>
                  <a:lnTo>
                    <a:pt x="62" y="180"/>
                  </a:lnTo>
                  <a:lnTo>
                    <a:pt x="61" y="179"/>
                  </a:lnTo>
                  <a:lnTo>
                    <a:pt x="59" y="179"/>
                  </a:lnTo>
                  <a:lnTo>
                    <a:pt x="58" y="177"/>
                  </a:lnTo>
                  <a:lnTo>
                    <a:pt x="57" y="176"/>
                  </a:lnTo>
                  <a:lnTo>
                    <a:pt x="56" y="174"/>
                  </a:lnTo>
                  <a:lnTo>
                    <a:pt x="56" y="172"/>
                  </a:lnTo>
                  <a:lnTo>
                    <a:pt x="56" y="144"/>
                  </a:lnTo>
                  <a:lnTo>
                    <a:pt x="31" y="144"/>
                  </a:lnTo>
                  <a:lnTo>
                    <a:pt x="31" y="172"/>
                  </a:lnTo>
                  <a:lnTo>
                    <a:pt x="31" y="174"/>
                  </a:lnTo>
                  <a:lnTo>
                    <a:pt x="30" y="176"/>
                  </a:lnTo>
                  <a:lnTo>
                    <a:pt x="29" y="177"/>
                  </a:lnTo>
                  <a:lnTo>
                    <a:pt x="28" y="179"/>
                  </a:lnTo>
                  <a:lnTo>
                    <a:pt x="26" y="179"/>
                  </a:lnTo>
                  <a:lnTo>
                    <a:pt x="25" y="180"/>
                  </a:lnTo>
                  <a:lnTo>
                    <a:pt x="23" y="180"/>
                  </a:lnTo>
                  <a:lnTo>
                    <a:pt x="21" y="180"/>
                  </a:lnTo>
                  <a:lnTo>
                    <a:pt x="19" y="179"/>
                  </a:lnTo>
                  <a:lnTo>
                    <a:pt x="18" y="179"/>
                  </a:lnTo>
                  <a:lnTo>
                    <a:pt x="17" y="177"/>
                  </a:lnTo>
                  <a:lnTo>
                    <a:pt x="16" y="176"/>
                  </a:lnTo>
                  <a:lnTo>
                    <a:pt x="15" y="174"/>
                  </a:lnTo>
                  <a:lnTo>
                    <a:pt x="15" y="172"/>
                  </a:lnTo>
                  <a:lnTo>
                    <a:pt x="15" y="144"/>
                  </a:lnTo>
                  <a:lnTo>
                    <a:pt x="11" y="144"/>
                  </a:lnTo>
                  <a:lnTo>
                    <a:pt x="11" y="144"/>
                  </a:lnTo>
                  <a:lnTo>
                    <a:pt x="11" y="144"/>
                  </a:lnTo>
                  <a:lnTo>
                    <a:pt x="9" y="144"/>
                  </a:lnTo>
                  <a:lnTo>
                    <a:pt x="6" y="143"/>
                  </a:lnTo>
                  <a:lnTo>
                    <a:pt x="5" y="142"/>
                  </a:lnTo>
                  <a:lnTo>
                    <a:pt x="3" y="140"/>
                  </a:lnTo>
                  <a:lnTo>
                    <a:pt x="2" y="139"/>
                  </a:lnTo>
                  <a:lnTo>
                    <a:pt x="1" y="137"/>
                  </a:lnTo>
                  <a:lnTo>
                    <a:pt x="0" y="135"/>
                  </a:lnTo>
                  <a:lnTo>
                    <a:pt x="0" y="132"/>
                  </a:lnTo>
                  <a:lnTo>
                    <a:pt x="0" y="12"/>
                  </a:lnTo>
                  <a:lnTo>
                    <a:pt x="0" y="10"/>
                  </a:lnTo>
                  <a:lnTo>
                    <a:pt x="1" y="8"/>
                  </a:lnTo>
                  <a:lnTo>
                    <a:pt x="2" y="6"/>
                  </a:lnTo>
                  <a:lnTo>
                    <a:pt x="3" y="5"/>
                  </a:lnTo>
                  <a:lnTo>
                    <a:pt x="4" y="3"/>
                  </a:lnTo>
                  <a:lnTo>
                    <a:pt x="6" y="2"/>
                  </a:lnTo>
                  <a:lnTo>
                    <a:pt x="8" y="1"/>
                  </a:lnTo>
                  <a:lnTo>
                    <a:pt x="1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170"/>
            <p:cNvSpPr>
              <a:spLocks/>
            </p:cNvSpPr>
            <p:nvPr/>
          </p:nvSpPr>
          <p:spPr bwMode="auto">
            <a:xfrm>
              <a:off x="5976938" y="1717675"/>
              <a:ext cx="203200" cy="307975"/>
            </a:xfrm>
            <a:custGeom>
              <a:avLst/>
              <a:gdLst/>
              <a:ahLst/>
              <a:cxnLst>
                <a:cxn ang="0">
                  <a:pos x="56" y="0"/>
                </a:cxn>
                <a:cxn ang="0">
                  <a:pos x="72" y="0"/>
                </a:cxn>
                <a:cxn ang="0">
                  <a:pos x="72" y="7"/>
                </a:cxn>
                <a:cxn ang="0">
                  <a:pos x="115" y="23"/>
                </a:cxn>
                <a:cxn ang="0">
                  <a:pos x="115" y="76"/>
                </a:cxn>
                <a:cxn ang="0">
                  <a:pos x="104" y="76"/>
                </a:cxn>
                <a:cxn ang="0">
                  <a:pos x="104" y="83"/>
                </a:cxn>
                <a:cxn ang="0">
                  <a:pos x="107" y="85"/>
                </a:cxn>
                <a:cxn ang="0">
                  <a:pos x="110" y="87"/>
                </a:cxn>
                <a:cxn ang="0">
                  <a:pos x="112" y="90"/>
                </a:cxn>
                <a:cxn ang="0">
                  <a:pos x="114" y="92"/>
                </a:cxn>
                <a:cxn ang="0">
                  <a:pos x="116" y="95"/>
                </a:cxn>
                <a:cxn ang="0">
                  <a:pos x="118" y="98"/>
                </a:cxn>
                <a:cxn ang="0">
                  <a:pos x="119" y="102"/>
                </a:cxn>
                <a:cxn ang="0">
                  <a:pos x="120" y="105"/>
                </a:cxn>
                <a:cxn ang="0">
                  <a:pos x="122" y="105"/>
                </a:cxn>
                <a:cxn ang="0">
                  <a:pos x="123" y="106"/>
                </a:cxn>
                <a:cxn ang="0">
                  <a:pos x="125" y="107"/>
                </a:cxn>
                <a:cxn ang="0">
                  <a:pos x="126" y="108"/>
                </a:cxn>
                <a:cxn ang="0">
                  <a:pos x="127" y="110"/>
                </a:cxn>
                <a:cxn ang="0">
                  <a:pos x="128" y="111"/>
                </a:cxn>
                <a:cxn ang="0">
                  <a:pos x="128" y="113"/>
                </a:cxn>
                <a:cxn ang="0">
                  <a:pos x="128" y="115"/>
                </a:cxn>
                <a:cxn ang="0">
                  <a:pos x="127" y="117"/>
                </a:cxn>
                <a:cxn ang="0">
                  <a:pos x="126" y="118"/>
                </a:cxn>
                <a:cxn ang="0">
                  <a:pos x="125" y="120"/>
                </a:cxn>
                <a:cxn ang="0">
                  <a:pos x="123" y="121"/>
                </a:cxn>
                <a:cxn ang="0">
                  <a:pos x="122" y="121"/>
                </a:cxn>
                <a:cxn ang="0">
                  <a:pos x="120" y="121"/>
                </a:cxn>
                <a:cxn ang="0">
                  <a:pos x="112" y="121"/>
                </a:cxn>
                <a:cxn ang="0">
                  <a:pos x="112" y="194"/>
                </a:cxn>
                <a:cxn ang="0">
                  <a:pos x="24" y="194"/>
                </a:cxn>
                <a:cxn ang="0">
                  <a:pos x="24" y="121"/>
                </a:cxn>
                <a:cxn ang="0">
                  <a:pos x="8" y="121"/>
                </a:cxn>
                <a:cxn ang="0">
                  <a:pos x="6" y="121"/>
                </a:cxn>
                <a:cxn ang="0">
                  <a:pos x="4" y="121"/>
                </a:cxn>
                <a:cxn ang="0">
                  <a:pos x="3" y="120"/>
                </a:cxn>
                <a:cxn ang="0">
                  <a:pos x="2" y="118"/>
                </a:cxn>
                <a:cxn ang="0">
                  <a:pos x="1" y="117"/>
                </a:cxn>
                <a:cxn ang="0">
                  <a:pos x="0" y="115"/>
                </a:cxn>
                <a:cxn ang="0">
                  <a:pos x="0" y="113"/>
                </a:cxn>
                <a:cxn ang="0">
                  <a:pos x="0" y="111"/>
                </a:cxn>
                <a:cxn ang="0">
                  <a:pos x="1" y="110"/>
                </a:cxn>
                <a:cxn ang="0">
                  <a:pos x="2" y="108"/>
                </a:cxn>
                <a:cxn ang="0">
                  <a:pos x="3" y="107"/>
                </a:cxn>
                <a:cxn ang="0">
                  <a:pos x="4" y="106"/>
                </a:cxn>
                <a:cxn ang="0">
                  <a:pos x="6" y="105"/>
                </a:cxn>
                <a:cxn ang="0">
                  <a:pos x="8" y="105"/>
                </a:cxn>
                <a:cxn ang="0">
                  <a:pos x="59" y="105"/>
                </a:cxn>
                <a:cxn ang="0">
                  <a:pos x="60" y="101"/>
                </a:cxn>
                <a:cxn ang="0">
                  <a:pos x="61" y="98"/>
                </a:cxn>
                <a:cxn ang="0">
                  <a:pos x="63" y="95"/>
                </a:cxn>
                <a:cxn ang="0">
                  <a:pos x="65" y="92"/>
                </a:cxn>
                <a:cxn ang="0">
                  <a:pos x="67" y="89"/>
                </a:cxn>
                <a:cxn ang="0">
                  <a:pos x="70" y="86"/>
                </a:cxn>
                <a:cxn ang="0">
                  <a:pos x="73" y="84"/>
                </a:cxn>
                <a:cxn ang="0">
                  <a:pos x="76" y="83"/>
                </a:cxn>
                <a:cxn ang="0">
                  <a:pos x="80" y="81"/>
                </a:cxn>
                <a:cxn ang="0">
                  <a:pos x="80" y="76"/>
                </a:cxn>
                <a:cxn ang="0">
                  <a:pos x="72" y="76"/>
                </a:cxn>
                <a:cxn ang="0">
                  <a:pos x="72" y="80"/>
                </a:cxn>
                <a:cxn ang="0">
                  <a:pos x="56" y="80"/>
                </a:cxn>
                <a:cxn ang="0">
                  <a:pos x="56" y="0"/>
                </a:cxn>
              </a:cxnLst>
              <a:rect l="0" t="0" r="r" b="b"/>
              <a:pathLst>
                <a:path w="128" h="194">
                  <a:moveTo>
                    <a:pt x="56" y="0"/>
                  </a:moveTo>
                  <a:lnTo>
                    <a:pt x="72" y="0"/>
                  </a:lnTo>
                  <a:lnTo>
                    <a:pt x="72" y="7"/>
                  </a:lnTo>
                  <a:lnTo>
                    <a:pt x="115" y="23"/>
                  </a:lnTo>
                  <a:lnTo>
                    <a:pt x="115" y="76"/>
                  </a:lnTo>
                  <a:lnTo>
                    <a:pt x="104" y="76"/>
                  </a:lnTo>
                  <a:lnTo>
                    <a:pt x="104" y="83"/>
                  </a:lnTo>
                  <a:lnTo>
                    <a:pt x="107" y="85"/>
                  </a:lnTo>
                  <a:lnTo>
                    <a:pt x="110" y="87"/>
                  </a:lnTo>
                  <a:lnTo>
                    <a:pt x="112" y="90"/>
                  </a:lnTo>
                  <a:lnTo>
                    <a:pt x="114" y="92"/>
                  </a:lnTo>
                  <a:lnTo>
                    <a:pt x="116" y="95"/>
                  </a:lnTo>
                  <a:lnTo>
                    <a:pt x="118" y="98"/>
                  </a:lnTo>
                  <a:lnTo>
                    <a:pt x="119" y="102"/>
                  </a:lnTo>
                  <a:lnTo>
                    <a:pt x="120" y="105"/>
                  </a:lnTo>
                  <a:lnTo>
                    <a:pt x="122" y="105"/>
                  </a:lnTo>
                  <a:lnTo>
                    <a:pt x="123" y="106"/>
                  </a:lnTo>
                  <a:lnTo>
                    <a:pt x="125" y="107"/>
                  </a:lnTo>
                  <a:lnTo>
                    <a:pt x="126" y="108"/>
                  </a:lnTo>
                  <a:lnTo>
                    <a:pt x="127" y="110"/>
                  </a:lnTo>
                  <a:lnTo>
                    <a:pt x="128" y="111"/>
                  </a:lnTo>
                  <a:lnTo>
                    <a:pt x="128" y="113"/>
                  </a:lnTo>
                  <a:lnTo>
                    <a:pt x="128" y="115"/>
                  </a:lnTo>
                  <a:lnTo>
                    <a:pt x="127" y="117"/>
                  </a:lnTo>
                  <a:lnTo>
                    <a:pt x="126" y="118"/>
                  </a:lnTo>
                  <a:lnTo>
                    <a:pt x="125" y="120"/>
                  </a:lnTo>
                  <a:lnTo>
                    <a:pt x="123" y="121"/>
                  </a:lnTo>
                  <a:lnTo>
                    <a:pt x="122" y="121"/>
                  </a:lnTo>
                  <a:lnTo>
                    <a:pt x="120" y="121"/>
                  </a:lnTo>
                  <a:lnTo>
                    <a:pt x="112" y="121"/>
                  </a:lnTo>
                  <a:lnTo>
                    <a:pt x="112" y="194"/>
                  </a:lnTo>
                  <a:lnTo>
                    <a:pt x="24" y="194"/>
                  </a:lnTo>
                  <a:lnTo>
                    <a:pt x="24" y="121"/>
                  </a:lnTo>
                  <a:lnTo>
                    <a:pt x="8" y="121"/>
                  </a:lnTo>
                  <a:lnTo>
                    <a:pt x="6" y="121"/>
                  </a:lnTo>
                  <a:lnTo>
                    <a:pt x="4" y="121"/>
                  </a:lnTo>
                  <a:lnTo>
                    <a:pt x="3" y="120"/>
                  </a:lnTo>
                  <a:lnTo>
                    <a:pt x="2" y="118"/>
                  </a:lnTo>
                  <a:lnTo>
                    <a:pt x="1" y="117"/>
                  </a:lnTo>
                  <a:lnTo>
                    <a:pt x="0" y="115"/>
                  </a:lnTo>
                  <a:lnTo>
                    <a:pt x="0" y="113"/>
                  </a:lnTo>
                  <a:lnTo>
                    <a:pt x="0" y="111"/>
                  </a:lnTo>
                  <a:lnTo>
                    <a:pt x="1" y="110"/>
                  </a:lnTo>
                  <a:lnTo>
                    <a:pt x="2" y="108"/>
                  </a:lnTo>
                  <a:lnTo>
                    <a:pt x="3" y="107"/>
                  </a:lnTo>
                  <a:lnTo>
                    <a:pt x="4" y="106"/>
                  </a:lnTo>
                  <a:lnTo>
                    <a:pt x="6" y="105"/>
                  </a:lnTo>
                  <a:lnTo>
                    <a:pt x="8" y="105"/>
                  </a:lnTo>
                  <a:lnTo>
                    <a:pt x="59" y="105"/>
                  </a:lnTo>
                  <a:lnTo>
                    <a:pt x="60" y="101"/>
                  </a:lnTo>
                  <a:lnTo>
                    <a:pt x="61" y="98"/>
                  </a:lnTo>
                  <a:lnTo>
                    <a:pt x="63" y="95"/>
                  </a:lnTo>
                  <a:lnTo>
                    <a:pt x="65" y="92"/>
                  </a:lnTo>
                  <a:lnTo>
                    <a:pt x="67" y="89"/>
                  </a:lnTo>
                  <a:lnTo>
                    <a:pt x="70" y="86"/>
                  </a:lnTo>
                  <a:lnTo>
                    <a:pt x="73" y="84"/>
                  </a:lnTo>
                  <a:lnTo>
                    <a:pt x="76" y="83"/>
                  </a:lnTo>
                  <a:lnTo>
                    <a:pt x="80" y="81"/>
                  </a:lnTo>
                  <a:lnTo>
                    <a:pt x="80" y="76"/>
                  </a:lnTo>
                  <a:lnTo>
                    <a:pt x="72" y="76"/>
                  </a:lnTo>
                  <a:lnTo>
                    <a:pt x="72" y="80"/>
                  </a:lnTo>
                  <a:lnTo>
                    <a:pt x="56" y="80"/>
                  </a:lnTo>
                  <a:lnTo>
                    <a:pt x="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Rectangle 2"/>
          <p:cNvSpPr/>
          <p:nvPr/>
        </p:nvSpPr>
        <p:spPr>
          <a:xfrm>
            <a:off x="3038909" y="4708937"/>
            <a:ext cx="435809" cy="58477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Entypo"/>
                <a:ea typeface="+mn-ea"/>
                <a:cs typeface="Entypo"/>
              </a:rPr>
              <a:t>📕</a:t>
            </a:r>
            <a:endParaRPr kumimoji="0" lang="es-PE"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10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ppt_x</p:attrName>
                                        </p:attrNameLst>
                                      </p:cBhvr>
                                      <p:tavLst>
                                        <p:tav tm="0">
                                          <p:val>
                                            <p:strVal val="#ppt_x-#ppt_w*1.125000"/>
                                          </p:val>
                                        </p:tav>
                                        <p:tav tm="100000">
                                          <p:val>
                                            <p:strVal val="#ppt_x"/>
                                          </p:val>
                                        </p:tav>
                                      </p:tavLst>
                                    </p:anim>
                                    <p:animEffect transition="in" filter="wipe(right)">
                                      <p:cBhvr>
                                        <p:cTn id="13" dur="500"/>
                                        <p:tgtEl>
                                          <p:spTgt spid="3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48"/>
                                        </p:tgtEl>
                                        <p:attrNameLst>
                                          <p:attrName>style.visibility</p:attrName>
                                        </p:attrNameLst>
                                      </p:cBhvr>
                                      <p:to>
                                        <p:strVal val="visible"/>
                                      </p:to>
                                    </p:set>
                                    <p:anim calcmode="lin" valueType="num">
                                      <p:cBhvr additive="base">
                                        <p:cTn id="17" dur="500"/>
                                        <p:tgtEl>
                                          <p:spTgt spid="48"/>
                                        </p:tgtEl>
                                        <p:attrNameLst>
                                          <p:attrName>ppt_x</p:attrName>
                                        </p:attrNameLst>
                                      </p:cBhvr>
                                      <p:tavLst>
                                        <p:tav tm="0">
                                          <p:val>
                                            <p:strVal val="#ppt_x-#ppt_w*1.125000"/>
                                          </p:val>
                                        </p:tav>
                                        <p:tav tm="100000">
                                          <p:val>
                                            <p:strVal val="#ppt_x"/>
                                          </p:val>
                                        </p:tav>
                                      </p:tavLst>
                                    </p:anim>
                                    <p:animEffect transition="in" filter="wipe(right)">
                                      <p:cBhvr>
                                        <p:cTn id="18" dur="500"/>
                                        <p:tgtEl>
                                          <p:spTgt spid="48"/>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right)">
                                      <p:cBhvr>
                                        <p:cTn id="22" dur="500"/>
                                        <p:tgtEl>
                                          <p:spTgt spid="71"/>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wipe(right)">
                                      <p:cBhvr>
                                        <p:cTn id="26" dur="500"/>
                                        <p:tgtEl>
                                          <p:spTgt spid="72"/>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right)">
                                      <p:cBhvr>
                                        <p:cTn id="30" dur="500"/>
                                        <p:tgtEl>
                                          <p:spTgt spid="73"/>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500"/>
                                        <p:tgtEl>
                                          <p:spTgt spid="92"/>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wipe(left)">
                                      <p:cBhvr>
                                        <p:cTn id="46" dur="500"/>
                                        <p:tgtEl>
                                          <p:spTgt spid="52"/>
                                        </p:tgtEl>
                                      </p:cBhvr>
                                    </p:animEffect>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ipe(left)">
                                      <p:cBhvr>
                                        <p:cTn id="50" dur="500"/>
                                        <p:tgtEl>
                                          <p:spTgt spid="53"/>
                                        </p:tgtEl>
                                      </p:cBhvr>
                                    </p:animEffect>
                                  </p:childTnLst>
                                </p:cTn>
                              </p:par>
                            </p:childTnLst>
                          </p:cTn>
                        </p:par>
                        <p:par>
                          <p:cTn id="51" fill="hold">
                            <p:stCondLst>
                              <p:cond delay="5500"/>
                            </p:stCondLst>
                            <p:childTnLst>
                              <p:par>
                                <p:cTn id="52" presetID="22" presetClass="entr" presetSubtype="8" fill="hold" grpId="0" nodeType="after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wipe(left)">
                                      <p:cBhvr>
                                        <p:cTn id="5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71" grpId="0"/>
      <p:bldP spid="72" grpId="0"/>
      <p:bldP spid="7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2253" b="12253"/>
          <a:stretch>
            <a:fillRect/>
          </a:stretch>
        </p:blipFill>
        <p:spPr/>
      </p:pic>
      <p:sp>
        <p:nvSpPr>
          <p:cNvPr id="4" name="Text Placeholder 3"/>
          <p:cNvSpPr>
            <a:spLocks noGrp="1"/>
          </p:cNvSpPr>
          <p:nvPr>
            <p:ph type="body" sz="quarter" idx="19"/>
          </p:nvPr>
        </p:nvSpPr>
        <p:spPr/>
        <p:txBody>
          <a:bodyPr/>
          <a:lstStyle/>
          <a:p>
            <a:endParaRPr lang="es-PE"/>
          </a:p>
        </p:txBody>
      </p:sp>
      <p:sp>
        <p:nvSpPr>
          <p:cNvPr id="7" name="Text Placeholder 9"/>
          <p:cNvSpPr>
            <a:spLocks noGrp="1"/>
          </p:cNvSpPr>
          <p:nvPr>
            <p:ph type="body" sz="quarter" idx="19"/>
          </p:nvPr>
        </p:nvSpPr>
        <p:spPr>
          <a:xfrm>
            <a:off x="5160724" y="4383498"/>
            <a:ext cx="6774436" cy="2230243"/>
          </a:xfrm>
          <a:gradFill flip="none" rotWithShape="1">
            <a:gsLst>
              <a:gs pos="0">
                <a:srgbClr val="2F5597">
                  <a:shade val="30000"/>
                  <a:satMod val="115000"/>
                </a:srgbClr>
              </a:gs>
              <a:gs pos="50000">
                <a:srgbClr val="2F5597">
                  <a:shade val="67500"/>
                  <a:satMod val="115000"/>
                </a:srgbClr>
              </a:gs>
              <a:gs pos="100000">
                <a:srgbClr val="2F5597">
                  <a:shade val="100000"/>
                  <a:satMod val="115000"/>
                </a:srgbClr>
              </a:gs>
            </a:gsLst>
            <a:lin ang="0" scaled="1"/>
            <a:tileRect/>
          </a:gradFill>
        </p:spPr>
        <p:txBody>
          <a:bodyPr anchor="ctr">
            <a:normAutofit/>
          </a:bodyPr>
          <a:lstStyle/>
          <a:p>
            <a:pPr marL="236538" lvl="1" algn="just"/>
            <a:r>
              <a:rPr lang="es-PE" sz="2400" i="1" dirty="0">
                <a:solidFill>
                  <a:srgbClr val="FFFFFF"/>
                </a:solidFill>
                <a:latin typeface="Georgia"/>
                <a:cs typeface="Georgia"/>
              </a:rPr>
              <a:t>Mejorar el procedimiento disciplinario / política existente con una debida consideración de los errores o las equivocaciones accidentales de las infracciones deliberadas o graves</a:t>
            </a:r>
            <a:endParaRPr lang="en-US" sz="2400" i="1" dirty="0">
              <a:solidFill>
                <a:srgbClr val="FFFFFF"/>
              </a:solidFill>
              <a:latin typeface="Georgia"/>
              <a:cs typeface="Georgia"/>
            </a:endParaRPr>
          </a:p>
        </p:txBody>
      </p:sp>
      <p:sp>
        <p:nvSpPr>
          <p:cNvPr id="5" name="Text Placeholder 22"/>
          <p:cNvSpPr txBox="1">
            <a:spLocks/>
          </p:cNvSpPr>
          <p:nvPr/>
        </p:nvSpPr>
        <p:spPr>
          <a:xfrm>
            <a:off x="275573" y="4906677"/>
            <a:ext cx="4384109" cy="1794748"/>
          </a:xfrm>
          <a:prstGeom prst="rect">
            <a:avLst/>
          </a:prstGeom>
        </p:spPr>
        <p:txBody>
          <a:bodyPr/>
          <a:lstStyle>
            <a:lvl1pPr marL="0" indent="0" algn="l" defTabSz="457200" rtl="0" eaLnBrk="1" latinLnBrk="0" hangingPunct="1">
              <a:lnSpc>
                <a:spcPct val="120000"/>
              </a:lnSpc>
              <a:spcBef>
                <a:spcPct val="20000"/>
              </a:spcBef>
              <a:buFont typeface="Arial"/>
              <a:buNone/>
              <a:defRPr sz="700" kern="1200">
                <a:solidFill>
                  <a:schemeClr val="tx1">
                    <a:lumMod val="75000"/>
                    <a:lumOff val="25000"/>
                  </a:schemeClr>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pPr>
            <a:r>
              <a:rPr lang="es-PE" sz="2000" dirty="0" smtClean="0">
                <a:solidFill>
                  <a:schemeClr val="accent4"/>
                </a:solidFill>
                <a:latin typeface="Calibri Light" panose="020F0302020204030204" pitchFamily="34" charset="0"/>
                <a:cs typeface="Calibri Light" panose="020F0302020204030204" pitchFamily="34" charset="0"/>
              </a:rPr>
              <a:t>1.1 (iii)    Mejorar </a:t>
            </a:r>
            <a:r>
              <a:rPr lang="es-PE" sz="2000" dirty="0">
                <a:solidFill>
                  <a:schemeClr val="accent4"/>
                </a:solidFill>
                <a:latin typeface="Calibri Light" panose="020F0302020204030204" pitchFamily="34" charset="0"/>
                <a:cs typeface="Calibri Light" panose="020F0302020204030204" pitchFamily="34" charset="0"/>
              </a:rPr>
              <a:t>el </a:t>
            </a:r>
            <a:r>
              <a:rPr lang="es-PE" sz="2000" dirty="0" smtClean="0">
                <a:solidFill>
                  <a:schemeClr val="accent4"/>
                </a:solidFill>
                <a:latin typeface="Calibri Light" panose="020F0302020204030204" pitchFamily="34" charset="0"/>
                <a:cs typeface="Calibri Light" panose="020F0302020204030204" pitchFamily="34" charset="0"/>
              </a:rPr>
              <a:t>procedimiento disciplinario/la política existentes </a:t>
            </a:r>
            <a:r>
              <a:rPr lang="es-PE" sz="2000" dirty="0">
                <a:solidFill>
                  <a:schemeClr val="accent4"/>
                </a:solidFill>
                <a:latin typeface="Calibri Light" panose="020F0302020204030204" pitchFamily="34" charset="0"/>
                <a:cs typeface="Calibri Light" panose="020F0302020204030204" pitchFamily="34" charset="0"/>
              </a:rPr>
              <a:t>con una </a:t>
            </a:r>
            <a:r>
              <a:rPr lang="es-PE" sz="2000" dirty="0" smtClean="0">
                <a:solidFill>
                  <a:schemeClr val="accent4"/>
                </a:solidFill>
                <a:latin typeface="Calibri Light" panose="020F0302020204030204" pitchFamily="34" charset="0"/>
                <a:cs typeface="Calibri Light" panose="020F0302020204030204" pitchFamily="34" charset="0"/>
              </a:rPr>
              <a:t>debida consideración </a:t>
            </a:r>
            <a:r>
              <a:rPr lang="es-PE" sz="2000" dirty="0">
                <a:solidFill>
                  <a:schemeClr val="accent4"/>
                </a:solidFill>
                <a:latin typeface="Calibri Light" panose="020F0302020204030204" pitchFamily="34" charset="0"/>
                <a:cs typeface="Calibri Light" panose="020F0302020204030204" pitchFamily="34" charset="0"/>
              </a:rPr>
              <a:t>de </a:t>
            </a:r>
            <a:r>
              <a:rPr lang="es-PE" sz="2000" dirty="0" smtClean="0">
                <a:solidFill>
                  <a:schemeClr val="accent4"/>
                </a:solidFill>
                <a:latin typeface="Calibri Light" panose="020F0302020204030204" pitchFamily="34" charset="0"/>
                <a:cs typeface="Calibri Light" panose="020F0302020204030204" pitchFamily="34" charset="0"/>
              </a:rPr>
              <a:t>los errores o las equivocaciones accidentales </a:t>
            </a:r>
            <a:r>
              <a:rPr lang="es-PE" sz="2000" dirty="0">
                <a:solidFill>
                  <a:schemeClr val="accent4"/>
                </a:solidFill>
                <a:latin typeface="Calibri Light" panose="020F0302020204030204" pitchFamily="34" charset="0"/>
                <a:cs typeface="Calibri Light" panose="020F0302020204030204" pitchFamily="34" charset="0"/>
              </a:rPr>
              <a:t>de </a:t>
            </a:r>
            <a:r>
              <a:rPr lang="es-PE" sz="2000" dirty="0" smtClean="0">
                <a:solidFill>
                  <a:schemeClr val="accent4"/>
                </a:solidFill>
                <a:latin typeface="Calibri Light" panose="020F0302020204030204" pitchFamily="34" charset="0"/>
                <a:cs typeface="Calibri Light" panose="020F0302020204030204" pitchFamily="34" charset="0"/>
              </a:rPr>
              <a:t>las infracciones deliberadas o graves</a:t>
            </a:r>
            <a:endParaRPr lang="en-US" sz="2000" dirty="0">
              <a:solidFill>
                <a:schemeClr val="accent4"/>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7452274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24452" y="1908048"/>
            <a:ext cx="1579539" cy="1393055"/>
            <a:chOff x="8758238" y="3370263"/>
            <a:chExt cx="374650" cy="315913"/>
          </a:xfrm>
          <a:solidFill>
            <a:schemeClr val="bg1"/>
          </a:solidFill>
        </p:grpSpPr>
        <p:sp>
          <p:nvSpPr>
            <p:cNvPr id="4" name="Freeform 1063"/>
            <p:cNvSpPr>
              <a:spLocks noEditPoints="1"/>
            </p:cNvSpPr>
            <p:nvPr/>
          </p:nvSpPr>
          <p:spPr bwMode="auto">
            <a:xfrm>
              <a:off x="8758238" y="3370263"/>
              <a:ext cx="374650" cy="315913"/>
            </a:xfrm>
            <a:custGeom>
              <a:avLst/>
              <a:gdLst/>
              <a:ahLst/>
              <a:cxnLst>
                <a:cxn ang="0">
                  <a:pos x="166" y="135"/>
                </a:cxn>
                <a:cxn ang="0">
                  <a:pos x="176" y="136"/>
                </a:cxn>
                <a:cxn ang="0">
                  <a:pos x="187" y="132"/>
                </a:cxn>
                <a:cxn ang="0">
                  <a:pos x="196" y="126"/>
                </a:cxn>
                <a:cxn ang="0">
                  <a:pos x="202" y="118"/>
                </a:cxn>
                <a:cxn ang="0">
                  <a:pos x="206" y="108"/>
                </a:cxn>
                <a:cxn ang="0">
                  <a:pos x="207" y="97"/>
                </a:cxn>
                <a:cxn ang="0">
                  <a:pos x="205" y="87"/>
                </a:cxn>
                <a:cxn ang="0">
                  <a:pos x="200" y="77"/>
                </a:cxn>
                <a:cxn ang="0">
                  <a:pos x="192" y="70"/>
                </a:cxn>
                <a:cxn ang="0">
                  <a:pos x="183" y="65"/>
                </a:cxn>
                <a:cxn ang="0">
                  <a:pos x="173" y="63"/>
                </a:cxn>
                <a:cxn ang="0">
                  <a:pos x="18" y="9"/>
                </a:cxn>
                <a:cxn ang="0">
                  <a:pos x="12" y="11"/>
                </a:cxn>
                <a:cxn ang="0">
                  <a:pos x="9" y="16"/>
                </a:cxn>
                <a:cxn ang="0">
                  <a:pos x="8" y="179"/>
                </a:cxn>
                <a:cxn ang="0">
                  <a:pos x="9" y="185"/>
                </a:cxn>
                <a:cxn ang="0">
                  <a:pos x="14" y="189"/>
                </a:cxn>
                <a:cxn ang="0">
                  <a:pos x="20" y="191"/>
                </a:cxn>
                <a:cxn ang="0">
                  <a:pos x="150" y="190"/>
                </a:cxn>
                <a:cxn ang="0">
                  <a:pos x="155" y="187"/>
                </a:cxn>
                <a:cxn ang="0">
                  <a:pos x="158" y="181"/>
                </a:cxn>
                <a:cxn ang="0">
                  <a:pos x="158" y="18"/>
                </a:cxn>
                <a:cxn ang="0">
                  <a:pos x="155" y="13"/>
                </a:cxn>
                <a:cxn ang="0">
                  <a:pos x="150" y="9"/>
                </a:cxn>
                <a:cxn ang="0">
                  <a:pos x="20" y="8"/>
                </a:cxn>
                <a:cxn ang="0">
                  <a:pos x="149" y="1"/>
                </a:cxn>
                <a:cxn ang="0">
                  <a:pos x="157" y="4"/>
                </a:cxn>
                <a:cxn ang="0">
                  <a:pos x="163" y="9"/>
                </a:cxn>
                <a:cxn ang="0">
                  <a:pos x="166" y="17"/>
                </a:cxn>
                <a:cxn ang="0">
                  <a:pos x="169" y="46"/>
                </a:cxn>
                <a:cxn ang="0">
                  <a:pos x="195" y="38"/>
                </a:cxn>
                <a:cxn ang="0">
                  <a:pos x="200" y="55"/>
                </a:cxn>
                <a:cxn ang="0">
                  <a:pos x="210" y="63"/>
                </a:cxn>
                <a:cxn ang="0">
                  <a:pos x="220" y="80"/>
                </a:cxn>
                <a:cxn ang="0">
                  <a:pos x="224" y="93"/>
                </a:cxn>
                <a:cxn ang="0">
                  <a:pos x="236" y="104"/>
                </a:cxn>
                <a:cxn ang="0">
                  <a:pos x="218" y="125"/>
                </a:cxn>
                <a:cxn ang="0">
                  <a:pos x="210" y="136"/>
                </a:cxn>
                <a:cxn ang="0">
                  <a:pos x="197" y="160"/>
                </a:cxn>
                <a:cxn ang="0">
                  <a:pos x="182" y="152"/>
                </a:cxn>
                <a:cxn ang="0">
                  <a:pos x="169" y="153"/>
                </a:cxn>
                <a:cxn ang="0">
                  <a:pos x="166" y="179"/>
                </a:cxn>
                <a:cxn ang="0">
                  <a:pos x="164" y="187"/>
                </a:cxn>
                <a:cxn ang="0">
                  <a:pos x="159" y="194"/>
                </a:cxn>
                <a:cxn ang="0">
                  <a:pos x="152" y="198"/>
                </a:cxn>
                <a:cxn ang="0">
                  <a:pos x="20" y="199"/>
                </a:cxn>
                <a:cxn ang="0">
                  <a:pos x="11" y="197"/>
                </a:cxn>
                <a:cxn ang="0">
                  <a:pos x="5" y="192"/>
                </a:cxn>
                <a:cxn ang="0">
                  <a:pos x="1" y="185"/>
                </a:cxn>
                <a:cxn ang="0">
                  <a:pos x="0" y="20"/>
                </a:cxn>
                <a:cxn ang="0">
                  <a:pos x="2" y="12"/>
                </a:cxn>
                <a:cxn ang="0">
                  <a:pos x="7" y="5"/>
                </a:cxn>
                <a:cxn ang="0">
                  <a:pos x="14" y="1"/>
                </a:cxn>
              </a:cxnLst>
              <a:rect l="0" t="0" r="r" b="b"/>
              <a:pathLst>
                <a:path w="236" h="199">
                  <a:moveTo>
                    <a:pt x="169" y="63"/>
                  </a:moveTo>
                  <a:lnTo>
                    <a:pt x="166" y="64"/>
                  </a:lnTo>
                  <a:lnTo>
                    <a:pt x="166" y="135"/>
                  </a:lnTo>
                  <a:lnTo>
                    <a:pt x="169" y="136"/>
                  </a:lnTo>
                  <a:lnTo>
                    <a:pt x="173" y="136"/>
                  </a:lnTo>
                  <a:lnTo>
                    <a:pt x="176" y="136"/>
                  </a:lnTo>
                  <a:lnTo>
                    <a:pt x="180" y="135"/>
                  </a:lnTo>
                  <a:lnTo>
                    <a:pt x="183" y="134"/>
                  </a:lnTo>
                  <a:lnTo>
                    <a:pt x="187" y="132"/>
                  </a:lnTo>
                  <a:lnTo>
                    <a:pt x="190" y="131"/>
                  </a:lnTo>
                  <a:lnTo>
                    <a:pt x="193" y="128"/>
                  </a:lnTo>
                  <a:lnTo>
                    <a:pt x="196" y="126"/>
                  </a:lnTo>
                  <a:lnTo>
                    <a:pt x="198" y="123"/>
                  </a:lnTo>
                  <a:lnTo>
                    <a:pt x="200" y="121"/>
                  </a:lnTo>
                  <a:lnTo>
                    <a:pt x="202" y="118"/>
                  </a:lnTo>
                  <a:lnTo>
                    <a:pt x="204" y="114"/>
                  </a:lnTo>
                  <a:lnTo>
                    <a:pt x="205" y="111"/>
                  </a:lnTo>
                  <a:lnTo>
                    <a:pt x="206" y="108"/>
                  </a:lnTo>
                  <a:lnTo>
                    <a:pt x="207" y="104"/>
                  </a:lnTo>
                  <a:lnTo>
                    <a:pt x="207" y="101"/>
                  </a:lnTo>
                  <a:lnTo>
                    <a:pt x="207" y="97"/>
                  </a:lnTo>
                  <a:lnTo>
                    <a:pt x="207" y="94"/>
                  </a:lnTo>
                  <a:lnTo>
                    <a:pt x="206" y="90"/>
                  </a:lnTo>
                  <a:lnTo>
                    <a:pt x="205" y="87"/>
                  </a:lnTo>
                  <a:lnTo>
                    <a:pt x="203" y="84"/>
                  </a:lnTo>
                  <a:lnTo>
                    <a:pt x="202" y="80"/>
                  </a:lnTo>
                  <a:lnTo>
                    <a:pt x="200" y="77"/>
                  </a:lnTo>
                  <a:lnTo>
                    <a:pt x="197" y="75"/>
                  </a:lnTo>
                  <a:lnTo>
                    <a:pt x="195" y="72"/>
                  </a:lnTo>
                  <a:lnTo>
                    <a:pt x="192" y="70"/>
                  </a:lnTo>
                  <a:lnTo>
                    <a:pt x="189" y="68"/>
                  </a:lnTo>
                  <a:lnTo>
                    <a:pt x="186" y="67"/>
                  </a:lnTo>
                  <a:lnTo>
                    <a:pt x="183" y="65"/>
                  </a:lnTo>
                  <a:lnTo>
                    <a:pt x="179" y="64"/>
                  </a:lnTo>
                  <a:lnTo>
                    <a:pt x="176" y="64"/>
                  </a:lnTo>
                  <a:lnTo>
                    <a:pt x="173" y="63"/>
                  </a:lnTo>
                  <a:lnTo>
                    <a:pt x="169" y="63"/>
                  </a:lnTo>
                  <a:close/>
                  <a:moveTo>
                    <a:pt x="20" y="8"/>
                  </a:moveTo>
                  <a:lnTo>
                    <a:pt x="18" y="9"/>
                  </a:lnTo>
                  <a:lnTo>
                    <a:pt x="16" y="9"/>
                  </a:lnTo>
                  <a:lnTo>
                    <a:pt x="14" y="10"/>
                  </a:lnTo>
                  <a:lnTo>
                    <a:pt x="12" y="11"/>
                  </a:lnTo>
                  <a:lnTo>
                    <a:pt x="11" y="13"/>
                  </a:lnTo>
                  <a:lnTo>
                    <a:pt x="9" y="14"/>
                  </a:lnTo>
                  <a:lnTo>
                    <a:pt x="9" y="16"/>
                  </a:lnTo>
                  <a:lnTo>
                    <a:pt x="8" y="18"/>
                  </a:lnTo>
                  <a:lnTo>
                    <a:pt x="8" y="20"/>
                  </a:lnTo>
                  <a:lnTo>
                    <a:pt x="8" y="179"/>
                  </a:lnTo>
                  <a:lnTo>
                    <a:pt x="8" y="181"/>
                  </a:lnTo>
                  <a:lnTo>
                    <a:pt x="9" y="183"/>
                  </a:lnTo>
                  <a:lnTo>
                    <a:pt x="9" y="185"/>
                  </a:lnTo>
                  <a:lnTo>
                    <a:pt x="11" y="187"/>
                  </a:lnTo>
                  <a:lnTo>
                    <a:pt x="12" y="188"/>
                  </a:lnTo>
                  <a:lnTo>
                    <a:pt x="14" y="189"/>
                  </a:lnTo>
                  <a:lnTo>
                    <a:pt x="16" y="190"/>
                  </a:lnTo>
                  <a:lnTo>
                    <a:pt x="18" y="191"/>
                  </a:lnTo>
                  <a:lnTo>
                    <a:pt x="20" y="191"/>
                  </a:lnTo>
                  <a:lnTo>
                    <a:pt x="146" y="191"/>
                  </a:lnTo>
                  <a:lnTo>
                    <a:pt x="148" y="191"/>
                  </a:lnTo>
                  <a:lnTo>
                    <a:pt x="150" y="190"/>
                  </a:lnTo>
                  <a:lnTo>
                    <a:pt x="152" y="189"/>
                  </a:lnTo>
                  <a:lnTo>
                    <a:pt x="154" y="188"/>
                  </a:lnTo>
                  <a:lnTo>
                    <a:pt x="155" y="187"/>
                  </a:lnTo>
                  <a:lnTo>
                    <a:pt x="156" y="185"/>
                  </a:lnTo>
                  <a:lnTo>
                    <a:pt x="157" y="183"/>
                  </a:lnTo>
                  <a:lnTo>
                    <a:pt x="158" y="181"/>
                  </a:lnTo>
                  <a:lnTo>
                    <a:pt x="158" y="179"/>
                  </a:lnTo>
                  <a:lnTo>
                    <a:pt x="158" y="20"/>
                  </a:lnTo>
                  <a:lnTo>
                    <a:pt x="158" y="18"/>
                  </a:lnTo>
                  <a:lnTo>
                    <a:pt x="157" y="16"/>
                  </a:lnTo>
                  <a:lnTo>
                    <a:pt x="156" y="14"/>
                  </a:lnTo>
                  <a:lnTo>
                    <a:pt x="155" y="13"/>
                  </a:lnTo>
                  <a:lnTo>
                    <a:pt x="154" y="11"/>
                  </a:lnTo>
                  <a:lnTo>
                    <a:pt x="152" y="10"/>
                  </a:lnTo>
                  <a:lnTo>
                    <a:pt x="150" y="9"/>
                  </a:lnTo>
                  <a:lnTo>
                    <a:pt x="148" y="9"/>
                  </a:lnTo>
                  <a:lnTo>
                    <a:pt x="146" y="8"/>
                  </a:lnTo>
                  <a:lnTo>
                    <a:pt x="20" y="8"/>
                  </a:lnTo>
                  <a:close/>
                  <a:moveTo>
                    <a:pt x="20" y="0"/>
                  </a:moveTo>
                  <a:lnTo>
                    <a:pt x="146" y="0"/>
                  </a:lnTo>
                  <a:lnTo>
                    <a:pt x="149" y="1"/>
                  </a:lnTo>
                  <a:lnTo>
                    <a:pt x="152" y="1"/>
                  </a:lnTo>
                  <a:lnTo>
                    <a:pt x="154" y="2"/>
                  </a:lnTo>
                  <a:lnTo>
                    <a:pt x="157" y="4"/>
                  </a:lnTo>
                  <a:lnTo>
                    <a:pt x="159" y="5"/>
                  </a:lnTo>
                  <a:lnTo>
                    <a:pt x="161" y="7"/>
                  </a:lnTo>
                  <a:lnTo>
                    <a:pt x="163" y="9"/>
                  </a:lnTo>
                  <a:lnTo>
                    <a:pt x="164" y="12"/>
                  </a:lnTo>
                  <a:lnTo>
                    <a:pt x="165" y="15"/>
                  </a:lnTo>
                  <a:lnTo>
                    <a:pt x="166" y="17"/>
                  </a:lnTo>
                  <a:lnTo>
                    <a:pt x="166" y="20"/>
                  </a:lnTo>
                  <a:lnTo>
                    <a:pt x="166" y="47"/>
                  </a:lnTo>
                  <a:lnTo>
                    <a:pt x="169" y="46"/>
                  </a:lnTo>
                  <a:lnTo>
                    <a:pt x="173" y="46"/>
                  </a:lnTo>
                  <a:lnTo>
                    <a:pt x="176" y="34"/>
                  </a:lnTo>
                  <a:lnTo>
                    <a:pt x="195" y="38"/>
                  </a:lnTo>
                  <a:lnTo>
                    <a:pt x="192" y="51"/>
                  </a:lnTo>
                  <a:lnTo>
                    <a:pt x="196" y="53"/>
                  </a:lnTo>
                  <a:lnTo>
                    <a:pt x="200" y="55"/>
                  </a:lnTo>
                  <a:lnTo>
                    <a:pt x="203" y="57"/>
                  </a:lnTo>
                  <a:lnTo>
                    <a:pt x="207" y="60"/>
                  </a:lnTo>
                  <a:lnTo>
                    <a:pt x="210" y="63"/>
                  </a:lnTo>
                  <a:lnTo>
                    <a:pt x="221" y="56"/>
                  </a:lnTo>
                  <a:lnTo>
                    <a:pt x="231" y="74"/>
                  </a:lnTo>
                  <a:lnTo>
                    <a:pt x="220" y="80"/>
                  </a:lnTo>
                  <a:lnTo>
                    <a:pt x="222" y="85"/>
                  </a:lnTo>
                  <a:lnTo>
                    <a:pt x="223" y="89"/>
                  </a:lnTo>
                  <a:lnTo>
                    <a:pt x="224" y="93"/>
                  </a:lnTo>
                  <a:lnTo>
                    <a:pt x="224" y="97"/>
                  </a:lnTo>
                  <a:lnTo>
                    <a:pt x="224" y="102"/>
                  </a:lnTo>
                  <a:lnTo>
                    <a:pt x="236" y="104"/>
                  </a:lnTo>
                  <a:lnTo>
                    <a:pt x="232" y="124"/>
                  </a:lnTo>
                  <a:lnTo>
                    <a:pt x="219" y="121"/>
                  </a:lnTo>
                  <a:lnTo>
                    <a:pt x="218" y="125"/>
                  </a:lnTo>
                  <a:lnTo>
                    <a:pt x="215" y="129"/>
                  </a:lnTo>
                  <a:lnTo>
                    <a:pt x="213" y="132"/>
                  </a:lnTo>
                  <a:lnTo>
                    <a:pt x="210" y="136"/>
                  </a:lnTo>
                  <a:lnTo>
                    <a:pt x="207" y="139"/>
                  </a:lnTo>
                  <a:lnTo>
                    <a:pt x="214" y="150"/>
                  </a:lnTo>
                  <a:lnTo>
                    <a:pt x="197" y="160"/>
                  </a:lnTo>
                  <a:lnTo>
                    <a:pt x="190" y="149"/>
                  </a:lnTo>
                  <a:lnTo>
                    <a:pt x="186" y="151"/>
                  </a:lnTo>
                  <a:lnTo>
                    <a:pt x="182" y="152"/>
                  </a:lnTo>
                  <a:lnTo>
                    <a:pt x="177" y="153"/>
                  </a:lnTo>
                  <a:lnTo>
                    <a:pt x="173" y="153"/>
                  </a:lnTo>
                  <a:lnTo>
                    <a:pt x="169" y="153"/>
                  </a:lnTo>
                  <a:lnTo>
                    <a:pt x="166" y="166"/>
                  </a:lnTo>
                  <a:lnTo>
                    <a:pt x="166" y="165"/>
                  </a:lnTo>
                  <a:lnTo>
                    <a:pt x="166" y="179"/>
                  </a:lnTo>
                  <a:lnTo>
                    <a:pt x="166" y="182"/>
                  </a:lnTo>
                  <a:lnTo>
                    <a:pt x="165" y="185"/>
                  </a:lnTo>
                  <a:lnTo>
                    <a:pt x="164" y="187"/>
                  </a:lnTo>
                  <a:lnTo>
                    <a:pt x="163" y="190"/>
                  </a:lnTo>
                  <a:lnTo>
                    <a:pt x="161" y="192"/>
                  </a:lnTo>
                  <a:lnTo>
                    <a:pt x="159" y="194"/>
                  </a:lnTo>
                  <a:lnTo>
                    <a:pt x="157" y="196"/>
                  </a:lnTo>
                  <a:lnTo>
                    <a:pt x="154" y="197"/>
                  </a:lnTo>
                  <a:lnTo>
                    <a:pt x="152" y="198"/>
                  </a:lnTo>
                  <a:lnTo>
                    <a:pt x="149" y="199"/>
                  </a:lnTo>
                  <a:lnTo>
                    <a:pt x="146" y="199"/>
                  </a:lnTo>
                  <a:lnTo>
                    <a:pt x="20" y="199"/>
                  </a:lnTo>
                  <a:lnTo>
                    <a:pt x="17" y="199"/>
                  </a:lnTo>
                  <a:lnTo>
                    <a:pt x="14" y="198"/>
                  </a:lnTo>
                  <a:lnTo>
                    <a:pt x="11" y="197"/>
                  </a:lnTo>
                  <a:lnTo>
                    <a:pt x="9" y="196"/>
                  </a:lnTo>
                  <a:lnTo>
                    <a:pt x="7" y="194"/>
                  </a:lnTo>
                  <a:lnTo>
                    <a:pt x="5" y="192"/>
                  </a:lnTo>
                  <a:lnTo>
                    <a:pt x="3" y="190"/>
                  </a:lnTo>
                  <a:lnTo>
                    <a:pt x="2" y="187"/>
                  </a:lnTo>
                  <a:lnTo>
                    <a:pt x="1" y="185"/>
                  </a:lnTo>
                  <a:lnTo>
                    <a:pt x="0" y="182"/>
                  </a:lnTo>
                  <a:lnTo>
                    <a:pt x="0" y="179"/>
                  </a:lnTo>
                  <a:lnTo>
                    <a:pt x="0" y="20"/>
                  </a:lnTo>
                  <a:lnTo>
                    <a:pt x="0" y="17"/>
                  </a:lnTo>
                  <a:lnTo>
                    <a:pt x="1" y="15"/>
                  </a:lnTo>
                  <a:lnTo>
                    <a:pt x="2" y="12"/>
                  </a:lnTo>
                  <a:lnTo>
                    <a:pt x="3" y="9"/>
                  </a:lnTo>
                  <a:lnTo>
                    <a:pt x="5" y="7"/>
                  </a:lnTo>
                  <a:lnTo>
                    <a:pt x="7" y="5"/>
                  </a:lnTo>
                  <a:lnTo>
                    <a:pt x="9" y="4"/>
                  </a:lnTo>
                  <a:lnTo>
                    <a:pt x="11" y="2"/>
                  </a:lnTo>
                  <a:lnTo>
                    <a:pt x="14" y="1"/>
                  </a:lnTo>
                  <a:lnTo>
                    <a:pt x="17" y="1"/>
                  </a:lnTo>
                  <a:lnTo>
                    <a:pt x="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s-PE" sz="900" kern="0" dirty="0">
                <a:solidFill>
                  <a:prstClr val="black"/>
                </a:solidFill>
                <a:latin typeface="Calibri"/>
              </a:endParaRPr>
            </a:p>
          </p:txBody>
        </p:sp>
        <p:sp>
          <p:nvSpPr>
            <p:cNvPr id="5" name="Freeform 1064"/>
            <p:cNvSpPr>
              <a:spLocks/>
            </p:cNvSpPr>
            <p:nvPr/>
          </p:nvSpPr>
          <p:spPr bwMode="auto">
            <a:xfrm>
              <a:off x="8809038" y="3425826"/>
              <a:ext cx="161925" cy="11113"/>
            </a:xfrm>
            <a:custGeom>
              <a:avLst/>
              <a:gdLst/>
              <a:ahLst/>
              <a:cxnLst>
                <a:cxn ang="0">
                  <a:pos x="3" y="0"/>
                </a:cxn>
                <a:cxn ang="0">
                  <a:pos x="99" y="0"/>
                </a:cxn>
                <a:cxn ang="0">
                  <a:pos x="100" y="0"/>
                </a:cxn>
                <a:cxn ang="0">
                  <a:pos x="101" y="0"/>
                </a:cxn>
                <a:cxn ang="0">
                  <a:pos x="102" y="1"/>
                </a:cxn>
                <a:cxn ang="0">
                  <a:pos x="102" y="2"/>
                </a:cxn>
                <a:cxn ang="0">
                  <a:pos x="102" y="3"/>
                </a:cxn>
                <a:cxn ang="0">
                  <a:pos x="102" y="5"/>
                </a:cxn>
                <a:cxn ang="0">
                  <a:pos x="102" y="6"/>
                </a:cxn>
                <a:cxn ang="0">
                  <a:pos x="101" y="6"/>
                </a:cxn>
                <a:cxn ang="0">
                  <a:pos x="100" y="7"/>
                </a:cxn>
                <a:cxn ang="0">
                  <a:pos x="99" y="7"/>
                </a:cxn>
                <a:cxn ang="0">
                  <a:pos x="3" y="7"/>
                </a:cxn>
                <a:cxn ang="0">
                  <a:pos x="2" y="7"/>
                </a:cxn>
                <a:cxn ang="0">
                  <a:pos x="1" y="6"/>
                </a:cxn>
                <a:cxn ang="0">
                  <a:pos x="0" y="6"/>
                </a:cxn>
                <a:cxn ang="0">
                  <a:pos x="0" y="5"/>
                </a:cxn>
                <a:cxn ang="0">
                  <a:pos x="0" y="3"/>
                </a:cxn>
                <a:cxn ang="0">
                  <a:pos x="0" y="2"/>
                </a:cxn>
                <a:cxn ang="0">
                  <a:pos x="0" y="1"/>
                </a:cxn>
                <a:cxn ang="0">
                  <a:pos x="1" y="0"/>
                </a:cxn>
                <a:cxn ang="0">
                  <a:pos x="2" y="0"/>
                </a:cxn>
                <a:cxn ang="0">
                  <a:pos x="3" y="0"/>
                </a:cxn>
              </a:cxnLst>
              <a:rect l="0" t="0" r="r" b="b"/>
              <a:pathLst>
                <a:path w="102" h="7">
                  <a:moveTo>
                    <a:pt x="3" y="0"/>
                  </a:moveTo>
                  <a:lnTo>
                    <a:pt x="99" y="0"/>
                  </a:lnTo>
                  <a:lnTo>
                    <a:pt x="100" y="0"/>
                  </a:lnTo>
                  <a:lnTo>
                    <a:pt x="101" y="0"/>
                  </a:lnTo>
                  <a:lnTo>
                    <a:pt x="102" y="1"/>
                  </a:lnTo>
                  <a:lnTo>
                    <a:pt x="102" y="2"/>
                  </a:lnTo>
                  <a:lnTo>
                    <a:pt x="102" y="3"/>
                  </a:lnTo>
                  <a:lnTo>
                    <a:pt x="102" y="5"/>
                  </a:lnTo>
                  <a:lnTo>
                    <a:pt x="102" y="6"/>
                  </a:lnTo>
                  <a:lnTo>
                    <a:pt x="101" y="6"/>
                  </a:lnTo>
                  <a:lnTo>
                    <a:pt x="100" y="7"/>
                  </a:lnTo>
                  <a:lnTo>
                    <a:pt x="99" y="7"/>
                  </a:lnTo>
                  <a:lnTo>
                    <a:pt x="3" y="7"/>
                  </a:lnTo>
                  <a:lnTo>
                    <a:pt x="2" y="7"/>
                  </a:lnTo>
                  <a:lnTo>
                    <a:pt x="1" y="6"/>
                  </a:lnTo>
                  <a:lnTo>
                    <a:pt x="0" y="6"/>
                  </a:lnTo>
                  <a:lnTo>
                    <a:pt x="0" y="5"/>
                  </a:lnTo>
                  <a:lnTo>
                    <a:pt x="0" y="3"/>
                  </a:lnTo>
                  <a:lnTo>
                    <a:pt x="0" y="2"/>
                  </a:lnTo>
                  <a:lnTo>
                    <a:pt x="0" y="1"/>
                  </a:lnTo>
                  <a:lnTo>
                    <a:pt x="1" y="0"/>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s-PE" sz="900" kern="0" dirty="0">
                <a:solidFill>
                  <a:prstClr val="black"/>
                </a:solidFill>
                <a:latin typeface="Calibri"/>
              </a:endParaRPr>
            </a:p>
          </p:txBody>
        </p:sp>
        <p:sp>
          <p:nvSpPr>
            <p:cNvPr id="6" name="Freeform 1065"/>
            <p:cNvSpPr>
              <a:spLocks/>
            </p:cNvSpPr>
            <p:nvPr/>
          </p:nvSpPr>
          <p:spPr bwMode="auto">
            <a:xfrm>
              <a:off x="8809038" y="3457576"/>
              <a:ext cx="161925" cy="11113"/>
            </a:xfrm>
            <a:custGeom>
              <a:avLst/>
              <a:gdLst/>
              <a:ahLst/>
              <a:cxnLst>
                <a:cxn ang="0">
                  <a:pos x="3" y="0"/>
                </a:cxn>
                <a:cxn ang="0">
                  <a:pos x="99" y="0"/>
                </a:cxn>
                <a:cxn ang="0">
                  <a:pos x="100" y="0"/>
                </a:cxn>
                <a:cxn ang="0">
                  <a:pos x="101" y="1"/>
                </a:cxn>
                <a:cxn ang="0">
                  <a:pos x="102" y="2"/>
                </a:cxn>
                <a:cxn ang="0">
                  <a:pos x="102" y="3"/>
                </a:cxn>
                <a:cxn ang="0">
                  <a:pos x="102" y="4"/>
                </a:cxn>
                <a:cxn ang="0">
                  <a:pos x="102" y="5"/>
                </a:cxn>
                <a:cxn ang="0">
                  <a:pos x="102" y="6"/>
                </a:cxn>
                <a:cxn ang="0">
                  <a:pos x="101" y="7"/>
                </a:cxn>
                <a:cxn ang="0">
                  <a:pos x="100" y="7"/>
                </a:cxn>
                <a:cxn ang="0">
                  <a:pos x="99" y="7"/>
                </a:cxn>
                <a:cxn ang="0">
                  <a:pos x="3" y="7"/>
                </a:cxn>
                <a:cxn ang="0">
                  <a:pos x="2" y="7"/>
                </a:cxn>
                <a:cxn ang="0">
                  <a:pos x="1" y="7"/>
                </a:cxn>
                <a:cxn ang="0">
                  <a:pos x="0" y="6"/>
                </a:cxn>
                <a:cxn ang="0">
                  <a:pos x="0" y="5"/>
                </a:cxn>
                <a:cxn ang="0">
                  <a:pos x="0" y="4"/>
                </a:cxn>
                <a:cxn ang="0">
                  <a:pos x="0" y="3"/>
                </a:cxn>
                <a:cxn ang="0">
                  <a:pos x="0" y="2"/>
                </a:cxn>
                <a:cxn ang="0">
                  <a:pos x="1" y="1"/>
                </a:cxn>
                <a:cxn ang="0">
                  <a:pos x="2" y="0"/>
                </a:cxn>
                <a:cxn ang="0">
                  <a:pos x="3" y="0"/>
                </a:cxn>
              </a:cxnLst>
              <a:rect l="0" t="0" r="r" b="b"/>
              <a:pathLst>
                <a:path w="102" h="7">
                  <a:moveTo>
                    <a:pt x="3" y="0"/>
                  </a:moveTo>
                  <a:lnTo>
                    <a:pt x="99" y="0"/>
                  </a:lnTo>
                  <a:lnTo>
                    <a:pt x="100" y="0"/>
                  </a:lnTo>
                  <a:lnTo>
                    <a:pt x="101" y="1"/>
                  </a:lnTo>
                  <a:lnTo>
                    <a:pt x="102" y="2"/>
                  </a:lnTo>
                  <a:lnTo>
                    <a:pt x="102" y="3"/>
                  </a:lnTo>
                  <a:lnTo>
                    <a:pt x="102" y="4"/>
                  </a:lnTo>
                  <a:lnTo>
                    <a:pt x="102" y="5"/>
                  </a:lnTo>
                  <a:lnTo>
                    <a:pt x="102" y="6"/>
                  </a:lnTo>
                  <a:lnTo>
                    <a:pt x="101" y="7"/>
                  </a:lnTo>
                  <a:lnTo>
                    <a:pt x="100" y="7"/>
                  </a:lnTo>
                  <a:lnTo>
                    <a:pt x="99" y="7"/>
                  </a:lnTo>
                  <a:lnTo>
                    <a:pt x="3" y="7"/>
                  </a:lnTo>
                  <a:lnTo>
                    <a:pt x="2" y="7"/>
                  </a:lnTo>
                  <a:lnTo>
                    <a:pt x="1" y="7"/>
                  </a:lnTo>
                  <a:lnTo>
                    <a:pt x="0" y="6"/>
                  </a:lnTo>
                  <a:lnTo>
                    <a:pt x="0" y="5"/>
                  </a:lnTo>
                  <a:lnTo>
                    <a:pt x="0" y="4"/>
                  </a:lnTo>
                  <a:lnTo>
                    <a:pt x="0" y="3"/>
                  </a:lnTo>
                  <a:lnTo>
                    <a:pt x="0" y="2"/>
                  </a:lnTo>
                  <a:lnTo>
                    <a:pt x="1" y="1"/>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s-PE" sz="900" kern="0" dirty="0">
                <a:solidFill>
                  <a:prstClr val="black"/>
                </a:solidFill>
                <a:latin typeface="Calibri"/>
              </a:endParaRPr>
            </a:p>
          </p:txBody>
        </p:sp>
        <p:sp>
          <p:nvSpPr>
            <p:cNvPr id="7" name="Freeform 1066"/>
            <p:cNvSpPr>
              <a:spLocks/>
            </p:cNvSpPr>
            <p:nvPr/>
          </p:nvSpPr>
          <p:spPr bwMode="auto">
            <a:xfrm>
              <a:off x="8809038" y="3490913"/>
              <a:ext cx="161925" cy="11113"/>
            </a:xfrm>
            <a:custGeom>
              <a:avLst/>
              <a:gdLst/>
              <a:ahLst/>
              <a:cxnLst>
                <a:cxn ang="0">
                  <a:pos x="3" y="0"/>
                </a:cxn>
                <a:cxn ang="0">
                  <a:pos x="99" y="0"/>
                </a:cxn>
                <a:cxn ang="0">
                  <a:pos x="100" y="0"/>
                </a:cxn>
                <a:cxn ang="0">
                  <a:pos x="101" y="0"/>
                </a:cxn>
                <a:cxn ang="0">
                  <a:pos x="102" y="1"/>
                </a:cxn>
                <a:cxn ang="0">
                  <a:pos x="102" y="2"/>
                </a:cxn>
                <a:cxn ang="0">
                  <a:pos x="102" y="3"/>
                </a:cxn>
                <a:cxn ang="0">
                  <a:pos x="102" y="4"/>
                </a:cxn>
                <a:cxn ang="0">
                  <a:pos x="102" y="5"/>
                </a:cxn>
                <a:cxn ang="0">
                  <a:pos x="101" y="6"/>
                </a:cxn>
                <a:cxn ang="0">
                  <a:pos x="100" y="7"/>
                </a:cxn>
                <a:cxn ang="0">
                  <a:pos x="99" y="7"/>
                </a:cxn>
                <a:cxn ang="0">
                  <a:pos x="3" y="7"/>
                </a:cxn>
                <a:cxn ang="0">
                  <a:pos x="2" y="7"/>
                </a:cxn>
                <a:cxn ang="0">
                  <a:pos x="1" y="6"/>
                </a:cxn>
                <a:cxn ang="0">
                  <a:pos x="0" y="5"/>
                </a:cxn>
                <a:cxn ang="0">
                  <a:pos x="0" y="4"/>
                </a:cxn>
                <a:cxn ang="0">
                  <a:pos x="0" y="3"/>
                </a:cxn>
                <a:cxn ang="0">
                  <a:pos x="0" y="2"/>
                </a:cxn>
                <a:cxn ang="0">
                  <a:pos x="0" y="1"/>
                </a:cxn>
                <a:cxn ang="0">
                  <a:pos x="1" y="0"/>
                </a:cxn>
                <a:cxn ang="0">
                  <a:pos x="2" y="0"/>
                </a:cxn>
                <a:cxn ang="0">
                  <a:pos x="3" y="0"/>
                </a:cxn>
              </a:cxnLst>
              <a:rect l="0" t="0" r="r" b="b"/>
              <a:pathLst>
                <a:path w="102" h="7">
                  <a:moveTo>
                    <a:pt x="3" y="0"/>
                  </a:moveTo>
                  <a:lnTo>
                    <a:pt x="99" y="0"/>
                  </a:lnTo>
                  <a:lnTo>
                    <a:pt x="100" y="0"/>
                  </a:lnTo>
                  <a:lnTo>
                    <a:pt x="101" y="0"/>
                  </a:lnTo>
                  <a:lnTo>
                    <a:pt x="102" y="1"/>
                  </a:lnTo>
                  <a:lnTo>
                    <a:pt x="102" y="2"/>
                  </a:lnTo>
                  <a:lnTo>
                    <a:pt x="102" y="3"/>
                  </a:lnTo>
                  <a:lnTo>
                    <a:pt x="102" y="4"/>
                  </a:lnTo>
                  <a:lnTo>
                    <a:pt x="102" y="5"/>
                  </a:lnTo>
                  <a:lnTo>
                    <a:pt x="101" y="6"/>
                  </a:lnTo>
                  <a:lnTo>
                    <a:pt x="100" y="7"/>
                  </a:lnTo>
                  <a:lnTo>
                    <a:pt x="99" y="7"/>
                  </a:lnTo>
                  <a:lnTo>
                    <a:pt x="3" y="7"/>
                  </a:lnTo>
                  <a:lnTo>
                    <a:pt x="2" y="7"/>
                  </a:lnTo>
                  <a:lnTo>
                    <a:pt x="1" y="6"/>
                  </a:lnTo>
                  <a:lnTo>
                    <a:pt x="0" y="5"/>
                  </a:lnTo>
                  <a:lnTo>
                    <a:pt x="0" y="4"/>
                  </a:lnTo>
                  <a:lnTo>
                    <a:pt x="0" y="3"/>
                  </a:lnTo>
                  <a:lnTo>
                    <a:pt x="0" y="2"/>
                  </a:lnTo>
                  <a:lnTo>
                    <a:pt x="0" y="1"/>
                  </a:lnTo>
                  <a:lnTo>
                    <a:pt x="1" y="0"/>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s-PE" sz="900" kern="0" dirty="0">
                <a:solidFill>
                  <a:prstClr val="black"/>
                </a:solidFill>
                <a:latin typeface="Calibri"/>
              </a:endParaRPr>
            </a:p>
          </p:txBody>
        </p:sp>
        <p:sp>
          <p:nvSpPr>
            <p:cNvPr id="8" name="Freeform 1067"/>
            <p:cNvSpPr>
              <a:spLocks/>
            </p:cNvSpPr>
            <p:nvPr/>
          </p:nvSpPr>
          <p:spPr bwMode="auto">
            <a:xfrm>
              <a:off x="8809038" y="3522663"/>
              <a:ext cx="161925" cy="11113"/>
            </a:xfrm>
            <a:custGeom>
              <a:avLst/>
              <a:gdLst/>
              <a:ahLst/>
              <a:cxnLst>
                <a:cxn ang="0">
                  <a:pos x="3" y="0"/>
                </a:cxn>
                <a:cxn ang="0">
                  <a:pos x="99" y="0"/>
                </a:cxn>
                <a:cxn ang="0">
                  <a:pos x="100" y="0"/>
                </a:cxn>
                <a:cxn ang="0">
                  <a:pos x="101" y="1"/>
                </a:cxn>
                <a:cxn ang="0">
                  <a:pos x="102" y="1"/>
                </a:cxn>
                <a:cxn ang="0">
                  <a:pos x="102" y="2"/>
                </a:cxn>
                <a:cxn ang="0">
                  <a:pos x="102" y="4"/>
                </a:cxn>
                <a:cxn ang="0">
                  <a:pos x="102" y="5"/>
                </a:cxn>
                <a:cxn ang="0">
                  <a:pos x="102" y="6"/>
                </a:cxn>
                <a:cxn ang="0">
                  <a:pos x="101" y="7"/>
                </a:cxn>
                <a:cxn ang="0">
                  <a:pos x="100" y="7"/>
                </a:cxn>
                <a:cxn ang="0">
                  <a:pos x="99" y="7"/>
                </a:cxn>
                <a:cxn ang="0">
                  <a:pos x="3" y="7"/>
                </a:cxn>
                <a:cxn ang="0">
                  <a:pos x="2" y="7"/>
                </a:cxn>
                <a:cxn ang="0">
                  <a:pos x="1" y="7"/>
                </a:cxn>
                <a:cxn ang="0">
                  <a:pos x="0" y="6"/>
                </a:cxn>
                <a:cxn ang="0">
                  <a:pos x="0" y="5"/>
                </a:cxn>
                <a:cxn ang="0">
                  <a:pos x="0" y="4"/>
                </a:cxn>
                <a:cxn ang="0">
                  <a:pos x="0" y="2"/>
                </a:cxn>
                <a:cxn ang="0">
                  <a:pos x="0" y="1"/>
                </a:cxn>
                <a:cxn ang="0">
                  <a:pos x="1" y="1"/>
                </a:cxn>
                <a:cxn ang="0">
                  <a:pos x="2" y="0"/>
                </a:cxn>
                <a:cxn ang="0">
                  <a:pos x="3" y="0"/>
                </a:cxn>
              </a:cxnLst>
              <a:rect l="0" t="0" r="r" b="b"/>
              <a:pathLst>
                <a:path w="102" h="7">
                  <a:moveTo>
                    <a:pt x="3" y="0"/>
                  </a:moveTo>
                  <a:lnTo>
                    <a:pt x="99" y="0"/>
                  </a:lnTo>
                  <a:lnTo>
                    <a:pt x="100" y="0"/>
                  </a:lnTo>
                  <a:lnTo>
                    <a:pt x="101" y="1"/>
                  </a:lnTo>
                  <a:lnTo>
                    <a:pt x="102" y="1"/>
                  </a:lnTo>
                  <a:lnTo>
                    <a:pt x="102" y="2"/>
                  </a:lnTo>
                  <a:lnTo>
                    <a:pt x="102" y="4"/>
                  </a:lnTo>
                  <a:lnTo>
                    <a:pt x="102" y="5"/>
                  </a:lnTo>
                  <a:lnTo>
                    <a:pt x="102" y="6"/>
                  </a:lnTo>
                  <a:lnTo>
                    <a:pt x="101" y="7"/>
                  </a:lnTo>
                  <a:lnTo>
                    <a:pt x="100" y="7"/>
                  </a:lnTo>
                  <a:lnTo>
                    <a:pt x="99" y="7"/>
                  </a:lnTo>
                  <a:lnTo>
                    <a:pt x="3" y="7"/>
                  </a:lnTo>
                  <a:lnTo>
                    <a:pt x="2" y="7"/>
                  </a:lnTo>
                  <a:lnTo>
                    <a:pt x="1" y="7"/>
                  </a:lnTo>
                  <a:lnTo>
                    <a:pt x="0" y="6"/>
                  </a:lnTo>
                  <a:lnTo>
                    <a:pt x="0" y="5"/>
                  </a:lnTo>
                  <a:lnTo>
                    <a:pt x="0" y="4"/>
                  </a:lnTo>
                  <a:lnTo>
                    <a:pt x="0" y="2"/>
                  </a:lnTo>
                  <a:lnTo>
                    <a:pt x="0" y="1"/>
                  </a:lnTo>
                  <a:lnTo>
                    <a:pt x="1" y="1"/>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s-PE" sz="900" kern="0" dirty="0">
                <a:solidFill>
                  <a:prstClr val="black"/>
                </a:solidFill>
                <a:latin typeface="Calibri"/>
              </a:endParaRPr>
            </a:p>
          </p:txBody>
        </p:sp>
        <p:sp>
          <p:nvSpPr>
            <p:cNvPr id="9" name="Freeform 1068"/>
            <p:cNvSpPr>
              <a:spLocks/>
            </p:cNvSpPr>
            <p:nvPr/>
          </p:nvSpPr>
          <p:spPr bwMode="auto">
            <a:xfrm>
              <a:off x="8809038" y="3554413"/>
              <a:ext cx="161925" cy="12700"/>
            </a:xfrm>
            <a:custGeom>
              <a:avLst/>
              <a:gdLst/>
              <a:ahLst/>
              <a:cxnLst>
                <a:cxn ang="0">
                  <a:pos x="3" y="0"/>
                </a:cxn>
                <a:cxn ang="0">
                  <a:pos x="99" y="0"/>
                </a:cxn>
                <a:cxn ang="0">
                  <a:pos x="100" y="1"/>
                </a:cxn>
                <a:cxn ang="0">
                  <a:pos x="101" y="1"/>
                </a:cxn>
                <a:cxn ang="0">
                  <a:pos x="102" y="2"/>
                </a:cxn>
                <a:cxn ang="0">
                  <a:pos x="102" y="3"/>
                </a:cxn>
                <a:cxn ang="0">
                  <a:pos x="102" y="4"/>
                </a:cxn>
                <a:cxn ang="0">
                  <a:pos x="102" y="5"/>
                </a:cxn>
                <a:cxn ang="0">
                  <a:pos x="102" y="6"/>
                </a:cxn>
                <a:cxn ang="0">
                  <a:pos x="101" y="7"/>
                </a:cxn>
                <a:cxn ang="0">
                  <a:pos x="100" y="8"/>
                </a:cxn>
                <a:cxn ang="0">
                  <a:pos x="99" y="8"/>
                </a:cxn>
                <a:cxn ang="0">
                  <a:pos x="3" y="8"/>
                </a:cxn>
                <a:cxn ang="0">
                  <a:pos x="2" y="8"/>
                </a:cxn>
                <a:cxn ang="0">
                  <a:pos x="1" y="7"/>
                </a:cxn>
                <a:cxn ang="0">
                  <a:pos x="0" y="6"/>
                </a:cxn>
                <a:cxn ang="0">
                  <a:pos x="0" y="5"/>
                </a:cxn>
                <a:cxn ang="0">
                  <a:pos x="0" y="4"/>
                </a:cxn>
                <a:cxn ang="0">
                  <a:pos x="0" y="3"/>
                </a:cxn>
                <a:cxn ang="0">
                  <a:pos x="0" y="2"/>
                </a:cxn>
                <a:cxn ang="0">
                  <a:pos x="1" y="1"/>
                </a:cxn>
                <a:cxn ang="0">
                  <a:pos x="2" y="1"/>
                </a:cxn>
                <a:cxn ang="0">
                  <a:pos x="3" y="0"/>
                </a:cxn>
              </a:cxnLst>
              <a:rect l="0" t="0" r="r" b="b"/>
              <a:pathLst>
                <a:path w="102" h="8">
                  <a:moveTo>
                    <a:pt x="3" y="0"/>
                  </a:moveTo>
                  <a:lnTo>
                    <a:pt x="99" y="0"/>
                  </a:lnTo>
                  <a:lnTo>
                    <a:pt x="100" y="1"/>
                  </a:lnTo>
                  <a:lnTo>
                    <a:pt x="101" y="1"/>
                  </a:lnTo>
                  <a:lnTo>
                    <a:pt x="102" y="2"/>
                  </a:lnTo>
                  <a:lnTo>
                    <a:pt x="102" y="3"/>
                  </a:lnTo>
                  <a:lnTo>
                    <a:pt x="102" y="4"/>
                  </a:lnTo>
                  <a:lnTo>
                    <a:pt x="102" y="5"/>
                  </a:lnTo>
                  <a:lnTo>
                    <a:pt x="102" y="6"/>
                  </a:lnTo>
                  <a:lnTo>
                    <a:pt x="101" y="7"/>
                  </a:lnTo>
                  <a:lnTo>
                    <a:pt x="100" y="8"/>
                  </a:lnTo>
                  <a:lnTo>
                    <a:pt x="99" y="8"/>
                  </a:lnTo>
                  <a:lnTo>
                    <a:pt x="3" y="8"/>
                  </a:lnTo>
                  <a:lnTo>
                    <a:pt x="2" y="8"/>
                  </a:lnTo>
                  <a:lnTo>
                    <a:pt x="1" y="7"/>
                  </a:lnTo>
                  <a:lnTo>
                    <a:pt x="0" y="6"/>
                  </a:lnTo>
                  <a:lnTo>
                    <a:pt x="0" y="5"/>
                  </a:lnTo>
                  <a:lnTo>
                    <a:pt x="0" y="4"/>
                  </a:lnTo>
                  <a:lnTo>
                    <a:pt x="0" y="3"/>
                  </a:lnTo>
                  <a:lnTo>
                    <a:pt x="0" y="2"/>
                  </a:lnTo>
                  <a:lnTo>
                    <a:pt x="1" y="1"/>
                  </a:lnTo>
                  <a:lnTo>
                    <a:pt x="2" y="1"/>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s-PE" sz="900" kern="0" dirty="0">
                <a:solidFill>
                  <a:prstClr val="black"/>
                </a:solidFill>
                <a:latin typeface="Calibri"/>
              </a:endParaRPr>
            </a:p>
          </p:txBody>
        </p:sp>
        <p:sp>
          <p:nvSpPr>
            <p:cNvPr id="10" name="Freeform 1069"/>
            <p:cNvSpPr>
              <a:spLocks/>
            </p:cNvSpPr>
            <p:nvPr/>
          </p:nvSpPr>
          <p:spPr bwMode="auto">
            <a:xfrm>
              <a:off x="8809038" y="3587751"/>
              <a:ext cx="161925" cy="11113"/>
            </a:xfrm>
            <a:custGeom>
              <a:avLst/>
              <a:gdLst/>
              <a:ahLst/>
              <a:cxnLst>
                <a:cxn ang="0">
                  <a:pos x="3" y="0"/>
                </a:cxn>
                <a:cxn ang="0">
                  <a:pos x="99" y="0"/>
                </a:cxn>
                <a:cxn ang="0">
                  <a:pos x="100" y="0"/>
                </a:cxn>
                <a:cxn ang="0">
                  <a:pos x="101" y="1"/>
                </a:cxn>
                <a:cxn ang="0">
                  <a:pos x="102" y="1"/>
                </a:cxn>
                <a:cxn ang="0">
                  <a:pos x="102" y="2"/>
                </a:cxn>
                <a:cxn ang="0">
                  <a:pos x="102" y="4"/>
                </a:cxn>
                <a:cxn ang="0">
                  <a:pos x="102" y="5"/>
                </a:cxn>
                <a:cxn ang="0">
                  <a:pos x="102" y="6"/>
                </a:cxn>
                <a:cxn ang="0">
                  <a:pos x="101" y="6"/>
                </a:cxn>
                <a:cxn ang="0">
                  <a:pos x="100" y="7"/>
                </a:cxn>
                <a:cxn ang="0">
                  <a:pos x="99" y="7"/>
                </a:cxn>
                <a:cxn ang="0">
                  <a:pos x="3" y="7"/>
                </a:cxn>
                <a:cxn ang="0">
                  <a:pos x="2" y="7"/>
                </a:cxn>
                <a:cxn ang="0">
                  <a:pos x="1" y="6"/>
                </a:cxn>
                <a:cxn ang="0">
                  <a:pos x="0" y="6"/>
                </a:cxn>
                <a:cxn ang="0">
                  <a:pos x="0" y="5"/>
                </a:cxn>
                <a:cxn ang="0">
                  <a:pos x="0" y="4"/>
                </a:cxn>
                <a:cxn ang="0">
                  <a:pos x="0" y="2"/>
                </a:cxn>
                <a:cxn ang="0">
                  <a:pos x="0" y="1"/>
                </a:cxn>
                <a:cxn ang="0">
                  <a:pos x="1" y="1"/>
                </a:cxn>
                <a:cxn ang="0">
                  <a:pos x="2" y="0"/>
                </a:cxn>
                <a:cxn ang="0">
                  <a:pos x="3" y="0"/>
                </a:cxn>
              </a:cxnLst>
              <a:rect l="0" t="0" r="r" b="b"/>
              <a:pathLst>
                <a:path w="102" h="7">
                  <a:moveTo>
                    <a:pt x="3" y="0"/>
                  </a:moveTo>
                  <a:lnTo>
                    <a:pt x="99" y="0"/>
                  </a:lnTo>
                  <a:lnTo>
                    <a:pt x="100" y="0"/>
                  </a:lnTo>
                  <a:lnTo>
                    <a:pt x="101" y="1"/>
                  </a:lnTo>
                  <a:lnTo>
                    <a:pt x="102" y="1"/>
                  </a:lnTo>
                  <a:lnTo>
                    <a:pt x="102" y="2"/>
                  </a:lnTo>
                  <a:lnTo>
                    <a:pt x="102" y="4"/>
                  </a:lnTo>
                  <a:lnTo>
                    <a:pt x="102" y="5"/>
                  </a:lnTo>
                  <a:lnTo>
                    <a:pt x="102" y="6"/>
                  </a:lnTo>
                  <a:lnTo>
                    <a:pt x="101" y="6"/>
                  </a:lnTo>
                  <a:lnTo>
                    <a:pt x="100" y="7"/>
                  </a:lnTo>
                  <a:lnTo>
                    <a:pt x="99" y="7"/>
                  </a:lnTo>
                  <a:lnTo>
                    <a:pt x="3" y="7"/>
                  </a:lnTo>
                  <a:lnTo>
                    <a:pt x="2" y="7"/>
                  </a:lnTo>
                  <a:lnTo>
                    <a:pt x="1" y="6"/>
                  </a:lnTo>
                  <a:lnTo>
                    <a:pt x="0" y="6"/>
                  </a:lnTo>
                  <a:lnTo>
                    <a:pt x="0" y="5"/>
                  </a:lnTo>
                  <a:lnTo>
                    <a:pt x="0" y="4"/>
                  </a:lnTo>
                  <a:lnTo>
                    <a:pt x="0" y="2"/>
                  </a:lnTo>
                  <a:lnTo>
                    <a:pt x="0" y="1"/>
                  </a:lnTo>
                  <a:lnTo>
                    <a:pt x="1" y="1"/>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s-PE" sz="900" kern="0" dirty="0">
                <a:solidFill>
                  <a:prstClr val="black"/>
                </a:solidFill>
                <a:latin typeface="Calibri"/>
              </a:endParaRPr>
            </a:p>
          </p:txBody>
        </p:sp>
        <p:sp>
          <p:nvSpPr>
            <p:cNvPr id="11" name="Freeform 1070"/>
            <p:cNvSpPr>
              <a:spLocks/>
            </p:cNvSpPr>
            <p:nvPr/>
          </p:nvSpPr>
          <p:spPr bwMode="auto">
            <a:xfrm>
              <a:off x="8809038" y="3619501"/>
              <a:ext cx="84137" cy="12700"/>
            </a:xfrm>
            <a:custGeom>
              <a:avLst/>
              <a:gdLst/>
              <a:ahLst/>
              <a:cxnLst>
                <a:cxn ang="0">
                  <a:pos x="3" y="0"/>
                </a:cxn>
                <a:cxn ang="0">
                  <a:pos x="50" y="0"/>
                </a:cxn>
                <a:cxn ang="0">
                  <a:pos x="51" y="0"/>
                </a:cxn>
                <a:cxn ang="0">
                  <a:pos x="52" y="1"/>
                </a:cxn>
                <a:cxn ang="0">
                  <a:pos x="53" y="2"/>
                </a:cxn>
                <a:cxn ang="0">
                  <a:pos x="53" y="3"/>
                </a:cxn>
                <a:cxn ang="0">
                  <a:pos x="53" y="4"/>
                </a:cxn>
                <a:cxn ang="0">
                  <a:pos x="53" y="5"/>
                </a:cxn>
                <a:cxn ang="0">
                  <a:pos x="53" y="6"/>
                </a:cxn>
                <a:cxn ang="0">
                  <a:pos x="52" y="7"/>
                </a:cxn>
                <a:cxn ang="0">
                  <a:pos x="51" y="7"/>
                </a:cxn>
                <a:cxn ang="0">
                  <a:pos x="50" y="8"/>
                </a:cxn>
                <a:cxn ang="0">
                  <a:pos x="3" y="8"/>
                </a:cxn>
                <a:cxn ang="0">
                  <a:pos x="2" y="7"/>
                </a:cxn>
                <a:cxn ang="0">
                  <a:pos x="1" y="7"/>
                </a:cxn>
                <a:cxn ang="0">
                  <a:pos x="0" y="6"/>
                </a:cxn>
                <a:cxn ang="0">
                  <a:pos x="0" y="5"/>
                </a:cxn>
                <a:cxn ang="0">
                  <a:pos x="0" y="4"/>
                </a:cxn>
                <a:cxn ang="0">
                  <a:pos x="0" y="3"/>
                </a:cxn>
                <a:cxn ang="0">
                  <a:pos x="0" y="2"/>
                </a:cxn>
                <a:cxn ang="0">
                  <a:pos x="1" y="1"/>
                </a:cxn>
                <a:cxn ang="0">
                  <a:pos x="2" y="0"/>
                </a:cxn>
                <a:cxn ang="0">
                  <a:pos x="3" y="0"/>
                </a:cxn>
              </a:cxnLst>
              <a:rect l="0" t="0" r="r" b="b"/>
              <a:pathLst>
                <a:path w="53" h="8">
                  <a:moveTo>
                    <a:pt x="3" y="0"/>
                  </a:moveTo>
                  <a:lnTo>
                    <a:pt x="50" y="0"/>
                  </a:lnTo>
                  <a:lnTo>
                    <a:pt x="51" y="0"/>
                  </a:lnTo>
                  <a:lnTo>
                    <a:pt x="52" y="1"/>
                  </a:lnTo>
                  <a:lnTo>
                    <a:pt x="53" y="2"/>
                  </a:lnTo>
                  <a:lnTo>
                    <a:pt x="53" y="3"/>
                  </a:lnTo>
                  <a:lnTo>
                    <a:pt x="53" y="4"/>
                  </a:lnTo>
                  <a:lnTo>
                    <a:pt x="53" y="5"/>
                  </a:lnTo>
                  <a:lnTo>
                    <a:pt x="53" y="6"/>
                  </a:lnTo>
                  <a:lnTo>
                    <a:pt x="52" y="7"/>
                  </a:lnTo>
                  <a:lnTo>
                    <a:pt x="51" y="7"/>
                  </a:lnTo>
                  <a:lnTo>
                    <a:pt x="50" y="8"/>
                  </a:lnTo>
                  <a:lnTo>
                    <a:pt x="3" y="8"/>
                  </a:lnTo>
                  <a:lnTo>
                    <a:pt x="2" y="7"/>
                  </a:lnTo>
                  <a:lnTo>
                    <a:pt x="1" y="7"/>
                  </a:lnTo>
                  <a:lnTo>
                    <a:pt x="0" y="6"/>
                  </a:lnTo>
                  <a:lnTo>
                    <a:pt x="0" y="5"/>
                  </a:lnTo>
                  <a:lnTo>
                    <a:pt x="0" y="4"/>
                  </a:lnTo>
                  <a:lnTo>
                    <a:pt x="0" y="3"/>
                  </a:lnTo>
                  <a:lnTo>
                    <a:pt x="0" y="2"/>
                  </a:lnTo>
                  <a:lnTo>
                    <a:pt x="1" y="1"/>
                  </a:lnTo>
                  <a:lnTo>
                    <a:pt x="2"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defRPr/>
              </a:pPr>
              <a:endParaRPr lang="es-PE" sz="900" kern="0" dirty="0">
                <a:solidFill>
                  <a:prstClr val="black"/>
                </a:solidFill>
                <a:latin typeface="Calibri"/>
              </a:endParaRPr>
            </a:p>
          </p:txBody>
        </p:sp>
      </p:grpSp>
      <p:sp>
        <p:nvSpPr>
          <p:cNvPr id="12" name="73 CuadroTexto"/>
          <p:cNvSpPr txBox="1"/>
          <p:nvPr/>
        </p:nvSpPr>
        <p:spPr>
          <a:xfrm>
            <a:off x="1610071" y="3845810"/>
            <a:ext cx="1807426" cy="369332"/>
          </a:xfrm>
          <a:prstGeom prst="rect">
            <a:avLst/>
          </a:prstGeom>
          <a:solidFill>
            <a:srgbClr val="9BBB59">
              <a:lumMod val="20000"/>
              <a:lumOff val="80000"/>
            </a:srgbClr>
          </a:solidFill>
          <a:ln>
            <a:solidFill>
              <a:sysClr val="windowText" lastClr="000000"/>
            </a:solidFill>
          </a:ln>
        </p:spPr>
        <p:txBody>
          <a:bodyPr wrap="square" rtlCol="0">
            <a:spAutoFit/>
          </a:bodyPr>
          <a:lstStyle/>
          <a:p>
            <a:pPr algn="ctr">
              <a:defRPr/>
            </a:pPr>
            <a:r>
              <a:rPr lang="es-PE" sz="900" kern="0" dirty="0">
                <a:solidFill>
                  <a:sysClr val="windowText" lastClr="000000"/>
                </a:solidFill>
                <a:latin typeface="Tahoma" pitchFamily="34" charset="0"/>
                <a:ea typeface="Tahoma" pitchFamily="34" charset="0"/>
                <a:cs typeface="Tahoma" pitchFamily="34" charset="0"/>
              </a:rPr>
              <a:t>Error durante la ejecución de la tarea</a:t>
            </a:r>
          </a:p>
        </p:txBody>
      </p:sp>
      <p:sp>
        <p:nvSpPr>
          <p:cNvPr id="13" name="81 CuadroTexto"/>
          <p:cNvSpPr txBox="1"/>
          <p:nvPr/>
        </p:nvSpPr>
        <p:spPr>
          <a:xfrm>
            <a:off x="3521583" y="3845810"/>
            <a:ext cx="2868151" cy="369332"/>
          </a:xfrm>
          <a:prstGeom prst="rect">
            <a:avLst/>
          </a:prstGeom>
          <a:solidFill>
            <a:srgbClr val="9BBB59">
              <a:lumMod val="20000"/>
              <a:lumOff val="80000"/>
            </a:srgbClr>
          </a:solidFill>
          <a:ln>
            <a:solidFill>
              <a:sysClr val="windowText" lastClr="000000"/>
            </a:solidFill>
          </a:ln>
        </p:spPr>
        <p:txBody>
          <a:bodyPr wrap="square" rtlCol="0">
            <a:spAutoFit/>
          </a:bodyPr>
          <a:lstStyle/>
          <a:p>
            <a:pPr algn="ctr" defTabSz="457200">
              <a:defRPr/>
            </a:pPr>
            <a:r>
              <a:rPr lang="es-PE" sz="900" kern="0" dirty="0">
                <a:solidFill>
                  <a:prstClr val="black"/>
                </a:solidFill>
                <a:latin typeface="Tahoma" pitchFamily="34" charset="0"/>
                <a:ea typeface="Tahoma" pitchFamily="34" charset="0"/>
                <a:cs typeface="Tahoma" pitchFamily="34" charset="0"/>
              </a:rPr>
              <a:t>No hubo plan de trabajo, o el plan o una </a:t>
            </a:r>
            <a:r>
              <a:rPr lang="es-PE" sz="900" kern="0" dirty="0">
                <a:solidFill>
                  <a:srgbClr val="474747"/>
                </a:solidFill>
                <a:latin typeface="Tahoma" pitchFamily="34" charset="0"/>
                <a:ea typeface="Tahoma" pitchFamily="34" charset="0"/>
                <a:cs typeface="Tahoma" pitchFamily="34" charset="0"/>
              </a:rPr>
              <a:t>decisión</a:t>
            </a:r>
            <a:r>
              <a:rPr lang="es-PE" sz="900" kern="0" dirty="0">
                <a:solidFill>
                  <a:prstClr val="black"/>
                </a:solidFill>
                <a:latin typeface="Tahoma" pitchFamily="34" charset="0"/>
                <a:ea typeface="Tahoma" pitchFamily="34" charset="0"/>
                <a:cs typeface="Tahoma" pitchFamily="34" charset="0"/>
              </a:rPr>
              <a:t> tomada en el trabajo fueron incorrectos.</a:t>
            </a:r>
          </a:p>
        </p:txBody>
      </p:sp>
      <p:sp>
        <p:nvSpPr>
          <p:cNvPr id="14" name="82 Rectángulo"/>
          <p:cNvSpPr/>
          <p:nvPr/>
        </p:nvSpPr>
        <p:spPr>
          <a:xfrm>
            <a:off x="1610069" y="2597996"/>
            <a:ext cx="2939387" cy="175822"/>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¿El procedimiento elegido fue el correcto? </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15" name="84 Rectángulo"/>
          <p:cNvSpPr/>
          <p:nvPr/>
        </p:nvSpPr>
        <p:spPr>
          <a:xfrm>
            <a:off x="1610071" y="502853"/>
            <a:ext cx="2916079" cy="195458"/>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¿Hubo intención de  causar daño?</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16" name="87 Rectángulo"/>
          <p:cNvSpPr/>
          <p:nvPr/>
        </p:nvSpPr>
        <p:spPr>
          <a:xfrm>
            <a:off x="1600200" y="894398"/>
            <a:ext cx="2935450" cy="266068"/>
          </a:xfrm>
          <a:prstGeom prst="rect">
            <a:avLst/>
          </a:prstGeom>
          <a:solidFill>
            <a:sysClr val="window" lastClr="FFFFFF">
              <a:lumMod val="95000"/>
            </a:sysClr>
          </a:solidFill>
          <a:ln w="9525" cap="flat" cmpd="sng" algn="ctr">
            <a:noFill/>
            <a:prstDash val="solid"/>
          </a:ln>
          <a:effectLst/>
        </p:spPr>
        <p:txBody>
          <a:bodyPr lIns="0" rIns="0" rtlCol="0" anchor="ctr"/>
          <a:lstStyle/>
          <a:p>
            <a:pPr algn="ctr" defTabSz="457200">
              <a:defRPr/>
            </a:pPr>
            <a:r>
              <a:rPr lang="es-PE" sz="900" kern="0" dirty="0">
                <a:solidFill>
                  <a:prstClr val="black"/>
                </a:solidFill>
                <a:latin typeface="Arial" panose="020B0604020202020204" pitchFamily="34" charset="0"/>
                <a:ea typeface="Tahoma" pitchFamily="34" charset="0"/>
                <a:cs typeface="Arial" panose="020B0604020202020204" pitchFamily="34" charset="0"/>
              </a:rPr>
              <a:t>¿Estaba usando los manuales , documentos y  procedimientos aprobados de mantenimiento?</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cxnSp>
        <p:nvCxnSpPr>
          <p:cNvPr id="17" name="88 Conector recto de flecha"/>
          <p:cNvCxnSpPr/>
          <p:nvPr/>
        </p:nvCxnSpPr>
        <p:spPr>
          <a:xfrm>
            <a:off x="2515090" y="1439024"/>
            <a:ext cx="0" cy="225072"/>
          </a:xfrm>
          <a:prstGeom prst="straightConnector1">
            <a:avLst/>
          </a:prstGeom>
          <a:noFill/>
          <a:ln w="9525" cap="flat" cmpd="sng" algn="ctr">
            <a:solidFill>
              <a:sysClr val="windowText" lastClr="000000"/>
            </a:solidFill>
            <a:prstDash val="solid"/>
            <a:tailEnd type="arrow"/>
          </a:ln>
          <a:effectLst/>
        </p:spPr>
      </p:cxnSp>
      <p:cxnSp>
        <p:nvCxnSpPr>
          <p:cNvPr id="18" name="89 Conector recto de flecha"/>
          <p:cNvCxnSpPr/>
          <p:nvPr/>
        </p:nvCxnSpPr>
        <p:spPr>
          <a:xfrm flipH="1">
            <a:off x="2526154" y="2773818"/>
            <a:ext cx="2" cy="178730"/>
          </a:xfrm>
          <a:prstGeom prst="straightConnector1">
            <a:avLst/>
          </a:prstGeom>
          <a:noFill/>
          <a:ln w="9525" cap="flat" cmpd="sng" algn="ctr">
            <a:solidFill>
              <a:sysClr val="windowText" lastClr="000000"/>
            </a:solidFill>
            <a:prstDash val="solid"/>
            <a:tailEnd type="arrow"/>
          </a:ln>
          <a:effectLst/>
        </p:spPr>
      </p:cxnSp>
      <p:sp>
        <p:nvSpPr>
          <p:cNvPr id="19" name="90 CuadroTexto"/>
          <p:cNvSpPr txBox="1"/>
          <p:nvPr/>
        </p:nvSpPr>
        <p:spPr>
          <a:xfrm>
            <a:off x="2541772" y="2753869"/>
            <a:ext cx="508343" cy="230832"/>
          </a:xfrm>
          <a:prstGeom prst="rect">
            <a:avLst/>
          </a:prstGeom>
          <a:noFill/>
        </p:spPr>
        <p:txBody>
          <a:bodyPr wrap="square" rtlCol="0">
            <a:spAutoFit/>
          </a:bodyPr>
          <a:lstStyle/>
          <a:p>
            <a:pPr algn="ctr">
              <a:defRPr/>
            </a:pPr>
            <a:r>
              <a:rPr lang="es-PE" sz="900" kern="0" dirty="0">
                <a:solidFill>
                  <a:prstClr val="black"/>
                </a:solidFill>
                <a:latin typeface="Tahoma" pitchFamily="34" charset="0"/>
                <a:ea typeface="Tahoma" pitchFamily="34" charset="0"/>
                <a:cs typeface="Tahoma" pitchFamily="34" charset="0"/>
              </a:rPr>
              <a:t>SI</a:t>
            </a:r>
          </a:p>
        </p:txBody>
      </p:sp>
      <p:sp>
        <p:nvSpPr>
          <p:cNvPr id="20" name="91 CuadroTexto"/>
          <p:cNvSpPr txBox="1"/>
          <p:nvPr/>
        </p:nvSpPr>
        <p:spPr>
          <a:xfrm>
            <a:off x="4535651" y="2501656"/>
            <a:ext cx="508343" cy="230832"/>
          </a:xfrm>
          <a:prstGeom prst="rect">
            <a:avLst/>
          </a:prstGeom>
          <a:noFill/>
        </p:spPr>
        <p:txBody>
          <a:bodyPr wrap="square" rtlCol="0">
            <a:spAutoFit/>
          </a:bodyPr>
          <a:lstStyle/>
          <a:p>
            <a:pPr>
              <a:defRPr/>
            </a:pPr>
            <a:r>
              <a:rPr lang="es-PE" sz="900" kern="0" dirty="0">
                <a:solidFill>
                  <a:prstClr val="black"/>
                </a:solidFill>
                <a:latin typeface="Tahoma" pitchFamily="34" charset="0"/>
                <a:ea typeface="Tahoma" pitchFamily="34" charset="0"/>
                <a:cs typeface="Tahoma" pitchFamily="34" charset="0"/>
              </a:rPr>
              <a:t>NO</a:t>
            </a:r>
          </a:p>
        </p:txBody>
      </p:sp>
      <p:sp>
        <p:nvSpPr>
          <p:cNvPr id="21" name="92 CuadroTexto"/>
          <p:cNvSpPr txBox="1"/>
          <p:nvPr/>
        </p:nvSpPr>
        <p:spPr>
          <a:xfrm>
            <a:off x="1618622" y="3442072"/>
            <a:ext cx="1807428" cy="338554"/>
          </a:xfrm>
          <a:prstGeom prst="rect">
            <a:avLst/>
          </a:prstGeom>
          <a:solidFill>
            <a:srgbClr val="FFCC00"/>
          </a:solidFill>
          <a:ln>
            <a:solidFill>
              <a:schemeClr val="accent4"/>
            </a:solidFill>
          </a:ln>
        </p:spPr>
        <p:txBody>
          <a:bodyPr wrap="square" rtlCol="0">
            <a:spAutoFit/>
          </a:bodyPr>
          <a:lstStyle/>
          <a:p>
            <a:pPr algn="ctr">
              <a:defRPr/>
            </a:pPr>
            <a:r>
              <a:rPr lang="es-PE" sz="800" b="1" kern="0" dirty="0">
                <a:solidFill>
                  <a:srgbClr val="474747"/>
                </a:solidFill>
                <a:latin typeface="Tahoma" pitchFamily="34" charset="0"/>
                <a:ea typeface="Tahoma" pitchFamily="34" charset="0"/>
                <a:cs typeface="Tahoma" pitchFamily="34" charset="0"/>
              </a:rPr>
              <a:t>Errores basados en la experiencia</a:t>
            </a:r>
          </a:p>
        </p:txBody>
      </p:sp>
      <p:sp>
        <p:nvSpPr>
          <p:cNvPr id="22" name="93 CuadroTexto"/>
          <p:cNvSpPr txBox="1"/>
          <p:nvPr/>
        </p:nvSpPr>
        <p:spPr>
          <a:xfrm>
            <a:off x="3521583" y="3433188"/>
            <a:ext cx="2868151" cy="369332"/>
          </a:xfrm>
          <a:prstGeom prst="rect">
            <a:avLst/>
          </a:prstGeom>
          <a:solidFill>
            <a:srgbClr val="F79646">
              <a:lumMod val="75000"/>
            </a:srgbClr>
          </a:solidFill>
          <a:ln>
            <a:solidFill>
              <a:schemeClr val="accent4"/>
            </a:solidFill>
          </a:ln>
        </p:spPr>
        <p:txBody>
          <a:bodyPr wrap="square" rtlCol="0">
            <a:spAutoFit/>
          </a:bodyPr>
          <a:lstStyle/>
          <a:p>
            <a:pPr algn="ctr">
              <a:defRPr/>
            </a:pPr>
            <a:r>
              <a:rPr lang="es-PE" sz="900" b="1" kern="0" dirty="0">
                <a:solidFill>
                  <a:prstClr val="white"/>
                </a:solidFill>
                <a:latin typeface="Tahoma" pitchFamily="34" charset="0"/>
                <a:ea typeface="Tahoma" pitchFamily="34" charset="0"/>
                <a:cs typeface="Tahoma" pitchFamily="34" charset="0"/>
              </a:rPr>
              <a:t>Equivocación</a:t>
            </a:r>
          </a:p>
          <a:p>
            <a:pPr algn="ctr">
              <a:defRPr/>
            </a:pPr>
            <a:endParaRPr lang="es-PE" sz="900" b="1" kern="0" dirty="0">
              <a:solidFill>
                <a:prstClr val="white"/>
              </a:solidFill>
              <a:latin typeface="Tahoma" pitchFamily="34" charset="0"/>
              <a:ea typeface="Tahoma" pitchFamily="34" charset="0"/>
              <a:cs typeface="Tahoma" pitchFamily="34" charset="0"/>
            </a:endParaRPr>
          </a:p>
        </p:txBody>
      </p:sp>
      <p:sp>
        <p:nvSpPr>
          <p:cNvPr id="23" name="94 CuadroTexto"/>
          <p:cNvSpPr txBox="1"/>
          <p:nvPr/>
        </p:nvSpPr>
        <p:spPr>
          <a:xfrm>
            <a:off x="4526147" y="1297267"/>
            <a:ext cx="508343" cy="230832"/>
          </a:xfrm>
          <a:prstGeom prst="rect">
            <a:avLst/>
          </a:prstGeom>
          <a:noFill/>
        </p:spPr>
        <p:txBody>
          <a:bodyPr wrap="square" rtlCol="0">
            <a:spAutoFit/>
          </a:bodyPr>
          <a:lstStyle/>
          <a:p>
            <a:pPr>
              <a:defRPr/>
            </a:pPr>
            <a:r>
              <a:rPr lang="es-PE" sz="900" kern="0" dirty="0">
                <a:solidFill>
                  <a:prstClr val="black"/>
                </a:solidFill>
                <a:latin typeface="Tahoma" pitchFamily="34" charset="0"/>
                <a:ea typeface="Tahoma" pitchFamily="34" charset="0"/>
                <a:cs typeface="Tahoma" pitchFamily="34" charset="0"/>
              </a:rPr>
              <a:t>SI</a:t>
            </a:r>
          </a:p>
        </p:txBody>
      </p:sp>
      <p:cxnSp>
        <p:nvCxnSpPr>
          <p:cNvPr id="24" name="95 Conector angular"/>
          <p:cNvCxnSpPr>
            <a:stCxn id="14" idx="3"/>
          </p:cNvCxnSpPr>
          <p:nvPr/>
        </p:nvCxnSpPr>
        <p:spPr>
          <a:xfrm>
            <a:off x="4549455" y="2685908"/>
            <a:ext cx="642894" cy="758755"/>
          </a:xfrm>
          <a:prstGeom prst="bentConnector2">
            <a:avLst/>
          </a:prstGeom>
          <a:noFill/>
          <a:ln w="9525" cap="flat" cmpd="sng" algn="ctr">
            <a:solidFill>
              <a:sysClr val="windowText" lastClr="000000">
                <a:shade val="95000"/>
                <a:satMod val="105000"/>
              </a:sysClr>
            </a:solidFill>
            <a:prstDash val="solid"/>
            <a:tailEnd type="arrow"/>
          </a:ln>
          <a:effectLst/>
        </p:spPr>
      </p:cxnSp>
      <p:sp>
        <p:nvSpPr>
          <p:cNvPr id="25" name="96 CuadroTexto"/>
          <p:cNvSpPr txBox="1"/>
          <p:nvPr/>
        </p:nvSpPr>
        <p:spPr>
          <a:xfrm>
            <a:off x="7473309" y="5334562"/>
            <a:ext cx="1027267" cy="507831"/>
          </a:xfrm>
          <a:prstGeom prst="rect">
            <a:avLst/>
          </a:prstGeom>
          <a:solidFill>
            <a:srgbClr val="C0504D">
              <a:lumMod val="75000"/>
            </a:srgbClr>
          </a:solidFill>
          <a:ln>
            <a:noFill/>
          </a:ln>
        </p:spPr>
        <p:txBody>
          <a:bodyPr wrap="square" lIns="0" rIns="0" rtlCol="0">
            <a:spAutoFit/>
          </a:bodyPr>
          <a:lstStyle/>
          <a:p>
            <a:pPr algn="ctr">
              <a:defRPr/>
            </a:pPr>
            <a:r>
              <a:rPr lang="es-PE" sz="900" b="1" kern="0" dirty="0">
                <a:solidFill>
                  <a:prstClr val="white"/>
                </a:solidFill>
                <a:latin typeface="Arial" panose="020B0604020202020204" pitchFamily="34" charset="0"/>
                <a:ea typeface="Tahoma" pitchFamily="34" charset="0"/>
                <a:cs typeface="Arial" panose="020B0604020202020204" pitchFamily="34" charset="0"/>
              </a:rPr>
              <a:t>Desvío</a:t>
            </a:r>
          </a:p>
          <a:p>
            <a:pPr algn="ctr">
              <a:defRPr/>
            </a:pPr>
            <a:r>
              <a:rPr lang="es-PE" sz="900" b="1" kern="0" dirty="0">
                <a:solidFill>
                  <a:prstClr val="white"/>
                </a:solidFill>
                <a:latin typeface="Arial" panose="020B0604020202020204" pitchFamily="34" charset="0"/>
                <a:ea typeface="Tahoma" pitchFamily="34" charset="0"/>
                <a:cs typeface="Arial" panose="020B0604020202020204" pitchFamily="34" charset="0"/>
              </a:rPr>
              <a:t>Rutinario</a:t>
            </a:r>
          </a:p>
          <a:p>
            <a:pPr algn="ctr">
              <a:defRPr/>
            </a:pPr>
            <a:endParaRPr lang="es-PE" sz="900" b="1" kern="0" dirty="0">
              <a:solidFill>
                <a:prstClr val="white"/>
              </a:solidFill>
              <a:latin typeface="Arial" panose="020B0604020202020204" pitchFamily="34" charset="0"/>
              <a:ea typeface="Tahoma" pitchFamily="34" charset="0"/>
              <a:cs typeface="Arial" panose="020B0604020202020204" pitchFamily="34" charset="0"/>
            </a:endParaRPr>
          </a:p>
        </p:txBody>
      </p:sp>
      <p:sp>
        <p:nvSpPr>
          <p:cNvPr id="26" name="97 Rectángulo"/>
          <p:cNvSpPr/>
          <p:nvPr/>
        </p:nvSpPr>
        <p:spPr>
          <a:xfrm>
            <a:off x="1610072" y="4459080"/>
            <a:ext cx="908193" cy="819470"/>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Se saltó un paso administrativo del procedimiento. </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27" name="98 Rectángulo"/>
          <p:cNvSpPr/>
          <p:nvPr/>
        </p:nvSpPr>
        <p:spPr>
          <a:xfrm>
            <a:off x="2541769" y="4457431"/>
            <a:ext cx="875728" cy="821121"/>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Procedimiento mal ejecutado </a:t>
            </a:r>
            <a:r>
              <a:rPr lang="es-PE" sz="900" kern="0" dirty="0">
                <a:solidFill>
                  <a:srgbClr val="474747"/>
                </a:solidFill>
                <a:latin typeface="Arial" panose="020B0604020202020204" pitchFamily="34" charset="0"/>
                <a:ea typeface="Tahoma" pitchFamily="34" charset="0"/>
                <a:cs typeface="Arial" panose="020B0604020202020204" pitchFamily="34" charset="0"/>
              </a:rPr>
              <a:t>por mala secuencia </a:t>
            </a:r>
            <a:r>
              <a:rPr lang="es-PE" sz="900" kern="0" dirty="0">
                <a:solidFill>
                  <a:prstClr val="black"/>
                </a:solidFill>
                <a:latin typeface="Arial" panose="020B0604020202020204" pitchFamily="34" charset="0"/>
                <a:ea typeface="Tahoma" pitchFamily="34" charset="0"/>
                <a:cs typeface="Arial" panose="020B0604020202020204" pitchFamily="34" charset="0"/>
              </a:rPr>
              <a:t>o por falta de </a:t>
            </a:r>
            <a:r>
              <a:rPr lang="es-PE" sz="900" kern="0" dirty="0" err="1">
                <a:solidFill>
                  <a:prstClr val="black"/>
                </a:solidFill>
                <a:latin typeface="Arial" panose="020B0604020202020204" pitchFamily="34" charset="0"/>
                <a:ea typeface="Tahoma" pitchFamily="34" charset="0"/>
                <a:cs typeface="Arial" panose="020B0604020202020204" pitchFamily="34" charset="0"/>
              </a:rPr>
              <a:t>skill</a:t>
            </a:r>
            <a:r>
              <a:rPr lang="es-PE" sz="900" kern="0" dirty="0">
                <a:solidFill>
                  <a:prstClr val="black"/>
                </a:solidFill>
                <a:latin typeface="Arial" panose="020B0604020202020204" pitchFamily="34" charset="0"/>
                <a:ea typeface="Tahoma" pitchFamily="34" charset="0"/>
                <a:cs typeface="Arial" panose="020B0604020202020204" pitchFamily="34" charset="0"/>
              </a:rPr>
              <a:t> </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28" name="99 Rectángulo"/>
          <p:cNvSpPr/>
          <p:nvPr/>
        </p:nvSpPr>
        <p:spPr>
          <a:xfrm>
            <a:off x="5509386" y="4472607"/>
            <a:ext cx="895992" cy="821121"/>
          </a:xfrm>
          <a:prstGeom prst="rect">
            <a:avLst/>
          </a:prstGeom>
          <a:solidFill>
            <a:sysClr val="window" lastClr="FFFFFF">
              <a:lumMod val="95000"/>
            </a:sysClr>
          </a:solidFill>
          <a:ln w="9525" cap="flat" cmpd="sng" algn="ctr">
            <a:noFill/>
            <a:prstDash val="solid"/>
          </a:ln>
          <a:effectLst/>
        </p:spPr>
        <p:txBody>
          <a:bodyPr lIns="0" rIns="0" rtlCol="0" anchor="ctr"/>
          <a:lstStyle/>
          <a:p>
            <a:pPr algn="ctr" defTabSz="457200">
              <a:defRPr/>
            </a:pPr>
            <a:r>
              <a:rPr lang="es-PE" sz="900" kern="0" dirty="0">
                <a:solidFill>
                  <a:prstClr val="black"/>
                </a:solidFill>
                <a:latin typeface="Arial" panose="020B0604020202020204" pitchFamily="34" charset="0"/>
                <a:ea typeface="Tahoma" pitchFamily="34" charset="0"/>
                <a:cs typeface="Arial" panose="020B0604020202020204" pitchFamily="34" charset="0"/>
              </a:rPr>
              <a:t>Se saltó las leyendas de Caution, Warning, Test o </a:t>
            </a:r>
            <a:r>
              <a:rPr lang="es-PE" sz="900" i="1" kern="0" dirty="0">
                <a:solidFill>
                  <a:prstClr val="black"/>
                </a:solidFill>
                <a:latin typeface="Arial" panose="020B0604020202020204" pitchFamily="34" charset="0"/>
                <a:ea typeface="Tahoma" pitchFamily="34" charset="0"/>
                <a:cs typeface="Arial" panose="020B0604020202020204" pitchFamily="34" charset="0"/>
              </a:rPr>
              <a:t>pasos.</a:t>
            </a:r>
            <a:endParaRPr lang="es-PE" sz="900"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29" name="100 Rectángulo"/>
          <p:cNvSpPr/>
          <p:nvPr/>
        </p:nvSpPr>
        <p:spPr>
          <a:xfrm>
            <a:off x="4428403" y="4459080"/>
            <a:ext cx="1026849" cy="819470"/>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No hubo plan o </a:t>
            </a:r>
          </a:p>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durante la ejecución se toma una decisión incorrecta</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30" name="101 CuadroTexto"/>
          <p:cNvSpPr txBox="1"/>
          <p:nvPr/>
        </p:nvSpPr>
        <p:spPr>
          <a:xfrm>
            <a:off x="1610070" y="5341621"/>
            <a:ext cx="905778" cy="507831"/>
          </a:xfrm>
          <a:prstGeom prst="rect">
            <a:avLst/>
          </a:prstGeom>
          <a:solidFill>
            <a:srgbClr val="FFCC00"/>
          </a:solidFill>
          <a:ln>
            <a:noFill/>
          </a:ln>
        </p:spPr>
        <p:txBody>
          <a:bodyPr wrap="square" lIns="0" rIns="0" rtlCol="0">
            <a:spAutoFit/>
          </a:bodyPr>
          <a:lstStyle/>
          <a:p>
            <a:pPr algn="ctr">
              <a:defRPr/>
            </a:pPr>
            <a:r>
              <a:rPr lang="es-PE" sz="900" b="1" kern="0" dirty="0">
                <a:solidFill>
                  <a:prstClr val="black"/>
                </a:solidFill>
                <a:latin typeface="Arial" panose="020B0604020202020204" pitchFamily="34" charset="0"/>
                <a:ea typeface="Tahoma" pitchFamily="34" charset="0"/>
                <a:cs typeface="Arial" panose="020B0604020202020204" pitchFamily="34" charset="0"/>
              </a:rPr>
              <a:t>Chequeo Administrativo – Error en la lista</a:t>
            </a:r>
          </a:p>
        </p:txBody>
      </p:sp>
      <p:sp>
        <p:nvSpPr>
          <p:cNvPr id="31" name="102 CuadroTexto"/>
          <p:cNvSpPr txBox="1"/>
          <p:nvPr/>
        </p:nvSpPr>
        <p:spPr>
          <a:xfrm>
            <a:off x="2549392" y="5342182"/>
            <a:ext cx="867229" cy="507831"/>
          </a:xfrm>
          <a:prstGeom prst="rect">
            <a:avLst/>
          </a:prstGeom>
          <a:solidFill>
            <a:srgbClr val="FFCC00"/>
          </a:solidFill>
          <a:ln>
            <a:noFill/>
          </a:ln>
        </p:spPr>
        <p:txBody>
          <a:bodyPr wrap="square" lIns="0" rIns="0" rtlCol="0">
            <a:spAutoFit/>
          </a:bodyPr>
          <a:lstStyle/>
          <a:p>
            <a:pPr algn="ctr">
              <a:defRPr/>
            </a:pPr>
            <a:r>
              <a:rPr lang="es-PE" sz="900" b="1" kern="0" dirty="0">
                <a:solidFill>
                  <a:prstClr val="black"/>
                </a:solidFill>
                <a:latin typeface="Arial" panose="020B0604020202020204" pitchFamily="34" charset="0"/>
                <a:ea typeface="Tahoma" pitchFamily="34" charset="0"/>
                <a:cs typeface="Arial" panose="020B0604020202020204" pitchFamily="34" charset="0"/>
              </a:rPr>
              <a:t>Error procedimental</a:t>
            </a:r>
          </a:p>
          <a:p>
            <a:pPr algn="ctr">
              <a:defRPr/>
            </a:pPr>
            <a:endParaRPr lang="es-PE" sz="900" b="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32" name="103 CuadroTexto"/>
          <p:cNvSpPr txBox="1"/>
          <p:nvPr/>
        </p:nvSpPr>
        <p:spPr>
          <a:xfrm>
            <a:off x="5499067" y="5328810"/>
            <a:ext cx="895992" cy="507831"/>
          </a:xfrm>
          <a:prstGeom prst="rect">
            <a:avLst/>
          </a:prstGeom>
          <a:solidFill>
            <a:srgbClr val="F79646">
              <a:lumMod val="75000"/>
            </a:srgbClr>
          </a:solidFill>
          <a:ln>
            <a:noFill/>
          </a:ln>
        </p:spPr>
        <p:txBody>
          <a:bodyPr wrap="square" lIns="0" rIns="0" rtlCol="0" anchor="ctr">
            <a:spAutoFit/>
          </a:bodyPr>
          <a:lstStyle>
            <a:defPPr>
              <a:defRPr lang="es-CL"/>
            </a:defPPr>
            <a:lvl1pPr marR="0" lvl="0" indent="0" algn="ctr" fontAlgn="auto">
              <a:lnSpc>
                <a:spcPct val="100000"/>
              </a:lnSpc>
              <a:buClrTx/>
              <a:buSzTx/>
              <a:buFontTx/>
              <a:buNone/>
              <a:tabLst/>
              <a:defRPr kumimoji="0" sz="450" b="1" i="0" u="none" strike="noStrike" kern="0" cap="none" spc="0" normalizeH="0" baseline="0">
                <a:ln>
                  <a:noFill/>
                </a:ln>
                <a:solidFill>
                  <a:prstClr val="white"/>
                </a:solidFill>
                <a:effectLst/>
                <a:uLnTx/>
                <a:uFillTx/>
                <a:latin typeface="Arial" panose="020B0604020202020204" pitchFamily="34" charset="0"/>
                <a:ea typeface="Tahoma" pitchFamily="34" charset="0"/>
                <a:cs typeface="Arial" panose="020B0604020202020204" pitchFamily="34" charset="0"/>
              </a:defRPr>
            </a:lvl1pPr>
          </a:lstStyle>
          <a:p>
            <a:pPr defTabSz="457200"/>
            <a:r>
              <a:rPr lang="es-PE" sz="900" dirty="0" err="1"/>
              <a:t>Pasoi</a:t>
            </a:r>
            <a:r>
              <a:rPr lang="es-PE" sz="900" dirty="0"/>
              <a:t>    ignorado</a:t>
            </a:r>
          </a:p>
          <a:p>
            <a:pPr defTabSz="457200"/>
            <a:endParaRPr lang="es-PE" sz="900" dirty="0"/>
          </a:p>
        </p:txBody>
      </p:sp>
      <p:sp>
        <p:nvSpPr>
          <p:cNvPr id="33" name="104 CuadroTexto"/>
          <p:cNvSpPr txBox="1"/>
          <p:nvPr/>
        </p:nvSpPr>
        <p:spPr>
          <a:xfrm>
            <a:off x="4428403" y="5331992"/>
            <a:ext cx="1026849" cy="507831"/>
          </a:xfrm>
          <a:prstGeom prst="rect">
            <a:avLst/>
          </a:prstGeom>
          <a:solidFill>
            <a:srgbClr val="F79646">
              <a:lumMod val="75000"/>
            </a:srgbClr>
          </a:solidFill>
          <a:ln>
            <a:noFill/>
          </a:ln>
        </p:spPr>
        <p:txBody>
          <a:bodyPr wrap="square" lIns="0" rIns="0" rtlCol="0">
            <a:spAutoFit/>
          </a:bodyPr>
          <a:lstStyle/>
          <a:p>
            <a:pPr algn="ctr">
              <a:defRPr/>
            </a:pPr>
            <a:r>
              <a:rPr lang="es-PE" sz="900" b="1" kern="0" dirty="0" err="1">
                <a:solidFill>
                  <a:prstClr val="white"/>
                </a:solidFill>
                <a:latin typeface="Arial" panose="020B0604020202020204" pitchFamily="34" charset="0"/>
                <a:ea typeface="Tahoma" pitchFamily="34" charset="0"/>
                <a:cs typeface="Arial" panose="020B0604020202020204" pitchFamily="34" charset="0"/>
              </a:rPr>
              <a:t>Analysis</a:t>
            </a:r>
            <a:r>
              <a:rPr lang="es-PE" sz="900" b="1" kern="0" dirty="0">
                <a:solidFill>
                  <a:prstClr val="white"/>
                </a:solidFill>
                <a:latin typeface="Arial" panose="020B0604020202020204" pitchFamily="34" charset="0"/>
                <a:ea typeface="Tahoma" pitchFamily="34" charset="0"/>
                <a:cs typeface="Arial" panose="020B0604020202020204" pitchFamily="34" charset="0"/>
              </a:rPr>
              <a:t> &amp;</a:t>
            </a:r>
          </a:p>
          <a:p>
            <a:pPr algn="ctr">
              <a:defRPr/>
            </a:pPr>
            <a:r>
              <a:rPr lang="es-PE" sz="900" b="1" kern="0" dirty="0" err="1">
                <a:solidFill>
                  <a:prstClr val="white"/>
                </a:solidFill>
                <a:latin typeface="Arial" panose="020B0604020202020204" pitchFamily="34" charset="0"/>
                <a:ea typeface="Tahoma" pitchFamily="34" charset="0"/>
                <a:cs typeface="Arial" panose="020B0604020202020204" pitchFamily="34" charset="0"/>
              </a:rPr>
              <a:t>Decision</a:t>
            </a:r>
            <a:r>
              <a:rPr lang="es-PE" sz="900" b="1" kern="0" dirty="0">
                <a:solidFill>
                  <a:prstClr val="white"/>
                </a:solidFill>
                <a:latin typeface="Arial" panose="020B0604020202020204" pitchFamily="34" charset="0"/>
                <a:ea typeface="Tahoma" pitchFamily="34" charset="0"/>
                <a:cs typeface="Arial" panose="020B0604020202020204" pitchFamily="34" charset="0"/>
              </a:rPr>
              <a:t> </a:t>
            </a:r>
            <a:r>
              <a:rPr lang="es-PE" sz="900" b="1" kern="0" dirty="0" err="1">
                <a:solidFill>
                  <a:prstClr val="white"/>
                </a:solidFill>
                <a:latin typeface="Arial" panose="020B0604020202020204" pitchFamily="34" charset="0"/>
                <a:ea typeface="Tahoma" pitchFamily="34" charset="0"/>
                <a:cs typeface="Arial" panose="020B0604020202020204" pitchFamily="34" charset="0"/>
              </a:rPr>
              <a:t>Making</a:t>
            </a:r>
            <a:endParaRPr lang="es-PE" sz="900" b="1" kern="0" dirty="0">
              <a:solidFill>
                <a:prstClr val="white"/>
              </a:solidFill>
              <a:latin typeface="Arial" panose="020B0604020202020204" pitchFamily="34" charset="0"/>
              <a:ea typeface="Tahoma" pitchFamily="34" charset="0"/>
              <a:cs typeface="Arial" panose="020B0604020202020204" pitchFamily="34" charset="0"/>
            </a:endParaRPr>
          </a:p>
          <a:p>
            <a:pPr algn="ctr">
              <a:defRPr/>
            </a:pPr>
            <a:endParaRPr lang="es-PE" sz="900" b="1" kern="0" dirty="0">
              <a:solidFill>
                <a:prstClr val="white"/>
              </a:solidFill>
              <a:latin typeface="Arial" panose="020B0604020202020204" pitchFamily="34" charset="0"/>
              <a:ea typeface="Tahoma" pitchFamily="34" charset="0"/>
              <a:cs typeface="Arial" panose="020B0604020202020204" pitchFamily="34" charset="0"/>
            </a:endParaRPr>
          </a:p>
        </p:txBody>
      </p:sp>
      <p:cxnSp>
        <p:nvCxnSpPr>
          <p:cNvPr id="34" name="105 Conector recto de flecha"/>
          <p:cNvCxnSpPr/>
          <p:nvPr/>
        </p:nvCxnSpPr>
        <p:spPr>
          <a:xfrm>
            <a:off x="2062247" y="4246557"/>
            <a:ext cx="0" cy="188917"/>
          </a:xfrm>
          <a:prstGeom prst="straightConnector1">
            <a:avLst/>
          </a:prstGeom>
          <a:noFill/>
          <a:ln w="9525" cap="flat" cmpd="sng" algn="ctr">
            <a:solidFill>
              <a:sysClr val="windowText" lastClr="000000"/>
            </a:solidFill>
            <a:prstDash val="dash"/>
            <a:tailEnd type="arrow"/>
          </a:ln>
          <a:effectLst/>
        </p:spPr>
      </p:cxnSp>
      <p:sp>
        <p:nvSpPr>
          <p:cNvPr id="35" name="106 Rectángulo"/>
          <p:cNvSpPr/>
          <p:nvPr/>
        </p:nvSpPr>
        <p:spPr>
          <a:xfrm>
            <a:off x="3492367" y="4486240"/>
            <a:ext cx="885340" cy="819469"/>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Mala percepción de la situación o condición de la aeronave/parte</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36" name="108 CuadroTexto"/>
          <p:cNvSpPr txBox="1"/>
          <p:nvPr/>
        </p:nvSpPr>
        <p:spPr>
          <a:xfrm>
            <a:off x="6446014" y="5331992"/>
            <a:ext cx="1016734" cy="507831"/>
          </a:xfrm>
          <a:prstGeom prst="rect">
            <a:avLst/>
          </a:prstGeom>
          <a:solidFill>
            <a:srgbClr val="C0504D">
              <a:lumMod val="75000"/>
            </a:srgbClr>
          </a:solidFill>
          <a:ln>
            <a:noFill/>
          </a:ln>
        </p:spPr>
        <p:txBody>
          <a:bodyPr wrap="square" lIns="0" rIns="0" rtlCol="0">
            <a:spAutoFit/>
          </a:bodyPr>
          <a:lstStyle/>
          <a:p>
            <a:pPr algn="ctr">
              <a:defRPr/>
            </a:pPr>
            <a:r>
              <a:rPr lang="es-PE" sz="900" b="1" kern="0" dirty="0">
                <a:solidFill>
                  <a:prstClr val="white"/>
                </a:solidFill>
                <a:latin typeface="Arial" panose="020B0604020202020204" pitchFamily="34" charset="0"/>
                <a:ea typeface="Tahoma" pitchFamily="34" charset="0"/>
                <a:cs typeface="Arial" panose="020B0604020202020204" pitchFamily="34" charset="0"/>
              </a:rPr>
              <a:t>Desvío </a:t>
            </a:r>
          </a:p>
          <a:p>
            <a:pPr algn="ctr">
              <a:defRPr/>
            </a:pPr>
            <a:r>
              <a:rPr lang="es-PE" sz="900" b="1" kern="0" dirty="0">
                <a:solidFill>
                  <a:prstClr val="white"/>
                </a:solidFill>
                <a:latin typeface="Arial" panose="020B0604020202020204" pitchFamily="34" charset="0"/>
                <a:ea typeface="Tahoma" pitchFamily="34" charset="0"/>
                <a:cs typeface="Arial" panose="020B0604020202020204" pitchFamily="34" charset="0"/>
              </a:rPr>
              <a:t>Situacional</a:t>
            </a:r>
          </a:p>
          <a:p>
            <a:pPr algn="ctr">
              <a:defRPr/>
            </a:pPr>
            <a:endParaRPr lang="es-PE" sz="900" b="1" kern="0" dirty="0">
              <a:solidFill>
                <a:prstClr val="white"/>
              </a:solidFill>
              <a:latin typeface="Arial" panose="020B0604020202020204" pitchFamily="34" charset="0"/>
              <a:ea typeface="Tahoma" pitchFamily="34" charset="0"/>
              <a:cs typeface="Arial" panose="020B0604020202020204" pitchFamily="34" charset="0"/>
            </a:endParaRPr>
          </a:p>
        </p:txBody>
      </p:sp>
      <p:sp>
        <p:nvSpPr>
          <p:cNvPr id="37" name="109 CuadroTexto"/>
          <p:cNvSpPr txBox="1"/>
          <p:nvPr/>
        </p:nvSpPr>
        <p:spPr>
          <a:xfrm>
            <a:off x="8533960" y="5341189"/>
            <a:ext cx="1016734" cy="507831"/>
          </a:xfrm>
          <a:prstGeom prst="rect">
            <a:avLst/>
          </a:prstGeom>
          <a:solidFill>
            <a:srgbClr val="C00000"/>
          </a:solidFill>
          <a:ln>
            <a:noFill/>
          </a:ln>
        </p:spPr>
        <p:txBody>
          <a:bodyPr wrap="square" lIns="0" rIns="0" rtlCol="0">
            <a:spAutoFit/>
          </a:bodyPr>
          <a:lstStyle/>
          <a:p>
            <a:pPr algn="ctr">
              <a:defRPr/>
            </a:pPr>
            <a:r>
              <a:rPr lang="es-PE" sz="900" b="1" kern="0" dirty="0">
                <a:solidFill>
                  <a:prstClr val="white"/>
                </a:solidFill>
                <a:latin typeface="Arial" panose="020B0604020202020204" pitchFamily="34" charset="0"/>
                <a:ea typeface="Tahoma" pitchFamily="34" charset="0"/>
                <a:cs typeface="Arial" panose="020B0604020202020204" pitchFamily="34" charset="0"/>
              </a:rPr>
              <a:t>Desvío</a:t>
            </a:r>
          </a:p>
          <a:p>
            <a:pPr algn="ctr">
              <a:defRPr/>
            </a:pPr>
            <a:r>
              <a:rPr lang="es-PE" sz="900" b="1" kern="0" dirty="0">
                <a:solidFill>
                  <a:prstClr val="white"/>
                </a:solidFill>
                <a:latin typeface="Arial" panose="020B0604020202020204" pitchFamily="34" charset="0"/>
                <a:ea typeface="Tahoma" pitchFamily="34" charset="0"/>
                <a:cs typeface="Arial" panose="020B0604020202020204" pitchFamily="34" charset="0"/>
              </a:rPr>
              <a:t>Temerario</a:t>
            </a:r>
          </a:p>
          <a:p>
            <a:pPr algn="ctr">
              <a:defRPr/>
            </a:pPr>
            <a:endParaRPr lang="es-PE" sz="900" b="1" kern="0" dirty="0">
              <a:solidFill>
                <a:prstClr val="white"/>
              </a:solidFill>
              <a:latin typeface="Arial" panose="020B0604020202020204" pitchFamily="34" charset="0"/>
              <a:ea typeface="Tahoma" pitchFamily="34" charset="0"/>
              <a:cs typeface="Arial" panose="020B0604020202020204" pitchFamily="34" charset="0"/>
            </a:endParaRPr>
          </a:p>
        </p:txBody>
      </p:sp>
      <p:sp>
        <p:nvSpPr>
          <p:cNvPr id="38" name="110 CuadroTexto"/>
          <p:cNvSpPr txBox="1"/>
          <p:nvPr/>
        </p:nvSpPr>
        <p:spPr>
          <a:xfrm>
            <a:off x="9619935" y="5326198"/>
            <a:ext cx="784554" cy="507831"/>
          </a:xfrm>
          <a:prstGeom prst="rect">
            <a:avLst/>
          </a:prstGeom>
          <a:solidFill>
            <a:srgbClr val="FF0000"/>
          </a:solidFill>
          <a:ln>
            <a:noFill/>
          </a:ln>
        </p:spPr>
        <p:txBody>
          <a:bodyPr wrap="square" lIns="0" rIns="0" rtlCol="0" anchor="ctr">
            <a:spAutoFit/>
          </a:bodyPr>
          <a:lstStyle/>
          <a:p>
            <a:pPr algn="ctr">
              <a:defRPr/>
            </a:pPr>
            <a:r>
              <a:rPr lang="es-PE" sz="900" b="1" kern="0" dirty="0">
                <a:solidFill>
                  <a:prstClr val="white"/>
                </a:solidFill>
                <a:latin typeface="Arial" panose="020B0604020202020204" pitchFamily="34" charset="0"/>
                <a:ea typeface="Tahoma" pitchFamily="34" charset="0"/>
                <a:cs typeface="Arial" panose="020B0604020202020204" pitchFamily="34" charset="0"/>
              </a:rPr>
              <a:t>Sabotaje</a:t>
            </a:r>
          </a:p>
          <a:p>
            <a:pPr algn="ctr">
              <a:defRPr/>
            </a:pPr>
            <a:endParaRPr lang="es-PE" sz="900" b="1" kern="0" dirty="0">
              <a:solidFill>
                <a:prstClr val="white"/>
              </a:solidFill>
              <a:latin typeface="Arial" panose="020B0604020202020204" pitchFamily="34" charset="0"/>
              <a:ea typeface="Tahoma" pitchFamily="34" charset="0"/>
              <a:cs typeface="Arial" panose="020B0604020202020204" pitchFamily="34" charset="0"/>
            </a:endParaRPr>
          </a:p>
          <a:p>
            <a:pPr algn="ctr">
              <a:defRPr/>
            </a:pPr>
            <a:endParaRPr lang="es-PE" sz="900" b="1" kern="0" dirty="0">
              <a:solidFill>
                <a:prstClr val="white"/>
              </a:solidFill>
              <a:latin typeface="Arial" panose="020B0604020202020204" pitchFamily="34" charset="0"/>
              <a:ea typeface="Tahoma" pitchFamily="34" charset="0"/>
              <a:cs typeface="Arial" panose="020B0604020202020204" pitchFamily="34" charset="0"/>
            </a:endParaRPr>
          </a:p>
        </p:txBody>
      </p:sp>
      <p:sp>
        <p:nvSpPr>
          <p:cNvPr id="39" name="111 CuadroTexto"/>
          <p:cNvSpPr txBox="1"/>
          <p:nvPr/>
        </p:nvSpPr>
        <p:spPr>
          <a:xfrm>
            <a:off x="6449998" y="3434914"/>
            <a:ext cx="3107899" cy="369332"/>
          </a:xfrm>
          <a:prstGeom prst="rect">
            <a:avLst/>
          </a:prstGeom>
          <a:solidFill>
            <a:srgbClr val="C0504D">
              <a:lumMod val="75000"/>
            </a:srgbClr>
          </a:solidFill>
          <a:ln>
            <a:noFill/>
          </a:ln>
        </p:spPr>
        <p:txBody>
          <a:bodyPr wrap="square" rtlCol="0">
            <a:spAutoFit/>
          </a:bodyPr>
          <a:lstStyle/>
          <a:p>
            <a:pPr algn="ctr">
              <a:defRPr/>
            </a:pPr>
            <a:r>
              <a:rPr lang="es-PE" sz="900" b="1" kern="0" dirty="0">
                <a:solidFill>
                  <a:prstClr val="white"/>
                </a:solidFill>
                <a:latin typeface="Tahoma" pitchFamily="34" charset="0"/>
                <a:ea typeface="Tahoma" pitchFamily="34" charset="0"/>
                <a:cs typeface="Tahoma" pitchFamily="34" charset="0"/>
              </a:rPr>
              <a:t>Desvío Intencional</a:t>
            </a:r>
          </a:p>
          <a:p>
            <a:pPr algn="ctr">
              <a:defRPr/>
            </a:pPr>
            <a:endParaRPr lang="es-PE" sz="900" b="1" kern="0" dirty="0">
              <a:solidFill>
                <a:prstClr val="white"/>
              </a:solidFill>
              <a:latin typeface="Tahoma" pitchFamily="34" charset="0"/>
              <a:ea typeface="Tahoma" pitchFamily="34" charset="0"/>
              <a:cs typeface="Tahoma" pitchFamily="34" charset="0"/>
            </a:endParaRPr>
          </a:p>
        </p:txBody>
      </p:sp>
      <p:sp>
        <p:nvSpPr>
          <p:cNvPr id="40" name="112 CuadroTexto"/>
          <p:cNvSpPr txBox="1"/>
          <p:nvPr/>
        </p:nvSpPr>
        <p:spPr>
          <a:xfrm>
            <a:off x="6449997" y="3845810"/>
            <a:ext cx="3100696" cy="369332"/>
          </a:xfrm>
          <a:prstGeom prst="rect">
            <a:avLst/>
          </a:prstGeom>
          <a:solidFill>
            <a:srgbClr val="9BBB59">
              <a:lumMod val="20000"/>
              <a:lumOff val="80000"/>
            </a:srgbClr>
          </a:solidFill>
          <a:ln>
            <a:solidFill>
              <a:sysClr val="windowText" lastClr="000000"/>
            </a:solidFill>
          </a:ln>
        </p:spPr>
        <p:txBody>
          <a:bodyPr wrap="square" rtlCol="0">
            <a:spAutoFit/>
          </a:bodyPr>
          <a:lstStyle/>
          <a:p>
            <a:pPr algn="ctr">
              <a:defRPr/>
            </a:pPr>
            <a:r>
              <a:rPr lang="es-PE" sz="900" kern="0" dirty="0">
                <a:solidFill>
                  <a:sysClr val="windowText" lastClr="000000"/>
                </a:solidFill>
                <a:latin typeface="Tahoma" pitchFamily="34" charset="0"/>
                <a:ea typeface="Tahoma" pitchFamily="34" charset="0"/>
                <a:cs typeface="Tahoma" pitchFamily="34" charset="0"/>
              </a:rPr>
              <a:t>Incumplimiento deliberado de reglas y/o procedimientos.</a:t>
            </a:r>
          </a:p>
          <a:p>
            <a:pPr algn="ctr">
              <a:defRPr/>
            </a:pPr>
            <a:r>
              <a:rPr lang="es-PE" sz="900" kern="0" dirty="0">
                <a:solidFill>
                  <a:sysClr val="windowText" lastClr="000000"/>
                </a:solidFill>
                <a:latin typeface="Tahoma" pitchFamily="34" charset="0"/>
                <a:ea typeface="Tahoma" pitchFamily="34" charset="0"/>
                <a:cs typeface="Tahoma" pitchFamily="34" charset="0"/>
              </a:rPr>
              <a:t> </a:t>
            </a:r>
          </a:p>
        </p:txBody>
      </p:sp>
      <p:sp>
        <p:nvSpPr>
          <p:cNvPr id="41" name="113 Rectángulo"/>
          <p:cNvSpPr/>
          <p:nvPr/>
        </p:nvSpPr>
        <p:spPr>
          <a:xfrm>
            <a:off x="7473309" y="4467261"/>
            <a:ext cx="1027267" cy="819470"/>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¿Otro individuo  con misma cualificación habría hecho lo mismo en mismas circunstancias?</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42" name="114 Rectángulo"/>
          <p:cNvSpPr/>
          <p:nvPr/>
        </p:nvSpPr>
        <p:spPr>
          <a:xfrm>
            <a:off x="6428097" y="4475371"/>
            <a:ext cx="1016734" cy="821121"/>
          </a:xfrm>
          <a:prstGeom prst="rect">
            <a:avLst/>
          </a:prstGeom>
          <a:solidFill>
            <a:sysClr val="window" lastClr="FFFFFF">
              <a:lumMod val="95000"/>
            </a:sysClr>
          </a:solidFill>
          <a:ln w="9525" cap="flat" cmpd="sng" algn="ctr">
            <a:noFill/>
            <a:prstDash val="solid"/>
          </a:ln>
          <a:effectLst/>
        </p:spPr>
        <p:txBody>
          <a:bodyPr lIns="0" rIns="0" rtlCol="0" anchor="ctr"/>
          <a:lstStyle/>
          <a:p>
            <a:pPr algn="ctr" defTabSz="457200">
              <a:defRPr/>
            </a:pPr>
            <a:r>
              <a:rPr lang="es-PE" sz="900" kern="0" dirty="0">
                <a:solidFill>
                  <a:prstClr val="black"/>
                </a:solidFill>
                <a:latin typeface="Arial" panose="020B0604020202020204" pitchFamily="34" charset="0"/>
                <a:ea typeface="Tahoma" pitchFamily="34" charset="0"/>
                <a:cs typeface="Arial" panose="020B0604020202020204" pitchFamily="34" charset="0"/>
              </a:rPr>
              <a:t>¿Existió alguna circunstancia significativa que le llevó a actuar de esa manera?</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43" name="115 Rectángulo"/>
          <p:cNvSpPr/>
          <p:nvPr/>
        </p:nvSpPr>
        <p:spPr>
          <a:xfrm>
            <a:off x="8533960" y="4459081"/>
            <a:ext cx="1016734" cy="819469"/>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Falta de disciplina. Se viola sin causa o necesidad</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44" name="116 Rectángulo"/>
          <p:cNvSpPr/>
          <p:nvPr/>
        </p:nvSpPr>
        <p:spPr>
          <a:xfrm>
            <a:off x="9611601" y="4459081"/>
            <a:ext cx="792930" cy="819469"/>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Intención de hacer daño</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cxnSp>
        <p:nvCxnSpPr>
          <p:cNvPr id="45" name="117 Conector recto de flecha"/>
          <p:cNvCxnSpPr/>
          <p:nvPr/>
        </p:nvCxnSpPr>
        <p:spPr>
          <a:xfrm>
            <a:off x="3050113" y="4232883"/>
            <a:ext cx="0" cy="187676"/>
          </a:xfrm>
          <a:prstGeom prst="straightConnector1">
            <a:avLst/>
          </a:prstGeom>
          <a:noFill/>
          <a:ln w="9525" cap="flat" cmpd="sng" algn="ctr">
            <a:solidFill>
              <a:sysClr val="windowText" lastClr="000000"/>
            </a:solidFill>
            <a:prstDash val="dash"/>
            <a:tailEnd type="arrow"/>
          </a:ln>
          <a:effectLst/>
        </p:spPr>
      </p:cxnSp>
      <p:cxnSp>
        <p:nvCxnSpPr>
          <p:cNvPr id="46" name="118 Conector recto de flecha"/>
          <p:cNvCxnSpPr/>
          <p:nvPr/>
        </p:nvCxnSpPr>
        <p:spPr>
          <a:xfrm>
            <a:off x="3999899" y="4263488"/>
            <a:ext cx="0" cy="184850"/>
          </a:xfrm>
          <a:prstGeom prst="straightConnector1">
            <a:avLst/>
          </a:prstGeom>
          <a:noFill/>
          <a:ln w="9525" cap="flat" cmpd="sng" algn="ctr">
            <a:solidFill>
              <a:sysClr val="windowText" lastClr="000000"/>
            </a:solidFill>
            <a:prstDash val="dash"/>
            <a:tailEnd type="arrow"/>
          </a:ln>
          <a:effectLst/>
        </p:spPr>
      </p:cxnSp>
      <p:cxnSp>
        <p:nvCxnSpPr>
          <p:cNvPr id="47" name="119 Conector recto de flecha"/>
          <p:cNvCxnSpPr/>
          <p:nvPr/>
        </p:nvCxnSpPr>
        <p:spPr>
          <a:xfrm>
            <a:off x="4981047" y="4263488"/>
            <a:ext cx="0" cy="184850"/>
          </a:xfrm>
          <a:prstGeom prst="straightConnector1">
            <a:avLst/>
          </a:prstGeom>
          <a:noFill/>
          <a:ln w="9525" cap="flat" cmpd="sng" algn="ctr">
            <a:solidFill>
              <a:sysClr val="windowText" lastClr="000000"/>
            </a:solidFill>
            <a:prstDash val="dash"/>
            <a:tailEnd type="arrow"/>
          </a:ln>
          <a:effectLst/>
        </p:spPr>
      </p:cxnSp>
      <p:cxnSp>
        <p:nvCxnSpPr>
          <p:cNvPr id="48" name="120 Conector recto de flecha"/>
          <p:cNvCxnSpPr/>
          <p:nvPr/>
        </p:nvCxnSpPr>
        <p:spPr>
          <a:xfrm>
            <a:off x="5947062" y="4264599"/>
            <a:ext cx="0" cy="184850"/>
          </a:xfrm>
          <a:prstGeom prst="straightConnector1">
            <a:avLst/>
          </a:prstGeom>
          <a:noFill/>
          <a:ln w="9525" cap="flat" cmpd="sng" algn="ctr">
            <a:solidFill>
              <a:sysClr val="windowText" lastClr="000000"/>
            </a:solidFill>
            <a:prstDash val="dash"/>
            <a:tailEnd type="arrow"/>
          </a:ln>
          <a:effectLst/>
        </p:spPr>
      </p:cxnSp>
      <p:cxnSp>
        <p:nvCxnSpPr>
          <p:cNvPr id="49" name="121 Conector recto de flecha"/>
          <p:cNvCxnSpPr/>
          <p:nvPr/>
        </p:nvCxnSpPr>
        <p:spPr>
          <a:xfrm>
            <a:off x="7939288" y="4263488"/>
            <a:ext cx="0" cy="184850"/>
          </a:xfrm>
          <a:prstGeom prst="straightConnector1">
            <a:avLst/>
          </a:prstGeom>
          <a:noFill/>
          <a:ln w="9525" cap="flat" cmpd="sng" algn="ctr">
            <a:solidFill>
              <a:sysClr val="windowText" lastClr="000000"/>
            </a:solidFill>
            <a:prstDash val="dash"/>
            <a:tailEnd type="arrow"/>
          </a:ln>
          <a:effectLst/>
        </p:spPr>
      </p:cxnSp>
      <p:cxnSp>
        <p:nvCxnSpPr>
          <p:cNvPr id="50" name="122 Conector recto de flecha"/>
          <p:cNvCxnSpPr>
            <a:endCxn id="42" idx="0"/>
          </p:cNvCxnSpPr>
          <p:nvPr/>
        </p:nvCxnSpPr>
        <p:spPr>
          <a:xfrm>
            <a:off x="6933980" y="4242541"/>
            <a:ext cx="2487" cy="232830"/>
          </a:xfrm>
          <a:prstGeom prst="straightConnector1">
            <a:avLst/>
          </a:prstGeom>
          <a:noFill/>
          <a:ln w="9525" cap="flat" cmpd="sng" algn="ctr">
            <a:solidFill>
              <a:sysClr val="windowText" lastClr="000000"/>
            </a:solidFill>
            <a:prstDash val="dash"/>
            <a:tailEnd type="arrow"/>
          </a:ln>
          <a:effectLst/>
        </p:spPr>
      </p:cxnSp>
      <p:cxnSp>
        <p:nvCxnSpPr>
          <p:cNvPr id="51" name="123 Conector recto de flecha"/>
          <p:cNvCxnSpPr/>
          <p:nvPr/>
        </p:nvCxnSpPr>
        <p:spPr>
          <a:xfrm>
            <a:off x="9041608" y="4272578"/>
            <a:ext cx="238" cy="184850"/>
          </a:xfrm>
          <a:prstGeom prst="straightConnector1">
            <a:avLst/>
          </a:prstGeom>
          <a:noFill/>
          <a:ln w="9525" cap="flat" cmpd="sng" algn="ctr">
            <a:solidFill>
              <a:sysClr val="windowText" lastClr="000000"/>
            </a:solidFill>
            <a:prstDash val="dash"/>
            <a:tailEnd type="arrow"/>
          </a:ln>
          <a:effectLst/>
        </p:spPr>
      </p:cxnSp>
      <p:sp>
        <p:nvSpPr>
          <p:cNvPr id="52" name="124 Rectángulo"/>
          <p:cNvSpPr/>
          <p:nvPr/>
        </p:nvSpPr>
        <p:spPr>
          <a:xfrm>
            <a:off x="1628586" y="1978442"/>
            <a:ext cx="2897564" cy="401401"/>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¿Hay evidencia de que el individuo tomó un riesgo inaceptable?</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cxnSp>
        <p:nvCxnSpPr>
          <p:cNvPr id="53" name="125 Conector recto de flecha"/>
          <p:cNvCxnSpPr/>
          <p:nvPr/>
        </p:nvCxnSpPr>
        <p:spPr>
          <a:xfrm>
            <a:off x="2515090" y="2351856"/>
            <a:ext cx="0" cy="225072"/>
          </a:xfrm>
          <a:prstGeom prst="straightConnector1">
            <a:avLst/>
          </a:prstGeom>
          <a:noFill/>
          <a:ln w="9525" cap="flat" cmpd="sng" algn="ctr">
            <a:solidFill>
              <a:sysClr val="windowText" lastClr="000000"/>
            </a:solidFill>
            <a:prstDash val="solid"/>
            <a:tailEnd type="arrow"/>
          </a:ln>
          <a:effectLst/>
        </p:spPr>
      </p:cxnSp>
      <p:sp>
        <p:nvSpPr>
          <p:cNvPr id="54" name="126 CuadroTexto"/>
          <p:cNvSpPr txBox="1"/>
          <p:nvPr/>
        </p:nvSpPr>
        <p:spPr>
          <a:xfrm>
            <a:off x="2522319" y="2366168"/>
            <a:ext cx="508343" cy="230832"/>
          </a:xfrm>
          <a:prstGeom prst="rect">
            <a:avLst/>
          </a:prstGeom>
          <a:noFill/>
        </p:spPr>
        <p:txBody>
          <a:bodyPr wrap="square" rtlCol="0">
            <a:spAutoFit/>
          </a:bodyPr>
          <a:lstStyle/>
          <a:p>
            <a:pPr algn="ctr">
              <a:defRPr/>
            </a:pPr>
            <a:r>
              <a:rPr lang="es-PE" sz="900" kern="0" dirty="0">
                <a:solidFill>
                  <a:prstClr val="black"/>
                </a:solidFill>
                <a:latin typeface="Tahoma" pitchFamily="34" charset="0"/>
                <a:ea typeface="Tahoma" pitchFamily="34" charset="0"/>
                <a:cs typeface="Tahoma" pitchFamily="34" charset="0"/>
              </a:rPr>
              <a:t>NO</a:t>
            </a:r>
          </a:p>
        </p:txBody>
      </p:sp>
      <p:cxnSp>
        <p:nvCxnSpPr>
          <p:cNvPr id="55" name="127 Conector angular"/>
          <p:cNvCxnSpPr>
            <a:stCxn id="15" idx="3"/>
            <a:endCxn id="44" idx="0"/>
          </p:cNvCxnSpPr>
          <p:nvPr/>
        </p:nvCxnSpPr>
        <p:spPr>
          <a:xfrm>
            <a:off x="4526148" y="600582"/>
            <a:ext cx="5481918" cy="3858497"/>
          </a:xfrm>
          <a:prstGeom prst="bentConnector2">
            <a:avLst/>
          </a:prstGeom>
          <a:noFill/>
          <a:ln w="9525" cap="flat" cmpd="sng" algn="ctr">
            <a:solidFill>
              <a:sysClr val="windowText" lastClr="000000"/>
            </a:solidFill>
            <a:prstDash val="solid"/>
            <a:tailEnd type="arrow"/>
          </a:ln>
          <a:effectLst/>
        </p:spPr>
      </p:cxnSp>
      <p:sp>
        <p:nvSpPr>
          <p:cNvPr id="56" name="128 CuadroTexto"/>
          <p:cNvSpPr txBox="1"/>
          <p:nvPr/>
        </p:nvSpPr>
        <p:spPr>
          <a:xfrm>
            <a:off x="2445413" y="659471"/>
            <a:ext cx="508343" cy="230832"/>
          </a:xfrm>
          <a:prstGeom prst="rect">
            <a:avLst/>
          </a:prstGeom>
          <a:noFill/>
        </p:spPr>
        <p:txBody>
          <a:bodyPr wrap="square" rtlCol="0">
            <a:spAutoFit/>
          </a:bodyPr>
          <a:lstStyle/>
          <a:p>
            <a:pPr algn="ctr">
              <a:defRPr/>
            </a:pPr>
            <a:r>
              <a:rPr lang="es-PE" sz="900" kern="0" dirty="0">
                <a:solidFill>
                  <a:prstClr val="black"/>
                </a:solidFill>
                <a:latin typeface="Tahoma" pitchFamily="34" charset="0"/>
                <a:ea typeface="Tahoma" pitchFamily="34" charset="0"/>
                <a:cs typeface="Tahoma" pitchFamily="34" charset="0"/>
              </a:rPr>
              <a:t>NO</a:t>
            </a:r>
          </a:p>
        </p:txBody>
      </p:sp>
      <p:cxnSp>
        <p:nvCxnSpPr>
          <p:cNvPr id="57" name="129 Conector recto de flecha"/>
          <p:cNvCxnSpPr/>
          <p:nvPr/>
        </p:nvCxnSpPr>
        <p:spPr>
          <a:xfrm>
            <a:off x="2515848" y="659471"/>
            <a:ext cx="0" cy="225072"/>
          </a:xfrm>
          <a:prstGeom prst="straightConnector1">
            <a:avLst/>
          </a:prstGeom>
          <a:noFill/>
          <a:ln w="9525" cap="flat" cmpd="sng" algn="ctr">
            <a:solidFill>
              <a:sysClr val="windowText" lastClr="000000"/>
            </a:solidFill>
            <a:prstDash val="solid"/>
            <a:tailEnd type="arrow"/>
          </a:ln>
          <a:effectLst/>
        </p:spPr>
      </p:cxnSp>
      <p:cxnSp>
        <p:nvCxnSpPr>
          <p:cNvPr id="58" name="130 Conector angular"/>
          <p:cNvCxnSpPr>
            <a:stCxn id="16" idx="3"/>
            <a:endCxn id="39" idx="0"/>
          </p:cNvCxnSpPr>
          <p:nvPr/>
        </p:nvCxnSpPr>
        <p:spPr>
          <a:xfrm>
            <a:off x="4535651" y="1027432"/>
            <a:ext cx="3468297" cy="2407482"/>
          </a:xfrm>
          <a:prstGeom prst="bentConnector2">
            <a:avLst/>
          </a:prstGeom>
          <a:noFill/>
          <a:ln w="9525" cap="flat" cmpd="sng" algn="ctr">
            <a:solidFill>
              <a:sysClr val="windowText" lastClr="000000">
                <a:shade val="95000"/>
                <a:satMod val="105000"/>
              </a:sysClr>
            </a:solidFill>
            <a:prstDash val="solid"/>
            <a:tailEnd type="arrow"/>
          </a:ln>
          <a:effectLst/>
        </p:spPr>
      </p:cxnSp>
      <p:sp>
        <p:nvSpPr>
          <p:cNvPr id="59" name="131 CuadroTexto"/>
          <p:cNvSpPr txBox="1"/>
          <p:nvPr/>
        </p:nvSpPr>
        <p:spPr>
          <a:xfrm>
            <a:off x="4488007" y="424543"/>
            <a:ext cx="502024" cy="230832"/>
          </a:xfrm>
          <a:prstGeom prst="rect">
            <a:avLst/>
          </a:prstGeom>
          <a:noFill/>
        </p:spPr>
        <p:txBody>
          <a:bodyPr wrap="square" rtlCol="0">
            <a:spAutoFit/>
          </a:bodyPr>
          <a:lstStyle/>
          <a:p>
            <a:pPr>
              <a:defRPr/>
            </a:pPr>
            <a:r>
              <a:rPr lang="es-PE" sz="900" kern="0" dirty="0">
                <a:solidFill>
                  <a:prstClr val="black"/>
                </a:solidFill>
                <a:latin typeface="Tahoma" pitchFamily="34" charset="0"/>
                <a:ea typeface="Tahoma" pitchFamily="34" charset="0"/>
                <a:cs typeface="Tahoma" pitchFamily="34" charset="0"/>
              </a:rPr>
              <a:t>SI</a:t>
            </a:r>
          </a:p>
        </p:txBody>
      </p:sp>
      <p:sp>
        <p:nvSpPr>
          <p:cNvPr id="60" name="132 CuadroTexto"/>
          <p:cNvSpPr txBox="1"/>
          <p:nvPr/>
        </p:nvSpPr>
        <p:spPr>
          <a:xfrm>
            <a:off x="4526147" y="1970848"/>
            <a:ext cx="508343" cy="230832"/>
          </a:xfrm>
          <a:prstGeom prst="rect">
            <a:avLst/>
          </a:prstGeom>
          <a:noFill/>
        </p:spPr>
        <p:txBody>
          <a:bodyPr wrap="square" rtlCol="0">
            <a:spAutoFit/>
          </a:bodyPr>
          <a:lstStyle/>
          <a:p>
            <a:pPr>
              <a:defRPr/>
            </a:pPr>
            <a:r>
              <a:rPr lang="es-PE" sz="900" kern="0" dirty="0">
                <a:solidFill>
                  <a:prstClr val="black"/>
                </a:solidFill>
                <a:latin typeface="Tahoma" pitchFamily="34" charset="0"/>
                <a:ea typeface="Tahoma" pitchFamily="34" charset="0"/>
                <a:cs typeface="Tahoma" pitchFamily="34" charset="0"/>
              </a:rPr>
              <a:t>SI</a:t>
            </a:r>
          </a:p>
        </p:txBody>
      </p:sp>
      <p:sp>
        <p:nvSpPr>
          <p:cNvPr id="61" name="136 Rectángulo"/>
          <p:cNvSpPr/>
          <p:nvPr>
            <p:custDataLst>
              <p:tags r:id="rId1"/>
            </p:custDataLst>
          </p:nvPr>
        </p:nvSpPr>
        <p:spPr bwMode="auto">
          <a:xfrm>
            <a:off x="1610072" y="5937929"/>
            <a:ext cx="1798929" cy="318091"/>
          </a:xfrm>
          <a:prstGeom prst="rect">
            <a:avLst/>
          </a:prstGeom>
          <a:solidFill>
            <a:sysClr val="window" lastClr="FFFFFF">
              <a:lumMod val="75000"/>
            </a:sysClr>
          </a:solidFill>
          <a:ln w="9525"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a:spcAft>
                <a:spcPts val="450"/>
              </a:spcAft>
              <a:defRPr/>
            </a:pPr>
            <a:r>
              <a:rPr lang="es-PE" sz="900" b="1" kern="0" dirty="0">
                <a:solidFill>
                  <a:prstClr val="black"/>
                </a:solidFill>
                <a:latin typeface="Tahoma" pitchFamily="34" charset="0"/>
                <a:ea typeface="Tahoma" pitchFamily="34" charset="0"/>
                <a:cs typeface="Tahoma" pitchFamily="34" charset="0"/>
              </a:rPr>
              <a:t>Mal seguimiento instrucciones</a:t>
            </a:r>
          </a:p>
        </p:txBody>
      </p:sp>
      <p:sp>
        <p:nvSpPr>
          <p:cNvPr id="62" name="137 Rectángulo"/>
          <p:cNvSpPr/>
          <p:nvPr>
            <p:custDataLst>
              <p:tags r:id="rId2"/>
            </p:custDataLst>
          </p:nvPr>
        </p:nvSpPr>
        <p:spPr bwMode="auto">
          <a:xfrm>
            <a:off x="3507753" y="5937929"/>
            <a:ext cx="2868151" cy="318090"/>
          </a:xfrm>
          <a:prstGeom prst="rect">
            <a:avLst/>
          </a:prstGeom>
          <a:solidFill>
            <a:sysClr val="window" lastClr="FFFFFF">
              <a:lumMod val="75000"/>
            </a:sysClr>
          </a:solidFill>
          <a:ln w="9525"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a:spcAft>
                <a:spcPts val="450"/>
              </a:spcAft>
              <a:defRPr/>
            </a:pPr>
            <a:r>
              <a:rPr lang="es-PE" sz="900" b="1" kern="0" dirty="0">
                <a:solidFill>
                  <a:prstClr val="black"/>
                </a:solidFill>
                <a:latin typeface="Tahoma" pitchFamily="34" charset="0"/>
                <a:ea typeface="Tahoma" pitchFamily="34" charset="0"/>
                <a:cs typeface="Tahoma" pitchFamily="34" charset="0"/>
              </a:rPr>
              <a:t>Mala toma de decisión en plan de trabajo</a:t>
            </a:r>
          </a:p>
        </p:txBody>
      </p:sp>
      <p:sp>
        <p:nvSpPr>
          <p:cNvPr id="63" name="138 Rectángulo"/>
          <p:cNvSpPr/>
          <p:nvPr>
            <p:custDataLst>
              <p:tags r:id="rId3"/>
            </p:custDataLst>
          </p:nvPr>
        </p:nvSpPr>
        <p:spPr bwMode="auto">
          <a:xfrm>
            <a:off x="8533960" y="5937929"/>
            <a:ext cx="1870530" cy="318090"/>
          </a:xfrm>
          <a:prstGeom prst="rect">
            <a:avLst/>
          </a:prstGeom>
          <a:solidFill>
            <a:sysClr val="window" lastClr="FFFFFF">
              <a:lumMod val="75000"/>
            </a:sysClr>
          </a:solidFill>
          <a:ln w="9525"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a:spcAft>
                <a:spcPts val="450"/>
              </a:spcAft>
              <a:defRPr/>
            </a:pPr>
            <a:r>
              <a:rPr lang="es-PE" sz="900" b="1" kern="0" dirty="0">
                <a:solidFill>
                  <a:prstClr val="black"/>
                </a:solidFill>
                <a:latin typeface="Tahoma" pitchFamily="34" charset="0"/>
                <a:ea typeface="Tahoma" pitchFamily="34" charset="0"/>
                <a:cs typeface="Tahoma" pitchFamily="34" charset="0"/>
              </a:rPr>
              <a:t>Falta disciplina</a:t>
            </a:r>
          </a:p>
        </p:txBody>
      </p:sp>
      <p:sp>
        <p:nvSpPr>
          <p:cNvPr id="64" name="139 Rectángulo"/>
          <p:cNvSpPr/>
          <p:nvPr>
            <p:custDataLst>
              <p:tags r:id="rId4"/>
            </p:custDataLst>
          </p:nvPr>
        </p:nvSpPr>
        <p:spPr bwMode="auto">
          <a:xfrm>
            <a:off x="6454787" y="5937929"/>
            <a:ext cx="2032013" cy="318090"/>
          </a:xfrm>
          <a:prstGeom prst="rect">
            <a:avLst/>
          </a:prstGeom>
          <a:solidFill>
            <a:sysClr val="window" lastClr="FFFFFF">
              <a:lumMod val="75000"/>
            </a:sysClr>
          </a:solidFill>
          <a:ln w="9525"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a:spcAft>
                <a:spcPts val="450"/>
              </a:spcAft>
              <a:defRPr/>
            </a:pPr>
            <a:r>
              <a:rPr lang="es-PE" sz="900" b="1" kern="0" dirty="0">
                <a:solidFill>
                  <a:prstClr val="black"/>
                </a:solidFill>
                <a:latin typeface="Tahoma" pitchFamily="34" charset="0"/>
                <a:ea typeface="Tahoma" pitchFamily="34" charset="0"/>
                <a:cs typeface="Tahoma" pitchFamily="34" charset="0"/>
              </a:rPr>
              <a:t>Comportamiento Riesgo</a:t>
            </a:r>
          </a:p>
        </p:txBody>
      </p:sp>
      <p:sp>
        <p:nvSpPr>
          <p:cNvPr id="65" name="140 Rectángulo"/>
          <p:cNvSpPr/>
          <p:nvPr>
            <p:custDataLst>
              <p:tags r:id="rId5"/>
            </p:custDataLst>
          </p:nvPr>
        </p:nvSpPr>
        <p:spPr bwMode="auto">
          <a:xfrm>
            <a:off x="1610071" y="6322232"/>
            <a:ext cx="2767636" cy="183196"/>
          </a:xfrm>
          <a:prstGeom prst="rect">
            <a:avLst/>
          </a:prstGeom>
          <a:solidFill>
            <a:srgbClr val="1F497D"/>
          </a:solidFill>
          <a:ln w="9525"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a:spcAft>
                <a:spcPts val="450"/>
              </a:spcAft>
              <a:defRPr/>
            </a:pPr>
            <a:r>
              <a:rPr lang="es-PE" sz="900" b="1" kern="0" dirty="0">
                <a:solidFill>
                  <a:prstClr val="white"/>
                </a:solidFill>
                <a:latin typeface="Tahoma" pitchFamily="34" charset="0"/>
                <a:ea typeface="Tahoma" pitchFamily="34" charset="0"/>
                <a:cs typeface="Tahoma" pitchFamily="34" charset="0"/>
              </a:rPr>
              <a:t>REFORZAR</a:t>
            </a:r>
          </a:p>
        </p:txBody>
      </p:sp>
      <p:sp>
        <p:nvSpPr>
          <p:cNvPr id="66" name="141 Rectángulo"/>
          <p:cNvSpPr/>
          <p:nvPr>
            <p:custDataLst>
              <p:tags r:id="rId6"/>
            </p:custDataLst>
          </p:nvPr>
        </p:nvSpPr>
        <p:spPr bwMode="auto">
          <a:xfrm>
            <a:off x="4428402" y="6322233"/>
            <a:ext cx="4035224" cy="190597"/>
          </a:xfrm>
          <a:prstGeom prst="rect">
            <a:avLst/>
          </a:prstGeom>
          <a:solidFill>
            <a:srgbClr val="1F497D"/>
          </a:solidFill>
          <a:ln w="9525"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a:spcAft>
                <a:spcPts val="450"/>
              </a:spcAft>
              <a:defRPr/>
            </a:pPr>
            <a:r>
              <a:rPr lang="es-PE" sz="900" b="1" kern="0" dirty="0">
                <a:solidFill>
                  <a:prstClr val="white"/>
                </a:solidFill>
                <a:latin typeface="Tahoma" pitchFamily="34" charset="0"/>
                <a:ea typeface="Tahoma" pitchFamily="34" charset="0"/>
                <a:cs typeface="Tahoma" pitchFamily="34" charset="0"/>
              </a:rPr>
              <a:t>GESTIONAR</a:t>
            </a:r>
          </a:p>
        </p:txBody>
      </p:sp>
      <p:sp>
        <p:nvSpPr>
          <p:cNvPr id="67" name="142 Rectángulo"/>
          <p:cNvSpPr/>
          <p:nvPr>
            <p:custDataLst>
              <p:tags r:id="rId7"/>
            </p:custDataLst>
          </p:nvPr>
        </p:nvSpPr>
        <p:spPr bwMode="auto">
          <a:xfrm>
            <a:off x="8533962" y="6326510"/>
            <a:ext cx="1870529" cy="180837"/>
          </a:xfrm>
          <a:prstGeom prst="rect">
            <a:avLst/>
          </a:prstGeom>
          <a:solidFill>
            <a:srgbClr val="1F497D"/>
          </a:solidFill>
          <a:ln w="9525" cap="flat" cmpd="sng" algn="ctr">
            <a:noFill/>
            <a:prstDash val="solid"/>
            <a:round/>
            <a:headEnd type="none" w="med" len="med"/>
            <a:tailEnd type="none" w="med" len="med"/>
          </a:ln>
          <a:effectLst/>
          <a:extLst/>
        </p:spPr>
        <p:txBody>
          <a:bodyPr vert="horz" wrap="none" lIns="68580" tIns="34290" rIns="68580" bIns="34290" numCol="1" rtlCol="0" anchor="ctr" anchorCtr="0" compatLnSpc="1">
            <a:prstTxWarp prst="textNoShape">
              <a:avLst/>
            </a:prstTxWarp>
          </a:bodyPr>
          <a:lstStyle/>
          <a:p>
            <a:pPr algn="ctr">
              <a:spcAft>
                <a:spcPts val="450"/>
              </a:spcAft>
              <a:defRPr/>
            </a:pPr>
            <a:r>
              <a:rPr lang="es-PE" sz="900" b="1" kern="0" dirty="0">
                <a:solidFill>
                  <a:prstClr val="white"/>
                </a:solidFill>
                <a:latin typeface="Tahoma" pitchFamily="34" charset="0"/>
                <a:ea typeface="Tahoma" pitchFamily="34" charset="0"/>
                <a:cs typeface="Tahoma" pitchFamily="34" charset="0"/>
              </a:rPr>
              <a:t>DISCIPLINAR</a:t>
            </a:r>
          </a:p>
        </p:txBody>
      </p:sp>
      <p:sp>
        <p:nvSpPr>
          <p:cNvPr id="68" name="143 CuadroTexto"/>
          <p:cNvSpPr txBox="1"/>
          <p:nvPr>
            <p:custDataLst>
              <p:tags r:id="rId8"/>
            </p:custDataLst>
          </p:nvPr>
        </p:nvSpPr>
        <p:spPr>
          <a:xfrm>
            <a:off x="1610069" y="6587069"/>
            <a:ext cx="4779664" cy="230832"/>
          </a:xfrm>
          <a:prstGeom prst="rect">
            <a:avLst/>
          </a:prstGeom>
          <a:solidFill>
            <a:srgbClr val="4F81BD"/>
          </a:solidFill>
          <a:ln>
            <a:noFill/>
          </a:ln>
        </p:spPr>
        <p:txBody>
          <a:bodyPr wrap="square" rtlCol="0">
            <a:spAutoFit/>
          </a:bodyPr>
          <a:lstStyle/>
          <a:p>
            <a:pPr algn="ctr">
              <a:spcAft>
                <a:spcPts val="450"/>
              </a:spcAft>
              <a:defRPr/>
            </a:pPr>
            <a:r>
              <a:rPr lang="es-PE" sz="900" b="1" kern="0" dirty="0">
                <a:solidFill>
                  <a:prstClr val="white"/>
                </a:solidFill>
                <a:latin typeface="Tahoma" pitchFamily="34" charset="0"/>
                <a:ea typeface="Tahoma" pitchFamily="34" charset="0"/>
                <a:cs typeface="Tahoma" pitchFamily="34" charset="0"/>
              </a:rPr>
              <a:t>Feedback verbal</a:t>
            </a:r>
          </a:p>
        </p:txBody>
      </p:sp>
      <p:sp>
        <p:nvSpPr>
          <p:cNvPr id="69" name="144 CuadroTexto"/>
          <p:cNvSpPr txBox="1"/>
          <p:nvPr>
            <p:custDataLst>
              <p:tags r:id="rId9"/>
            </p:custDataLst>
          </p:nvPr>
        </p:nvSpPr>
        <p:spPr>
          <a:xfrm>
            <a:off x="8533962" y="6578126"/>
            <a:ext cx="1870529" cy="230832"/>
          </a:xfrm>
          <a:prstGeom prst="rect">
            <a:avLst/>
          </a:prstGeom>
          <a:solidFill>
            <a:srgbClr val="4F81BD"/>
          </a:solidFill>
          <a:ln>
            <a:noFill/>
          </a:ln>
        </p:spPr>
        <p:txBody>
          <a:bodyPr wrap="square" rtlCol="0">
            <a:spAutoFit/>
          </a:bodyPr>
          <a:lstStyle/>
          <a:p>
            <a:pPr algn="ctr">
              <a:spcAft>
                <a:spcPts val="450"/>
              </a:spcAft>
              <a:defRPr/>
            </a:pPr>
            <a:r>
              <a:rPr lang="es-PE" sz="900" b="1" kern="0" dirty="0">
                <a:solidFill>
                  <a:prstClr val="white"/>
                </a:solidFill>
                <a:latin typeface="Tahoma" pitchFamily="34" charset="0"/>
                <a:ea typeface="Tahoma" pitchFamily="34" charset="0"/>
                <a:cs typeface="Tahoma" pitchFamily="34" charset="0"/>
              </a:rPr>
              <a:t>Acción Disciplinaria</a:t>
            </a:r>
          </a:p>
        </p:txBody>
      </p:sp>
      <p:sp>
        <p:nvSpPr>
          <p:cNvPr id="70" name="145 CuadroTexto"/>
          <p:cNvSpPr txBox="1"/>
          <p:nvPr>
            <p:custDataLst>
              <p:tags r:id="rId10"/>
            </p:custDataLst>
          </p:nvPr>
        </p:nvSpPr>
        <p:spPr>
          <a:xfrm>
            <a:off x="6454786" y="6578130"/>
            <a:ext cx="2032012" cy="230832"/>
          </a:xfrm>
          <a:prstGeom prst="rect">
            <a:avLst/>
          </a:prstGeom>
          <a:solidFill>
            <a:srgbClr val="4F81BD"/>
          </a:solidFill>
          <a:ln>
            <a:noFill/>
          </a:ln>
        </p:spPr>
        <p:txBody>
          <a:bodyPr wrap="square" rtlCol="0">
            <a:spAutoFit/>
          </a:bodyPr>
          <a:lstStyle/>
          <a:p>
            <a:pPr algn="ctr">
              <a:spcAft>
                <a:spcPts val="450"/>
              </a:spcAft>
              <a:defRPr/>
            </a:pPr>
            <a:r>
              <a:rPr lang="es-PE" sz="900" b="1" kern="0" dirty="0">
                <a:solidFill>
                  <a:prstClr val="white"/>
                </a:solidFill>
                <a:latin typeface="Tahoma" pitchFamily="34" charset="0"/>
                <a:ea typeface="Tahoma" pitchFamily="34" charset="0"/>
                <a:cs typeface="Tahoma" pitchFamily="34" charset="0"/>
              </a:rPr>
              <a:t>Advertencia Formal</a:t>
            </a:r>
          </a:p>
        </p:txBody>
      </p:sp>
      <p:sp>
        <p:nvSpPr>
          <p:cNvPr id="71" name="146 CuadroTexto"/>
          <p:cNvSpPr txBox="1"/>
          <p:nvPr/>
        </p:nvSpPr>
        <p:spPr>
          <a:xfrm>
            <a:off x="2445413" y="1439024"/>
            <a:ext cx="508343" cy="230832"/>
          </a:xfrm>
          <a:prstGeom prst="rect">
            <a:avLst/>
          </a:prstGeom>
          <a:noFill/>
        </p:spPr>
        <p:txBody>
          <a:bodyPr wrap="square" rtlCol="0">
            <a:spAutoFit/>
          </a:bodyPr>
          <a:lstStyle/>
          <a:p>
            <a:pPr algn="ctr">
              <a:defRPr/>
            </a:pPr>
            <a:r>
              <a:rPr lang="es-PE" sz="900" kern="0" dirty="0">
                <a:solidFill>
                  <a:prstClr val="black"/>
                </a:solidFill>
                <a:latin typeface="Tahoma" pitchFamily="34" charset="0"/>
                <a:ea typeface="Tahoma" pitchFamily="34" charset="0"/>
                <a:cs typeface="Tahoma" pitchFamily="34" charset="0"/>
              </a:rPr>
              <a:t>NO</a:t>
            </a:r>
          </a:p>
        </p:txBody>
      </p:sp>
      <p:sp>
        <p:nvSpPr>
          <p:cNvPr id="72" name="69 Rectángulo"/>
          <p:cNvSpPr/>
          <p:nvPr/>
        </p:nvSpPr>
        <p:spPr>
          <a:xfrm>
            <a:off x="1610072" y="2988166"/>
            <a:ext cx="2939387" cy="212461"/>
          </a:xfrm>
          <a:prstGeom prst="rect">
            <a:avLst/>
          </a:prstGeom>
          <a:solidFill>
            <a:sysClr val="window" lastClr="FFFFFF">
              <a:lumMod val="95000"/>
            </a:sysClr>
          </a:solidFill>
          <a:ln w="9525" cap="flat" cmpd="sng" algn="ctr">
            <a:noFill/>
            <a:prstDash val="solid"/>
          </a:ln>
          <a:effectLst/>
        </p:spPr>
        <p:txBody>
          <a:bodyPr lIns="0" rIns="0" rtlCol="0" anchor="ctr"/>
          <a:lstStyle/>
          <a:p>
            <a:pPr algn="ctr">
              <a:defRPr/>
            </a:pPr>
            <a:r>
              <a:rPr lang="es-PE" sz="900" kern="0" dirty="0">
                <a:solidFill>
                  <a:prstClr val="black"/>
                </a:solidFill>
                <a:latin typeface="Arial" panose="020B0604020202020204" pitchFamily="34" charset="0"/>
                <a:ea typeface="Tahoma" pitchFamily="34" charset="0"/>
                <a:cs typeface="Arial" panose="020B0604020202020204" pitchFamily="34" charset="0"/>
              </a:rPr>
              <a:t>¿Se procedió de acuerdo a lo documentado?</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cxnSp>
        <p:nvCxnSpPr>
          <p:cNvPr id="73" name="78 Conector recto de flecha"/>
          <p:cNvCxnSpPr/>
          <p:nvPr/>
        </p:nvCxnSpPr>
        <p:spPr>
          <a:xfrm flipH="1">
            <a:off x="2510538" y="3220575"/>
            <a:ext cx="2" cy="178730"/>
          </a:xfrm>
          <a:prstGeom prst="straightConnector1">
            <a:avLst/>
          </a:prstGeom>
          <a:noFill/>
          <a:ln w="9525" cap="flat" cmpd="sng" algn="ctr">
            <a:solidFill>
              <a:sysClr val="windowText" lastClr="000000"/>
            </a:solidFill>
            <a:prstDash val="solid"/>
            <a:tailEnd type="arrow"/>
          </a:ln>
          <a:effectLst/>
        </p:spPr>
      </p:cxnSp>
      <p:sp>
        <p:nvSpPr>
          <p:cNvPr id="74" name="79 CuadroTexto"/>
          <p:cNvSpPr txBox="1"/>
          <p:nvPr/>
        </p:nvSpPr>
        <p:spPr>
          <a:xfrm>
            <a:off x="2526157" y="3200624"/>
            <a:ext cx="508343" cy="230832"/>
          </a:xfrm>
          <a:prstGeom prst="rect">
            <a:avLst/>
          </a:prstGeom>
          <a:noFill/>
        </p:spPr>
        <p:txBody>
          <a:bodyPr wrap="square" rtlCol="0">
            <a:spAutoFit/>
          </a:bodyPr>
          <a:lstStyle/>
          <a:p>
            <a:pPr algn="ctr">
              <a:defRPr/>
            </a:pPr>
            <a:r>
              <a:rPr lang="es-PE" sz="900" kern="0" dirty="0">
                <a:solidFill>
                  <a:prstClr val="black"/>
                </a:solidFill>
                <a:latin typeface="Tahoma" pitchFamily="34" charset="0"/>
                <a:ea typeface="Tahoma" pitchFamily="34" charset="0"/>
                <a:cs typeface="Tahoma" pitchFamily="34" charset="0"/>
              </a:rPr>
              <a:t>SI</a:t>
            </a:r>
          </a:p>
        </p:txBody>
      </p:sp>
      <p:sp>
        <p:nvSpPr>
          <p:cNvPr id="75" name="83 CuadroTexto"/>
          <p:cNvSpPr txBox="1"/>
          <p:nvPr/>
        </p:nvSpPr>
        <p:spPr>
          <a:xfrm>
            <a:off x="4555953" y="2896468"/>
            <a:ext cx="508343" cy="230832"/>
          </a:xfrm>
          <a:prstGeom prst="rect">
            <a:avLst/>
          </a:prstGeom>
          <a:noFill/>
        </p:spPr>
        <p:txBody>
          <a:bodyPr wrap="square" rtlCol="0">
            <a:spAutoFit/>
          </a:bodyPr>
          <a:lstStyle/>
          <a:p>
            <a:pPr>
              <a:defRPr/>
            </a:pPr>
            <a:r>
              <a:rPr lang="es-PE" sz="900" kern="0" dirty="0">
                <a:solidFill>
                  <a:prstClr val="black"/>
                </a:solidFill>
                <a:latin typeface="Tahoma" pitchFamily="34" charset="0"/>
                <a:ea typeface="Tahoma" pitchFamily="34" charset="0"/>
                <a:cs typeface="Tahoma" pitchFamily="34" charset="0"/>
              </a:rPr>
              <a:t>NO</a:t>
            </a:r>
          </a:p>
        </p:txBody>
      </p:sp>
      <p:sp>
        <p:nvSpPr>
          <p:cNvPr id="76" name="87 Rectángulo"/>
          <p:cNvSpPr/>
          <p:nvPr/>
        </p:nvSpPr>
        <p:spPr>
          <a:xfrm>
            <a:off x="1628585" y="1403110"/>
            <a:ext cx="2935450" cy="266068"/>
          </a:xfrm>
          <a:prstGeom prst="rect">
            <a:avLst/>
          </a:prstGeom>
          <a:solidFill>
            <a:sysClr val="window" lastClr="FFFFFF">
              <a:lumMod val="95000"/>
            </a:sysClr>
          </a:solidFill>
          <a:ln w="9525" cap="flat" cmpd="sng" algn="ctr">
            <a:noFill/>
            <a:prstDash val="solid"/>
          </a:ln>
          <a:effectLst/>
        </p:spPr>
        <p:txBody>
          <a:bodyPr lIns="0" rIns="0" rtlCol="0" anchor="ctr"/>
          <a:lstStyle/>
          <a:p>
            <a:pPr algn="ctr" defTabSz="457200">
              <a:defRPr/>
            </a:pPr>
            <a:r>
              <a:rPr lang="es-PE" sz="900" kern="0" dirty="0">
                <a:solidFill>
                  <a:prstClr val="black"/>
                </a:solidFill>
                <a:latin typeface="Arial" panose="020B0604020202020204" pitchFamily="34" charset="0"/>
                <a:ea typeface="Tahoma" pitchFamily="34" charset="0"/>
                <a:cs typeface="Arial" panose="020B0604020202020204" pitchFamily="34" charset="0"/>
              </a:rPr>
              <a:t>¿Los procedimientos fueron quebrados intencionalmente?</a:t>
            </a:r>
            <a:endParaRPr lang="es-PE" sz="900" i="1" kern="0" dirty="0">
              <a:solidFill>
                <a:prstClr val="black"/>
              </a:solidFill>
              <a:latin typeface="Arial" panose="020B0604020202020204" pitchFamily="34" charset="0"/>
              <a:ea typeface="Tahoma" pitchFamily="34" charset="0"/>
              <a:cs typeface="Arial" panose="020B0604020202020204" pitchFamily="34" charset="0"/>
            </a:endParaRPr>
          </a:p>
        </p:txBody>
      </p:sp>
      <p:sp>
        <p:nvSpPr>
          <p:cNvPr id="77" name="128 CuadroTexto"/>
          <p:cNvSpPr txBox="1"/>
          <p:nvPr/>
        </p:nvSpPr>
        <p:spPr>
          <a:xfrm>
            <a:off x="2426469" y="1637429"/>
            <a:ext cx="508343" cy="230832"/>
          </a:xfrm>
          <a:prstGeom prst="rect">
            <a:avLst/>
          </a:prstGeom>
          <a:noFill/>
        </p:spPr>
        <p:txBody>
          <a:bodyPr wrap="square" rtlCol="0">
            <a:spAutoFit/>
          </a:bodyPr>
          <a:lstStyle/>
          <a:p>
            <a:pPr algn="ctr">
              <a:defRPr/>
            </a:pPr>
            <a:r>
              <a:rPr lang="es-PE" sz="900" kern="0" dirty="0">
                <a:solidFill>
                  <a:prstClr val="black"/>
                </a:solidFill>
                <a:latin typeface="Tahoma" pitchFamily="34" charset="0"/>
                <a:ea typeface="Tahoma" pitchFamily="34" charset="0"/>
                <a:cs typeface="Tahoma" pitchFamily="34" charset="0"/>
              </a:rPr>
              <a:t>NO</a:t>
            </a:r>
          </a:p>
        </p:txBody>
      </p:sp>
      <p:cxnSp>
        <p:nvCxnSpPr>
          <p:cNvPr id="78" name="129 Conector recto de flecha"/>
          <p:cNvCxnSpPr/>
          <p:nvPr/>
        </p:nvCxnSpPr>
        <p:spPr>
          <a:xfrm>
            <a:off x="2515848" y="1157250"/>
            <a:ext cx="0" cy="225072"/>
          </a:xfrm>
          <a:prstGeom prst="straightConnector1">
            <a:avLst/>
          </a:prstGeom>
          <a:noFill/>
          <a:ln w="9525" cap="flat" cmpd="sng" algn="ctr">
            <a:solidFill>
              <a:sysClr val="windowText" lastClr="000000"/>
            </a:solidFill>
            <a:prstDash val="solid"/>
            <a:tailEnd type="arrow"/>
          </a:ln>
          <a:effectLst/>
        </p:spPr>
      </p:cxnSp>
      <p:cxnSp>
        <p:nvCxnSpPr>
          <p:cNvPr id="79" name="135 Conector recto de flecha"/>
          <p:cNvCxnSpPr/>
          <p:nvPr/>
        </p:nvCxnSpPr>
        <p:spPr>
          <a:xfrm flipV="1">
            <a:off x="4558443" y="1531564"/>
            <a:ext cx="3445505" cy="2"/>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80" name="94 CuadroTexto"/>
          <p:cNvSpPr txBox="1"/>
          <p:nvPr/>
        </p:nvSpPr>
        <p:spPr>
          <a:xfrm>
            <a:off x="4498391" y="844274"/>
            <a:ext cx="508343" cy="230832"/>
          </a:xfrm>
          <a:prstGeom prst="rect">
            <a:avLst/>
          </a:prstGeom>
          <a:noFill/>
        </p:spPr>
        <p:txBody>
          <a:bodyPr wrap="square" rtlCol="0">
            <a:spAutoFit/>
          </a:bodyPr>
          <a:lstStyle/>
          <a:p>
            <a:pPr>
              <a:defRPr/>
            </a:pPr>
            <a:r>
              <a:rPr lang="es-PE" sz="900" kern="0" dirty="0">
                <a:solidFill>
                  <a:prstClr val="black"/>
                </a:solidFill>
                <a:latin typeface="Tahoma" pitchFamily="34" charset="0"/>
                <a:ea typeface="Tahoma" pitchFamily="34" charset="0"/>
                <a:cs typeface="Tahoma" pitchFamily="34" charset="0"/>
              </a:rPr>
              <a:t>NO</a:t>
            </a:r>
          </a:p>
        </p:txBody>
      </p:sp>
      <p:sp>
        <p:nvSpPr>
          <p:cNvPr id="81" name="128 CuadroTexto"/>
          <p:cNvSpPr txBox="1"/>
          <p:nvPr/>
        </p:nvSpPr>
        <p:spPr>
          <a:xfrm>
            <a:off x="2419089" y="1103908"/>
            <a:ext cx="508343" cy="230832"/>
          </a:xfrm>
          <a:prstGeom prst="rect">
            <a:avLst/>
          </a:prstGeom>
          <a:noFill/>
        </p:spPr>
        <p:txBody>
          <a:bodyPr wrap="square" rtlCol="0">
            <a:spAutoFit/>
          </a:bodyPr>
          <a:lstStyle/>
          <a:p>
            <a:pPr algn="ctr">
              <a:defRPr/>
            </a:pPr>
            <a:r>
              <a:rPr lang="es-PE" sz="900" kern="0" dirty="0">
                <a:solidFill>
                  <a:prstClr val="black"/>
                </a:solidFill>
                <a:latin typeface="Tahoma" pitchFamily="34" charset="0"/>
                <a:ea typeface="Tahoma" pitchFamily="34" charset="0"/>
                <a:cs typeface="Tahoma" pitchFamily="34" charset="0"/>
              </a:rPr>
              <a:t>SI</a:t>
            </a:r>
          </a:p>
        </p:txBody>
      </p:sp>
      <p:cxnSp>
        <p:nvCxnSpPr>
          <p:cNvPr id="82" name="129 Conector recto de flecha"/>
          <p:cNvCxnSpPr/>
          <p:nvPr/>
        </p:nvCxnSpPr>
        <p:spPr>
          <a:xfrm>
            <a:off x="2515848" y="1715911"/>
            <a:ext cx="0" cy="225072"/>
          </a:xfrm>
          <a:prstGeom prst="straightConnector1">
            <a:avLst/>
          </a:prstGeom>
          <a:noFill/>
          <a:ln w="9525" cap="flat" cmpd="sng" algn="ctr">
            <a:solidFill>
              <a:sysClr val="windowText" lastClr="000000"/>
            </a:solidFill>
            <a:prstDash val="solid"/>
            <a:tailEnd type="arrow"/>
          </a:ln>
          <a:effectLst/>
        </p:spPr>
      </p:cxnSp>
      <p:cxnSp>
        <p:nvCxnSpPr>
          <p:cNvPr id="83" name="135 Conector recto de flecha"/>
          <p:cNvCxnSpPr/>
          <p:nvPr/>
        </p:nvCxnSpPr>
        <p:spPr>
          <a:xfrm>
            <a:off x="4545799" y="3085846"/>
            <a:ext cx="646550" cy="4327"/>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84" name="Conector recto de flecha 15"/>
          <p:cNvCxnSpPr/>
          <p:nvPr/>
        </p:nvCxnSpPr>
        <p:spPr>
          <a:xfrm flipV="1">
            <a:off x="4555953" y="2191849"/>
            <a:ext cx="3432709" cy="2070"/>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85" name="107 CuadroTexto"/>
          <p:cNvSpPr txBox="1"/>
          <p:nvPr/>
        </p:nvSpPr>
        <p:spPr>
          <a:xfrm>
            <a:off x="3488693" y="5328810"/>
            <a:ext cx="889015" cy="507831"/>
          </a:xfrm>
          <a:prstGeom prst="rect">
            <a:avLst/>
          </a:prstGeom>
          <a:solidFill>
            <a:srgbClr val="F79646">
              <a:lumMod val="75000"/>
            </a:srgbClr>
          </a:solidFill>
          <a:ln>
            <a:noFill/>
          </a:ln>
        </p:spPr>
        <p:txBody>
          <a:bodyPr wrap="square" lIns="0" rIns="0" rtlCol="0" anchor="ctr">
            <a:spAutoFit/>
          </a:bodyPr>
          <a:lstStyle/>
          <a:p>
            <a:pPr algn="ctr">
              <a:defRPr/>
            </a:pPr>
            <a:r>
              <a:rPr lang="es-PE" sz="900" b="1" kern="0" dirty="0">
                <a:solidFill>
                  <a:prstClr val="white"/>
                </a:solidFill>
                <a:latin typeface="Arial" panose="020B0604020202020204" pitchFamily="34" charset="0"/>
                <a:ea typeface="Tahoma" pitchFamily="34" charset="0"/>
                <a:cs typeface="Arial" panose="020B0604020202020204" pitchFamily="34" charset="0"/>
              </a:rPr>
              <a:t>Mis percepciones</a:t>
            </a:r>
          </a:p>
          <a:p>
            <a:pPr algn="ctr">
              <a:defRPr/>
            </a:pPr>
            <a:endParaRPr lang="es-PE" sz="900" b="1" kern="0" dirty="0">
              <a:solidFill>
                <a:prstClr val="white"/>
              </a:solidFill>
              <a:latin typeface="Arial" panose="020B0604020202020204" pitchFamily="34" charset="0"/>
              <a:ea typeface="Tahoma" pitchFamily="34" charset="0"/>
              <a:cs typeface="Arial" panose="020B0604020202020204" pitchFamily="34" charset="0"/>
            </a:endParaRPr>
          </a:p>
        </p:txBody>
      </p:sp>
      <p:cxnSp>
        <p:nvCxnSpPr>
          <p:cNvPr id="86" name="107 Conector recto de flecha"/>
          <p:cNvCxnSpPr/>
          <p:nvPr/>
        </p:nvCxnSpPr>
        <p:spPr>
          <a:xfrm>
            <a:off x="4330899" y="659472"/>
            <a:ext cx="0" cy="29495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134 Conector recto de flecha"/>
          <p:cNvCxnSpPr/>
          <p:nvPr/>
        </p:nvCxnSpPr>
        <p:spPr>
          <a:xfrm>
            <a:off x="4347677" y="1122306"/>
            <a:ext cx="0" cy="29495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8" name="135 Conector recto de flecha"/>
          <p:cNvCxnSpPr/>
          <p:nvPr/>
        </p:nvCxnSpPr>
        <p:spPr>
          <a:xfrm>
            <a:off x="4330899" y="1669181"/>
            <a:ext cx="0" cy="29495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150 Conector recto de flecha"/>
          <p:cNvCxnSpPr/>
          <p:nvPr/>
        </p:nvCxnSpPr>
        <p:spPr>
          <a:xfrm>
            <a:off x="4330899" y="2303038"/>
            <a:ext cx="0" cy="29495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151 Conector recto de flecha"/>
          <p:cNvCxnSpPr/>
          <p:nvPr/>
        </p:nvCxnSpPr>
        <p:spPr>
          <a:xfrm>
            <a:off x="4502366" y="3164826"/>
            <a:ext cx="704343" cy="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1" name="152 Conector recto de flecha"/>
          <p:cNvCxnSpPr/>
          <p:nvPr/>
        </p:nvCxnSpPr>
        <p:spPr>
          <a:xfrm>
            <a:off x="5286262" y="3141966"/>
            <a:ext cx="0" cy="3035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2" name="153 Conector recto de flecha"/>
          <p:cNvCxnSpPr/>
          <p:nvPr/>
        </p:nvCxnSpPr>
        <p:spPr>
          <a:xfrm>
            <a:off x="6131474" y="4246557"/>
            <a:ext cx="0" cy="23968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3" name="Text Placeholder 9"/>
          <p:cNvSpPr txBox="1">
            <a:spLocks/>
          </p:cNvSpPr>
          <p:nvPr>
            <p:custDataLst>
              <p:tags r:id="rId11"/>
            </p:custDataLst>
          </p:nvPr>
        </p:nvSpPr>
        <p:spPr>
          <a:xfrm>
            <a:off x="2673260" y="-3167"/>
            <a:ext cx="7015979" cy="346068"/>
          </a:xfrm>
          <a:prstGeom prst="rect">
            <a:avLst/>
          </a:prstGeom>
        </p:spPr>
        <p:txBody>
          <a:bodyPr vert="horz" lIns="91440" tIns="45720" rIns="91440" bIns="45720" rtlCol="0">
            <a:no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CL" sz="2000" b="1" dirty="0">
                <a:solidFill>
                  <a:srgbClr val="474747">
                    <a:lumMod val="50000"/>
                  </a:srgbClr>
                </a:solidFill>
                <a:latin typeface="Trebuchet MS" pitchFamily="34" charset="0"/>
              </a:rPr>
              <a:t>Árbol de decisión de cultura justa</a:t>
            </a:r>
          </a:p>
        </p:txBody>
      </p:sp>
    </p:spTree>
    <p:extLst>
      <p:ext uri="{BB962C8B-B14F-4D97-AF65-F5344CB8AC3E}">
        <p14:creationId xmlns:p14="http://schemas.microsoft.com/office/powerpoint/2010/main" val="2012934046"/>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 Placeholder 6"/>
          <p:cNvSpPr>
            <a:spLocks noGrp="1"/>
          </p:cNvSpPr>
          <p:nvPr>
            <p:ph type="body" sz="quarter" idx="17"/>
          </p:nvPr>
        </p:nvSpPr>
        <p:spPr>
          <a:xfrm>
            <a:off x="940095" y="1885594"/>
            <a:ext cx="3231072" cy="4050346"/>
          </a:xfrm>
          <a:prstGeom prst="rect">
            <a:avLst/>
          </a:prstGeom>
        </p:spPr>
        <p:txBody>
          <a:bodyPr>
            <a:normAutofit/>
          </a:bodyPr>
          <a:lstStyle/>
          <a:p>
            <a:pPr algn="just"/>
            <a:r>
              <a:rPr lang="es-PE" sz="2400" dirty="0">
                <a:solidFill>
                  <a:schemeClr val="accent1">
                    <a:lumMod val="50000"/>
                  </a:schemeClr>
                </a:solidFill>
              </a:rPr>
              <a:t>La evolución del procedimiento desde su aceptación inicial</a:t>
            </a:r>
            <a:r>
              <a:rPr lang="es-PE" sz="2400" dirty="0">
                <a:solidFill>
                  <a:schemeClr val="tx2"/>
                </a:solidFill>
              </a:rPr>
              <a:t>.</a:t>
            </a:r>
          </a:p>
        </p:txBody>
      </p:sp>
      <p:sp>
        <p:nvSpPr>
          <p:cNvPr id="3" name="Title 2"/>
          <p:cNvSpPr>
            <a:spLocks noGrp="1"/>
          </p:cNvSpPr>
          <p:nvPr>
            <p:ph type="ctrTitle"/>
          </p:nvPr>
        </p:nvSpPr>
        <p:spPr>
          <a:xfrm>
            <a:off x="940095" y="0"/>
            <a:ext cx="2605852" cy="1336387"/>
          </a:xfrm>
        </p:spPr>
        <p:txBody>
          <a:bodyPr/>
          <a:lstStyle/>
          <a:p>
            <a:r>
              <a:rPr lang="es-PE" sz="2800" b="1" dirty="0">
                <a:solidFill>
                  <a:schemeClr val="accent4"/>
                </a:solidFill>
              </a:rPr>
              <a:t>¿Qué se evalúa?</a:t>
            </a:r>
            <a:endParaRPr lang="es-PE" sz="2800" dirty="0">
              <a:solidFill>
                <a:schemeClr val="accent4"/>
              </a:solidFill>
            </a:endParaRPr>
          </a:p>
        </p:txBody>
      </p:sp>
      <p:pic>
        <p:nvPicPr>
          <p:cNvPr id="8" name="Picture Placeholder 3"/>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04" r="1704"/>
          <a:stretch/>
        </p:blipFill>
        <p:spPr>
          <a:xfrm>
            <a:off x="4610100" y="1622425"/>
            <a:ext cx="7581900" cy="5235575"/>
          </a:xfrm>
        </p:spPr>
      </p:pic>
    </p:spTree>
    <p:extLst>
      <p:ext uri="{BB962C8B-B14F-4D97-AF65-F5344CB8AC3E}">
        <p14:creationId xmlns:p14="http://schemas.microsoft.com/office/powerpoint/2010/main" val="25326331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thHCiAV2T0imje6H0hjiz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nKCTP0wMCECWGkfkkm1N0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4P1p3KXJ1kGn38ciGQLC7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hHCiAV2T0imje6H0hjiz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thHCiAV2T0imje6H0hjiz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thHCiAV2T0imje6H0hjiz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thHCiAV2T0imje6H0hjiz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DAcf3Sh5h0.cJePML9H2t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21KgmzTOAUyPtRkFRVEjd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nKCTP0wMCECWGkfkkm1N0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nKCTP0wMCECWGkfkkm1N0g"/>
</p:tagLst>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_12LightBlue">
      <a:dk1>
        <a:srgbClr val="474747"/>
      </a:dk1>
      <a:lt1>
        <a:srgbClr val="FFFFFF"/>
      </a:lt1>
      <a:dk2>
        <a:srgbClr val="474747"/>
      </a:dk2>
      <a:lt2>
        <a:srgbClr val="FFFFFF"/>
      </a:lt2>
      <a:accent1>
        <a:srgbClr val="9E9E9E"/>
      </a:accent1>
      <a:accent2>
        <a:srgbClr val="7C7C7C"/>
      </a:accent2>
      <a:accent3>
        <a:srgbClr val="474747"/>
      </a:accent3>
      <a:accent4>
        <a:srgbClr val="3C3C3C"/>
      </a:accent4>
      <a:accent5>
        <a:srgbClr val="54C3F6"/>
      </a:accent5>
      <a:accent6>
        <a:srgbClr val="03A9F5"/>
      </a:accent6>
      <a:hlink>
        <a:srgbClr val="03A9F5"/>
      </a:hlink>
      <a:folHlink>
        <a:srgbClr val="54C3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6417</TotalTime>
  <Words>3337</Words>
  <Application>Microsoft Office PowerPoint</Application>
  <PresentationFormat>Widescreen</PresentationFormat>
  <Paragraphs>403</Paragraphs>
  <Slides>38</Slides>
  <Notes>29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38</vt:i4>
      </vt:variant>
    </vt:vector>
  </HeadingPairs>
  <TitlesOfParts>
    <vt:vector size="54" baseType="lpstr">
      <vt:lpstr>Arial</vt:lpstr>
      <vt:lpstr>ArialMT</vt:lpstr>
      <vt:lpstr>Bebas</vt:lpstr>
      <vt:lpstr>Calibri</vt:lpstr>
      <vt:lpstr>Calibri Light</vt:lpstr>
      <vt:lpstr>Entypo</vt:lpstr>
      <vt:lpstr>Georgia</vt:lpstr>
      <vt:lpstr>Helvetica</vt:lpstr>
      <vt:lpstr>Open Sans</vt:lpstr>
      <vt:lpstr>Raavi</vt:lpstr>
      <vt:lpstr>Tahoma</vt:lpstr>
      <vt:lpstr>Times New Roman</vt:lpstr>
      <vt:lpstr>Trebuchet MS</vt:lpstr>
      <vt:lpstr>Office Theme</vt:lpstr>
      <vt:lpstr>2_Office Theme</vt:lpstr>
      <vt:lpstr>1_Office Theme</vt:lpstr>
      <vt:lpstr>PowerPoint Presentation</vt:lpstr>
      <vt:lpstr>PowerPoint Presentation</vt:lpstr>
      <vt:lpstr>PowerPoint Presentation</vt:lpstr>
      <vt:lpstr>ETAPA 4</vt:lpstr>
      <vt:lpstr>ETAPA 4</vt:lpstr>
      <vt:lpstr>ETAPA 4</vt:lpstr>
      <vt:lpstr>PowerPoint Presentation</vt:lpstr>
      <vt:lpstr>PowerPoint Presentation</vt:lpstr>
      <vt:lpstr>¿Qué se evalúa?</vt:lpstr>
      <vt:lpstr>¿Qué se evalúa?</vt:lpstr>
      <vt:lpstr>PowerPoint Presentation</vt:lpstr>
      <vt:lpstr>Integrar los peligros</vt:lpstr>
      <vt:lpstr>PowerPoint Presentation</vt:lpstr>
      <vt:lpstr>¿Qué se evalúa?</vt:lpstr>
      <vt:lpstr>PowerPoint Presentation</vt:lpstr>
      <vt:lpstr>¿Qué se evalúa?</vt:lpstr>
      <vt:lpstr>¿Qué se evalúa?</vt:lpstr>
      <vt:lpstr>PowerPoint Presentation</vt:lpstr>
      <vt:lpstr>¿Qué se evalúa?</vt:lpstr>
      <vt:lpstr>¿Qué se evalúa?</vt:lpstr>
      <vt:lpstr>PowerPoint Presentation</vt:lpstr>
      <vt:lpstr>¿Qué se evalúa?</vt:lpstr>
      <vt:lpstr>¿Qué se evalúa?</vt:lpstr>
      <vt:lpstr>PowerPoint Presentation</vt:lpstr>
      <vt:lpstr>Otras fuentes de información</vt:lpstr>
      <vt:lpstr>PowerPoint Presentation</vt:lpstr>
      <vt:lpstr>¿Qué se evalúa?</vt:lpstr>
      <vt:lpstr>PowerPoint Presentation</vt:lpstr>
      <vt:lpstr>PowerPoint Presentation</vt:lpstr>
      <vt:lpstr>PowerPoint Presentation</vt:lpstr>
      <vt:lpstr>¿Qué se evalúa?</vt:lpstr>
      <vt:lpstr>¿Qué se evalúa?</vt:lpstr>
      <vt:lpstr>PowerPoint Presentation</vt:lpstr>
      <vt:lpstr>PowerPoint Presentation</vt:lpstr>
      <vt:lpstr>CULTURA SMS</vt:lpstr>
      <vt:lpstr>PowerPoint Presentation</vt:lpstr>
      <vt:lpstr>PowerPoint Presentation</vt:lpstr>
      <vt:lpstr>PREGUNTAS?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bambang setyo</dc:creator>
  <cp:lastModifiedBy>Barrios, Jorge</cp:lastModifiedBy>
  <cp:revision>391</cp:revision>
  <dcterms:created xsi:type="dcterms:W3CDTF">2015-06-21T09:01:45Z</dcterms:created>
  <dcterms:modified xsi:type="dcterms:W3CDTF">2018-10-18T22:29:57Z</dcterms:modified>
</cp:coreProperties>
</file>