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3.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4.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3" r:id="rId1"/>
    <p:sldMasterId id="2147483842" r:id="rId2"/>
    <p:sldMasterId id="2147483908" r:id="rId3"/>
    <p:sldMasterId id="2147483984" r:id="rId4"/>
    <p:sldMasterId id="2147484030" r:id="rId5"/>
  </p:sldMasterIdLst>
  <p:notesMasterIdLst>
    <p:notesMasterId r:id="rId48"/>
  </p:notesMasterIdLst>
  <p:handoutMasterIdLst>
    <p:handoutMasterId r:id="rId49"/>
  </p:handoutMasterIdLst>
  <p:sldIdLst>
    <p:sldId id="258" r:id="rId6"/>
    <p:sldId id="263" r:id="rId7"/>
    <p:sldId id="585" r:id="rId8"/>
    <p:sldId id="586" r:id="rId9"/>
    <p:sldId id="587" r:id="rId10"/>
    <p:sldId id="627" r:id="rId11"/>
    <p:sldId id="590" r:id="rId12"/>
    <p:sldId id="591" r:id="rId13"/>
    <p:sldId id="592" r:id="rId14"/>
    <p:sldId id="593" r:id="rId15"/>
    <p:sldId id="594" r:id="rId16"/>
    <p:sldId id="595" r:id="rId17"/>
    <p:sldId id="596" r:id="rId18"/>
    <p:sldId id="597" r:id="rId19"/>
    <p:sldId id="598" r:id="rId20"/>
    <p:sldId id="599" r:id="rId21"/>
    <p:sldId id="600" r:id="rId22"/>
    <p:sldId id="601" r:id="rId23"/>
    <p:sldId id="602" r:id="rId24"/>
    <p:sldId id="603" r:id="rId25"/>
    <p:sldId id="609" r:id="rId26"/>
    <p:sldId id="604" r:id="rId27"/>
    <p:sldId id="605" r:id="rId28"/>
    <p:sldId id="607" r:id="rId29"/>
    <p:sldId id="608" r:id="rId30"/>
    <p:sldId id="628" r:id="rId31"/>
    <p:sldId id="610" r:id="rId32"/>
    <p:sldId id="611" r:id="rId33"/>
    <p:sldId id="612" r:id="rId34"/>
    <p:sldId id="613" r:id="rId35"/>
    <p:sldId id="629" r:id="rId36"/>
    <p:sldId id="614" r:id="rId37"/>
    <p:sldId id="615" r:id="rId38"/>
    <p:sldId id="616" r:id="rId39"/>
    <p:sldId id="618" r:id="rId40"/>
    <p:sldId id="630" r:id="rId41"/>
    <p:sldId id="619" r:id="rId42"/>
    <p:sldId id="620" r:id="rId43"/>
    <p:sldId id="623" r:id="rId44"/>
    <p:sldId id="625" r:id="rId45"/>
    <p:sldId id="631" r:id="rId46"/>
    <p:sldId id="584" r:id="rId47"/>
  </p:sldIdLst>
  <p:sldSz cx="12192000" cy="6858000"/>
  <p:notesSz cx="6858000" cy="9144000"/>
  <p:defaultTextStyle>
    <a:defPPr>
      <a:defRPr lang="id-ID"/>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pos="6623" userDrawn="1">
          <p15:clr>
            <a:srgbClr val="A4A3A4"/>
          </p15:clr>
        </p15:guide>
        <p15:guide id="2" orient="horz" pos="2463" userDrawn="1">
          <p15:clr>
            <a:srgbClr val="A4A3A4"/>
          </p15:clr>
        </p15:guide>
        <p15:guide id="3" orient="horz" pos="179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597"/>
    <a:srgbClr val="28F63C"/>
    <a:srgbClr val="FFCE33"/>
    <a:srgbClr val="9BBB59"/>
    <a:srgbClr val="996633"/>
    <a:srgbClr val="7F3D43"/>
    <a:srgbClr val="774F27"/>
    <a:srgbClr val="F39C12"/>
    <a:srgbClr val="C039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83" autoAdjust="0"/>
    <p:restoredTop sz="92184" autoAdjust="0"/>
  </p:normalViewPr>
  <p:slideViewPr>
    <p:cSldViewPr snapToGrid="0">
      <p:cViewPr varScale="1">
        <p:scale>
          <a:sx n="97" d="100"/>
          <a:sy n="97" d="100"/>
        </p:scale>
        <p:origin x="182" y="58"/>
      </p:cViewPr>
      <p:guideLst>
        <p:guide pos="6623"/>
        <p:guide orient="horz" pos="2463"/>
        <p:guide orient="horz" pos="1797"/>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97" d="100"/>
          <a:sy n="97" d="100"/>
        </p:scale>
        <p:origin x="4008" y="8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viewProps" Target="viewProps.xml"/></Relationships>
</file>

<file path=ppt/diagrams/_rels/data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 Id="rId4" Type="http://schemas.openxmlformats.org/officeDocument/2006/relationships/image" Target="../media/image36.jpeg"/></Relationships>
</file>

<file path=ppt/diagrams/_rels/data1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jpeg"/></Relationships>
</file>

<file path=ppt/diagrams/_rels/data1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g"/><Relationship Id="rId1" Type="http://schemas.openxmlformats.org/officeDocument/2006/relationships/image" Target="../media/image47.jpeg"/></Relationships>
</file>

<file path=ppt/diagrams/_rels/data1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image" Target="../media/image50.jpeg"/></Relationships>
</file>

<file path=ppt/diagrams/_rels/data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image" Target="../media/image52.jpeg"/><Relationship Id="rId5" Type="http://schemas.openxmlformats.org/officeDocument/2006/relationships/image" Target="../media/image56.jpeg"/><Relationship Id="rId4" Type="http://schemas.openxmlformats.org/officeDocument/2006/relationships/image" Target="../media/image55.jpeg"/></Relationships>
</file>

<file path=ppt/diagrams/_rels/data1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image" Target="../media/image67.jpeg"/><Relationship Id="rId5" Type="http://schemas.openxmlformats.org/officeDocument/2006/relationships/image" Target="../media/image71.jpeg"/><Relationship Id="rId4" Type="http://schemas.openxmlformats.org/officeDocument/2006/relationships/image" Target="../media/image70.jpeg"/></Relationships>
</file>

<file path=ppt/diagrams/_rels/data2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image" Target="../media/image72.jpeg"/></Relationships>
</file>

<file path=ppt/diagrams/_rels/data2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image" Target="../media/image67.jpeg"/><Relationship Id="rId5" Type="http://schemas.openxmlformats.org/officeDocument/2006/relationships/image" Target="../media/image79.jpeg"/><Relationship Id="rId4" Type="http://schemas.openxmlformats.org/officeDocument/2006/relationships/image" Target="../media/image78.jpeg"/></Relationships>
</file>

<file path=ppt/diagrams/_rels/data2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image" Target="../media/image80.jpeg"/></Relationships>
</file>

<file path=ppt/diagrams/_rels/data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image" Target="../media/image20.jpg"/></Relationships>
</file>

<file path=ppt/diagrams/_rels/data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image" Target="../media/image23.png"/></Relationships>
</file>

<file path=ppt/diagrams/_rels/data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29.jpeg"/><Relationship Id="rId4" Type="http://schemas.openxmlformats.org/officeDocument/2006/relationships/image" Target="../media/image32.jpeg"/></Relationships>
</file>

<file path=ppt/diagrams/_rels/drawing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 Id="rId4" Type="http://schemas.openxmlformats.org/officeDocument/2006/relationships/image" Target="../media/image36.jpeg"/></Relationships>
</file>

<file path=ppt/diagrams/_rels/drawing1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jpeg"/></Relationships>
</file>

<file path=ppt/diagrams/_rels/drawing1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g"/><Relationship Id="rId1" Type="http://schemas.openxmlformats.org/officeDocument/2006/relationships/image" Target="../media/image47.jpeg"/></Relationships>
</file>

<file path=ppt/diagrams/_rels/drawing1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image" Target="../media/image50.jpeg"/></Relationships>
</file>

<file path=ppt/diagrams/_rels/drawing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image" Target="../media/image52.jpeg"/><Relationship Id="rId5" Type="http://schemas.openxmlformats.org/officeDocument/2006/relationships/image" Target="../media/image56.jpeg"/><Relationship Id="rId4" Type="http://schemas.openxmlformats.org/officeDocument/2006/relationships/image" Target="../media/image55.jpeg"/></Relationships>
</file>

<file path=ppt/diagrams/_rels/drawing1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image" Target="../media/image67.jpeg"/><Relationship Id="rId5" Type="http://schemas.openxmlformats.org/officeDocument/2006/relationships/image" Target="../media/image71.jpeg"/><Relationship Id="rId4" Type="http://schemas.openxmlformats.org/officeDocument/2006/relationships/image" Target="../media/image70.jpeg"/></Relationships>
</file>

<file path=ppt/diagrams/_rels/drawing2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image" Target="../media/image72.jpeg"/></Relationships>
</file>

<file path=ppt/diagrams/_rels/drawing2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image" Target="../media/image67.jpeg"/><Relationship Id="rId5" Type="http://schemas.openxmlformats.org/officeDocument/2006/relationships/image" Target="../media/image79.jpeg"/><Relationship Id="rId4" Type="http://schemas.openxmlformats.org/officeDocument/2006/relationships/image" Target="../media/image78.jpeg"/></Relationships>
</file>

<file path=ppt/diagrams/_rels/drawing2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image" Target="../media/image80.jpeg"/></Relationships>
</file>

<file path=ppt/diagrams/_rels/drawing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image" Target="../media/image20.jpg"/></Relationships>
</file>

<file path=ppt/diagrams/_rels/drawing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image" Target="../media/image23.png"/></Relationships>
</file>

<file path=ppt/diagrams/_rels/drawing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29.jpeg"/><Relationship Id="rId4" Type="http://schemas.openxmlformats.org/officeDocument/2006/relationships/image" Target="../media/image3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DD7848-9605-4B19-9BA6-BB03BE20664E}"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33882300-8DA9-4789-BF4B-ABEF59A800A3}">
      <dgm:prSet phldrT="[Text]"/>
      <dgm:spPr>
        <a:xfrm>
          <a:off x="0" y="13374"/>
          <a:ext cx="5660517" cy="1853477"/>
        </a:xfrm>
        <a:gradFill flip="none" rotWithShape="0">
          <a:gsLst>
            <a:gs pos="0">
              <a:srgbClr val="00B0F0">
                <a:shade val="30000"/>
                <a:satMod val="115000"/>
              </a:srgbClr>
            </a:gs>
            <a:gs pos="50000">
              <a:srgbClr val="00B0F0">
                <a:shade val="67500"/>
                <a:satMod val="115000"/>
              </a:srgbClr>
            </a:gs>
            <a:gs pos="100000">
              <a:srgbClr val="00B0F0">
                <a:shade val="100000"/>
                <a:satMod val="115000"/>
              </a:srgbClr>
            </a:gs>
          </a:gsLst>
          <a:lin ang="16200000" scaled="1"/>
          <a:tileRect/>
        </a:gradFill>
        <a:ln w="25400" cap="flat" cmpd="sng" algn="ctr">
          <a:solidFill>
            <a:srgbClr val="FFFFFF">
              <a:hueOff val="0"/>
              <a:satOff val="0"/>
              <a:lumOff val="0"/>
              <a:alphaOff val="0"/>
            </a:srgbClr>
          </a:solidFill>
          <a:prstDash val="solid"/>
        </a:ln>
        <a:effectLst/>
      </dgm:spPr>
      <dgm:t>
        <a:bodyPr/>
        <a:lstStyle/>
        <a:p>
          <a:r>
            <a:rPr lang="es-PE" b="1" dirty="0" smtClean="0">
              <a:solidFill>
                <a:srgbClr val="FFFFFF"/>
              </a:solidFill>
              <a:latin typeface="Calibri"/>
              <a:ea typeface="+mn-ea"/>
              <a:cs typeface="+mn-cs"/>
            </a:rPr>
            <a:t>1. Política y objetivos de seguridad operacional</a:t>
          </a:r>
          <a:endParaRPr lang="en-US" b="1" dirty="0">
            <a:solidFill>
              <a:srgbClr val="FFFFFF"/>
            </a:solidFill>
            <a:latin typeface="Calibri"/>
            <a:ea typeface="+mn-ea"/>
            <a:cs typeface="+mn-cs"/>
          </a:endParaRPr>
        </a:p>
      </dgm:t>
    </dgm:pt>
    <dgm:pt modelId="{E2395744-82E1-4C24-BE4D-A6D6FC698E36}" type="parTrans" cxnId="{33D72A37-CF98-4B01-80E0-80803EAF93FA}">
      <dgm:prSet/>
      <dgm:spPr/>
      <dgm:t>
        <a:bodyPr/>
        <a:lstStyle/>
        <a:p>
          <a:endParaRPr lang="en-US" b="1"/>
        </a:p>
      </dgm:t>
    </dgm:pt>
    <dgm:pt modelId="{013591E4-77FC-45E6-9781-563FE4CC4F00}" type="sibTrans" cxnId="{33D72A37-CF98-4B01-80E0-80803EAF93FA}">
      <dgm:prSet/>
      <dgm:spPr/>
      <dgm:t>
        <a:bodyPr/>
        <a:lstStyle/>
        <a:p>
          <a:endParaRPr lang="en-US" b="1"/>
        </a:p>
      </dgm:t>
    </dgm:pt>
    <dgm:pt modelId="{4911BE11-ED9D-4630-8BA1-1BEED4C9E14D}">
      <dgm:prSet phldrT="[Text]" custT="1"/>
      <dgm:spPr>
        <a:xfrm>
          <a:off x="1159382" y="1249025"/>
          <a:ext cx="5660517" cy="1785600"/>
        </a:xfrm>
        <a:solidFill>
          <a:srgbClr val="FFFFFF">
            <a:alpha val="90000"/>
            <a:hueOff val="0"/>
            <a:satOff val="0"/>
            <a:lumOff val="0"/>
            <a:alphaOff val="0"/>
          </a:srgbClr>
        </a:solidFill>
        <a:ln w="25400" cap="flat" cmpd="sng" algn="ctr">
          <a:solidFill>
            <a:srgbClr val="00B0F0"/>
          </a:solidFill>
          <a:prstDash val="solid"/>
        </a:ln>
        <a:effectLst/>
      </dgm:spPr>
      <dgm:t>
        <a:bodyPr/>
        <a:lstStyle/>
        <a:p>
          <a:pPr algn="just">
            <a:spcAft>
              <a:spcPts val="600"/>
            </a:spcAft>
          </a:pPr>
          <a:r>
            <a:rPr lang="es-BO" sz="2800" b="0" dirty="0" smtClean="0">
              <a:solidFill>
                <a:srgbClr val="474747"/>
              </a:solidFill>
              <a:latin typeface="Calibri"/>
              <a:ea typeface="+mn-ea"/>
              <a:cs typeface="+mn-cs"/>
            </a:rPr>
            <a:t>Documento mediante el cual el gerente responsable, como la </a:t>
          </a:r>
          <a:r>
            <a:rPr lang="es-BO" sz="2800" b="0" dirty="0" smtClean="0">
              <a:solidFill>
                <a:srgbClr val="C00000"/>
              </a:solidFill>
              <a:latin typeface="Calibri"/>
              <a:ea typeface="+mn-ea"/>
              <a:cs typeface="+mn-cs"/>
            </a:rPr>
            <a:t>más alta autoridad </a:t>
          </a:r>
          <a:r>
            <a:rPr lang="es-BO" sz="2800" b="0" dirty="0" smtClean="0">
              <a:solidFill>
                <a:srgbClr val="474747"/>
              </a:solidFill>
              <a:latin typeface="Calibri"/>
              <a:ea typeface="+mn-ea"/>
              <a:cs typeface="+mn-cs"/>
            </a:rPr>
            <a:t>de la organización, describe los principios, procesos y métodos del SMS para lograr los resultados deseados de  seguridad operacional.</a:t>
          </a:r>
          <a:endParaRPr lang="en-US" sz="2800" b="0" dirty="0">
            <a:solidFill>
              <a:srgbClr val="474747"/>
            </a:solidFill>
            <a:latin typeface="Calibri"/>
            <a:ea typeface="+mn-ea"/>
            <a:cs typeface="+mn-cs"/>
          </a:endParaRPr>
        </a:p>
      </dgm:t>
    </dgm:pt>
    <dgm:pt modelId="{2F93D531-1B1F-4646-9817-3E1D63B4DAF9}" type="parTrans" cxnId="{A6E5E437-7CE8-4D49-BA79-F7953A5536C1}">
      <dgm:prSet/>
      <dgm:spPr/>
      <dgm:t>
        <a:bodyPr/>
        <a:lstStyle/>
        <a:p>
          <a:endParaRPr lang="en-US" b="1"/>
        </a:p>
      </dgm:t>
    </dgm:pt>
    <dgm:pt modelId="{F2980C9F-C5FC-44AC-8B6C-81795BB20D9A}" type="sibTrans" cxnId="{A6E5E437-7CE8-4D49-BA79-F7953A5536C1}">
      <dgm:prSet/>
      <dgm:spPr/>
      <dgm:t>
        <a:bodyPr/>
        <a:lstStyle/>
        <a:p>
          <a:endParaRPr lang="en-US" b="1"/>
        </a:p>
      </dgm:t>
    </dgm:pt>
    <dgm:pt modelId="{556D3636-B11E-4562-9F94-67A79712C4AD}">
      <dgm:prSet phldrT="[Text]" custT="1"/>
      <dgm:spPr>
        <a:xfrm>
          <a:off x="1159382" y="1249025"/>
          <a:ext cx="5660517" cy="1785600"/>
        </a:xfrm>
        <a:solidFill>
          <a:srgbClr val="FFFFFF">
            <a:alpha val="90000"/>
            <a:hueOff val="0"/>
            <a:satOff val="0"/>
            <a:lumOff val="0"/>
            <a:alphaOff val="0"/>
          </a:srgbClr>
        </a:solidFill>
        <a:ln w="25400" cap="flat" cmpd="sng" algn="ctr">
          <a:solidFill>
            <a:srgbClr val="00B0F0"/>
          </a:solidFill>
          <a:prstDash val="solid"/>
        </a:ln>
        <a:effectLst/>
      </dgm:spPr>
      <dgm:t>
        <a:bodyPr/>
        <a:lstStyle/>
        <a:p>
          <a:pPr algn="just">
            <a:spcAft>
              <a:spcPct val="15000"/>
            </a:spcAft>
          </a:pPr>
          <a:r>
            <a:rPr lang="es-PE" sz="2800" b="0" dirty="0" smtClean="0">
              <a:solidFill>
                <a:srgbClr val="474747">
                  <a:hueOff val="0"/>
                  <a:satOff val="0"/>
                  <a:lumOff val="0"/>
                  <a:alphaOff val="0"/>
                </a:srgbClr>
              </a:solidFill>
              <a:latin typeface="Calibri"/>
              <a:ea typeface="+mn-ea"/>
              <a:cs typeface="+mn-cs"/>
            </a:rPr>
            <a:t>También establece los </a:t>
          </a:r>
          <a:r>
            <a:rPr lang="es-PE" sz="2800" b="0" dirty="0" smtClean="0">
              <a:solidFill>
                <a:srgbClr val="C00000"/>
              </a:solidFill>
              <a:latin typeface="Calibri"/>
              <a:ea typeface="+mn-ea"/>
              <a:cs typeface="+mn-cs"/>
            </a:rPr>
            <a:t>objetivos</a:t>
          </a:r>
          <a:r>
            <a:rPr lang="es-PE" sz="2800" b="0" dirty="0" smtClean="0">
              <a:solidFill>
                <a:srgbClr val="474747">
                  <a:hueOff val="0"/>
                  <a:satOff val="0"/>
                  <a:lumOff val="0"/>
                  <a:alphaOff val="0"/>
                </a:srgbClr>
              </a:solidFill>
              <a:latin typeface="Calibri"/>
              <a:ea typeface="+mn-ea"/>
              <a:cs typeface="+mn-cs"/>
            </a:rPr>
            <a:t> de seguridad operacional a nivel de la organización </a:t>
          </a:r>
          <a:r>
            <a:rPr lang="es-PE" sz="2800" b="0" dirty="0" smtClean="0">
              <a:solidFill>
                <a:srgbClr val="C00000"/>
              </a:solidFill>
              <a:latin typeface="Calibri"/>
              <a:ea typeface="+mn-ea"/>
              <a:cs typeface="+mn-cs"/>
            </a:rPr>
            <a:t>medibles y asequibles</a:t>
          </a:r>
          <a:r>
            <a:rPr lang="es-PE" sz="2800" b="0" dirty="0" smtClean="0">
              <a:solidFill>
                <a:srgbClr val="474747">
                  <a:hueOff val="0"/>
                  <a:satOff val="0"/>
                  <a:lumOff val="0"/>
                  <a:alphaOff val="0"/>
                </a:srgbClr>
              </a:solidFill>
              <a:latin typeface="Calibri"/>
              <a:ea typeface="+mn-ea"/>
              <a:cs typeface="+mn-cs"/>
            </a:rPr>
            <a:t> que puedan alcanzarse.</a:t>
          </a:r>
          <a:endParaRPr lang="en-US" sz="2800" b="0" dirty="0">
            <a:solidFill>
              <a:srgbClr val="474747">
                <a:hueOff val="0"/>
                <a:satOff val="0"/>
                <a:lumOff val="0"/>
                <a:alphaOff val="0"/>
              </a:srgbClr>
            </a:solidFill>
            <a:latin typeface="Calibri"/>
            <a:ea typeface="+mn-ea"/>
            <a:cs typeface="+mn-cs"/>
          </a:endParaRPr>
        </a:p>
      </dgm:t>
    </dgm:pt>
    <dgm:pt modelId="{009E538D-3F14-4549-B5A6-5F83F1E142B9}" type="parTrans" cxnId="{6331DDC1-2668-4643-A419-EEB95E1B69F4}">
      <dgm:prSet/>
      <dgm:spPr/>
      <dgm:t>
        <a:bodyPr/>
        <a:lstStyle/>
        <a:p>
          <a:endParaRPr lang="en-US" b="1"/>
        </a:p>
      </dgm:t>
    </dgm:pt>
    <dgm:pt modelId="{7F93C96A-B30C-40D9-B4EB-D1A746339E2F}" type="sibTrans" cxnId="{6331DDC1-2668-4643-A419-EEB95E1B69F4}">
      <dgm:prSet/>
      <dgm:spPr/>
      <dgm:t>
        <a:bodyPr/>
        <a:lstStyle/>
        <a:p>
          <a:endParaRPr lang="en-US" b="1"/>
        </a:p>
      </dgm:t>
    </dgm:pt>
    <dgm:pt modelId="{933AD56F-CD04-49AE-B638-B5A88E14E632}" type="pres">
      <dgm:prSet presAssocID="{40DD7848-9605-4B19-9BA6-BB03BE20664E}" presName="linearFlow" presStyleCnt="0">
        <dgm:presLayoutVars>
          <dgm:dir/>
          <dgm:animLvl val="lvl"/>
          <dgm:resizeHandles val="exact"/>
        </dgm:presLayoutVars>
      </dgm:prSet>
      <dgm:spPr/>
      <dgm:t>
        <a:bodyPr/>
        <a:lstStyle/>
        <a:p>
          <a:endParaRPr lang="es-PE"/>
        </a:p>
      </dgm:t>
    </dgm:pt>
    <dgm:pt modelId="{5B305095-5A0A-4FED-B4BA-283374F3D81B}" type="pres">
      <dgm:prSet presAssocID="{33882300-8DA9-4789-BF4B-ABEF59A800A3}" presName="composite" presStyleCnt="0"/>
      <dgm:spPr/>
    </dgm:pt>
    <dgm:pt modelId="{E87602C4-3A08-4B70-95B1-2A6897116174}" type="pres">
      <dgm:prSet presAssocID="{33882300-8DA9-4789-BF4B-ABEF59A800A3}" presName="parTx" presStyleLbl="node1" presStyleIdx="0" presStyleCnt="1">
        <dgm:presLayoutVars>
          <dgm:chMax val="0"/>
          <dgm:chPref val="0"/>
          <dgm:bulletEnabled val="1"/>
        </dgm:presLayoutVars>
      </dgm:prSet>
      <dgm:spPr>
        <a:prstGeom prst="roundRect">
          <a:avLst>
            <a:gd name="adj" fmla="val 10000"/>
          </a:avLst>
        </a:prstGeom>
      </dgm:spPr>
      <dgm:t>
        <a:bodyPr/>
        <a:lstStyle/>
        <a:p>
          <a:endParaRPr lang="es-PE"/>
        </a:p>
      </dgm:t>
    </dgm:pt>
    <dgm:pt modelId="{38F98608-15DA-4D2E-9497-BFA2C4BC4DF4}" type="pres">
      <dgm:prSet presAssocID="{33882300-8DA9-4789-BF4B-ABEF59A800A3}" presName="parSh" presStyleLbl="node1" presStyleIdx="0" presStyleCnt="1" custLinFactNeighborY="-702"/>
      <dgm:spPr/>
      <dgm:t>
        <a:bodyPr/>
        <a:lstStyle/>
        <a:p>
          <a:endParaRPr lang="es-PE"/>
        </a:p>
      </dgm:t>
    </dgm:pt>
    <dgm:pt modelId="{5C5AB572-925F-4203-8ED3-C9A31854F85C}" type="pres">
      <dgm:prSet presAssocID="{33882300-8DA9-4789-BF4B-ABEF59A800A3}" presName="desTx" presStyleLbl="fgAcc1" presStyleIdx="0" presStyleCnt="1">
        <dgm:presLayoutVars>
          <dgm:bulletEnabled val="1"/>
        </dgm:presLayoutVars>
      </dgm:prSet>
      <dgm:spPr>
        <a:prstGeom prst="roundRect">
          <a:avLst>
            <a:gd name="adj" fmla="val 10000"/>
          </a:avLst>
        </a:prstGeom>
      </dgm:spPr>
      <dgm:t>
        <a:bodyPr/>
        <a:lstStyle/>
        <a:p>
          <a:endParaRPr lang="en-US"/>
        </a:p>
      </dgm:t>
    </dgm:pt>
  </dgm:ptLst>
  <dgm:cxnLst>
    <dgm:cxn modelId="{6331DDC1-2668-4643-A419-EEB95E1B69F4}" srcId="{33882300-8DA9-4789-BF4B-ABEF59A800A3}" destId="{556D3636-B11E-4562-9F94-67A79712C4AD}" srcOrd="1" destOrd="0" parTransId="{009E538D-3F14-4549-B5A6-5F83F1E142B9}" sibTransId="{7F93C96A-B30C-40D9-B4EB-D1A746339E2F}"/>
    <dgm:cxn modelId="{AFDD2AF4-FFED-41E9-9ACE-60136C15C64E}" type="presOf" srcId="{33882300-8DA9-4789-BF4B-ABEF59A800A3}" destId="{E87602C4-3A08-4B70-95B1-2A6897116174}" srcOrd="0" destOrd="0" presId="urn:microsoft.com/office/officeart/2005/8/layout/process3"/>
    <dgm:cxn modelId="{5FC360DF-4552-466A-883E-7490CB6B385F}" type="presOf" srcId="{4911BE11-ED9D-4630-8BA1-1BEED4C9E14D}" destId="{5C5AB572-925F-4203-8ED3-C9A31854F85C}" srcOrd="0" destOrd="0" presId="urn:microsoft.com/office/officeart/2005/8/layout/process3"/>
    <dgm:cxn modelId="{A6E5E437-7CE8-4D49-BA79-F7953A5536C1}" srcId="{33882300-8DA9-4789-BF4B-ABEF59A800A3}" destId="{4911BE11-ED9D-4630-8BA1-1BEED4C9E14D}" srcOrd="0" destOrd="0" parTransId="{2F93D531-1B1F-4646-9817-3E1D63B4DAF9}" sibTransId="{F2980C9F-C5FC-44AC-8B6C-81795BB20D9A}"/>
    <dgm:cxn modelId="{33D72A37-CF98-4B01-80E0-80803EAF93FA}" srcId="{40DD7848-9605-4B19-9BA6-BB03BE20664E}" destId="{33882300-8DA9-4789-BF4B-ABEF59A800A3}" srcOrd="0" destOrd="0" parTransId="{E2395744-82E1-4C24-BE4D-A6D6FC698E36}" sibTransId="{013591E4-77FC-45E6-9781-563FE4CC4F00}"/>
    <dgm:cxn modelId="{2491C4E1-CA85-4E0A-890F-2F3923A42B2D}" type="presOf" srcId="{40DD7848-9605-4B19-9BA6-BB03BE20664E}" destId="{933AD56F-CD04-49AE-B638-B5A88E14E632}" srcOrd="0" destOrd="0" presId="urn:microsoft.com/office/officeart/2005/8/layout/process3"/>
    <dgm:cxn modelId="{4D41A62D-FE38-4ED7-A6D6-02917F9D18C7}" type="presOf" srcId="{556D3636-B11E-4562-9F94-67A79712C4AD}" destId="{5C5AB572-925F-4203-8ED3-C9A31854F85C}" srcOrd="0" destOrd="1" presId="urn:microsoft.com/office/officeart/2005/8/layout/process3"/>
    <dgm:cxn modelId="{B4197C47-CBDB-4068-81AC-091CDA1F49C9}" type="presOf" srcId="{33882300-8DA9-4789-BF4B-ABEF59A800A3}" destId="{38F98608-15DA-4D2E-9497-BFA2C4BC4DF4}" srcOrd="1" destOrd="0" presId="urn:microsoft.com/office/officeart/2005/8/layout/process3"/>
    <dgm:cxn modelId="{59B70A12-DB41-43E2-9FC5-C4AD3C156CA6}" type="presParOf" srcId="{933AD56F-CD04-49AE-B638-B5A88E14E632}" destId="{5B305095-5A0A-4FED-B4BA-283374F3D81B}" srcOrd="0" destOrd="0" presId="urn:microsoft.com/office/officeart/2005/8/layout/process3"/>
    <dgm:cxn modelId="{413ACA2E-78CD-4903-8197-F5E44E526990}" type="presParOf" srcId="{5B305095-5A0A-4FED-B4BA-283374F3D81B}" destId="{E87602C4-3A08-4B70-95B1-2A6897116174}" srcOrd="0" destOrd="0" presId="urn:microsoft.com/office/officeart/2005/8/layout/process3"/>
    <dgm:cxn modelId="{FC6A61AD-B8D8-473D-BB33-0CA78B767171}" type="presParOf" srcId="{5B305095-5A0A-4FED-B4BA-283374F3D81B}" destId="{38F98608-15DA-4D2E-9497-BFA2C4BC4DF4}" srcOrd="1" destOrd="0" presId="urn:microsoft.com/office/officeart/2005/8/layout/process3"/>
    <dgm:cxn modelId="{F8AF6D1F-325C-4E73-A6C4-6389A906EA95}" type="presParOf" srcId="{5B305095-5A0A-4FED-B4BA-283374F3D81B}" destId="{5C5AB572-925F-4203-8ED3-C9A31854F85C}" srcOrd="2" destOrd="0" presId="urn:microsoft.com/office/officeart/2005/8/layout/process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9DD83F9-91C9-45E1-91F7-56FDB262159E}" type="doc">
      <dgm:prSet loTypeId="urn:microsoft.com/office/officeart/2005/8/layout/pList2" loCatId="list" qsTypeId="urn:microsoft.com/office/officeart/2005/8/quickstyle/simple1" qsCatId="simple" csTypeId="urn:microsoft.com/office/officeart/2005/8/colors/colorful2" csCatId="colorful" phldr="1"/>
      <dgm:spPr/>
    </dgm:pt>
    <dgm:pt modelId="{CD9FB453-5542-4F56-8C4C-73162E0533A0}">
      <dgm:prSet phldrT="[Text]"/>
      <dgm:spPr>
        <a:xfrm rot="10800000">
          <a:off x="241987" y="1371600"/>
          <a:ext cx="1746258" cy="1676400"/>
        </a:xfrm>
        <a:gradFill flip="none" rotWithShape="0">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path path="circle">
            <a:fillToRect l="100000" b="100000"/>
          </a:path>
          <a:tileRect t="-100000" r="-100000"/>
        </a:gradFill>
        <a:ln w="19050" cap="flat" cmpd="sng" algn="ctr">
          <a:solidFill>
            <a:sysClr val="window" lastClr="FFFFFF">
              <a:hueOff val="0"/>
              <a:satOff val="0"/>
              <a:lumOff val="0"/>
              <a:alphaOff val="0"/>
            </a:sysClr>
          </a:solidFill>
          <a:prstDash val="solid"/>
        </a:ln>
        <a:effectLst/>
      </dgm:spPr>
      <dgm:t>
        <a:bodyPr/>
        <a:lstStyle/>
        <a:p>
          <a:r>
            <a:rPr lang="es-PE" dirty="0" smtClean="0">
              <a:solidFill>
                <a:sysClr val="window" lastClr="FFFFFF"/>
              </a:solidFill>
              <a:latin typeface="Calibri"/>
              <a:ea typeface="+mn-ea"/>
              <a:cs typeface="+mn-cs"/>
            </a:rPr>
            <a:t>Desarrollar plan de implementación</a:t>
          </a:r>
          <a:endParaRPr lang="es-PE" dirty="0">
            <a:solidFill>
              <a:sysClr val="window" lastClr="FFFFFF"/>
            </a:solidFill>
            <a:latin typeface="Calibri"/>
            <a:ea typeface="+mn-ea"/>
            <a:cs typeface="+mn-cs"/>
          </a:endParaRPr>
        </a:p>
      </dgm:t>
    </dgm:pt>
    <dgm:pt modelId="{0CC5BB66-85C9-4719-8A00-BDA72C66A331}" type="parTrans" cxnId="{F131C519-C758-46E8-9773-1784D62B2690}">
      <dgm:prSet/>
      <dgm:spPr/>
      <dgm:t>
        <a:bodyPr/>
        <a:lstStyle/>
        <a:p>
          <a:endParaRPr lang="es-PE"/>
        </a:p>
      </dgm:t>
    </dgm:pt>
    <dgm:pt modelId="{33C1E18E-02F4-4D99-85BC-656FBD2C4CBC}" type="sibTrans" cxnId="{F131C519-C758-46E8-9773-1784D62B2690}">
      <dgm:prSet/>
      <dgm:spPr/>
      <dgm:t>
        <a:bodyPr/>
        <a:lstStyle/>
        <a:p>
          <a:endParaRPr lang="es-PE"/>
        </a:p>
      </dgm:t>
    </dgm:pt>
    <dgm:pt modelId="{6A52B16F-8BDD-4679-B783-38DCF03E9FB0}">
      <dgm:prSet phldrT="[Text]"/>
      <dgm:spPr>
        <a:xfrm rot="10800000">
          <a:off x="2162872" y="1371600"/>
          <a:ext cx="1746258" cy="1676400"/>
        </a:xfrm>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path path="circle">
            <a:fillToRect l="100000" b="100000"/>
          </a:path>
          <a:tileRect t="-100000" r="-100000"/>
        </a:gradFill>
        <a:ln w="19050" cap="flat" cmpd="sng" algn="ctr">
          <a:solidFill>
            <a:sysClr val="window" lastClr="FFFFFF">
              <a:hueOff val="0"/>
              <a:satOff val="0"/>
              <a:lumOff val="0"/>
              <a:alphaOff val="0"/>
            </a:sysClr>
          </a:solidFill>
          <a:prstDash val="solid"/>
        </a:ln>
        <a:effectLst/>
      </dgm:spPr>
      <dgm:t>
        <a:bodyPr/>
        <a:lstStyle/>
        <a:p>
          <a:r>
            <a:rPr lang="es-PE" dirty="0" smtClean="0">
              <a:solidFill>
                <a:sysClr val="window" lastClr="FFFFFF"/>
              </a:solidFill>
              <a:latin typeface="Calibri"/>
              <a:ea typeface="+mn-ea"/>
              <a:cs typeface="+mn-cs"/>
            </a:rPr>
            <a:t>Establecer una persona/oficina clave responsable de la administración y mantenimiento del SMS</a:t>
          </a:r>
          <a:endParaRPr lang="es-PE" dirty="0">
            <a:solidFill>
              <a:sysClr val="window" lastClr="FFFFFF"/>
            </a:solidFill>
            <a:latin typeface="Calibri"/>
            <a:ea typeface="+mn-ea"/>
            <a:cs typeface="+mn-cs"/>
          </a:endParaRPr>
        </a:p>
      </dgm:t>
    </dgm:pt>
    <dgm:pt modelId="{379D9B20-0282-45CF-A4CE-3CF32208C347}" type="parTrans" cxnId="{B33137D5-C6E2-425A-A33D-AF7D0F570F9F}">
      <dgm:prSet/>
      <dgm:spPr/>
      <dgm:t>
        <a:bodyPr/>
        <a:lstStyle/>
        <a:p>
          <a:endParaRPr lang="es-PE"/>
        </a:p>
      </dgm:t>
    </dgm:pt>
    <dgm:pt modelId="{8FB44E6E-FC25-401F-BD54-3BCDDDE8BDB4}" type="sibTrans" cxnId="{B33137D5-C6E2-425A-A33D-AF7D0F570F9F}">
      <dgm:prSet/>
      <dgm:spPr/>
      <dgm:t>
        <a:bodyPr/>
        <a:lstStyle/>
        <a:p>
          <a:endParaRPr lang="es-PE"/>
        </a:p>
      </dgm:t>
    </dgm:pt>
    <dgm:pt modelId="{FC84DBBB-97E5-4551-9EBF-E02465B8FDC4}">
      <dgm:prSet phldrT="[Text]"/>
      <dgm:spPr>
        <a:xfrm rot="10800000">
          <a:off x="4083756" y="1371600"/>
          <a:ext cx="1746258" cy="1676400"/>
        </a:xfrm>
        <a:gradFill flip="none" rotWithShape="0">
          <a:gsLst>
            <a:gs pos="0">
              <a:srgbClr val="FF9900">
                <a:shade val="30000"/>
                <a:satMod val="115000"/>
              </a:srgbClr>
            </a:gs>
            <a:gs pos="50000">
              <a:srgbClr val="FF9900">
                <a:shade val="67500"/>
                <a:satMod val="115000"/>
              </a:srgbClr>
            </a:gs>
            <a:gs pos="100000">
              <a:srgbClr val="FF9900">
                <a:shade val="100000"/>
                <a:satMod val="115000"/>
              </a:srgbClr>
            </a:gs>
          </a:gsLst>
          <a:path path="circle">
            <a:fillToRect l="100000" b="100000"/>
          </a:path>
          <a:tileRect t="-100000" r="-100000"/>
        </a:gradFill>
        <a:ln w="19050" cap="flat" cmpd="sng" algn="ctr">
          <a:solidFill>
            <a:sysClr val="window" lastClr="FFFFFF">
              <a:hueOff val="0"/>
              <a:satOff val="0"/>
              <a:lumOff val="0"/>
              <a:alphaOff val="0"/>
            </a:sysClr>
          </a:solidFill>
          <a:prstDash val="solid"/>
        </a:ln>
        <a:effectLst/>
      </dgm:spPr>
      <dgm:t>
        <a:bodyPr/>
        <a:lstStyle/>
        <a:p>
          <a:r>
            <a:rPr lang="es-PE" dirty="0" smtClean="0">
              <a:solidFill>
                <a:sysClr val="window" lastClr="FFFFFF"/>
              </a:solidFill>
              <a:latin typeface="Calibri"/>
              <a:ea typeface="+mn-ea"/>
              <a:cs typeface="+mn-cs"/>
            </a:rPr>
            <a:t>Establecer programa de capacitación del SMS, con prioridad para personal de implementación</a:t>
          </a:r>
          <a:endParaRPr lang="es-PE" dirty="0">
            <a:solidFill>
              <a:sysClr val="window" lastClr="FFFFFF"/>
            </a:solidFill>
            <a:latin typeface="Calibri"/>
            <a:ea typeface="+mn-ea"/>
            <a:cs typeface="+mn-cs"/>
          </a:endParaRPr>
        </a:p>
      </dgm:t>
    </dgm:pt>
    <dgm:pt modelId="{80C65927-C368-455C-8A93-D9AE0D29B023}" type="parTrans" cxnId="{49328576-F0FB-4ABE-8BA0-06D65F93BE22}">
      <dgm:prSet/>
      <dgm:spPr/>
      <dgm:t>
        <a:bodyPr/>
        <a:lstStyle/>
        <a:p>
          <a:endParaRPr lang="es-PE"/>
        </a:p>
      </dgm:t>
    </dgm:pt>
    <dgm:pt modelId="{BCAC6BEA-E982-4254-BC4B-28C6B6700E34}" type="sibTrans" cxnId="{49328576-F0FB-4ABE-8BA0-06D65F93BE22}">
      <dgm:prSet/>
      <dgm:spPr/>
      <dgm:t>
        <a:bodyPr/>
        <a:lstStyle/>
        <a:p>
          <a:endParaRPr lang="es-PE"/>
        </a:p>
      </dgm:t>
    </dgm:pt>
    <dgm:pt modelId="{37E2BA46-3AB4-4265-A914-582355E0B162}">
      <dgm:prSet phldrT="[Text]"/>
      <dgm:spPr>
        <a:xfrm rot="10800000">
          <a:off x="6004641" y="1371600"/>
          <a:ext cx="1746258" cy="1676400"/>
        </a:xfrm>
        <a:gradFill flip="none" rotWithShape="0">
          <a:gsLst>
            <a:gs pos="0">
              <a:srgbClr val="AFCAC4">
                <a:hueOff val="1700037"/>
                <a:satOff val="79699"/>
                <a:lumOff val="-33922"/>
                <a:shade val="30000"/>
                <a:satMod val="115000"/>
              </a:srgbClr>
            </a:gs>
            <a:gs pos="50000">
              <a:srgbClr val="AFCAC4">
                <a:hueOff val="1700037"/>
                <a:satOff val="79699"/>
                <a:lumOff val="-33922"/>
                <a:shade val="67500"/>
                <a:satMod val="115000"/>
              </a:srgbClr>
            </a:gs>
            <a:gs pos="100000">
              <a:srgbClr val="AFCAC4">
                <a:hueOff val="1700037"/>
                <a:satOff val="79699"/>
                <a:lumOff val="-33922"/>
                <a:shade val="100000"/>
                <a:satMod val="115000"/>
              </a:srgbClr>
            </a:gs>
          </a:gsLst>
          <a:path path="circle">
            <a:fillToRect l="100000" b="100000"/>
          </a:path>
          <a:tileRect t="-100000" r="-100000"/>
        </a:gradFill>
        <a:ln w="19050" cap="flat" cmpd="sng" algn="ctr">
          <a:solidFill>
            <a:sysClr val="window" lastClr="FFFFFF">
              <a:hueOff val="0"/>
              <a:satOff val="0"/>
              <a:lumOff val="0"/>
              <a:alphaOff val="0"/>
            </a:sysClr>
          </a:solidFill>
          <a:prstDash val="solid"/>
        </a:ln>
        <a:effectLst/>
      </dgm:spPr>
      <dgm:t>
        <a:bodyPr/>
        <a:lstStyle/>
        <a:p>
          <a:r>
            <a:rPr lang="es-PE" dirty="0" smtClean="0">
              <a:solidFill>
                <a:sysClr val="window" lastClr="FFFFFF"/>
              </a:solidFill>
              <a:latin typeface="Calibri"/>
              <a:ea typeface="+mn-ea"/>
              <a:cs typeface="+mn-cs"/>
            </a:rPr>
            <a:t>Establecer el programa de difusión del SMS</a:t>
          </a:r>
          <a:endParaRPr lang="es-PE" dirty="0">
            <a:solidFill>
              <a:sysClr val="window" lastClr="FFFFFF"/>
            </a:solidFill>
            <a:latin typeface="Calibri"/>
            <a:ea typeface="+mn-ea"/>
            <a:cs typeface="+mn-cs"/>
          </a:endParaRPr>
        </a:p>
      </dgm:t>
    </dgm:pt>
    <dgm:pt modelId="{7B4ED124-6952-4505-9F38-8A61E95D5C5F}" type="parTrans" cxnId="{8C6F113C-87A0-4067-A3D4-03C9F1473407}">
      <dgm:prSet/>
      <dgm:spPr/>
      <dgm:t>
        <a:bodyPr/>
        <a:lstStyle/>
        <a:p>
          <a:endParaRPr lang="es-PE"/>
        </a:p>
      </dgm:t>
    </dgm:pt>
    <dgm:pt modelId="{713C49C7-4128-4BFB-9A67-D70F0C1B6FB1}" type="sibTrans" cxnId="{8C6F113C-87A0-4067-A3D4-03C9F1473407}">
      <dgm:prSet/>
      <dgm:spPr/>
      <dgm:t>
        <a:bodyPr/>
        <a:lstStyle/>
        <a:p>
          <a:endParaRPr lang="es-PE"/>
        </a:p>
      </dgm:t>
    </dgm:pt>
    <dgm:pt modelId="{92C2CE89-9E33-49E8-9F2F-7C42ABE12314}" type="pres">
      <dgm:prSet presAssocID="{B9DD83F9-91C9-45E1-91F7-56FDB262159E}" presName="Name0" presStyleCnt="0">
        <dgm:presLayoutVars>
          <dgm:dir/>
          <dgm:resizeHandles val="exact"/>
        </dgm:presLayoutVars>
      </dgm:prSet>
      <dgm:spPr/>
    </dgm:pt>
    <dgm:pt modelId="{8274C5E7-F85A-4CA1-B27D-8E5AE54623AE}" type="pres">
      <dgm:prSet presAssocID="{B9DD83F9-91C9-45E1-91F7-56FDB262159E}" presName="bkgdShp" presStyleLbl="alignAccFollowNode1" presStyleIdx="0" presStyleCnt="1"/>
      <dgm:spPr>
        <a:xfrm>
          <a:off x="0" y="0"/>
          <a:ext cx="7992888" cy="1371600"/>
        </a:xfrm>
        <a:prstGeom prst="roundRect">
          <a:avLst>
            <a:gd name="adj" fmla="val 10000"/>
          </a:avLst>
        </a:prstGeom>
        <a:solidFill>
          <a:schemeClr val="accent6">
            <a:alpha val="90000"/>
          </a:schemeClr>
        </a:solidFill>
        <a:ln w="19050" cap="flat" cmpd="sng" algn="ctr">
          <a:solidFill>
            <a:srgbClr val="AFCAC4">
              <a:tint val="40000"/>
              <a:alpha val="90000"/>
              <a:hueOff val="0"/>
              <a:satOff val="0"/>
              <a:lumOff val="0"/>
              <a:alphaOff val="0"/>
            </a:srgbClr>
          </a:solidFill>
          <a:prstDash val="solid"/>
        </a:ln>
        <a:effectLst/>
      </dgm:spPr>
      <dgm:t>
        <a:bodyPr/>
        <a:lstStyle/>
        <a:p>
          <a:endParaRPr lang="en-US"/>
        </a:p>
      </dgm:t>
    </dgm:pt>
    <dgm:pt modelId="{64408BDC-4616-40F9-AF83-9DFDA1A65CDC}" type="pres">
      <dgm:prSet presAssocID="{B9DD83F9-91C9-45E1-91F7-56FDB262159E}" presName="linComp" presStyleCnt="0"/>
      <dgm:spPr/>
    </dgm:pt>
    <dgm:pt modelId="{8DCA58EC-D88E-4C69-A1C5-05619CEA1FA7}" type="pres">
      <dgm:prSet presAssocID="{CD9FB453-5542-4F56-8C4C-73162E0533A0}" presName="compNode" presStyleCnt="0"/>
      <dgm:spPr/>
    </dgm:pt>
    <dgm:pt modelId="{0D88BCBA-1F03-4B19-839F-8E812B9BCCDF}" type="pres">
      <dgm:prSet presAssocID="{CD9FB453-5542-4F56-8C4C-73162E0533A0}" presName="node" presStyleLbl="node1" presStyleIdx="0" presStyleCnt="4">
        <dgm:presLayoutVars>
          <dgm:bulletEnabled val="1"/>
        </dgm:presLayoutVars>
      </dgm:prSet>
      <dgm:spPr>
        <a:prstGeom prst="round2SameRect">
          <a:avLst>
            <a:gd name="adj1" fmla="val 10500"/>
            <a:gd name="adj2" fmla="val 0"/>
          </a:avLst>
        </a:prstGeom>
      </dgm:spPr>
      <dgm:t>
        <a:bodyPr/>
        <a:lstStyle/>
        <a:p>
          <a:endParaRPr lang="es-PE"/>
        </a:p>
      </dgm:t>
    </dgm:pt>
    <dgm:pt modelId="{BA149C5F-7540-44F4-B5A7-AAC8486F6678}" type="pres">
      <dgm:prSet presAssocID="{CD9FB453-5542-4F56-8C4C-73162E0533A0}" presName="invisiNode" presStyleLbl="node1" presStyleIdx="0" presStyleCnt="4"/>
      <dgm:spPr/>
    </dgm:pt>
    <dgm:pt modelId="{3FA16894-0D0C-446C-8BA2-65B422A8782F}" type="pres">
      <dgm:prSet presAssocID="{CD9FB453-5542-4F56-8C4C-73162E0533A0}" presName="imagNode" presStyleLbl="fgImgPlace1" presStyleIdx="0" presStyleCnt="4"/>
      <dgm:spPr>
        <a:xfrm>
          <a:off x="241987" y="182879"/>
          <a:ext cx="1746258" cy="100584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3000" r="-3000"/>
          </a:stretch>
        </a:blipFill>
        <a:ln w="19050" cap="flat" cmpd="sng" algn="ctr">
          <a:solidFill>
            <a:sysClr val="window" lastClr="FFFFFF">
              <a:hueOff val="0"/>
              <a:satOff val="0"/>
              <a:lumOff val="0"/>
              <a:alphaOff val="0"/>
            </a:sysClr>
          </a:solidFill>
          <a:prstDash val="solid"/>
        </a:ln>
        <a:effectLst/>
      </dgm:spPr>
    </dgm:pt>
    <dgm:pt modelId="{6A2892C0-64AE-4048-9378-E32CDD40944F}" type="pres">
      <dgm:prSet presAssocID="{33C1E18E-02F4-4D99-85BC-656FBD2C4CBC}" presName="sibTrans" presStyleLbl="sibTrans2D1" presStyleIdx="0" presStyleCnt="0"/>
      <dgm:spPr/>
      <dgm:t>
        <a:bodyPr/>
        <a:lstStyle/>
        <a:p>
          <a:endParaRPr lang="es-PE"/>
        </a:p>
      </dgm:t>
    </dgm:pt>
    <dgm:pt modelId="{714CD9EC-6D7F-4537-A14F-0282E1DB00E6}" type="pres">
      <dgm:prSet presAssocID="{6A52B16F-8BDD-4679-B783-38DCF03E9FB0}" presName="compNode" presStyleCnt="0"/>
      <dgm:spPr/>
    </dgm:pt>
    <dgm:pt modelId="{9602BD09-353F-45CF-8FD0-39617E5CC74F}" type="pres">
      <dgm:prSet presAssocID="{6A52B16F-8BDD-4679-B783-38DCF03E9FB0}" presName="node" presStyleLbl="node1" presStyleIdx="1" presStyleCnt="4">
        <dgm:presLayoutVars>
          <dgm:bulletEnabled val="1"/>
        </dgm:presLayoutVars>
      </dgm:prSet>
      <dgm:spPr>
        <a:prstGeom prst="round2SameRect">
          <a:avLst>
            <a:gd name="adj1" fmla="val 10500"/>
            <a:gd name="adj2" fmla="val 0"/>
          </a:avLst>
        </a:prstGeom>
      </dgm:spPr>
      <dgm:t>
        <a:bodyPr/>
        <a:lstStyle/>
        <a:p>
          <a:endParaRPr lang="es-PE"/>
        </a:p>
      </dgm:t>
    </dgm:pt>
    <dgm:pt modelId="{2731F860-1BF6-4026-AA2C-2299F5F9E24B}" type="pres">
      <dgm:prSet presAssocID="{6A52B16F-8BDD-4679-B783-38DCF03E9FB0}" presName="invisiNode" presStyleLbl="node1" presStyleIdx="1" presStyleCnt="4"/>
      <dgm:spPr/>
    </dgm:pt>
    <dgm:pt modelId="{D70D2895-9AE6-44FA-86F1-0DF91729D01F}" type="pres">
      <dgm:prSet presAssocID="{6A52B16F-8BDD-4679-B783-38DCF03E9FB0}" presName="imagNode" presStyleLbl="fgImgPlace1" presStyleIdx="1" presStyleCnt="4"/>
      <dgm:spPr>
        <a:xfrm>
          <a:off x="2162872" y="182879"/>
          <a:ext cx="1746258" cy="1005840"/>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1000" r="-11000"/>
          </a:stretch>
        </a:blipFill>
        <a:ln w="19050" cap="flat" cmpd="sng" algn="ctr">
          <a:solidFill>
            <a:sysClr val="window" lastClr="FFFFFF">
              <a:hueOff val="0"/>
              <a:satOff val="0"/>
              <a:lumOff val="0"/>
              <a:alphaOff val="0"/>
            </a:sysClr>
          </a:solidFill>
          <a:prstDash val="solid"/>
        </a:ln>
        <a:effectLst/>
      </dgm:spPr>
    </dgm:pt>
    <dgm:pt modelId="{FD5A8EF4-DC16-4C8C-95C6-8020465DF837}" type="pres">
      <dgm:prSet presAssocID="{8FB44E6E-FC25-401F-BD54-3BCDDDE8BDB4}" presName="sibTrans" presStyleLbl="sibTrans2D1" presStyleIdx="0" presStyleCnt="0"/>
      <dgm:spPr/>
      <dgm:t>
        <a:bodyPr/>
        <a:lstStyle/>
        <a:p>
          <a:endParaRPr lang="es-PE"/>
        </a:p>
      </dgm:t>
    </dgm:pt>
    <dgm:pt modelId="{19B1EE0F-C50C-46C9-AFD2-EE800425C903}" type="pres">
      <dgm:prSet presAssocID="{FC84DBBB-97E5-4551-9EBF-E02465B8FDC4}" presName="compNode" presStyleCnt="0"/>
      <dgm:spPr/>
    </dgm:pt>
    <dgm:pt modelId="{74AEA294-67A7-47F4-961F-AE6F7395F66E}" type="pres">
      <dgm:prSet presAssocID="{FC84DBBB-97E5-4551-9EBF-E02465B8FDC4}" presName="node" presStyleLbl="node1" presStyleIdx="2" presStyleCnt="4">
        <dgm:presLayoutVars>
          <dgm:bulletEnabled val="1"/>
        </dgm:presLayoutVars>
      </dgm:prSet>
      <dgm:spPr>
        <a:prstGeom prst="round2SameRect">
          <a:avLst>
            <a:gd name="adj1" fmla="val 10500"/>
            <a:gd name="adj2" fmla="val 0"/>
          </a:avLst>
        </a:prstGeom>
      </dgm:spPr>
      <dgm:t>
        <a:bodyPr/>
        <a:lstStyle/>
        <a:p>
          <a:endParaRPr lang="es-PE"/>
        </a:p>
      </dgm:t>
    </dgm:pt>
    <dgm:pt modelId="{CA582D8A-807E-48F8-9235-281F6D4CAFBC}" type="pres">
      <dgm:prSet presAssocID="{FC84DBBB-97E5-4551-9EBF-E02465B8FDC4}" presName="invisiNode" presStyleLbl="node1" presStyleIdx="2" presStyleCnt="4"/>
      <dgm:spPr/>
    </dgm:pt>
    <dgm:pt modelId="{CC83BDC9-0410-4244-B185-324C794CA2AA}" type="pres">
      <dgm:prSet presAssocID="{FC84DBBB-97E5-4551-9EBF-E02465B8FDC4}" presName="imagNode" presStyleLbl="fgImgPlace1" presStyleIdx="2" presStyleCnt="4"/>
      <dgm:spPr>
        <a:xfrm>
          <a:off x="4083756" y="182879"/>
          <a:ext cx="1746258" cy="100584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6000" r="-16000"/>
          </a:stretch>
        </a:blipFill>
        <a:ln w="19050" cap="flat" cmpd="sng" algn="ctr">
          <a:solidFill>
            <a:sysClr val="window" lastClr="FFFFFF">
              <a:hueOff val="0"/>
              <a:satOff val="0"/>
              <a:lumOff val="0"/>
              <a:alphaOff val="0"/>
            </a:sysClr>
          </a:solidFill>
          <a:prstDash val="solid"/>
        </a:ln>
        <a:effectLst/>
      </dgm:spPr>
    </dgm:pt>
    <dgm:pt modelId="{5323B70D-436D-4EF3-B818-67C144D72790}" type="pres">
      <dgm:prSet presAssocID="{BCAC6BEA-E982-4254-BC4B-28C6B6700E34}" presName="sibTrans" presStyleLbl="sibTrans2D1" presStyleIdx="0" presStyleCnt="0"/>
      <dgm:spPr/>
      <dgm:t>
        <a:bodyPr/>
        <a:lstStyle/>
        <a:p>
          <a:endParaRPr lang="es-PE"/>
        </a:p>
      </dgm:t>
    </dgm:pt>
    <dgm:pt modelId="{97D51C7C-2E8E-4A63-AEA8-01FB8122A52C}" type="pres">
      <dgm:prSet presAssocID="{37E2BA46-3AB4-4265-A914-582355E0B162}" presName="compNode" presStyleCnt="0"/>
      <dgm:spPr/>
    </dgm:pt>
    <dgm:pt modelId="{8257B433-550D-4530-8F8A-079A0CACB669}" type="pres">
      <dgm:prSet presAssocID="{37E2BA46-3AB4-4265-A914-582355E0B162}" presName="node" presStyleLbl="node1" presStyleIdx="3" presStyleCnt="4">
        <dgm:presLayoutVars>
          <dgm:bulletEnabled val="1"/>
        </dgm:presLayoutVars>
      </dgm:prSet>
      <dgm:spPr>
        <a:prstGeom prst="round2SameRect">
          <a:avLst>
            <a:gd name="adj1" fmla="val 10500"/>
            <a:gd name="adj2" fmla="val 0"/>
          </a:avLst>
        </a:prstGeom>
      </dgm:spPr>
      <dgm:t>
        <a:bodyPr/>
        <a:lstStyle/>
        <a:p>
          <a:endParaRPr lang="es-PE"/>
        </a:p>
      </dgm:t>
    </dgm:pt>
    <dgm:pt modelId="{4DEB2E0B-180C-4394-8EC7-07E41FC39EA8}" type="pres">
      <dgm:prSet presAssocID="{37E2BA46-3AB4-4265-A914-582355E0B162}" presName="invisiNode" presStyleLbl="node1" presStyleIdx="3" presStyleCnt="4"/>
      <dgm:spPr/>
    </dgm:pt>
    <dgm:pt modelId="{27F13207-2F07-43FD-B7DB-CA5B096B54C4}" type="pres">
      <dgm:prSet presAssocID="{37E2BA46-3AB4-4265-A914-582355E0B162}" presName="imagNode" presStyleLbl="fgImgPlace1" presStyleIdx="3" presStyleCnt="4"/>
      <dgm:spPr>
        <a:xfrm>
          <a:off x="6004641" y="182879"/>
          <a:ext cx="1746258" cy="1005840"/>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5000" r="-5000"/>
          </a:stretch>
        </a:blipFill>
        <a:ln w="19050" cap="flat" cmpd="sng" algn="ctr">
          <a:solidFill>
            <a:sysClr val="window" lastClr="FFFFFF">
              <a:hueOff val="0"/>
              <a:satOff val="0"/>
              <a:lumOff val="0"/>
              <a:alphaOff val="0"/>
            </a:sysClr>
          </a:solidFill>
          <a:prstDash val="solid"/>
        </a:ln>
        <a:effectLst/>
      </dgm:spPr>
    </dgm:pt>
  </dgm:ptLst>
  <dgm:cxnLst>
    <dgm:cxn modelId="{F131C519-C758-46E8-9773-1784D62B2690}" srcId="{B9DD83F9-91C9-45E1-91F7-56FDB262159E}" destId="{CD9FB453-5542-4F56-8C4C-73162E0533A0}" srcOrd="0" destOrd="0" parTransId="{0CC5BB66-85C9-4719-8A00-BDA72C66A331}" sibTransId="{33C1E18E-02F4-4D99-85BC-656FBD2C4CBC}"/>
    <dgm:cxn modelId="{4391754B-677B-4AA0-A75D-1ED4ADB92653}" type="presOf" srcId="{FC84DBBB-97E5-4551-9EBF-E02465B8FDC4}" destId="{74AEA294-67A7-47F4-961F-AE6F7395F66E}" srcOrd="0" destOrd="0" presId="urn:microsoft.com/office/officeart/2005/8/layout/pList2"/>
    <dgm:cxn modelId="{8A58437F-EBBC-4B9A-B541-320BD9F88077}" type="presOf" srcId="{33C1E18E-02F4-4D99-85BC-656FBD2C4CBC}" destId="{6A2892C0-64AE-4048-9378-E32CDD40944F}" srcOrd="0" destOrd="0" presId="urn:microsoft.com/office/officeart/2005/8/layout/pList2"/>
    <dgm:cxn modelId="{26145110-9966-49B1-AE6D-AFD15A7738F2}" type="presOf" srcId="{6A52B16F-8BDD-4679-B783-38DCF03E9FB0}" destId="{9602BD09-353F-45CF-8FD0-39617E5CC74F}" srcOrd="0" destOrd="0" presId="urn:microsoft.com/office/officeart/2005/8/layout/pList2"/>
    <dgm:cxn modelId="{FAEB5687-EB0C-4092-8A2E-36D2295AF53E}" type="presOf" srcId="{37E2BA46-3AB4-4265-A914-582355E0B162}" destId="{8257B433-550D-4530-8F8A-079A0CACB669}" srcOrd="0" destOrd="0" presId="urn:microsoft.com/office/officeart/2005/8/layout/pList2"/>
    <dgm:cxn modelId="{54543146-AB48-4A44-9E69-5C27A16C3990}" type="presOf" srcId="{B9DD83F9-91C9-45E1-91F7-56FDB262159E}" destId="{92C2CE89-9E33-49E8-9F2F-7C42ABE12314}" srcOrd="0" destOrd="0" presId="urn:microsoft.com/office/officeart/2005/8/layout/pList2"/>
    <dgm:cxn modelId="{49328576-F0FB-4ABE-8BA0-06D65F93BE22}" srcId="{B9DD83F9-91C9-45E1-91F7-56FDB262159E}" destId="{FC84DBBB-97E5-4551-9EBF-E02465B8FDC4}" srcOrd="2" destOrd="0" parTransId="{80C65927-C368-455C-8A93-D9AE0D29B023}" sibTransId="{BCAC6BEA-E982-4254-BC4B-28C6B6700E34}"/>
    <dgm:cxn modelId="{B33137D5-C6E2-425A-A33D-AF7D0F570F9F}" srcId="{B9DD83F9-91C9-45E1-91F7-56FDB262159E}" destId="{6A52B16F-8BDD-4679-B783-38DCF03E9FB0}" srcOrd="1" destOrd="0" parTransId="{379D9B20-0282-45CF-A4CE-3CF32208C347}" sibTransId="{8FB44E6E-FC25-401F-BD54-3BCDDDE8BDB4}"/>
    <dgm:cxn modelId="{8A74AD9E-7EC2-4111-B1B4-85946B80F7EC}" type="presOf" srcId="{CD9FB453-5542-4F56-8C4C-73162E0533A0}" destId="{0D88BCBA-1F03-4B19-839F-8E812B9BCCDF}" srcOrd="0" destOrd="0" presId="urn:microsoft.com/office/officeart/2005/8/layout/pList2"/>
    <dgm:cxn modelId="{8C6F113C-87A0-4067-A3D4-03C9F1473407}" srcId="{B9DD83F9-91C9-45E1-91F7-56FDB262159E}" destId="{37E2BA46-3AB4-4265-A914-582355E0B162}" srcOrd="3" destOrd="0" parTransId="{7B4ED124-6952-4505-9F38-8A61E95D5C5F}" sibTransId="{713C49C7-4128-4BFB-9A67-D70F0C1B6FB1}"/>
    <dgm:cxn modelId="{F3364B9A-757D-494C-9D6B-F31099CCB9C4}" type="presOf" srcId="{8FB44E6E-FC25-401F-BD54-3BCDDDE8BDB4}" destId="{FD5A8EF4-DC16-4C8C-95C6-8020465DF837}" srcOrd="0" destOrd="0" presId="urn:microsoft.com/office/officeart/2005/8/layout/pList2"/>
    <dgm:cxn modelId="{9CBF3BD5-B2FC-4BBB-B8B5-DF9AAACF9DE1}" type="presOf" srcId="{BCAC6BEA-E982-4254-BC4B-28C6B6700E34}" destId="{5323B70D-436D-4EF3-B818-67C144D72790}" srcOrd="0" destOrd="0" presId="urn:microsoft.com/office/officeart/2005/8/layout/pList2"/>
    <dgm:cxn modelId="{46000CE6-6001-499E-90CF-610C02093BF2}" type="presParOf" srcId="{92C2CE89-9E33-49E8-9F2F-7C42ABE12314}" destId="{8274C5E7-F85A-4CA1-B27D-8E5AE54623AE}" srcOrd="0" destOrd="0" presId="urn:microsoft.com/office/officeart/2005/8/layout/pList2"/>
    <dgm:cxn modelId="{EC99DDA5-097F-45B7-BA7F-ACDE1494B63A}" type="presParOf" srcId="{92C2CE89-9E33-49E8-9F2F-7C42ABE12314}" destId="{64408BDC-4616-40F9-AF83-9DFDA1A65CDC}" srcOrd="1" destOrd="0" presId="urn:microsoft.com/office/officeart/2005/8/layout/pList2"/>
    <dgm:cxn modelId="{9DD6DD3E-F2E8-434C-961C-7264E221D661}" type="presParOf" srcId="{64408BDC-4616-40F9-AF83-9DFDA1A65CDC}" destId="{8DCA58EC-D88E-4C69-A1C5-05619CEA1FA7}" srcOrd="0" destOrd="0" presId="urn:microsoft.com/office/officeart/2005/8/layout/pList2"/>
    <dgm:cxn modelId="{0F7666B8-1F24-462B-B9C3-57285785807F}" type="presParOf" srcId="{8DCA58EC-D88E-4C69-A1C5-05619CEA1FA7}" destId="{0D88BCBA-1F03-4B19-839F-8E812B9BCCDF}" srcOrd="0" destOrd="0" presId="urn:microsoft.com/office/officeart/2005/8/layout/pList2"/>
    <dgm:cxn modelId="{8F44C8EE-56C9-4115-B8B1-B0AB77550247}" type="presParOf" srcId="{8DCA58EC-D88E-4C69-A1C5-05619CEA1FA7}" destId="{BA149C5F-7540-44F4-B5A7-AAC8486F6678}" srcOrd="1" destOrd="0" presId="urn:microsoft.com/office/officeart/2005/8/layout/pList2"/>
    <dgm:cxn modelId="{6D3012A1-3E43-4C1E-B4B6-8F5E2281A245}" type="presParOf" srcId="{8DCA58EC-D88E-4C69-A1C5-05619CEA1FA7}" destId="{3FA16894-0D0C-446C-8BA2-65B422A8782F}" srcOrd="2" destOrd="0" presId="urn:microsoft.com/office/officeart/2005/8/layout/pList2"/>
    <dgm:cxn modelId="{13778AD7-17E0-473E-8358-FB2B8F8FE452}" type="presParOf" srcId="{64408BDC-4616-40F9-AF83-9DFDA1A65CDC}" destId="{6A2892C0-64AE-4048-9378-E32CDD40944F}" srcOrd="1" destOrd="0" presId="urn:microsoft.com/office/officeart/2005/8/layout/pList2"/>
    <dgm:cxn modelId="{D797491B-E571-42A9-B316-EB838F0F74D4}" type="presParOf" srcId="{64408BDC-4616-40F9-AF83-9DFDA1A65CDC}" destId="{714CD9EC-6D7F-4537-A14F-0282E1DB00E6}" srcOrd="2" destOrd="0" presId="urn:microsoft.com/office/officeart/2005/8/layout/pList2"/>
    <dgm:cxn modelId="{8FFBC242-00BD-4169-B536-904329089410}" type="presParOf" srcId="{714CD9EC-6D7F-4537-A14F-0282E1DB00E6}" destId="{9602BD09-353F-45CF-8FD0-39617E5CC74F}" srcOrd="0" destOrd="0" presId="urn:microsoft.com/office/officeart/2005/8/layout/pList2"/>
    <dgm:cxn modelId="{C0E01C67-0099-464E-BEE9-AFC76BAB8E91}" type="presParOf" srcId="{714CD9EC-6D7F-4537-A14F-0282E1DB00E6}" destId="{2731F860-1BF6-4026-AA2C-2299F5F9E24B}" srcOrd="1" destOrd="0" presId="urn:microsoft.com/office/officeart/2005/8/layout/pList2"/>
    <dgm:cxn modelId="{EF030C17-4C88-4F45-8AE1-7C2176411286}" type="presParOf" srcId="{714CD9EC-6D7F-4537-A14F-0282E1DB00E6}" destId="{D70D2895-9AE6-44FA-86F1-0DF91729D01F}" srcOrd="2" destOrd="0" presId="urn:microsoft.com/office/officeart/2005/8/layout/pList2"/>
    <dgm:cxn modelId="{A8E04EA6-87EF-4CC8-8B9C-478996174D87}" type="presParOf" srcId="{64408BDC-4616-40F9-AF83-9DFDA1A65CDC}" destId="{FD5A8EF4-DC16-4C8C-95C6-8020465DF837}" srcOrd="3" destOrd="0" presId="urn:microsoft.com/office/officeart/2005/8/layout/pList2"/>
    <dgm:cxn modelId="{F867DF33-7009-4BBE-B56C-0B3518113676}" type="presParOf" srcId="{64408BDC-4616-40F9-AF83-9DFDA1A65CDC}" destId="{19B1EE0F-C50C-46C9-AFD2-EE800425C903}" srcOrd="4" destOrd="0" presId="urn:microsoft.com/office/officeart/2005/8/layout/pList2"/>
    <dgm:cxn modelId="{6D6AAC91-DD01-4328-85B1-98B7FA913700}" type="presParOf" srcId="{19B1EE0F-C50C-46C9-AFD2-EE800425C903}" destId="{74AEA294-67A7-47F4-961F-AE6F7395F66E}" srcOrd="0" destOrd="0" presId="urn:microsoft.com/office/officeart/2005/8/layout/pList2"/>
    <dgm:cxn modelId="{4C894420-3E6C-4E99-970C-C621ECA61E1A}" type="presParOf" srcId="{19B1EE0F-C50C-46C9-AFD2-EE800425C903}" destId="{CA582D8A-807E-48F8-9235-281F6D4CAFBC}" srcOrd="1" destOrd="0" presId="urn:microsoft.com/office/officeart/2005/8/layout/pList2"/>
    <dgm:cxn modelId="{152779F6-C3ED-4BAF-86DD-0DD295C97069}" type="presParOf" srcId="{19B1EE0F-C50C-46C9-AFD2-EE800425C903}" destId="{CC83BDC9-0410-4244-B185-324C794CA2AA}" srcOrd="2" destOrd="0" presId="urn:microsoft.com/office/officeart/2005/8/layout/pList2"/>
    <dgm:cxn modelId="{EB47C9F6-D5C5-4348-8C8C-31546109771A}" type="presParOf" srcId="{64408BDC-4616-40F9-AF83-9DFDA1A65CDC}" destId="{5323B70D-436D-4EF3-B818-67C144D72790}" srcOrd="5" destOrd="0" presId="urn:microsoft.com/office/officeart/2005/8/layout/pList2"/>
    <dgm:cxn modelId="{567D65C0-B223-4105-AEDB-A9B807E69C74}" type="presParOf" srcId="{64408BDC-4616-40F9-AF83-9DFDA1A65CDC}" destId="{97D51C7C-2E8E-4A63-AEA8-01FB8122A52C}" srcOrd="6" destOrd="0" presId="urn:microsoft.com/office/officeart/2005/8/layout/pList2"/>
    <dgm:cxn modelId="{A0559699-0648-40E5-A5EC-878D11BF2F4E}" type="presParOf" srcId="{97D51C7C-2E8E-4A63-AEA8-01FB8122A52C}" destId="{8257B433-550D-4530-8F8A-079A0CACB669}" srcOrd="0" destOrd="0" presId="urn:microsoft.com/office/officeart/2005/8/layout/pList2"/>
    <dgm:cxn modelId="{AAFC2036-9183-4674-AB93-6EA7F500632A}" type="presParOf" srcId="{97D51C7C-2E8E-4A63-AEA8-01FB8122A52C}" destId="{4DEB2E0B-180C-4394-8EC7-07E41FC39EA8}" srcOrd="1" destOrd="0" presId="urn:microsoft.com/office/officeart/2005/8/layout/pList2"/>
    <dgm:cxn modelId="{714F8402-71B6-4C3D-BC2E-1CD3902D861F}" type="presParOf" srcId="{97D51C7C-2E8E-4A63-AEA8-01FB8122A52C}" destId="{27F13207-2F07-43FD-B7DB-CA5B096B54C4}"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9DD83F9-91C9-45E1-91F7-56FDB262159E}" type="doc">
      <dgm:prSet loTypeId="urn:microsoft.com/office/officeart/2005/8/layout/pList2" loCatId="list" qsTypeId="urn:microsoft.com/office/officeart/2005/8/quickstyle/simple1" qsCatId="simple" csTypeId="urn:microsoft.com/office/officeart/2005/8/colors/colorful2" csCatId="colorful" phldr="1"/>
      <dgm:spPr/>
    </dgm:pt>
    <dgm:pt modelId="{CD9FB453-5542-4F56-8C4C-73162E0533A0}">
      <dgm:prSet phldrT="[Text]" custT="1"/>
      <dgm:spPr>
        <a:xfrm rot="10800000">
          <a:off x="241987" y="1371600"/>
          <a:ext cx="1746258" cy="1676400"/>
        </a:xfrm>
        <a:gradFill flip="none" rotWithShape="0">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path path="circle">
            <a:fillToRect l="100000" b="100000"/>
          </a:path>
          <a:tileRect t="-100000" r="-100000"/>
        </a:gradFill>
        <a:ln w="19050" cap="flat" cmpd="sng" algn="ctr">
          <a:solidFill>
            <a:sysClr val="window" lastClr="FFFFFF">
              <a:hueOff val="0"/>
              <a:satOff val="0"/>
              <a:lumOff val="0"/>
              <a:alphaOff val="0"/>
            </a:sysClr>
          </a:solidFill>
          <a:prstDash val="solid"/>
        </a:ln>
        <a:effectLst/>
      </dgm:spPr>
      <dgm:t>
        <a:bodyPr/>
        <a:lstStyle/>
        <a:p>
          <a:r>
            <a:rPr lang="es-PE" sz="2400" dirty="0" smtClean="0">
              <a:solidFill>
                <a:sysClr val="window" lastClr="FFFFFF"/>
              </a:solidFill>
              <a:latin typeface="Calibri"/>
              <a:ea typeface="+mn-ea"/>
              <a:cs typeface="+mn-cs"/>
            </a:rPr>
            <a:t>Establecer la política y objetivos de seguridad operacional</a:t>
          </a:r>
          <a:endParaRPr lang="en-US" sz="2400" dirty="0" smtClean="0">
            <a:solidFill>
              <a:sysClr val="window" lastClr="FFFFFF"/>
            </a:solidFill>
            <a:latin typeface="Calibri"/>
            <a:ea typeface="+mn-ea"/>
            <a:cs typeface="+mn-cs"/>
          </a:endParaRPr>
        </a:p>
      </dgm:t>
    </dgm:pt>
    <dgm:pt modelId="{0CC5BB66-85C9-4719-8A00-BDA72C66A331}" type="parTrans" cxnId="{F131C519-C758-46E8-9773-1784D62B2690}">
      <dgm:prSet/>
      <dgm:spPr/>
      <dgm:t>
        <a:bodyPr/>
        <a:lstStyle/>
        <a:p>
          <a:endParaRPr lang="es-PE"/>
        </a:p>
      </dgm:t>
    </dgm:pt>
    <dgm:pt modelId="{33C1E18E-02F4-4D99-85BC-656FBD2C4CBC}" type="sibTrans" cxnId="{F131C519-C758-46E8-9773-1784D62B2690}">
      <dgm:prSet/>
      <dgm:spPr/>
      <dgm:t>
        <a:bodyPr/>
        <a:lstStyle/>
        <a:p>
          <a:endParaRPr lang="es-PE"/>
        </a:p>
      </dgm:t>
    </dgm:pt>
    <dgm:pt modelId="{6A52B16F-8BDD-4679-B783-38DCF03E9FB0}">
      <dgm:prSet phldrT="[Text]" custT="1"/>
      <dgm:spPr>
        <a:xfrm rot="10800000">
          <a:off x="2162872" y="1371600"/>
          <a:ext cx="1746258" cy="1676400"/>
        </a:xfrm>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path path="circle">
            <a:fillToRect l="100000" b="100000"/>
          </a:path>
          <a:tileRect t="-100000" r="-100000"/>
        </a:gradFill>
        <a:ln w="19050" cap="flat" cmpd="sng" algn="ctr">
          <a:solidFill>
            <a:sysClr val="window" lastClr="FFFFFF">
              <a:hueOff val="0"/>
              <a:satOff val="0"/>
              <a:lumOff val="0"/>
              <a:alphaOff val="0"/>
            </a:sysClr>
          </a:solidFill>
          <a:prstDash val="solid"/>
        </a:ln>
        <a:effectLst/>
      </dgm:spPr>
      <dgm:t>
        <a:bodyPr/>
        <a:lstStyle/>
        <a:p>
          <a:r>
            <a:rPr lang="es-PE" sz="2400" dirty="0" smtClean="0">
              <a:solidFill>
                <a:sysClr val="window" lastClr="FFFFFF"/>
              </a:solidFill>
              <a:latin typeface="Calibri"/>
              <a:ea typeface="+mn-ea"/>
              <a:cs typeface="+mn-cs"/>
            </a:rPr>
            <a:t>Definir responsabilidades en SMS en los niveles organizacionales</a:t>
          </a:r>
          <a:endParaRPr lang="en-US" sz="2400" dirty="0" smtClean="0">
            <a:solidFill>
              <a:sysClr val="window" lastClr="FFFFFF"/>
            </a:solidFill>
            <a:latin typeface="Calibri"/>
            <a:ea typeface="+mn-ea"/>
            <a:cs typeface="+mn-cs"/>
          </a:endParaRPr>
        </a:p>
      </dgm:t>
    </dgm:pt>
    <dgm:pt modelId="{379D9B20-0282-45CF-A4CE-3CF32208C347}" type="parTrans" cxnId="{B33137D5-C6E2-425A-A33D-AF7D0F570F9F}">
      <dgm:prSet/>
      <dgm:spPr/>
      <dgm:t>
        <a:bodyPr/>
        <a:lstStyle/>
        <a:p>
          <a:endParaRPr lang="es-PE"/>
        </a:p>
      </dgm:t>
    </dgm:pt>
    <dgm:pt modelId="{8FB44E6E-FC25-401F-BD54-3BCDDDE8BDB4}" type="sibTrans" cxnId="{B33137D5-C6E2-425A-A33D-AF7D0F570F9F}">
      <dgm:prSet/>
      <dgm:spPr/>
      <dgm:t>
        <a:bodyPr/>
        <a:lstStyle/>
        <a:p>
          <a:endParaRPr lang="es-PE"/>
        </a:p>
      </dgm:t>
    </dgm:pt>
    <dgm:pt modelId="{FC84DBBB-97E5-4551-9EBF-E02465B8FDC4}">
      <dgm:prSet phldrT="[Text]" custT="1"/>
      <dgm:spPr>
        <a:xfrm rot="10800000">
          <a:off x="4083756" y="1371600"/>
          <a:ext cx="1746258" cy="1676400"/>
        </a:xfrm>
        <a:gradFill flip="none" rotWithShape="0">
          <a:gsLst>
            <a:gs pos="0">
              <a:srgbClr val="0070C0">
                <a:shade val="30000"/>
                <a:satMod val="115000"/>
              </a:srgbClr>
            </a:gs>
            <a:gs pos="50000">
              <a:srgbClr val="0070C0">
                <a:shade val="67500"/>
                <a:satMod val="115000"/>
              </a:srgbClr>
            </a:gs>
            <a:gs pos="100000">
              <a:srgbClr val="0070C0">
                <a:shade val="100000"/>
                <a:satMod val="115000"/>
              </a:srgbClr>
            </a:gs>
          </a:gsLst>
          <a:path path="circle">
            <a:fillToRect l="100000" b="100000"/>
          </a:path>
          <a:tileRect t="-100000" r="-100000"/>
        </a:gradFill>
        <a:ln w="19050" cap="flat" cmpd="sng" algn="ctr">
          <a:solidFill>
            <a:sysClr val="window" lastClr="FFFFFF">
              <a:hueOff val="0"/>
              <a:satOff val="0"/>
              <a:lumOff val="0"/>
              <a:alphaOff val="0"/>
            </a:sysClr>
          </a:solidFill>
          <a:prstDash val="solid"/>
        </a:ln>
        <a:effectLst/>
      </dgm:spPr>
      <dgm:t>
        <a:bodyPr/>
        <a:lstStyle/>
        <a:p>
          <a:r>
            <a:rPr lang="es-PE" sz="2200" dirty="0" smtClean="0">
              <a:solidFill>
                <a:sysClr val="window" lastClr="FFFFFF"/>
              </a:solidFill>
              <a:latin typeface="Calibri"/>
              <a:ea typeface="+mn-ea"/>
              <a:cs typeface="+mn-cs"/>
            </a:rPr>
            <a:t>Establecer un mecanismo/comité de coordinación de SMS, si corresponde</a:t>
          </a:r>
          <a:endParaRPr lang="en-US" sz="2200" dirty="0" smtClean="0">
            <a:solidFill>
              <a:sysClr val="window" lastClr="FFFFFF"/>
            </a:solidFill>
            <a:latin typeface="Calibri"/>
            <a:ea typeface="+mn-ea"/>
            <a:cs typeface="+mn-cs"/>
          </a:endParaRPr>
        </a:p>
      </dgm:t>
    </dgm:pt>
    <dgm:pt modelId="{80C65927-C368-455C-8A93-D9AE0D29B023}" type="parTrans" cxnId="{49328576-F0FB-4ABE-8BA0-06D65F93BE22}">
      <dgm:prSet/>
      <dgm:spPr/>
      <dgm:t>
        <a:bodyPr/>
        <a:lstStyle/>
        <a:p>
          <a:endParaRPr lang="es-PE"/>
        </a:p>
      </dgm:t>
    </dgm:pt>
    <dgm:pt modelId="{BCAC6BEA-E982-4254-BC4B-28C6B6700E34}" type="sibTrans" cxnId="{49328576-F0FB-4ABE-8BA0-06D65F93BE22}">
      <dgm:prSet/>
      <dgm:spPr/>
      <dgm:t>
        <a:bodyPr/>
        <a:lstStyle/>
        <a:p>
          <a:endParaRPr lang="es-PE"/>
        </a:p>
      </dgm:t>
    </dgm:pt>
    <dgm:pt modelId="{92C2CE89-9E33-49E8-9F2F-7C42ABE12314}" type="pres">
      <dgm:prSet presAssocID="{B9DD83F9-91C9-45E1-91F7-56FDB262159E}" presName="Name0" presStyleCnt="0">
        <dgm:presLayoutVars>
          <dgm:dir/>
          <dgm:resizeHandles val="exact"/>
        </dgm:presLayoutVars>
      </dgm:prSet>
      <dgm:spPr/>
    </dgm:pt>
    <dgm:pt modelId="{8274C5E7-F85A-4CA1-B27D-8E5AE54623AE}" type="pres">
      <dgm:prSet presAssocID="{B9DD83F9-91C9-45E1-91F7-56FDB262159E}" presName="bkgdShp" presStyleLbl="alignAccFollowNode1" presStyleIdx="0" presStyleCnt="1" custLinFactNeighborX="-4269" custLinFactNeighborY="-3154"/>
      <dgm:spPr>
        <a:xfrm>
          <a:off x="0" y="0"/>
          <a:ext cx="7992888" cy="1371600"/>
        </a:xfrm>
        <a:prstGeom prst="roundRect">
          <a:avLst>
            <a:gd name="adj" fmla="val 10000"/>
          </a:avLst>
        </a:prstGeom>
        <a:gradFill flip="none" rotWithShape="0">
          <a:gsLst>
            <a:gs pos="0">
              <a:schemeClr val="accent4">
                <a:shade val="30000"/>
                <a:satMod val="115000"/>
              </a:schemeClr>
            </a:gs>
            <a:gs pos="50000">
              <a:schemeClr val="accent4">
                <a:shade val="67500"/>
                <a:satMod val="115000"/>
              </a:schemeClr>
            </a:gs>
            <a:gs pos="100000">
              <a:schemeClr val="accent4">
                <a:shade val="100000"/>
                <a:satMod val="115000"/>
              </a:schemeClr>
            </a:gs>
          </a:gsLst>
          <a:path path="circle">
            <a:fillToRect l="100000" b="100000"/>
          </a:path>
          <a:tileRect t="-100000" r="-100000"/>
        </a:gradFill>
        <a:ln w="19050" cap="flat" cmpd="sng" algn="ctr">
          <a:solidFill>
            <a:srgbClr val="AFCAC4">
              <a:tint val="40000"/>
              <a:alpha val="90000"/>
              <a:hueOff val="0"/>
              <a:satOff val="0"/>
              <a:lumOff val="0"/>
              <a:alphaOff val="0"/>
            </a:srgbClr>
          </a:solidFill>
          <a:prstDash val="solid"/>
        </a:ln>
        <a:effectLst/>
      </dgm:spPr>
      <dgm:t>
        <a:bodyPr/>
        <a:lstStyle/>
        <a:p>
          <a:endParaRPr lang="en-US"/>
        </a:p>
      </dgm:t>
    </dgm:pt>
    <dgm:pt modelId="{64408BDC-4616-40F9-AF83-9DFDA1A65CDC}" type="pres">
      <dgm:prSet presAssocID="{B9DD83F9-91C9-45E1-91F7-56FDB262159E}" presName="linComp" presStyleCnt="0"/>
      <dgm:spPr/>
    </dgm:pt>
    <dgm:pt modelId="{8DCA58EC-D88E-4C69-A1C5-05619CEA1FA7}" type="pres">
      <dgm:prSet presAssocID="{CD9FB453-5542-4F56-8C4C-73162E0533A0}" presName="compNode" presStyleCnt="0"/>
      <dgm:spPr/>
    </dgm:pt>
    <dgm:pt modelId="{0D88BCBA-1F03-4B19-839F-8E812B9BCCDF}" type="pres">
      <dgm:prSet presAssocID="{CD9FB453-5542-4F56-8C4C-73162E0533A0}" presName="node" presStyleLbl="node1" presStyleIdx="0" presStyleCnt="3">
        <dgm:presLayoutVars>
          <dgm:bulletEnabled val="1"/>
        </dgm:presLayoutVars>
      </dgm:prSet>
      <dgm:spPr>
        <a:prstGeom prst="round2SameRect">
          <a:avLst>
            <a:gd name="adj1" fmla="val 10500"/>
            <a:gd name="adj2" fmla="val 0"/>
          </a:avLst>
        </a:prstGeom>
      </dgm:spPr>
      <dgm:t>
        <a:bodyPr/>
        <a:lstStyle/>
        <a:p>
          <a:endParaRPr lang="es-PE"/>
        </a:p>
      </dgm:t>
    </dgm:pt>
    <dgm:pt modelId="{BA149C5F-7540-44F4-B5A7-AAC8486F6678}" type="pres">
      <dgm:prSet presAssocID="{CD9FB453-5542-4F56-8C4C-73162E0533A0}" presName="invisiNode" presStyleLbl="node1" presStyleIdx="0" presStyleCnt="3"/>
      <dgm:spPr/>
    </dgm:pt>
    <dgm:pt modelId="{3FA16894-0D0C-446C-8BA2-65B422A8782F}" type="pres">
      <dgm:prSet presAssocID="{CD9FB453-5542-4F56-8C4C-73162E0533A0}" presName="imagNode" presStyleLbl="fgImgPlace1" presStyleIdx="0" presStyleCnt="3"/>
      <dgm:spPr>
        <a:xfrm>
          <a:off x="241987" y="182879"/>
          <a:ext cx="1746258" cy="100584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55000" b="-55000"/>
          </a:stretch>
        </a:blipFill>
        <a:ln w="19050" cap="flat" cmpd="sng" algn="ctr">
          <a:solidFill>
            <a:sysClr val="window" lastClr="FFFFFF">
              <a:hueOff val="0"/>
              <a:satOff val="0"/>
              <a:lumOff val="0"/>
              <a:alphaOff val="0"/>
            </a:sysClr>
          </a:solidFill>
          <a:prstDash val="solid"/>
        </a:ln>
        <a:effectLst/>
      </dgm:spPr>
    </dgm:pt>
    <dgm:pt modelId="{6A2892C0-64AE-4048-9378-E32CDD40944F}" type="pres">
      <dgm:prSet presAssocID="{33C1E18E-02F4-4D99-85BC-656FBD2C4CBC}" presName="sibTrans" presStyleLbl="sibTrans2D1" presStyleIdx="0" presStyleCnt="0"/>
      <dgm:spPr/>
      <dgm:t>
        <a:bodyPr/>
        <a:lstStyle/>
        <a:p>
          <a:endParaRPr lang="es-PE"/>
        </a:p>
      </dgm:t>
    </dgm:pt>
    <dgm:pt modelId="{714CD9EC-6D7F-4537-A14F-0282E1DB00E6}" type="pres">
      <dgm:prSet presAssocID="{6A52B16F-8BDD-4679-B783-38DCF03E9FB0}" presName="compNode" presStyleCnt="0"/>
      <dgm:spPr/>
    </dgm:pt>
    <dgm:pt modelId="{9602BD09-353F-45CF-8FD0-39617E5CC74F}" type="pres">
      <dgm:prSet presAssocID="{6A52B16F-8BDD-4679-B783-38DCF03E9FB0}" presName="node" presStyleLbl="node1" presStyleIdx="1" presStyleCnt="3">
        <dgm:presLayoutVars>
          <dgm:bulletEnabled val="1"/>
        </dgm:presLayoutVars>
      </dgm:prSet>
      <dgm:spPr>
        <a:prstGeom prst="round2SameRect">
          <a:avLst>
            <a:gd name="adj1" fmla="val 10500"/>
            <a:gd name="adj2" fmla="val 0"/>
          </a:avLst>
        </a:prstGeom>
      </dgm:spPr>
      <dgm:t>
        <a:bodyPr/>
        <a:lstStyle/>
        <a:p>
          <a:endParaRPr lang="es-PE"/>
        </a:p>
      </dgm:t>
    </dgm:pt>
    <dgm:pt modelId="{2731F860-1BF6-4026-AA2C-2299F5F9E24B}" type="pres">
      <dgm:prSet presAssocID="{6A52B16F-8BDD-4679-B783-38DCF03E9FB0}" presName="invisiNode" presStyleLbl="node1" presStyleIdx="1" presStyleCnt="3"/>
      <dgm:spPr/>
    </dgm:pt>
    <dgm:pt modelId="{D70D2895-9AE6-44FA-86F1-0DF91729D01F}" type="pres">
      <dgm:prSet presAssocID="{6A52B16F-8BDD-4679-B783-38DCF03E9FB0}" presName="imagNode" presStyleLbl="fgImgPlace1" presStyleIdx="1" presStyleCnt="3"/>
      <dgm:spPr>
        <a:xfrm>
          <a:off x="2162872" y="182879"/>
          <a:ext cx="1746258" cy="1005840"/>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4000" b="-4000"/>
          </a:stretch>
        </a:blipFill>
        <a:ln w="19050" cap="flat" cmpd="sng" algn="ctr">
          <a:solidFill>
            <a:sysClr val="window" lastClr="FFFFFF">
              <a:hueOff val="0"/>
              <a:satOff val="0"/>
              <a:lumOff val="0"/>
              <a:alphaOff val="0"/>
            </a:sysClr>
          </a:solidFill>
          <a:prstDash val="solid"/>
        </a:ln>
        <a:effectLst/>
      </dgm:spPr>
    </dgm:pt>
    <dgm:pt modelId="{FD5A8EF4-DC16-4C8C-95C6-8020465DF837}" type="pres">
      <dgm:prSet presAssocID="{8FB44E6E-FC25-401F-BD54-3BCDDDE8BDB4}" presName="sibTrans" presStyleLbl="sibTrans2D1" presStyleIdx="0" presStyleCnt="0"/>
      <dgm:spPr/>
      <dgm:t>
        <a:bodyPr/>
        <a:lstStyle/>
        <a:p>
          <a:endParaRPr lang="es-PE"/>
        </a:p>
      </dgm:t>
    </dgm:pt>
    <dgm:pt modelId="{19B1EE0F-C50C-46C9-AFD2-EE800425C903}" type="pres">
      <dgm:prSet presAssocID="{FC84DBBB-97E5-4551-9EBF-E02465B8FDC4}" presName="compNode" presStyleCnt="0"/>
      <dgm:spPr/>
    </dgm:pt>
    <dgm:pt modelId="{74AEA294-67A7-47F4-961F-AE6F7395F66E}" type="pres">
      <dgm:prSet presAssocID="{FC84DBBB-97E5-4551-9EBF-E02465B8FDC4}" presName="node" presStyleLbl="node1" presStyleIdx="2" presStyleCnt="3">
        <dgm:presLayoutVars>
          <dgm:bulletEnabled val="1"/>
        </dgm:presLayoutVars>
      </dgm:prSet>
      <dgm:spPr>
        <a:prstGeom prst="round2SameRect">
          <a:avLst>
            <a:gd name="adj1" fmla="val 10500"/>
            <a:gd name="adj2" fmla="val 0"/>
          </a:avLst>
        </a:prstGeom>
      </dgm:spPr>
      <dgm:t>
        <a:bodyPr/>
        <a:lstStyle/>
        <a:p>
          <a:endParaRPr lang="es-PE"/>
        </a:p>
      </dgm:t>
    </dgm:pt>
    <dgm:pt modelId="{CA582D8A-807E-48F8-9235-281F6D4CAFBC}" type="pres">
      <dgm:prSet presAssocID="{FC84DBBB-97E5-4551-9EBF-E02465B8FDC4}" presName="invisiNode" presStyleLbl="node1" presStyleIdx="2" presStyleCnt="3"/>
      <dgm:spPr/>
    </dgm:pt>
    <dgm:pt modelId="{CC83BDC9-0410-4244-B185-324C794CA2AA}" type="pres">
      <dgm:prSet presAssocID="{FC84DBBB-97E5-4551-9EBF-E02465B8FDC4}" presName="imagNode" presStyleLbl="fgImgPlace1" presStyleIdx="2" presStyleCnt="3"/>
      <dgm:spPr>
        <a:xfrm>
          <a:off x="4083756" y="182879"/>
          <a:ext cx="1746258" cy="100584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55000" b="-55000"/>
          </a:stretch>
        </a:blipFill>
        <a:ln w="19050" cap="flat" cmpd="sng" algn="ctr">
          <a:solidFill>
            <a:sysClr val="window" lastClr="FFFFFF">
              <a:hueOff val="0"/>
              <a:satOff val="0"/>
              <a:lumOff val="0"/>
              <a:alphaOff val="0"/>
            </a:sysClr>
          </a:solidFill>
          <a:prstDash val="solid"/>
        </a:ln>
        <a:effectLst/>
      </dgm:spPr>
    </dgm:pt>
  </dgm:ptLst>
  <dgm:cxnLst>
    <dgm:cxn modelId="{F131C519-C758-46E8-9773-1784D62B2690}" srcId="{B9DD83F9-91C9-45E1-91F7-56FDB262159E}" destId="{CD9FB453-5542-4F56-8C4C-73162E0533A0}" srcOrd="0" destOrd="0" parTransId="{0CC5BB66-85C9-4719-8A00-BDA72C66A331}" sibTransId="{33C1E18E-02F4-4D99-85BC-656FBD2C4CBC}"/>
    <dgm:cxn modelId="{4391754B-677B-4AA0-A75D-1ED4ADB92653}" type="presOf" srcId="{FC84DBBB-97E5-4551-9EBF-E02465B8FDC4}" destId="{74AEA294-67A7-47F4-961F-AE6F7395F66E}" srcOrd="0" destOrd="0" presId="urn:microsoft.com/office/officeart/2005/8/layout/pList2"/>
    <dgm:cxn modelId="{8A58437F-EBBC-4B9A-B541-320BD9F88077}" type="presOf" srcId="{33C1E18E-02F4-4D99-85BC-656FBD2C4CBC}" destId="{6A2892C0-64AE-4048-9378-E32CDD40944F}" srcOrd="0" destOrd="0" presId="urn:microsoft.com/office/officeart/2005/8/layout/pList2"/>
    <dgm:cxn modelId="{26145110-9966-49B1-AE6D-AFD15A7738F2}" type="presOf" srcId="{6A52B16F-8BDD-4679-B783-38DCF03E9FB0}" destId="{9602BD09-353F-45CF-8FD0-39617E5CC74F}" srcOrd="0" destOrd="0" presId="urn:microsoft.com/office/officeart/2005/8/layout/pList2"/>
    <dgm:cxn modelId="{54543146-AB48-4A44-9E69-5C27A16C3990}" type="presOf" srcId="{B9DD83F9-91C9-45E1-91F7-56FDB262159E}" destId="{92C2CE89-9E33-49E8-9F2F-7C42ABE12314}" srcOrd="0" destOrd="0" presId="urn:microsoft.com/office/officeart/2005/8/layout/pList2"/>
    <dgm:cxn modelId="{49328576-F0FB-4ABE-8BA0-06D65F93BE22}" srcId="{B9DD83F9-91C9-45E1-91F7-56FDB262159E}" destId="{FC84DBBB-97E5-4551-9EBF-E02465B8FDC4}" srcOrd="2" destOrd="0" parTransId="{80C65927-C368-455C-8A93-D9AE0D29B023}" sibTransId="{BCAC6BEA-E982-4254-BC4B-28C6B6700E34}"/>
    <dgm:cxn modelId="{B33137D5-C6E2-425A-A33D-AF7D0F570F9F}" srcId="{B9DD83F9-91C9-45E1-91F7-56FDB262159E}" destId="{6A52B16F-8BDD-4679-B783-38DCF03E9FB0}" srcOrd="1" destOrd="0" parTransId="{379D9B20-0282-45CF-A4CE-3CF32208C347}" sibTransId="{8FB44E6E-FC25-401F-BD54-3BCDDDE8BDB4}"/>
    <dgm:cxn modelId="{8A74AD9E-7EC2-4111-B1B4-85946B80F7EC}" type="presOf" srcId="{CD9FB453-5542-4F56-8C4C-73162E0533A0}" destId="{0D88BCBA-1F03-4B19-839F-8E812B9BCCDF}" srcOrd="0" destOrd="0" presId="urn:microsoft.com/office/officeart/2005/8/layout/pList2"/>
    <dgm:cxn modelId="{F3364B9A-757D-494C-9D6B-F31099CCB9C4}" type="presOf" srcId="{8FB44E6E-FC25-401F-BD54-3BCDDDE8BDB4}" destId="{FD5A8EF4-DC16-4C8C-95C6-8020465DF837}" srcOrd="0" destOrd="0" presId="urn:microsoft.com/office/officeart/2005/8/layout/pList2"/>
    <dgm:cxn modelId="{46000CE6-6001-499E-90CF-610C02093BF2}" type="presParOf" srcId="{92C2CE89-9E33-49E8-9F2F-7C42ABE12314}" destId="{8274C5E7-F85A-4CA1-B27D-8E5AE54623AE}" srcOrd="0" destOrd="0" presId="urn:microsoft.com/office/officeart/2005/8/layout/pList2"/>
    <dgm:cxn modelId="{EC99DDA5-097F-45B7-BA7F-ACDE1494B63A}" type="presParOf" srcId="{92C2CE89-9E33-49E8-9F2F-7C42ABE12314}" destId="{64408BDC-4616-40F9-AF83-9DFDA1A65CDC}" srcOrd="1" destOrd="0" presId="urn:microsoft.com/office/officeart/2005/8/layout/pList2"/>
    <dgm:cxn modelId="{9DD6DD3E-F2E8-434C-961C-7264E221D661}" type="presParOf" srcId="{64408BDC-4616-40F9-AF83-9DFDA1A65CDC}" destId="{8DCA58EC-D88E-4C69-A1C5-05619CEA1FA7}" srcOrd="0" destOrd="0" presId="urn:microsoft.com/office/officeart/2005/8/layout/pList2"/>
    <dgm:cxn modelId="{0F7666B8-1F24-462B-B9C3-57285785807F}" type="presParOf" srcId="{8DCA58EC-D88E-4C69-A1C5-05619CEA1FA7}" destId="{0D88BCBA-1F03-4B19-839F-8E812B9BCCDF}" srcOrd="0" destOrd="0" presId="urn:microsoft.com/office/officeart/2005/8/layout/pList2"/>
    <dgm:cxn modelId="{8F44C8EE-56C9-4115-B8B1-B0AB77550247}" type="presParOf" srcId="{8DCA58EC-D88E-4C69-A1C5-05619CEA1FA7}" destId="{BA149C5F-7540-44F4-B5A7-AAC8486F6678}" srcOrd="1" destOrd="0" presId="urn:microsoft.com/office/officeart/2005/8/layout/pList2"/>
    <dgm:cxn modelId="{6D3012A1-3E43-4C1E-B4B6-8F5E2281A245}" type="presParOf" srcId="{8DCA58EC-D88E-4C69-A1C5-05619CEA1FA7}" destId="{3FA16894-0D0C-446C-8BA2-65B422A8782F}" srcOrd="2" destOrd="0" presId="urn:microsoft.com/office/officeart/2005/8/layout/pList2"/>
    <dgm:cxn modelId="{13778AD7-17E0-473E-8358-FB2B8F8FE452}" type="presParOf" srcId="{64408BDC-4616-40F9-AF83-9DFDA1A65CDC}" destId="{6A2892C0-64AE-4048-9378-E32CDD40944F}" srcOrd="1" destOrd="0" presId="urn:microsoft.com/office/officeart/2005/8/layout/pList2"/>
    <dgm:cxn modelId="{D797491B-E571-42A9-B316-EB838F0F74D4}" type="presParOf" srcId="{64408BDC-4616-40F9-AF83-9DFDA1A65CDC}" destId="{714CD9EC-6D7F-4537-A14F-0282E1DB00E6}" srcOrd="2" destOrd="0" presId="urn:microsoft.com/office/officeart/2005/8/layout/pList2"/>
    <dgm:cxn modelId="{8FFBC242-00BD-4169-B536-904329089410}" type="presParOf" srcId="{714CD9EC-6D7F-4537-A14F-0282E1DB00E6}" destId="{9602BD09-353F-45CF-8FD0-39617E5CC74F}" srcOrd="0" destOrd="0" presId="urn:microsoft.com/office/officeart/2005/8/layout/pList2"/>
    <dgm:cxn modelId="{C0E01C67-0099-464E-BEE9-AFC76BAB8E91}" type="presParOf" srcId="{714CD9EC-6D7F-4537-A14F-0282E1DB00E6}" destId="{2731F860-1BF6-4026-AA2C-2299F5F9E24B}" srcOrd="1" destOrd="0" presId="urn:microsoft.com/office/officeart/2005/8/layout/pList2"/>
    <dgm:cxn modelId="{EF030C17-4C88-4F45-8AE1-7C2176411286}" type="presParOf" srcId="{714CD9EC-6D7F-4537-A14F-0282E1DB00E6}" destId="{D70D2895-9AE6-44FA-86F1-0DF91729D01F}" srcOrd="2" destOrd="0" presId="urn:microsoft.com/office/officeart/2005/8/layout/pList2"/>
    <dgm:cxn modelId="{A8E04EA6-87EF-4CC8-8B9C-478996174D87}" type="presParOf" srcId="{64408BDC-4616-40F9-AF83-9DFDA1A65CDC}" destId="{FD5A8EF4-DC16-4C8C-95C6-8020465DF837}" srcOrd="3" destOrd="0" presId="urn:microsoft.com/office/officeart/2005/8/layout/pList2"/>
    <dgm:cxn modelId="{F867DF33-7009-4BBE-B56C-0B3518113676}" type="presParOf" srcId="{64408BDC-4616-40F9-AF83-9DFDA1A65CDC}" destId="{19B1EE0F-C50C-46C9-AFD2-EE800425C903}" srcOrd="4" destOrd="0" presId="urn:microsoft.com/office/officeart/2005/8/layout/pList2"/>
    <dgm:cxn modelId="{6D6AAC91-DD01-4328-85B1-98B7FA913700}" type="presParOf" srcId="{19B1EE0F-C50C-46C9-AFD2-EE800425C903}" destId="{74AEA294-67A7-47F4-961F-AE6F7395F66E}" srcOrd="0" destOrd="0" presId="urn:microsoft.com/office/officeart/2005/8/layout/pList2"/>
    <dgm:cxn modelId="{4C894420-3E6C-4E99-970C-C621ECA61E1A}" type="presParOf" srcId="{19B1EE0F-C50C-46C9-AFD2-EE800425C903}" destId="{CA582D8A-807E-48F8-9235-281F6D4CAFBC}" srcOrd="1" destOrd="0" presId="urn:microsoft.com/office/officeart/2005/8/layout/pList2"/>
    <dgm:cxn modelId="{152779F6-C3ED-4BAF-86DD-0DD295C97069}" type="presParOf" srcId="{19B1EE0F-C50C-46C9-AFD2-EE800425C903}" destId="{CC83BDC9-0410-4244-B185-324C794CA2AA}"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9DD83F9-91C9-45E1-91F7-56FDB262159E}" type="doc">
      <dgm:prSet loTypeId="urn:microsoft.com/office/officeart/2005/8/layout/pList2" loCatId="list" qsTypeId="urn:microsoft.com/office/officeart/2005/8/quickstyle/simple1" qsCatId="simple" csTypeId="urn:microsoft.com/office/officeart/2005/8/colors/colorful2" csCatId="colorful" phldr="1"/>
      <dgm:spPr/>
    </dgm:pt>
    <dgm:pt modelId="{CD9FB453-5542-4F56-8C4C-73162E0533A0}">
      <dgm:prSet phldrT="[Text]" custT="1"/>
      <dgm:spPr>
        <a:xfrm rot="10800000">
          <a:off x="241987" y="1371600"/>
          <a:ext cx="1746258" cy="1676400"/>
        </a:xfrm>
        <a:gradFill flip="none" rotWithShape="0">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100000" b="100000"/>
          </a:path>
          <a:tileRect t="-100000" r="-100000"/>
        </a:gradFill>
        <a:ln w="19050" cap="flat" cmpd="sng" algn="ctr">
          <a:solidFill>
            <a:sysClr val="window" lastClr="FFFFFF">
              <a:hueOff val="0"/>
              <a:satOff val="0"/>
              <a:lumOff val="0"/>
              <a:alphaOff val="0"/>
            </a:sysClr>
          </a:solidFill>
          <a:prstDash val="solid"/>
        </a:ln>
        <a:effectLst/>
      </dgm:spPr>
      <dgm:t>
        <a:bodyPr/>
        <a:lstStyle/>
        <a:p>
          <a:r>
            <a:rPr lang="es-PE" sz="2400" dirty="0" smtClean="0">
              <a:solidFill>
                <a:sysClr val="window" lastClr="FFFFFF"/>
              </a:solidFill>
              <a:latin typeface="Calibri"/>
              <a:ea typeface="+mn-ea"/>
              <a:cs typeface="+mn-cs"/>
            </a:rPr>
            <a:t>Establecer el grupo de acción de seguridad operacional (SAG) por departamentos, si corresponde </a:t>
          </a:r>
          <a:endParaRPr lang="en-US" sz="2400" dirty="0" smtClean="0">
            <a:solidFill>
              <a:sysClr val="window" lastClr="FFFFFF"/>
            </a:solidFill>
            <a:latin typeface="Calibri"/>
            <a:ea typeface="+mn-ea"/>
            <a:cs typeface="+mn-cs"/>
          </a:endParaRPr>
        </a:p>
        <a:p>
          <a:endParaRPr lang="en-US" sz="2400" dirty="0" smtClean="0">
            <a:solidFill>
              <a:sysClr val="window" lastClr="FFFFFF"/>
            </a:solidFill>
            <a:latin typeface="Calibri"/>
            <a:ea typeface="+mn-ea"/>
            <a:cs typeface="+mn-cs"/>
          </a:endParaRPr>
        </a:p>
      </dgm:t>
    </dgm:pt>
    <dgm:pt modelId="{0CC5BB66-85C9-4719-8A00-BDA72C66A331}" type="parTrans" cxnId="{F131C519-C758-46E8-9773-1784D62B2690}">
      <dgm:prSet/>
      <dgm:spPr/>
      <dgm:t>
        <a:bodyPr/>
        <a:lstStyle/>
        <a:p>
          <a:endParaRPr lang="es-PE"/>
        </a:p>
      </dgm:t>
    </dgm:pt>
    <dgm:pt modelId="{33C1E18E-02F4-4D99-85BC-656FBD2C4CBC}" type="sibTrans" cxnId="{F131C519-C758-46E8-9773-1784D62B2690}">
      <dgm:prSet/>
      <dgm:spPr/>
      <dgm:t>
        <a:bodyPr/>
        <a:lstStyle/>
        <a:p>
          <a:endParaRPr lang="es-PE"/>
        </a:p>
      </dgm:t>
    </dgm:pt>
    <dgm:pt modelId="{6A52B16F-8BDD-4679-B783-38DCF03E9FB0}">
      <dgm:prSet phldrT="[Text]" custT="1"/>
      <dgm:spPr>
        <a:xfrm rot="10800000">
          <a:off x="2162872" y="1371600"/>
          <a:ext cx="1746258" cy="1676400"/>
        </a:xfrm>
        <a:gradFill flip="none" rotWithShape="0">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path path="circle">
            <a:fillToRect l="100000" b="100000"/>
          </a:path>
          <a:tileRect t="-100000" r="-100000"/>
        </a:gradFill>
        <a:ln w="19050" cap="flat" cmpd="sng" algn="ctr">
          <a:solidFill>
            <a:sysClr val="window" lastClr="FFFFFF">
              <a:hueOff val="0"/>
              <a:satOff val="0"/>
              <a:lumOff val="0"/>
              <a:alphaOff val="0"/>
            </a:sysClr>
          </a:solidFill>
          <a:prstDash val="solid"/>
        </a:ln>
        <a:effectLst/>
      </dgm:spPr>
      <dgm:t>
        <a:bodyPr/>
        <a:lstStyle/>
        <a:p>
          <a:r>
            <a:rPr lang="es-PE" sz="2400" dirty="0" smtClean="0">
              <a:solidFill>
                <a:sysClr val="window" lastClr="FFFFFF"/>
              </a:solidFill>
              <a:latin typeface="Calibri"/>
              <a:ea typeface="+mn-ea"/>
              <a:cs typeface="+mn-cs"/>
            </a:rPr>
            <a:t>Establecer un plan de respuesta ante emergencias</a:t>
          </a:r>
          <a:endParaRPr lang="en-US" sz="2400" dirty="0" smtClean="0">
            <a:solidFill>
              <a:sysClr val="window" lastClr="FFFFFF"/>
            </a:solidFill>
            <a:latin typeface="Calibri"/>
            <a:ea typeface="+mn-ea"/>
            <a:cs typeface="+mn-cs"/>
          </a:endParaRPr>
        </a:p>
        <a:p>
          <a:endParaRPr lang="en-US" sz="2400" dirty="0" smtClean="0">
            <a:solidFill>
              <a:sysClr val="window" lastClr="FFFFFF"/>
            </a:solidFill>
            <a:latin typeface="Calibri"/>
            <a:ea typeface="+mn-ea"/>
            <a:cs typeface="+mn-cs"/>
          </a:endParaRPr>
        </a:p>
      </dgm:t>
    </dgm:pt>
    <dgm:pt modelId="{379D9B20-0282-45CF-A4CE-3CF32208C347}" type="parTrans" cxnId="{B33137D5-C6E2-425A-A33D-AF7D0F570F9F}">
      <dgm:prSet/>
      <dgm:spPr/>
      <dgm:t>
        <a:bodyPr/>
        <a:lstStyle/>
        <a:p>
          <a:endParaRPr lang="es-PE"/>
        </a:p>
      </dgm:t>
    </dgm:pt>
    <dgm:pt modelId="{8FB44E6E-FC25-401F-BD54-3BCDDDE8BDB4}" type="sibTrans" cxnId="{B33137D5-C6E2-425A-A33D-AF7D0F570F9F}">
      <dgm:prSet/>
      <dgm:spPr/>
      <dgm:t>
        <a:bodyPr/>
        <a:lstStyle/>
        <a:p>
          <a:endParaRPr lang="es-PE"/>
        </a:p>
      </dgm:t>
    </dgm:pt>
    <dgm:pt modelId="{FC84DBBB-97E5-4551-9EBF-E02465B8FDC4}">
      <dgm:prSet phldrT="[Text]" custT="1"/>
      <dgm:spPr>
        <a:xfrm rot="10800000">
          <a:off x="4083756" y="1371600"/>
          <a:ext cx="1746258" cy="1676400"/>
        </a:xfrm>
        <a:gradFill flip="none" rotWithShape="0">
          <a:gsLst>
            <a:gs pos="0">
              <a:schemeClr val="accent4">
                <a:lumMod val="60000"/>
                <a:lumOff val="40000"/>
                <a:shade val="30000"/>
                <a:satMod val="115000"/>
              </a:schemeClr>
            </a:gs>
            <a:gs pos="50000">
              <a:schemeClr val="accent4">
                <a:lumMod val="60000"/>
                <a:lumOff val="40000"/>
                <a:shade val="67500"/>
                <a:satMod val="115000"/>
              </a:schemeClr>
            </a:gs>
            <a:gs pos="100000">
              <a:schemeClr val="accent4">
                <a:lumMod val="60000"/>
                <a:lumOff val="40000"/>
                <a:shade val="100000"/>
                <a:satMod val="115000"/>
              </a:schemeClr>
            </a:gs>
          </a:gsLst>
          <a:path path="circle">
            <a:fillToRect l="100000" b="100000"/>
          </a:path>
          <a:tileRect t="-100000" r="-100000"/>
        </a:gradFill>
        <a:ln w="19050" cap="flat" cmpd="sng" algn="ctr">
          <a:solidFill>
            <a:sysClr val="window" lastClr="FFFFFF">
              <a:hueOff val="0"/>
              <a:satOff val="0"/>
              <a:lumOff val="0"/>
              <a:alphaOff val="0"/>
            </a:sysClr>
          </a:solidFill>
          <a:prstDash val="solid"/>
        </a:ln>
        <a:effectLst/>
      </dgm:spPr>
      <dgm:t>
        <a:bodyPr/>
        <a:lstStyle/>
        <a:p>
          <a:r>
            <a:rPr lang="es-PE" sz="2200" dirty="0" smtClean="0">
              <a:solidFill>
                <a:sysClr val="window" lastClr="FFFFFF"/>
              </a:solidFill>
              <a:latin typeface="Calibri"/>
              <a:ea typeface="+mn-ea"/>
              <a:cs typeface="+mn-cs"/>
            </a:rPr>
            <a:t>Iniciar el desarrollo del manual o documento de SMS y otra documentación de respaldo</a:t>
          </a:r>
          <a:endParaRPr lang="en-US" sz="2200" dirty="0" smtClean="0">
            <a:solidFill>
              <a:sysClr val="window" lastClr="FFFFFF"/>
            </a:solidFill>
            <a:latin typeface="Calibri"/>
            <a:ea typeface="+mn-ea"/>
            <a:cs typeface="+mn-cs"/>
          </a:endParaRPr>
        </a:p>
      </dgm:t>
    </dgm:pt>
    <dgm:pt modelId="{80C65927-C368-455C-8A93-D9AE0D29B023}" type="parTrans" cxnId="{49328576-F0FB-4ABE-8BA0-06D65F93BE22}">
      <dgm:prSet/>
      <dgm:spPr/>
      <dgm:t>
        <a:bodyPr/>
        <a:lstStyle/>
        <a:p>
          <a:endParaRPr lang="es-PE"/>
        </a:p>
      </dgm:t>
    </dgm:pt>
    <dgm:pt modelId="{BCAC6BEA-E982-4254-BC4B-28C6B6700E34}" type="sibTrans" cxnId="{49328576-F0FB-4ABE-8BA0-06D65F93BE22}">
      <dgm:prSet/>
      <dgm:spPr/>
      <dgm:t>
        <a:bodyPr/>
        <a:lstStyle/>
        <a:p>
          <a:endParaRPr lang="es-PE"/>
        </a:p>
      </dgm:t>
    </dgm:pt>
    <dgm:pt modelId="{92C2CE89-9E33-49E8-9F2F-7C42ABE12314}" type="pres">
      <dgm:prSet presAssocID="{B9DD83F9-91C9-45E1-91F7-56FDB262159E}" presName="Name0" presStyleCnt="0">
        <dgm:presLayoutVars>
          <dgm:dir/>
          <dgm:resizeHandles val="exact"/>
        </dgm:presLayoutVars>
      </dgm:prSet>
      <dgm:spPr/>
    </dgm:pt>
    <dgm:pt modelId="{8274C5E7-F85A-4CA1-B27D-8E5AE54623AE}" type="pres">
      <dgm:prSet presAssocID="{B9DD83F9-91C9-45E1-91F7-56FDB262159E}" presName="bkgdShp" presStyleLbl="alignAccFollowNode1" presStyleIdx="0" presStyleCnt="1" custLinFactNeighborX="-4269" custLinFactNeighborY="-3154"/>
      <dgm:spPr>
        <a:xfrm>
          <a:off x="0" y="0"/>
          <a:ext cx="7992888" cy="1371600"/>
        </a:xfrm>
        <a:prstGeom prst="roundRect">
          <a:avLst>
            <a:gd name="adj" fmla="val 10000"/>
          </a:avLst>
        </a:prstGeom>
        <a:gradFill flip="none" rotWithShape="0">
          <a:gsLst>
            <a:gs pos="0">
              <a:schemeClr val="accent4">
                <a:shade val="30000"/>
                <a:satMod val="115000"/>
              </a:schemeClr>
            </a:gs>
            <a:gs pos="50000">
              <a:schemeClr val="accent4">
                <a:shade val="67500"/>
                <a:satMod val="115000"/>
              </a:schemeClr>
            </a:gs>
            <a:gs pos="100000">
              <a:schemeClr val="accent4">
                <a:shade val="100000"/>
                <a:satMod val="115000"/>
              </a:schemeClr>
            </a:gs>
          </a:gsLst>
          <a:path path="circle">
            <a:fillToRect l="100000" b="100000"/>
          </a:path>
          <a:tileRect t="-100000" r="-100000"/>
        </a:gradFill>
        <a:ln w="19050" cap="flat" cmpd="sng" algn="ctr">
          <a:solidFill>
            <a:srgbClr val="AFCAC4">
              <a:tint val="40000"/>
              <a:alpha val="90000"/>
              <a:hueOff val="0"/>
              <a:satOff val="0"/>
              <a:lumOff val="0"/>
              <a:alphaOff val="0"/>
            </a:srgbClr>
          </a:solidFill>
          <a:prstDash val="solid"/>
        </a:ln>
        <a:effectLst/>
      </dgm:spPr>
      <dgm:t>
        <a:bodyPr/>
        <a:lstStyle/>
        <a:p>
          <a:endParaRPr lang="en-US"/>
        </a:p>
      </dgm:t>
    </dgm:pt>
    <dgm:pt modelId="{64408BDC-4616-40F9-AF83-9DFDA1A65CDC}" type="pres">
      <dgm:prSet presAssocID="{B9DD83F9-91C9-45E1-91F7-56FDB262159E}" presName="linComp" presStyleCnt="0"/>
      <dgm:spPr/>
    </dgm:pt>
    <dgm:pt modelId="{8DCA58EC-D88E-4C69-A1C5-05619CEA1FA7}" type="pres">
      <dgm:prSet presAssocID="{CD9FB453-5542-4F56-8C4C-73162E0533A0}" presName="compNode" presStyleCnt="0"/>
      <dgm:spPr/>
    </dgm:pt>
    <dgm:pt modelId="{0D88BCBA-1F03-4B19-839F-8E812B9BCCDF}" type="pres">
      <dgm:prSet presAssocID="{CD9FB453-5542-4F56-8C4C-73162E0533A0}" presName="node" presStyleLbl="node1" presStyleIdx="0" presStyleCnt="3">
        <dgm:presLayoutVars>
          <dgm:bulletEnabled val="1"/>
        </dgm:presLayoutVars>
      </dgm:prSet>
      <dgm:spPr>
        <a:prstGeom prst="round2SameRect">
          <a:avLst>
            <a:gd name="adj1" fmla="val 10500"/>
            <a:gd name="adj2" fmla="val 0"/>
          </a:avLst>
        </a:prstGeom>
      </dgm:spPr>
      <dgm:t>
        <a:bodyPr/>
        <a:lstStyle/>
        <a:p>
          <a:endParaRPr lang="es-PE"/>
        </a:p>
      </dgm:t>
    </dgm:pt>
    <dgm:pt modelId="{BA149C5F-7540-44F4-B5A7-AAC8486F6678}" type="pres">
      <dgm:prSet presAssocID="{CD9FB453-5542-4F56-8C4C-73162E0533A0}" presName="invisiNode" presStyleLbl="node1" presStyleIdx="0" presStyleCnt="3"/>
      <dgm:spPr/>
    </dgm:pt>
    <dgm:pt modelId="{3FA16894-0D0C-446C-8BA2-65B422A8782F}" type="pres">
      <dgm:prSet presAssocID="{CD9FB453-5542-4F56-8C4C-73162E0533A0}" presName="imagNode" presStyleLbl="fgImgPlace1" presStyleIdx="0" presStyleCnt="3"/>
      <dgm:spPr>
        <a:xfrm>
          <a:off x="241987" y="182879"/>
          <a:ext cx="1746258" cy="100584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55000" b="-55000"/>
          </a:stretch>
        </a:blipFill>
        <a:ln w="19050" cap="flat" cmpd="sng" algn="ctr">
          <a:solidFill>
            <a:sysClr val="window" lastClr="FFFFFF">
              <a:hueOff val="0"/>
              <a:satOff val="0"/>
              <a:lumOff val="0"/>
              <a:alphaOff val="0"/>
            </a:sysClr>
          </a:solidFill>
          <a:prstDash val="solid"/>
        </a:ln>
        <a:effectLst/>
      </dgm:spPr>
    </dgm:pt>
    <dgm:pt modelId="{6A2892C0-64AE-4048-9378-E32CDD40944F}" type="pres">
      <dgm:prSet presAssocID="{33C1E18E-02F4-4D99-85BC-656FBD2C4CBC}" presName="sibTrans" presStyleLbl="sibTrans2D1" presStyleIdx="0" presStyleCnt="0"/>
      <dgm:spPr/>
      <dgm:t>
        <a:bodyPr/>
        <a:lstStyle/>
        <a:p>
          <a:endParaRPr lang="es-PE"/>
        </a:p>
      </dgm:t>
    </dgm:pt>
    <dgm:pt modelId="{714CD9EC-6D7F-4537-A14F-0282E1DB00E6}" type="pres">
      <dgm:prSet presAssocID="{6A52B16F-8BDD-4679-B783-38DCF03E9FB0}" presName="compNode" presStyleCnt="0"/>
      <dgm:spPr/>
    </dgm:pt>
    <dgm:pt modelId="{9602BD09-353F-45CF-8FD0-39617E5CC74F}" type="pres">
      <dgm:prSet presAssocID="{6A52B16F-8BDD-4679-B783-38DCF03E9FB0}" presName="node" presStyleLbl="node1" presStyleIdx="1" presStyleCnt="3">
        <dgm:presLayoutVars>
          <dgm:bulletEnabled val="1"/>
        </dgm:presLayoutVars>
      </dgm:prSet>
      <dgm:spPr>
        <a:prstGeom prst="round2SameRect">
          <a:avLst>
            <a:gd name="adj1" fmla="val 10500"/>
            <a:gd name="adj2" fmla="val 0"/>
          </a:avLst>
        </a:prstGeom>
      </dgm:spPr>
      <dgm:t>
        <a:bodyPr/>
        <a:lstStyle/>
        <a:p>
          <a:endParaRPr lang="es-PE"/>
        </a:p>
      </dgm:t>
    </dgm:pt>
    <dgm:pt modelId="{2731F860-1BF6-4026-AA2C-2299F5F9E24B}" type="pres">
      <dgm:prSet presAssocID="{6A52B16F-8BDD-4679-B783-38DCF03E9FB0}" presName="invisiNode" presStyleLbl="node1" presStyleIdx="1" presStyleCnt="3"/>
      <dgm:spPr/>
    </dgm:pt>
    <dgm:pt modelId="{D70D2895-9AE6-44FA-86F1-0DF91729D01F}" type="pres">
      <dgm:prSet presAssocID="{6A52B16F-8BDD-4679-B783-38DCF03E9FB0}" presName="imagNode" presStyleLbl="fgImgPlace1" presStyleIdx="1" presStyleCnt="3"/>
      <dgm:spPr>
        <a:xfrm>
          <a:off x="2162872" y="182879"/>
          <a:ext cx="1746258" cy="100584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8000" b="-8000"/>
          </a:stretch>
        </a:blipFill>
        <a:ln w="19050" cap="flat" cmpd="sng" algn="ctr">
          <a:solidFill>
            <a:sysClr val="window" lastClr="FFFFFF">
              <a:hueOff val="0"/>
              <a:satOff val="0"/>
              <a:lumOff val="0"/>
              <a:alphaOff val="0"/>
            </a:sysClr>
          </a:solidFill>
          <a:prstDash val="solid"/>
        </a:ln>
        <a:effectLst/>
      </dgm:spPr>
    </dgm:pt>
    <dgm:pt modelId="{FD5A8EF4-DC16-4C8C-95C6-8020465DF837}" type="pres">
      <dgm:prSet presAssocID="{8FB44E6E-FC25-401F-BD54-3BCDDDE8BDB4}" presName="sibTrans" presStyleLbl="sibTrans2D1" presStyleIdx="0" presStyleCnt="0"/>
      <dgm:spPr/>
      <dgm:t>
        <a:bodyPr/>
        <a:lstStyle/>
        <a:p>
          <a:endParaRPr lang="es-PE"/>
        </a:p>
      </dgm:t>
    </dgm:pt>
    <dgm:pt modelId="{19B1EE0F-C50C-46C9-AFD2-EE800425C903}" type="pres">
      <dgm:prSet presAssocID="{FC84DBBB-97E5-4551-9EBF-E02465B8FDC4}" presName="compNode" presStyleCnt="0"/>
      <dgm:spPr/>
    </dgm:pt>
    <dgm:pt modelId="{74AEA294-67A7-47F4-961F-AE6F7395F66E}" type="pres">
      <dgm:prSet presAssocID="{FC84DBBB-97E5-4551-9EBF-E02465B8FDC4}" presName="node" presStyleLbl="node1" presStyleIdx="2" presStyleCnt="3">
        <dgm:presLayoutVars>
          <dgm:bulletEnabled val="1"/>
        </dgm:presLayoutVars>
      </dgm:prSet>
      <dgm:spPr>
        <a:prstGeom prst="round2SameRect">
          <a:avLst>
            <a:gd name="adj1" fmla="val 10500"/>
            <a:gd name="adj2" fmla="val 0"/>
          </a:avLst>
        </a:prstGeom>
      </dgm:spPr>
      <dgm:t>
        <a:bodyPr/>
        <a:lstStyle/>
        <a:p>
          <a:endParaRPr lang="es-PE"/>
        </a:p>
      </dgm:t>
    </dgm:pt>
    <dgm:pt modelId="{CA582D8A-807E-48F8-9235-281F6D4CAFBC}" type="pres">
      <dgm:prSet presAssocID="{FC84DBBB-97E5-4551-9EBF-E02465B8FDC4}" presName="invisiNode" presStyleLbl="node1" presStyleIdx="2" presStyleCnt="3"/>
      <dgm:spPr/>
    </dgm:pt>
    <dgm:pt modelId="{CC83BDC9-0410-4244-B185-324C794CA2AA}" type="pres">
      <dgm:prSet presAssocID="{FC84DBBB-97E5-4551-9EBF-E02465B8FDC4}" presName="imagNode" presStyleLbl="fgImgPlace1" presStyleIdx="2" presStyleCnt="3"/>
      <dgm:spPr>
        <a:xfrm>
          <a:off x="4083756" y="182879"/>
          <a:ext cx="1746258" cy="100584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0000" b="-10000"/>
          </a:stretch>
        </a:blipFill>
        <a:ln w="19050" cap="flat" cmpd="sng" algn="ctr">
          <a:solidFill>
            <a:sysClr val="window" lastClr="FFFFFF">
              <a:hueOff val="0"/>
              <a:satOff val="0"/>
              <a:lumOff val="0"/>
              <a:alphaOff val="0"/>
            </a:sysClr>
          </a:solidFill>
          <a:prstDash val="solid"/>
        </a:ln>
        <a:effectLst/>
      </dgm:spPr>
    </dgm:pt>
  </dgm:ptLst>
  <dgm:cxnLst>
    <dgm:cxn modelId="{F131C519-C758-46E8-9773-1784D62B2690}" srcId="{B9DD83F9-91C9-45E1-91F7-56FDB262159E}" destId="{CD9FB453-5542-4F56-8C4C-73162E0533A0}" srcOrd="0" destOrd="0" parTransId="{0CC5BB66-85C9-4719-8A00-BDA72C66A331}" sibTransId="{33C1E18E-02F4-4D99-85BC-656FBD2C4CBC}"/>
    <dgm:cxn modelId="{4391754B-677B-4AA0-A75D-1ED4ADB92653}" type="presOf" srcId="{FC84DBBB-97E5-4551-9EBF-E02465B8FDC4}" destId="{74AEA294-67A7-47F4-961F-AE6F7395F66E}" srcOrd="0" destOrd="0" presId="urn:microsoft.com/office/officeart/2005/8/layout/pList2"/>
    <dgm:cxn modelId="{8A58437F-EBBC-4B9A-B541-320BD9F88077}" type="presOf" srcId="{33C1E18E-02F4-4D99-85BC-656FBD2C4CBC}" destId="{6A2892C0-64AE-4048-9378-E32CDD40944F}" srcOrd="0" destOrd="0" presId="urn:microsoft.com/office/officeart/2005/8/layout/pList2"/>
    <dgm:cxn modelId="{26145110-9966-49B1-AE6D-AFD15A7738F2}" type="presOf" srcId="{6A52B16F-8BDD-4679-B783-38DCF03E9FB0}" destId="{9602BD09-353F-45CF-8FD0-39617E5CC74F}" srcOrd="0" destOrd="0" presId="urn:microsoft.com/office/officeart/2005/8/layout/pList2"/>
    <dgm:cxn modelId="{54543146-AB48-4A44-9E69-5C27A16C3990}" type="presOf" srcId="{B9DD83F9-91C9-45E1-91F7-56FDB262159E}" destId="{92C2CE89-9E33-49E8-9F2F-7C42ABE12314}" srcOrd="0" destOrd="0" presId="urn:microsoft.com/office/officeart/2005/8/layout/pList2"/>
    <dgm:cxn modelId="{49328576-F0FB-4ABE-8BA0-06D65F93BE22}" srcId="{B9DD83F9-91C9-45E1-91F7-56FDB262159E}" destId="{FC84DBBB-97E5-4551-9EBF-E02465B8FDC4}" srcOrd="2" destOrd="0" parTransId="{80C65927-C368-455C-8A93-D9AE0D29B023}" sibTransId="{BCAC6BEA-E982-4254-BC4B-28C6B6700E34}"/>
    <dgm:cxn modelId="{B33137D5-C6E2-425A-A33D-AF7D0F570F9F}" srcId="{B9DD83F9-91C9-45E1-91F7-56FDB262159E}" destId="{6A52B16F-8BDD-4679-B783-38DCF03E9FB0}" srcOrd="1" destOrd="0" parTransId="{379D9B20-0282-45CF-A4CE-3CF32208C347}" sibTransId="{8FB44E6E-FC25-401F-BD54-3BCDDDE8BDB4}"/>
    <dgm:cxn modelId="{8A74AD9E-7EC2-4111-B1B4-85946B80F7EC}" type="presOf" srcId="{CD9FB453-5542-4F56-8C4C-73162E0533A0}" destId="{0D88BCBA-1F03-4B19-839F-8E812B9BCCDF}" srcOrd="0" destOrd="0" presId="urn:microsoft.com/office/officeart/2005/8/layout/pList2"/>
    <dgm:cxn modelId="{F3364B9A-757D-494C-9D6B-F31099CCB9C4}" type="presOf" srcId="{8FB44E6E-FC25-401F-BD54-3BCDDDE8BDB4}" destId="{FD5A8EF4-DC16-4C8C-95C6-8020465DF837}" srcOrd="0" destOrd="0" presId="urn:microsoft.com/office/officeart/2005/8/layout/pList2"/>
    <dgm:cxn modelId="{46000CE6-6001-499E-90CF-610C02093BF2}" type="presParOf" srcId="{92C2CE89-9E33-49E8-9F2F-7C42ABE12314}" destId="{8274C5E7-F85A-4CA1-B27D-8E5AE54623AE}" srcOrd="0" destOrd="0" presId="urn:microsoft.com/office/officeart/2005/8/layout/pList2"/>
    <dgm:cxn modelId="{EC99DDA5-097F-45B7-BA7F-ACDE1494B63A}" type="presParOf" srcId="{92C2CE89-9E33-49E8-9F2F-7C42ABE12314}" destId="{64408BDC-4616-40F9-AF83-9DFDA1A65CDC}" srcOrd="1" destOrd="0" presId="urn:microsoft.com/office/officeart/2005/8/layout/pList2"/>
    <dgm:cxn modelId="{9DD6DD3E-F2E8-434C-961C-7264E221D661}" type="presParOf" srcId="{64408BDC-4616-40F9-AF83-9DFDA1A65CDC}" destId="{8DCA58EC-D88E-4C69-A1C5-05619CEA1FA7}" srcOrd="0" destOrd="0" presId="urn:microsoft.com/office/officeart/2005/8/layout/pList2"/>
    <dgm:cxn modelId="{0F7666B8-1F24-462B-B9C3-57285785807F}" type="presParOf" srcId="{8DCA58EC-D88E-4C69-A1C5-05619CEA1FA7}" destId="{0D88BCBA-1F03-4B19-839F-8E812B9BCCDF}" srcOrd="0" destOrd="0" presId="urn:microsoft.com/office/officeart/2005/8/layout/pList2"/>
    <dgm:cxn modelId="{8F44C8EE-56C9-4115-B8B1-B0AB77550247}" type="presParOf" srcId="{8DCA58EC-D88E-4C69-A1C5-05619CEA1FA7}" destId="{BA149C5F-7540-44F4-B5A7-AAC8486F6678}" srcOrd="1" destOrd="0" presId="urn:microsoft.com/office/officeart/2005/8/layout/pList2"/>
    <dgm:cxn modelId="{6D3012A1-3E43-4C1E-B4B6-8F5E2281A245}" type="presParOf" srcId="{8DCA58EC-D88E-4C69-A1C5-05619CEA1FA7}" destId="{3FA16894-0D0C-446C-8BA2-65B422A8782F}" srcOrd="2" destOrd="0" presId="urn:microsoft.com/office/officeart/2005/8/layout/pList2"/>
    <dgm:cxn modelId="{13778AD7-17E0-473E-8358-FB2B8F8FE452}" type="presParOf" srcId="{64408BDC-4616-40F9-AF83-9DFDA1A65CDC}" destId="{6A2892C0-64AE-4048-9378-E32CDD40944F}" srcOrd="1" destOrd="0" presId="urn:microsoft.com/office/officeart/2005/8/layout/pList2"/>
    <dgm:cxn modelId="{D797491B-E571-42A9-B316-EB838F0F74D4}" type="presParOf" srcId="{64408BDC-4616-40F9-AF83-9DFDA1A65CDC}" destId="{714CD9EC-6D7F-4537-A14F-0282E1DB00E6}" srcOrd="2" destOrd="0" presId="urn:microsoft.com/office/officeart/2005/8/layout/pList2"/>
    <dgm:cxn modelId="{8FFBC242-00BD-4169-B536-904329089410}" type="presParOf" srcId="{714CD9EC-6D7F-4537-A14F-0282E1DB00E6}" destId="{9602BD09-353F-45CF-8FD0-39617E5CC74F}" srcOrd="0" destOrd="0" presId="urn:microsoft.com/office/officeart/2005/8/layout/pList2"/>
    <dgm:cxn modelId="{C0E01C67-0099-464E-BEE9-AFC76BAB8E91}" type="presParOf" srcId="{714CD9EC-6D7F-4537-A14F-0282E1DB00E6}" destId="{2731F860-1BF6-4026-AA2C-2299F5F9E24B}" srcOrd="1" destOrd="0" presId="urn:microsoft.com/office/officeart/2005/8/layout/pList2"/>
    <dgm:cxn modelId="{EF030C17-4C88-4F45-8AE1-7C2176411286}" type="presParOf" srcId="{714CD9EC-6D7F-4537-A14F-0282E1DB00E6}" destId="{D70D2895-9AE6-44FA-86F1-0DF91729D01F}" srcOrd="2" destOrd="0" presId="urn:microsoft.com/office/officeart/2005/8/layout/pList2"/>
    <dgm:cxn modelId="{A8E04EA6-87EF-4CC8-8B9C-478996174D87}" type="presParOf" srcId="{64408BDC-4616-40F9-AF83-9DFDA1A65CDC}" destId="{FD5A8EF4-DC16-4C8C-95C6-8020465DF837}" srcOrd="3" destOrd="0" presId="urn:microsoft.com/office/officeart/2005/8/layout/pList2"/>
    <dgm:cxn modelId="{F867DF33-7009-4BBE-B56C-0B3518113676}" type="presParOf" srcId="{64408BDC-4616-40F9-AF83-9DFDA1A65CDC}" destId="{19B1EE0F-C50C-46C9-AFD2-EE800425C903}" srcOrd="4" destOrd="0" presId="urn:microsoft.com/office/officeart/2005/8/layout/pList2"/>
    <dgm:cxn modelId="{6D6AAC91-DD01-4328-85B1-98B7FA913700}" type="presParOf" srcId="{19B1EE0F-C50C-46C9-AFD2-EE800425C903}" destId="{74AEA294-67A7-47F4-961F-AE6F7395F66E}" srcOrd="0" destOrd="0" presId="urn:microsoft.com/office/officeart/2005/8/layout/pList2"/>
    <dgm:cxn modelId="{4C894420-3E6C-4E99-970C-C621ECA61E1A}" type="presParOf" srcId="{19B1EE0F-C50C-46C9-AFD2-EE800425C903}" destId="{CA582D8A-807E-48F8-9235-281F6D4CAFBC}" srcOrd="1" destOrd="0" presId="urn:microsoft.com/office/officeart/2005/8/layout/pList2"/>
    <dgm:cxn modelId="{152779F6-C3ED-4BAF-86DD-0DD295C97069}" type="presParOf" srcId="{19B1EE0F-C50C-46C9-AFD2-EE800425C903}" destId="{CC83BDC9-0410-4244-B185-324C794CA2AA}"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7780B04-CE4D-4907-B8D4-935114C3E6AB}"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s-PE"/>
        </a:p>
      </dgm:t>
    </dgm:pt>
    <dgm:pt modelId="{97D0E230-5D0E-445B-91E2-5DAEBF46990A}">
      <dgm:prSet phldrT="[Text]" custT="1"/>
      <dgm:spPr>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18900000" scaled="1"/>
          <a:tileRect/>
        </a:gradFill>
      </dgm:spPr>
      <dgm:t>
        <a:bodyPr/>
        <a:lstStyle/>
        <a:p>
          <a:r>
            <a:rPr lang="es-PE" sz="1600" dirty="0" smtClean="0"/>
            <a:t>Aprueba mecanismos /comités de coordinación y SAG</a:t>
          </a:r>
        </a:p>
      </dgm:t>
    </dgm:pt>
    <dgm:pt modelId="{34AA6D52-5800-4456-9D0C-2C1F38716AD7}" type="parTrans" cxnId="{1CEC3423-7FA1-4310-A7EB-76C89FA9EBFA}">
      <dgm:prSet/>
      <dgm:spPr/>
      <dgm:t>
        <a:bodyPr/>
        <a:lstStyle/>
        <a:p>
          <a:endParaRPr lang="es-PE" sz="1400"/>
        </a:p>
      </dgm:t>
    </dgm:pt>
    <dgm:pt modelId="{FBD481B4-0435-421D-9011-C756B8C309CC}" type="sibTrans" cxnId="{1CEC3423-7FA1-4310-A7EB-76C89FA9EBFA}">
      <dgm:prSet custT="1"/>
      <dgm:spPr>
        <a:solidFill>
          <a:schemeClr val="accent6">
            <a:lumMod val="50000"/>
            <a:alpha val="90000"/>
          </a:schemeClr>
        </a:solidFill>
      </dgm:spPr>
      <dgm:t>
        <a:bodyPr/>
        <a:lstStyle/>
        <a:p>
          <a:endParaRPr lang="es-PE" sz="1400"/>
        </a:p>
      </dgm:t>
    </dgm:pt>
    <dgm:pt modelId="{8A3BD997-4F39-405A-B96C-6D385C222593}">
      <dgm:prSet phldrT="[Text]" custT="1"/>
      <dgm:spPr>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18900000" scaled="1"/>
          <a:tileRect/>
        </a:gradFill>
      </dgm:spPr>
      <dgm:t>
        <a:bodyPr/>
        <a:lstStyle/>
        <a:p>
          <a:r>
            <a:rPr lang="es-PE" sz="1600" dirty="0" smtClean="0"/>
            <a:t>Determina responsabilidad SMS de Departamentos</a:t>
          </a:r>
        </a:p>
      </dgm:t>
    </dgm:pt>
    <dgm:pt modelId="{955A3B76-9FB3-45D5-B08A-D756DE95C44E}" type="parTrans" cxnId="{8B85E6AF-F52C-4800-B43C-9B78D65CFC9C}">
      <dgm:prSet/>
      <dgm:spPr/>
      <dgm:t>
        <a:bodyPr/>
        <a:lstStyle/>
        <a:p>
          <a:endParaRPr lang="es-PE" sz="1400"/>
        </a:p>
      </dgm:t>
    </dgm:pt>
    <dgm:pt modelId="{E46256BC-009E-46AA-AACB-D9CAE88B1B25}" type="sibTrans" cxnId="{8B85E6AF-F52C-4800-B43C-9B78D65CFC9C}">
      <dgm:prSet custT="1"/>
      <dgm:spPr>
        <a:solidFill>
          <a:schemeClr val="accent6">
            <a:lumMod val="50000"/>
            <a:alpha val="90000"/>
          </a:schemeClr>
        </a:solidFill>
      </dgm:spPr>
      <dgm:t>
        <a:bodyPr/>
        <a:lstStyle/>
        <a:p>
          <a:endParaRPr lang="es-PE" sz="1400"/>
        </a:p>
      </dgm:t>
    </dgm:pt>
    <dgm:pt modelId="{1E42D613-5FF5-434E-B6AA-D6F074AC311A}">
      <dgm:prSet phldrT="[Text]" custT="1"/>
      <dgm:spPr>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18900000" scaled="1"/>
          <a:tileRect/>
        </a:gradFill>
      </dgm:spPr>
      <dgm:t>
        <a:bodyPr/>
        <a:lstStyle/>
        <a:p>
          <a:r>
            <a:rPr lang="es-PE" sz="1600" dirty="0" smtClean="0"/>
            <a:t>Determina Política y Objetivos SMS</a:t>
          </a:r>
        </a:p>
      </dgm:t>
    </dgm:pt>
    <dgm:pt modelId="{47719E63-8B71-40B8-A631-F40CBD31EDE8}" type="parTrans" cxnId="{F892E711-EFAC-4F10-9E02-F85A55B2607B}">
      <dgm:prSet/>
      <dgm:spPr/>
      <dgm:t>
        <a:bodyPr/>
        <a:lstStyle/>
        <a:p>
          <a:endParaRPr lang="es-PE" sz="1400"/>
        </a:p>
      </dgm:t>
    </dgm:pt>
    <dgm:pt modelId="{14B3B903-6591-48A6-AD3B-5724D0B6AD7E}" type="sibTrans" cxnId="{F892E711-EFAC-4F10-9E02-F85A55B2607B}">
      <dgm:prSet custT="1"/>
      <dgm:spPr>
        <a:solidFill>
          <a:schemeClr val="accent6">
            <a:lumMod val="50000"/>
            <a:alpha val="90000"/>
          </a:schemeClr>
        </a:solidFill>
      </dgm:spPr>
      <dgm:t>
        <a:bodyPr/>
        <a:lstStyle/>
        <a:p>
          <a:endParaRPr lang="es-PE" sz="1400"/>
        </a:p>
      </dgm:t>
    </dgm:pt>
    <dgm:pt modelId="{62520A07-24FC-49F0-9B13-6ADEE87873C0}">
      <dgm:prSet phldrT="[Text]" custT="1"/>
      <dgm:spPr>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18900000" scaled="1"/>
          <a:tileRect/>
        </a:gradFill>
      </dgm:spPr>
      <dgm:t>
        <a:bodyPr/>
        <a:lstStyle/>
        <a:p>
          <a:r>
            <a:rPr lang="es-PE" sz="1600" dirty="0" smtClean="0"/>
            <a:t>Aprueba ERP</a:t>
          </a:r>
        </a:p>
      </dgm:t>
    </dgm:pt>
    <dgm:pt modelId="{E29FBF53-7FFE-4E1C-B4A1-1E4E37E9A666}" type="parTrans" cxnId="{0FF6F45E-D0A0-44BB-AD3B-1AEE1CA17D73}">
      <dgm:prSet/>
      <dgm:spPr/>
      <dgm:t>
        <a:bodyPr/>
        <a:lstStyle/>
        <a:p>
          <a:endParaRPr lang="es-PE" sz="1400"/>
        </a:p>
      </dgm:t>
    </dgm:pt>
    <dgm:pt modelId="{44A9EDF0-5E88-44BA-B442-A4E5EAA75D35}" type="sibTrans" cxnId="{0FF6F45E-D0A0-44BB-AD3B-1AEE1CA17D73}">
      <dgm:prSet/>
      <dgm:spPr/>
      <dgm:t>
        <a:bodyPr/>
        <a:lstStyle/>
        <a:p>
          <a:endParaRPr lang="es-PE" sz="1400"/>
        </a:p>
      </dgm:t>
    </dgm:pt>
    <dgm:pt modelId="{68423E0F-B209-40E8-96BE-6AAAB4BBC838}" type="pres">
      <dgm:prSet presAssocID="{57780B04-CE4D-4907-B8D4-935114C3E6AB}" presName="outerComposite" presStyleCnt="0">
        <dgm:presLayoutVars>
          <dgm:chMax val="5"/>
          <dgm:dir/>
          <dgm:resizeHandles val="exact"/>
        </dgm:presLayoutVars>
      </dgm:prSet>
      <dgm:spPr/>
      <dgm:t>
        <a:bodyPr/>
        <a:lstStyle/>
        <a:p>
          <a:endParaRPr lang="es-ES"/>
        </a:p>
      </dgm:t>
    </dgm:pt>
    <dgm:pt modelId="{2274282E-E061-4DEC-B5F4-95A3AF5A202E}" type="pres">
      <dgm:prSet presAssocID="{57780B04-CE4D-4907-B8D4-935114C3E6AB}" presName="dummyMaxCanvas" presStyleCnt="0">
        <dgm:presLayoutVars/>
      </dgm:prSet>
      <dgm:spPr/>
    </dgm:pt>
    <dgm:pt modelId="{792F45BE-D20F-47EC-B683-446E4EB40020}" type="pres">
      <dgm:prSet presAssocID="{57780B04-CE4D-4907-B8D4-935114C3E6AB}" presName="FourNodes_1" presStyleLbl="node1" presStyleIdx="0" presStyleCnt="4">
        <dgm:presLayoutVars>
          <dgm:bulletEnabled val="1"/>
        </dgm:presLayoutVars>
      </dgm:prSet>
      <dgm:spPr/>
      <dgm:t>
        <a:bodyPr/>
        <a:lstStyle/>
        <a:p>
          <a:endParaRPr lang="es-PE"/>
        </a:p>
      </dgm:t>
    </dgm:pt>
    <dgm:pt modelId="{948A1DA7-0664-4F7E-9C84-228F254BC553}" type="pres">
      <dgm:prSet presAssocID="{57780B04-CE4D-4907-B8D4-935114C3E6AB}" presName="FourNodes_2" presStyleLbl="node1" presStyleIdx="1" presStyleCnt="4">
        <dgm:presLayoutVars>
          <dgm:bulletEnabled val="1"/>
        </dgm:presLayoutVars>
      </dgm:prSet>
      <dgm:spPr/>
      <dgm:t>
        <a:bodyPr/>
        <a:lstStyle/>
        <a:p>
          <a:endParaRPr lang="es-PE"/>
        </a:p>
      </dgm:t>
    </dgm:pt>
    <dgm:pt modelId="{924B8F60-12CF-40AC-8F76-A67B3846DBEE}" type="pres">
      <dgm:prSet presAssocID="{57780B04-CE4D-4907-B8D4-935114C3E6AB}" presName="FourNodes_3" presStyleLbl="node1" presStyleIdx="2" presStyleCnt="4">
        <dgm:presLayoutVars>
          <dgm:bulletEnabled val="1"/>
        </dgm:presLayoutVars>
      </dgm:prSet>
      <dgm:spPr/>
      <dgm:t>
        <a:bodyPr/>
        <a:lstStyle/>
        <a:p>
          <a:endParaRPr lang="es-PE"/>
        </a:p>
      </dgm:t>
    </dgm:pt>
    <dgm:pt modelId="{895D6239-F8B4-42AB-B1F2-2F743C7F20E6}" type="pres">
      <dgm:prSet presAssocID="{57780B04-CE4D-4907-B8D4-935114C3E6AB}" presName="FourNodes_4" presStyleLbl="node1" presStyleIdx="3" presStyleCnt="4">
        <dgm:presLayoutVars>
          <dgm:bulletEnabled val="1"/>
        </dgm:presLayoutVars>
      </dgm:prSet>
      <dgm:spPr/>
      <dgm:t>
        <a:bodyPr/>
        <a:lstStyle/>
        <a:p>
          <a:endParaRPr lang="es-PE"/>
        </a:p>
      </dgm:t>
    </dgm:pt>
    <dgm:pt modelId="{D3EE9EE1-01B6-4538-8666-8374E16E996E}" type="pres">
      <dgm:prSet presAssocID="{57780B04-CE4D-4907-B8D4-935114C3E6AB}" presName="FourConn_1-2" presStyleLbl="fgAccFollowNode1" presStyleIdx="0" presStyleCnt="3">
        <dgm:presLayoutVars>
          <dgm:bulletEnabled val="1"/>
        </dgm:presLayoutVars>
      </dgm:prSet>
      <dgm:spPr/>
      <dgm:t>
        <a:bodyPr/>
        <a:lstStyle/>
        <a:p>
          <a:endParaRPr lang="es-ES"/>
        </a:p>
      </dgm:t>
    </dgm:pt>
    <dgm:pt modelId="{01824141-3A76-4D38-97D0-3963661AF4F9}" type="pres">
      <dgm:prSet presAssocID="{57780B04-CE4D-4907-B8D4-935114C3E6AB}" presName="FourConn_2-3" presStyleLbl="fgAccFollowNode1" presStyleIdx="1" presStyleCnt="3">
        <dgm:presLayoutVars>
          <dgm:bulletEnabled val="1"/>
        </dgm:presLayoutVars>
      </dgm:prSet>
      <dgm:spPr/>
      <dgm:t>
        <a:bodyPr/>
        <a:lstStyle/>
        <a:p>
          <a:endParaRPr lang="es-ES"/>
        </a:p>
      </dgm:t>
    </dgm:pt>
    <dgm:pt modelId="{C1A17A46-FC64-4B2D-83B9-135701328B84}" type="pres">
      <dgm:prSet presAssocID="{57780B04-CE4D-4907-B8D4-935114C3E6AB}" presName="FourConn_3-4" presStyleLbl="fgAccFollowNode1" presStyleIdx="2" presStyleCnt="3">
        <dgm:presLayoutVars>
          <dgm:bulletEnabled val="1"/>
        </dgm:presLayoutVars>
      </dgm:prSet>
      <dgm:spPr/>
      <dgm:t>
        <a:bodyPr/>
        <a:lstStyle/>
        <a:p>
          <a:endParaRPr lang="es-ES"/>
        </a:p>
      </dgm:t>
    </dgm:pt>
    <dgm:pt modelId="{B8413AF1-11A2-44E0-B68B-D232254FBB1E}" type="pres">
      <dgm:prSet presAssocID="{57780B04-CE4D-4907-B8D4-935114C3E6AB}" presName="FourNodes_1_text" presStyleLbl="node1" presStyleIdx="3" presStyleCnt="4">
        <dgm:presLayoutVars>
          <dgm:bulletEnabled val="1"/>
        </dgm:presLayoutVars>
      </dgm:prSet>
      <dgm:spPr/>
      <dgm:t>
        <a:bodyPr/>
        <a:lstStyle/>
        <a:p>
          <a:endParaRPr lang="es-PE"/>
        </a:p>
      </dgm:t>
    </dgm:pt>
    <dgm:pt modelId="{BEF88E14-DFE9-4784-8F85-A688B86C4995}" type="pres">
      <dgm:prSet presAssocID="{57780B04-CE4D-4907-B8D4-935114C3E6AB}" presName="FourNodes_2_text" presStyleLbl="node1" presStyleIdx="3" presStyleCnt="4">
        <dgm:presLayoutVars>
          <dgm:bulletEnabled val="1"/>
        </dgm:presLayoutVars>
      </dgm:prSet>
      <dgm:spPr/>
      <dgm:t>
        <a:bodyPr/>
        <a:lstStyle/>
        <a:p>
          <a:endParaRPr lang="es-PE"/>
        </a:p>
      </dgm:t>
    </dgm:pt>
    <dgm:pt modelId="{988EAB87-1C3E-4C33-A9ED-460A40482196}" type="pres">
      <dgm:prSet presAssocID="{57780B04-CE4D-4907-B8D4-935114C3E6AB}" presName="FourNodes_3_text" presStyleLbl="node1" presStyleIdx="3" presStyleCnt="4">
        <dgm:presLayoutVars>
          <dgm:bulletEnabled val="1"/>
        </dgm:presLayoutVars>
      </dgm:prSet>
      <dgm:spPr/>
      <dgm:t>
        <a:bodyPr/>
        <a:lstStyle/>
        <a:p>
          <a:endParaRPr lang="es-PE"/>
        </a:p>
      </dgm:t>
    </dgm:pt>
    <dgm:pt modelId="{4EF2CDE5-F806-4B24-8430-F07E0558ACFE}" type="pres">
      <dgm:prSet presAssocID="{57780B04-CE4D-4907-B8D4-935114C3E6AB}" presName="FourNodes_4_text" presStyleLbl="node1" presStyleIdx="3" presStyleCnt="4">
        <dgm:presLayoutVars>
          <dgm:bulletEnabled val="1"/>
        </dgm:presLayoutVars>
      </dgm:prSet>
      <dgm:spPr/>
      <dgm:t>
        <a:bodyPr/>
        <a:lstStyle/>
        <a:p>
          <a:endParaRPr lang="es-PE"/>
        </a:p>
      </dgm:t>
    </dgm:pt>
  </dgm:ptLst>
  <dgm:cxnLst>
    <dgm:cxn modelId="{F29A9A26-AA3B-40B8-9496-54371A08ED0B}" type="presOf" srcId="{62520A07-24FC-49F0-9B13-6ADEE87873C0}" destId="{4EF2CDE5-F806-4B24-8430-F07E0558ACFE}" srcOrd="1" destOrd="0" presId="urn:microsoft.com/office/officeart/2005/8/layout/vProcess5"/>
    <dgm:cxn modelId="{F892E711-EFAC-4F10-9E02-F85A55B2607B}" srcId="{57780B04-CE4D-4907-B8D4-935114C3E6AB}" destId="{1E42D613-5FF5-434E-B6AA-D6F074AC311A}" srcOrd="2" destOrd="0" parTransId="{47719E63-8B71-40B8-A631-F40CBD31EDE8}" sibTransId="{14B3B903-6591-48A6-AD3B-5724D0B6AD7E}"/>
    <dgm:cxn modelId="{1CEC3423-7FA1-4310-A7EB-76C89FA9EBFA}" srcId="{57780B04-CE4D-4907-B8D4-935114C3E6AB}" destId="{97D0E230-5D0E-445B-91E2-5DAEBF46990A}" srcOrd="0" destOrd="0" parTransId="{34AA6D52-5800-4456-9D0C-2C1F38716AD7}" sibTransId="{FBD481B4-0435-421D-9011-C756B8C309CC}"/>
    <dgm:cxn modelId="{F52C9498-585B-4924-8C50-2ED60B1A321D}" type="presOf" srcId="{1E42D613-5FF5-434E-B6AA-D6F074AC311A}" destId="{988EAB87-1C3E-4C33-A9ED-460A40482196}" srcOrd="1" destOrd="0" presId="urn:microsoft.com/office/officeart/2005/8/layout/vProcess5"/>
    <dgm:cxn modelId="{EE09847E-AB79-45D1-BCC2-EF276FA103E3}" type="presOf" srcId="{8A3BD997-4F39-405A-B96C-6D385C222593}" destId="{BEF88E14-DFE9-4784-8F85-A688B86C4995}" srcOrd="1" destOrd="0" presId="urn:microsoft.com/office/officeart/2005/8/layout/vProcess5"/>
    <dgm:cxn modelId="{7C05A5C9-58EE-40ED-8034-0C8AE0835318}" type="presOf" srcId="{97D0E230-5D0E-445B-91E2-5DAEBF46990A}" destId="{792F45BE-D20F-47EC-B683-446E4EB40020}" srcOrd="0" destOrd="0" presId="urn:microsoft.com/office/officeart/2005/8/layout/vProcess5"/>
    <dgm:cxn modelId="{25484EB6-EEAE-449F-8B22-2CDC8C5B51BB}" type="presOf" srcId="{E46256BC-009E-46AA-AACB-D9CAE88B1B25}" destId="{01824141-3A76-4D38-97D0-3963661AF4F9}" srcOrd="0" destOrd="0" presId="urn:microsoft.com/office/officeart/2005/8/layout/vProcess5"/>
    <dgm:cxn modelId="{1F75A04D-5ACB-4D78-AC7C-494F758E22DF}" type="presOf" srcId="{97D0E230-5D0E-445B-91E2-5DAEBF46990A}" destId="{B8413AF1-11A2-44E0-B68B-D232254FBB1E}" srcOrd="1" destOrd="0" presId="urn:microsoft.com/office/officeart/2005/8/layout/vProcess5"/>
    <dgm:cxn modelId="{3B8BF1A3-6031-4FFC-B542-86126B08F7B0}" type="presOf" srcId="{FBD481B4-0435-421D-9011-C756B8C309CC}" destId="{D3EE9EE1-01B6-4538-8666-8374E16E996E}" srcOrd="0" destOrd="0" presId="urn:microsoft.com/office/officeart/2005/8/layout/vProcess5"/>
    <dgm:cxn modelId="{21034093-7688-4AC6-A840-AB338D9729FC}" type="presOf" srcId="{8A3BD997-4F39-405A-B96C-6D385C222593}" destId="{948A1DA7-0664-4F7E-9C84-228F254BC553}" srcOrd="0" destOrd="0" presId="urn:microsoft.com/office/officeart/2005/8/layout/vProcess5"/>
    <dgm:cxn modelId="{B2227B39-7257-46D7-BE29-60E7431176C4}" type="presOf" srcId="{14B3B903-6591-48A6-AD3B-5724D0B6AD7E}" destId="{C1A17A46-FC64-4B2D-83B9-135701328B84}" srcOrd="0" destOrd="0" presId="urn:microsoft.com/office/officeart/2005/8/layout/vProcess5"/>
    <dgm:cxn modelId="{EDD3AA31-FC56-4B3E-9A34-4238566C6ED1}" type="presOf" srcId="{57780B04-CE4D-4907-B8D4-935114C3E6AB}" destId="{68423E0F-B209-40E8-96BE-6AAAB4BBC838}" srcOrd="0" destOrd="0" presId="urn:microsoft.com/office/officeart/2005/8/layout/vProcess5"/>
    <dgm:cxn modelId="{C7A2C0C9-9521-4CCF-AC63-C23588AD8F22}" type="presOf" srcId="{1E42D613-5FF5-434E-B6AA-D6F074AC311A}" destId="{924B8F60-12CF-40AC-8F76-A67B3846DBEE}" srcOrd="0" destOrd="0" presId="urn:microsoft.com/office/officeart/2005/8/layout/vProcess5"/>
    <dgm:cxn modelId="{8B85E6AF-F52C-4800-B43C-9B78D65CFC9C}" srcId="{57780B04-CE4D-4907-B8D4-935114C3E6AB}" destId="{8A3BD997-4F39-405A-B96C-6D385C222593}" srcOrd="1" destOrd="0" parTransId="{955A3B76-9FB3-45D5-B08A-D756DE95C44E}" sibTransId="{E46256BC-009E-46AA-AACB-D9CAE88B1B25}"/>
    <dgm:cxn modelId="{0FF6F45E-D0A0-44BB-AD3B-1AEE1CA17D73}" srcId="{57780B04-CE4D-4907-B8D4-935114C3E6AB}" destId="{62520A07-24FC-49F0-9B13-6ADEE87873C0}" srcOrd="3" destOrd="0" parTransId="{E29FBF53-7FFE-4E1C-B4A1-1E4E37E9A666}" sibTransId="{44A9EDF0-5E88-44BA-B442-A4E5EAA75D35}"/>
    <dgm:cxn modelId="{B33933E5-4639-4587-9040-03653EB27A92}" type="presOf" srcId="{62520A07-24FC-49F0-9B13-6ADEE87873C0}" destId="{895D6239-F8B4-42AB-B1F2-2F743C7F20E6}" srcOrd="0" destOrd="0" presId="urn:microsoft.com/office/officeart/2005/8/layout/vProcess5"/>
    <dgm:cxn modelId="{45764D18-A631-4B53-8404-53C806C6BF48}" type="presParOf" srcId="{68423E0F-B209-40E8-96BE-6AAAB4BBC838}" destId="{2274282E-E061-4DEC-B5F4-95A3AF5A202E}" srcOrd="0" destOrd="0" presId="urn:microsoft.com/office/officeart/2005/8/layout/vProcess5"/>
    <dgm:cxn modelId="{E1CA25CD-3D22-4A06-8381-1D268E22EE8E}" type="presParOf" srcId="{68423E0F-B209-40E8-96BE-6AAAB4BBC838}" destId="{792F45BE-D20F-47EC-B683-446E4EB40020}" srcOrd="1" destOrd="0" presId="urn:microsoft.com/office/officeart/2005/8/layout/vProcess5"/>
    <dgm:cxn modelId="{880F5122-2EF4-4F05-BBDF-A12C6BF2DA62}" type="presParOf" srcId="{68423E0F-B209-40E8-96BE-6AAAB4BBC838}" destId="{948A1DA7-0664-4F7E-9C84-228F254BC553}" srcOrd="2" destOrd="0" presId="urn:microsoft.com/office/officeart/2005/8/layout/vProcess5"/>
    <dgm:cxn modelId="{5118B48D-519B-4E99-86FC-9FDAFAFA1904}" type="presParOf" srcId="{68423E0F-B209-40E8-96BE-6AAAB4BBC838}" destId="{924B8F60-12CF-40AC-8F76-A67B3846DBEE}" srcOrd="3" destOrd="0" presId="urn:microsoft.com/office/officeart/2005/8/layout/vProcess5"/>
    <dgm:cxn modelId="{DE152C50-34E5-487C-9FE0-EB48A695EEBF}" type="presParOf" srcId="{68423E0F-B209-40E8-96BE-6AAAB4BBC838}" destId="{895D6239-F8B4-42AB-B1F2-2F743C7F20E6}" srcOrd="4" destOrd="0" presId="urn:microsoft.com/office/officeart/2005/8/layout/vProcess5"/>
    <dgm:cxn modelId="{7C3B6F26-A994-4BA0-92F3-5130D2218AD6}" type="presParOf" srcId="{68423E0F-B209-40E8-96BE-6AAAB4BBC838}" destId="{D3EE9EE1-01B6-4538-8666-8374E16E996E}" srcOrd="5" destOrd="0" presId="urn:microsoft.com/office/officeart/2005/8/layout/vProcess5"/>
    <dgm:cxn modelId="{C9C7621F-E819-47D0-8478-46DB553551C6}" type="presParOf" srcId="{68423E0F-B209-40E8-96BE-6AAAB4BBC838}" destId="{01824141-3A76-4D38-97D0-3963661AF4F9}" srcOrd="6" destOrd="0" presId="urn:microsoft.com/office/officeart/2005/8/layout/vProcess5"/>
    <dgm:cxn modelId="{2AFECEF9-033A-4024-97C3-FBB9473299AB}" type="presParOf" srcId="{68423E0F-B209-40E8-96BE-6AAAB4BBC838}" destId="{C1A17A46-FC64-4B2D-83B9-135701328B84}" srcOrd="7" destOrd="0" presId="urn:microsoft.com/office/officeart/2005/8/layout/vProcess5"/>
    <dgm:cxn modelId="{E545A178-BD09-4E50-8CEC-8D80642992F2}" type="presParOf" srcId="{68423E0F-B209-40E8-96BE-6AAAB4BBC838}" destId="{B8413AF1-11A2-44E0-B68B-D232254FBB1E}" srcOrd="8" destOrd="0" presId="urn:microsoft.com/office/officeart/2005/8/layout/vProcess5"/>
    <dgm:cxn modelId="{78051D0F-5849-4F1A-96F7-2E95705A6216}" type="presParOf" srcId="{68423E0F-B209-40E8-96BE-6AAAB4BBC838}" destId="{BEF88E14-DFE9-4784-8F85-A688B86C4995}" srcOrd="9" destOrd="0" presId="urn:microsoft.com/office/officeart/2005/8/layout/vProcess5"/>
    <dgm:cxn modelId="{09EDE28C-965D-4AF1-93DC-8D22C38A9497}" type="presParOf" srcId="{68423E0F-B209-40E8-96BE-6AAAB4BBC838}" destId="{988EAB87-1C3E-4C33-A9ED-460A40482196}" srcOrd="10" destOrd="0" presId="urn:microsoft.com/office/officeart/2005/8/layout/vProcess5"/>
    <dgm:cxn modelId="{DB3DBD31-0E02-46E8-A7C2-654D2B30C076}" type="presParOf" srcId="{68423E0F-B209-40E8-96BE-6AAAB4BBC838}" destId="{4EF2CDE5-F806-4B24-8430-F07E0558ACFE}"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A380802-333B-4DD7-9A74-D1923AAAFE2B}" type="doc">
      <dgm:prSet loTypeId="urn:microsoft.com/office/officeart/2008/layout/AscendingPictureAccentProcess" loCatId="process" qsTypeId="urn:microsoft.com/office/officeart/2005/8/quickstyle/simple1" qsCatId="simple" csTypeId="urn:microsoft.com/office/officeart/2005/8/colors/accent1_2" csCatId="accent1" phldr="1"/>
      <dgm:spPr/>
      <dgm:t>
        <a:bodyPr/>
        <a:lstStyle/>
        <a:p>
          <a:endParaRPr lang="es-PE"/>
        </a:p>
      </dgm:t>
    </dgm:pt>
    <dgm:pt modelId="{196908D2-3011-4091-9723-6C7682592C71}">
      <dgm:prSet phldrT="[Text]" custT="1"/>
      <dgm:spPr>
        <a:solidFill>
          <a:srgbClr val="FF9933"/>
        </a:solidFill>
      </dgm:spPr>
      <dgm:t>
        <a:bodyPr/>
        <a:lstStyle/>
        <a:p>
          <a:r>
            <a:rPr lang="es-PE" sz="1600" dirty="0" smtClean="0"/>
            <a:t>Ejecuta plan de capacitación del SMS</a:t>
          </a:r>
          <a:endParaRPr lang="es-PE" sz="1600" dirty="0"/>
        </a:p>
      </dgm:t>
    </dgm:pt>
    <dgm:pt modelId="{A86BF8D8-7D6B-4A38-ACF8-CEB300E1AA38}" type="parTrans" cxnId="{D4C0ED45-DD44-4016-8D99-3FD12C0E1622}">
      <dgm:prSet/>
      <dgm:spPr/>
      <dgm:t>
        <a:bodyPr/>
        <a:lstStyle/>
        <a:p>
          <a:endParaRPr lang="es-PE" sz="1400"/>
        </a:p>
      </dgm:t>
    </dgm:pt>
    <dgm:pt modelId="{181340C4-33C9-4245-9A6F-254891F0B896}" type="sibTrans" cxnId="{D4C0ED45-DD44-4016-8D99-3FD12C0E1622}">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t>
        <a:bodyPr/>
        <a:lstStyle/>
        <a:p>
          <a:endParaRPr lang="es-PE" sz="1400"/>
        </a:p>
      </dgm:t>
    </dgm:pt>
    <dgm:pt modelId="{A0813104-F46C-41A9-8AD1-DED019FEE420}">
      <dgm:prSet phldrT="[Text]" custT="1"/>
      <dgm:spPr>
        <a:solidFill>
          <a:srgbClr val="FF9933"/>
        </a:solidFill>
      </dgm:spPr>
      <dgm:t>
        <a:bodyPr/>
        <a:lstStyle/>
        <a:p>
          <a:r>
            <a:rPr lang="es-PE" sz="1600" dirty="0" smtClean="0"/>
            <a:t>Incorpora el SMS el Plan de capacitación en la organización</a:t>
          </a:r>
          <a:endParaRPr lang="es-PE" sz="1600" dirty="0"/>
        </a:p>
      </dgm:t>
    </dgm:pt>
    <dgm:pt modelId="{DF47030C-9DB7-4F2B-A08D-344C41221A94}" type="parTrans" cxnId="{4A9DED94-D4E9-4683-AC0F-49BB73D0725F}">
      <dgm:prSet/>
      <dgm:spPr/>
      <dgm:t>
        <a:bodyPr/>
        <a:lstStyle/>
        <a:p>
          <a:endParaRPr lang="es-PE" sz="1400"/>
        </a:p>
      </dgm:t>
    </dgm:pt>
    <dgm:pt modelId="{2AA9422D-E385-4C91-8611-531FCC403F4D}" type="sibTrans" cxnId="{4A9DED94-D4E9-4683-AC0F-49BB73D0725F}">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31000" r="-31000"/>
          </a:stretch>
        </a:blipFill>
      </dgm:spPr>
      <dgm:t>
        <a:bodyPr/>
        <a:lstStyle/>
        <a:p>
          <a:endParaRPr lang="es-PE" sz="1400"/>
        </a:p>
      </dgm:t>
    </dgm:pt>
    <dgm:pt modelId="{70526686-38F1-487C-9EF5-CF48B481BC03}" type="pres">
      <dgm:prSet presAssocID="{CA380802-333B-4DD7-9A74-D1923AAAFE2B}" presName="Name0" presStyleCnt="0">
        <dgm:presLayoutVars>
          <dgm:chMax val="7"/>
          <dgm:chPref val="7"/>
          <dgm:dir/>
        </dgm:presLayoutVars>
      </dgm:prSet>
      <dgm:spPr/>
      <dgm:t>
        <a:bodyPr/>
        <a:lstStyle/>
        <a:p>
          <a:endParaRPr lang="es-ES"/>
        </a:p>
      </dgm:t>
    </dgm:pt>
    <dgm:pt modelId="{178E2998-BE80-4EB9-86FD-91AA38C69FEC}" type="pres">
      <dgm:prSet presAssocID="{CA380802-333B-4DD7-9A74-D1923AAAFE2B}" presName="dot1" presStyleLbl="alignNode1" presStyleIdx="0" presStyleCnt="10" custLinFactX="1367692" custLinFactNeighborX="1400000"/>
      <dgm:spPr/>
    </dgm:pt>
    <dgm:pt modelId="{2FCAB9EB-157D-4F39-84AF-32E4BBB414DB}" type="pres">
      <dgm:prSet presAssocID="{CA380802-333B-4DD7-9A74-D1923AAAFE2B}" presName="dot2" presStyleLbl="alignNode1" presStyleIdx="1" presStyleCnt="10" custLinFactX="1367692" custLinFactNeighborX="1400000"/>
      <dgm:spPr/>
    </dgm:pt>
    <dgm:pt modelId="{6DC6C5EC-0DCA-42AB-8A9C-14EBA01A8113}" type="pres">
      <dgm:prSet presAssocID="{CA380802-333B-4DD7-9A74-D1923AAAFE2B}" presName="dot3" presStyleLbl="alignNode1" presStyleIdx="2" presStyleCnt="10" custLinFactX="1367692" custLinFactNeighborX="1400000"/>
      <dgm:spPr/>
    </dgm:pt>
    <dgm:pt modelId="{5FD5F00F-1A00-480D-9D18-186BA7C521D5}" type="pres">
      <dgm:prSet presAssocID="{CA380802-333B-4DD7-9A74-D1923AAAFE2B}" presName="dotArrow1" presStyleLbl="alignNode1" presStyleIdx="3" presStyleCnt="10" custLinFactX="1400000" custLinFactY="100000" custLinFactNeighborX="1413064" custLinFactNeighborY="149546"/>
      <dgm:spPr/>
    </dgm:pt>
    <dgm:pt modelId="{D615099A-A5D6-4621-AB50-24CAD24BF7EB}" type="pres">
      <dgm:prSet presAssocID="{CA380802-333B-4DD7-9A74-D1923AAAFE2B}" presName="dotArrow2" presStyleLbl="alignNode1" presStyleIdx="4" presStyleCnt="10" custLinFactX="1400000" custLinFactY="100000" custLinFactNeighborX="1413064" custLinFactNeighborY="149546"/>
      <dgm:spPr/>
    </dgm:pt>
    <dgm:pt modelId="{F0C98F72-ADDC-4308-BD04-B7A644F47DA3}" type="pres">
      <dgm:prSet presAssocID="{CA380802-333B-4DD7-9A74-D1923AAAFE2B}" presName="dotArrow3" presStyleLbl="alignNode1" presStyleIdx="5" presStyleCnt="10" custLinFactX="1400000" custLinFactY="100000" custLinFactNeighborX="1413064" custLinFactNeighborY="149546"/>
      <dgm:spPr/>
    </dgm:pt>
    <dgm:pt modelId="{2F525CE9-6F80-46B0-B77B-A03A27FE0D51}" type="pres">
      <dgm:prSet presAssocID="{CA380802-333B-4DD7-9A74-D1923AAAFE2B}" presName="dotArrow4" presStyleLbl="alignNode1" presStyleIdx="6" presStyleCnt="10" custLinFactX="1400000" custLinFactY="100000" custLinFactNeighborX="1413064" custLinFactNeighborY="149546"/>
      <dgm:spPr/>
    </dgm:pt>
    <dgm:pt modelId="{25EACB9D-6258-49EC-A074-60EF43321667}" type="pres">
      <dgm:prSet presAssocID="{CA380802-333B-4DD7-9A74-D1923AAAFE2B}" presName="dotArrow5" presStyleLbl="alignNode1" presStyleIdx="7" presStyleCnt="10" custLinFactX="1400000" custLinFactY="100000" custLinFactNeighborX="1413064" custLinFactNeighborY="149546"/>
      <dgm:spPr/>
    </dgm:pt>
    <dgm:pt modelId="{F8A93ED0-74A1-4F63-AA82-28B72D487807}" type="pres">
      <dgm:prSet presAssocID="{CA380802-333B-4DD7-9A74-D1923AAAFE2B}" presName="dotArrow6" presStyleLbl="alignNode1" presStyleIdx="8" presStyleCnt="10" custLinFactX="1400000" custLinFactY="100000" custLinFactNeighborX="1413064" custLinFactNeighborY="149546"/>
      <dgm:spPr/>
    </dgm:pt>
    <dgm:pt modelId="{0F6A8A01-3ED1-44CC-A335-F6DA0DABFD9A}" type="pres">
      <dgm:prSet presAssocID="{CA380802-333B-4DD7-9A74-D1923AAAFE2B}" presName="dotArrow7" presStyleLbl="alignNode1" presStyleIdx="9" presStyleCnt="10" custLinFactX="1400000" custLinFactY="100000" custLinFactNeighborX="1413064" custLinFactNeighborY="149546"/>
      <dgm:spPr/>
    </dgm:pt>
    <dgm:pt modelId="{9F3A1CBF-5C43-43A0-95D0-461259FC7016}" type="pres">
      <dgm:prSet presAssocID="{196908D2-3011-4091-9723-6C7682592C71}" presName="parTx1" presStyleLbl="node1" presStyleIdx="0" presStyleCnt="2" custScaleX="271276" custScaleY="196504" custLinFactNeighborX="-69706" custLinFactNeighborY="-357"/>
      <dgm:spPr/>
      <dgm:t>
        <a:bodyPr/>
        <a:lstStyle/>
        <a:p>
          <a:endParaRPr lang="es-PE"/>
        </a:p>
      </dgm:t>
    </dgm:pt>
    <dgm:pt modelId="{A36C8579-2309-4FC9-A469-2476B4BDFC10}" type="pres">
      <dgm:prSet presAssocID="{181340C4-33C9-4245-9A6F-254891F0B896}" presName="picture1" presStyleCnt="0"/>
      <dgm:spPr/>
    </dgm:pt>
    <dgm:pt modelId="{772D5B0B-C03F-4565-B435-7AF05A4887A6}" type="pres">
      <dgm:prSet presAssocID="{181340C4-33C9-4245-9A6F-254891F0B896}" presName="imageRepeatNode" presStyleLbl="fgImgPlace1" presStyleIdx="0" presStyleCnt="2" custLinFactX="100000" custLinFactNeighborX="188163" custLinFactNeighborY="18152"/>
      <dgm:spPr/>
      <dgm:t>
        <a:bodyPr/>
        <a:lstStyle/>
        <a:p>
          <a:endParaRPr lang="es-ES"/>
        </a:p>
      </dgm:t>
    </dgm:pt>
    <dgm:pt modelId="{85A390BA-C90D-4E67-A259-79BE101DCA57}" type="pres">
      <dgm:prSet presAssocID="{A0813104-F46C-41A9-8AD1-DED019FEE420}" presName="parTx2" presStyleLbl="node1" presStyleIdx="1" presStyleCnt="2" custScaleX="280280" custScaleY="203606" custLinFactNeighborX="-73361" custLinFactNeighborY="-22355"/>
      <dgm:spPr/>
      <dgm:t>
        <a:bodyPr/>
        <a:lstStyle/>
        <a:p>
          <a:endParaRPr lang="es-ES"/>
        </a:p>
      </dgm:t>
    </dgm:pt>
    <dgm:pt modelId="{0BF5B627-6BA9-42F9-A79C-3CFA25C88F84}" type="pres">
      <dgm:prSet presAssocID="{2AA9422D-E385-4C91-8611-531FCC403F4D}" presName="picture2" presStyleCnt="0"/>
      <dgm:spPr/>
    </dgm:pt>
    <dgm:pt modelId="{4E9F9E05-E130-4908-9DAF-2EED7D57425F}" type="pres">
      <dgm:prSet presAssocID="{2AA9422D-E385-4C91-8611-531FCC403F4D}" presName="imageRepeatNode" presStyleLbl="fgImgPlace1" presStyleIdx="1" presStyleCnt="2" custLinFactX="100000" custLinFactNeighborX="188163" custLinFactNeighborY="18152"/>
      <dgm:spPr/>
      <dgm:t>
        <a:bodyPr/>
        <a:lstStyle/>
        <a:p>
          <a:endParaRPr lang="es-ES"/>
        </a:p>
      </dgm:t>
    </dgm:pt>
  </dgm:ptLst>
  <dgm:cxnLst>
    <dgm:cxn modelId="{D4C0ED45-DD44-4016-8D99-3FD12C0E1622}" srcId="{CA380802-333B-4DD7-9A74-D1923AAAFE2B}" destId="{196908D2-3011-4091-9723-6C7682592C71}" srcOrd="0" destOrd="0" parTransId="{A86BF8D8-7D6B-4A38-ACF8-CEB300E1AA38}" sibTransId="{181340C4-33C9-4245-9A6F-254891F0B896}"/>
    <dgm:cxn modelId="{775FFD8D-21E9-41DA-9738-FC8B21104445}" type="presOf" srcId="{196908D2-3011-4091-9723-6C7682592C71}" destId="{9F3A1CBF-5C43-43A0-95D0-461259FC7016}" srcOrd="0" destOrd="0" presId="urn:microsoft.com/office/officeart/2008/layout/AscendingPictureAccentProcess"/>
    <dgm:cxn modelId="{4A9DED94-D4E9-4683-AC0F-49BB73D0725F}" srcId="{CA380802-333B-4DD7-9A74-D1923AAAFE2B}" destId="{A0813104-F46C-41A9-8AD1-DED019FEE420}" srcOrd="1" destOrd="0" parTransId="{DF47030C-9DB7-4F2B-A08D-344C41221A94}" sibTransId="{2AA9422D-E385-4C91-8611-531FCC403F4D}"/>
    <dgm:cxn modelId="{C6F6A686-0484-4A30-A559-ACC60947E8FD}" type="presOf" srcId="{181340C4-33C9-4245-9A6F-254891F0B896}" destId="{772D5B0B-C03F-4565-B435-7AF05A4887A6}" srcOrd="0" destOrd="0" presId="urn:microsoft.com/office/officeart/2008/layout/AscendingPictureAccentProcess"/>
    <dgm:cxn modelId="{32C6EBE6-0F41-4968-8445-C00B1769CC61}" type="presOf" srcId="{2AA9422D-E385-4C91-8611-531FCC403F4D}" destId="{4E9F9E05-E130-4908-9DAF-2EED7D57425F}" srcOrd="0" destOrd="0" presId="urn:microsoft.com/office/officeart/2008/layout/AscendingPictureAccentProcess"/>
    <dgm:cxn modelId="{92EE0ADC-3325-4C78-8EC1-793112F2A27E}" type="presOf" srcId="{CA380802-333B-4DD7-9A74-D1923AAAFE2B}" destId="{70526686-38F1-487C-9EF5-CF48B481BC03}" srcOrd="0" destOrd="0" presId="urn:microsoft.com/office/officeart/2008/layout/AscendingPictureAccentProcess"/>
    <dgm:cxn modelId="{397F7C3B-C633-416E-85FD-C769B07DBD2F}" type="presOf" srcId="{A0813104-F46C-41A9-8AD1-DED019FEE420}" destId="{85A390BA-C90D-4E67-A259-79BE101DCA57}" srcOrd="0" destOrd="0" presId="urn:microsoft.com/office/officeart/2008/layout/AscendingPictureAccentProcess"/>
    <dgm:cxn modelId="{40B9273E-78E0-4FA7-810B-95BDCFF3B9FD}" type="presParOf" srcId="{70526686-38F1-487C-9EF5-CF48B481BC03}" destId="{178E2998-BE80-4EB9-86FD-91AA38C69FEC}" srcOrd="0" destOrd="0" presId="urn:microsoft.com/office/officeart/2008/layout/AscendingPictureAccentProcess"/>
    <dgm:cxn modelId="{1446959F-9B95-49B0-A179-A7133EE9B7F8}" type="presParOf" srcId="{70526686-38F1-487C-9EF5-CF48B481BC03}" destId="{2FCAB9EB-157D-4F39-84AF-32E4BBB414DB}" srcOrd="1" destOrd="0" presId="urn:microsoft.com/office/officeart/2008/layout/AscendingPictureAccentProcess"/>
    <dgm:cxn modelId="{2D1FB899-F66A-4470-B02E-F38AB50CE812}" type="presParOf" srcId="{70526686-38F1-487C-9EF5-CF48B481BC03}" destId="{6DC6C5EC-0DCA-42AB-8A9C-14EBA01A8113}" srcOrd="2" destOrd="0" presId="urn:microsoft.com/office/officeart/2008/layout/AscendingPictureAccentProcess"/>
    <dgm:cxn modelId="{12315AF2-2E8D-4ED7-9654-4886F7E020CB}" type="presParOf" srcId="{70526686-38F1-487C-9EF5-CF48B481BC03}" destId="{5FD5F00F-1A00-480D-9D18-186BA7C521D5}" srcOrd="3" destOrd="0" presId="urn:microsoft.com/office/officeart/2008/layout/AscendingPictureAccentProcess"/>
    <dgm:cxn modelId="{373EA048-DECF-42C0-8DAA-627164AA1A63}" type="presParOf" srcId="{70526686-38F1-487C-9EF5-CF48B481BC03}" destId="{D615099A-A5D6-4621-AB50-24CAD24BF7EB}" srcOrd="4" destOrd="0" presId="urn:microsoft.com/office/officeart/2008/layout/AscendingPictureAccentProcess"/>
    <dgm:cxn modelId="{98C36626-973C-4184-9794-176F61E92288}" type="presParOf" srcId="{70526686-38F1-487C-9EF5-CF48B481BC03}" destId="{F0C98F72-ADDC-4308-BD04-B7A644F47DA3}" srcOrd="5" destOrd="0" presId="urn:microsoft.com/office/officeart/2008/layout/AscendingPictureAccentProcess"/>
    <dgm:cxn modelId="{68D8BD7B-7ED4-43C7-9146-9A0FC7F9794D}" type="presParOf" srcId="{70526686-38F1-487C-9EF5-CF48B481BC03}" destId="{2F525CE9-6F80-46B0-B77B-A03A27FE0D51}" srcOrd="6" destOrd="0" presId="urn:microsoft.com/office/officeart/2008/layout/AscendingPictureAccentProcess"/>
    <dgm:cxn modelId="{A4E858DD-066C-4D83-A021-A907C572AA4E}" type="presParOf" srcId="{70526686-38F1-487C-9EF5-CF48B481BC03}" destId="{25EACB9D-6258-49EC-A074-60EF43321667}" srcOrd="7" destOrd="0" presId="urn:microsoft.com/office/officeart/2008/layout/AscendingPictureAccentProcess"/>
    <dgm:cxn modelId="{9A588820-EB2B-4DAB-BFD4-6DCED48BCE64}" type="presParOf" srcId="{70526686-38F1-487C-9EF5-CF48B481BC03}" destId="{F8A93ED0-74A1-4F63-AA82-28B72D487807}" srcOrd="8" destOrd="0" presId="urn:microsoft.com/office/officeart/2008/layout/AscendingPictureAccentProcess"/>
    <dgm:cxn modelId="{5CED9F22-69C7-4B56-9EBD-3A98698A7F8D}" type="presParOf" srcId="{70526686-38F1-487C-9EF5-CF48B481BC03}" destId="{0F6A8A01-3ED1-44CC-A335-F6DA0DABFD9A}" srcOrd="9" destOrd="0" presId="urn:microsoft.com/office/officeart/2008/layout/AscendingPictureAccentProcess"/>
    <dgm:cxn modelId="{D2AD3EAE-D867-43D9-A954-06406318F4C1}" type="presParOf" srcId="{70526686-38F1-487C-9EF5-CF48B481BC03}" destId="{9F3A1CBF-5C43-43A0-95D0-461259FC7016}" srcOrd="10" destOrd="0" presId="urn:microsoft.com/office/officeart/2008/layout/AscendingPictureAccentProcess"/>
    <dgm:cxn modelId="{EB20F10F-6FFB-43E7-B376-29996827475E}" type="presParOf" srcId="{70526686-38F1-487C-9EF5-CF48B481BC03}" destId="{A36C8579-2309-4FC9-A469-2476B4BDFC10}" srcOrd="11" destOrd="0" presId="urn:microsoft.com/office/officeart/2008/layout/AscendingPictureAccentProcess"/>
    <dgm:cxn modelId="{1B8CD3AC-ACAD-41B7-936F-477FE64B4A48}" type="presParOf" srcId="{A36C8579-2309-4FC9-A469-2476B4BDFC10}" destId="{772D5B0B-C03F-4565-B435-7AF05A4887A6}" srcOrd="0" destOrd="0" presId="urn:microsoft.com/office/officeart/2008/layout/AscendingPictureAccentProcess"/>
    <dgm:cxn modelId="{69CADE9C-F7BA-4D72-8375-4A22B014BBB4}" type="presParOf" srcId="{70526686-38F1-487C-9EF5-CF48B481BC03}" destId="{85A390BA-C90D-4E67-A259-79BE101DCA57}" srcOrd="12" destOrd="0" presId="urn:microsoft.com/office/officeart/2008/layout/AscendingPictureAccentProcess"/>
    <dgm:cxn modelId="{E4FBD8BD-6CBC-4AA0-84A1-7A32A8CF06CE}" type="presParOf" srcId="{70526686-38F1-487C-9EF5-CF48B481BC03}" destId="{0BF5B627-6BA9-42F9-A79C-3CFA25C88F84}" srcOrd="13" destOrd="0" presId="urn:microsoft.com/office/officeart/2008/layout/AscendingPictureAccentProcess"/>
    <dgm:cxn modelId="{20C9D3C1-28B0-4C89-8921-C38A33253756}" type="presParOf" srcId="{0BF5B627-6BA9-42F9-A79C-3CFA25C88F84}" destId="{4E9F9E05-E130-4908-9DAF-2EED7D57425F}" srcOrd="0" destOrd="0" presId="urn:microsoft.com/office/officeart/2008/layout/AscendingPictureAccent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8D3B959-74F8-46AA-9E1D-61422949E725}" type="doc">
      <dgm:prSet loTypeId="urn:microsoft.com/office/officeart/2005/8/layout/hProcess9" loCatId="process" qsTypeId="urn:microsoft.com/office/officeart/2005/8/quickstyle/simple1" qsCatId="simple" csTypeId="urn:microsoft.com/office/officeart/2005/8/colors/accent1_2" csCatId="accent1" phldr="1"/>
      <dgm:spPr/>
    </dgm:pt>
    <dgm:pt modelId="{0E477B8E-3C7B-45C3-944E-2D099FF5D61A}">
      <dgm:prSet phldrT="[Text]" custT="1"/>
      <dgm:spPr>
        <a:solidFill>
          <a:srgbClr val="FF5050"/>
        </a:solidFill>
      </dgm:spPr>
      <dgm:t>
        <a:bodyPr/>
        <a:lstStyle/>
        <a:p>
          <a:r>
            <a:rPr lang="es-PE" sz="1400" dirty="0" smtClean="0"/>
            <a:t>Se capacita</a:t>
          </a:r>
          <a:endParaRPr lang="es-PE" sz="1400" dirty="0"/>
        </a:p>
      </dgm:t>
    </dgm:pt>
    <dgm:pt modelId="{5B147A5D-9E02-4883-A6C7-C6721E9E87A0}" type="parTrans" cxnId="{6AE7650E-8232-4D72-8E54-FFCF7EF69DF3}">
      <dgm:prSet/>
      <dgm:spPr/>
      <dgm:t>
        <a:bodyPr/>
        <a:lstStyle/>
        <a:p>
          <a:endParaRPr lang="es-PE" sz="1050"/>
        </a:p>
      </dgm:t>
    </dgm:pt>
    <dgm:pt modelId="{04B121F1-3DFD-4956-BF91-A89BA1B5361C}" type="sibTrans" cxnId="{6AE7650E-8232-4D72-8E54-FFCF7EF69DF3}">
      <dgm:prSet/>
      <dgm:spPr/>
      <dgm:t>
        <a:bodyPr/>
        <a:lstStyle/>
        <a:p>
          <a:endParaRPr lang="es-PE" sz="1050"/>
        </a:p>
      </dgm:t>
    </dgm:pt>
    <dgm:pt modelId="{26DD3793-D761-4BCD-93BF-3FE8CFB46BD5}">
      <dgm:prSet phldrT="[Text]" custT="1"/>
      <dgm:spPr>
        <a:solidFill>
          <a:srgbClr val="FF5050"/>
        </a:solidFill>
      </dgm:spPr>
      <dgm:t>
        <a:bodyPr/>
        <a:lstStyle/>
        <a:p>
          <a:r>
            <a:rPr lang="es-PE" sz="1400" dirty="0" smtClean="0"/>
            <a:t>Se motiva</a:t>
          </a:r>
          <a:endParaRPr lang="es-PE" sz="1400" dirty="0"/>
        </a:p>
      </dgm:t>
    </dgm:pt>
    <dgm:pt modelId="{89727DBB-6C71-4007-9D0B-1ACBECB81963}" type="parTrans" cxnId="{D75AFC7F-8483-4B09-9027-2CFCAB79C88B}">
      <dgm:prSet/>
      <dgm:spPr/>
      <dgm:t>
        <a:bodyPr/>
        <a:lstStyle/>
        <a:p>
          <a:endParaRPr lang="es-PE" sz="1050"/>
        </a:p>
      </dgm:t>
    </dgm:pt>
    <dgm:pt modelId="{4A552A88-16C1-489D-BB6A-F2706D1DE8D6}" type="sibTrans" cxnId="{D75AFC7F-8483-4B09-9027-2CFCAB79C88B}">
      <dgm:prSet/>
      <dgm:spPr/>
      <dgm:t>
        <a:bodyPr/>
        <a:lstStyle/>
        <a:p>
          <a:endParaRPr lang="es-PE" sz="1050"/>
        </a:p>
      </dgm:t>
    </dgm:pt>
    <dgm:pt modelId="{4D4ADC74-58C5-4975-853C-867B7593C4D1}">
      <dgm:prSet phldrT="[Text]" custT="1"/>
      <dgm:spPr>
        <a:solidFill>
          <a:srgbClr val="FF5050"/>
        </a:solidFill>
      </dgm:spPr>
      <dgm:t>
        <a:bodyPr/>
        <a:lstStyle/>
        <a:p>
          <a:r>
            <a:rPr lang="es-PE" sz="1400" dirty="0" smtClean="0"/>
            <a:t>Participa</a:t>
          </a:r>
          <a:endParaRPr lang="es-PE" sz="1400" dirty="0"/>
        </a:p>
      </dgm:t>
    </dgm:pt>
    <dgm:pt modelId="{30DB528C-3CBD-44AA-B994-5BF90378B079}" type="parTrans" cxnId="{80BB791C-9B10-4F6F-AF48-DFC120A3C5C7}">
      <dgm:prSet/>
      <dgm:spPr/>
      <dgm:t>
        <a:bodyPr/>
        <a:lstStyle/>
        <a:p>
          <a:endParaRPr lang="es-PE" sz="1050"/>
        </a:p>
      </dgm:t>
    </dgm:pt>
    <dgm:pt modelId="{5A23D362-B337-4B85-B1C7-4E2A85BC7A3E}" type="sibTrans" cxnId="{80BB791C-9B10-4F6F-AF48-DFC120A3C5C7}">
      <dgm:prSet/>
      <dgm:spPr/>
      <dgm:t>
        <a:bodyPr/>
        <a:lstStyle/>
        <a:p>
          <a:endParaRPr lang="es-PE" sz="1050"/>
        </a:p>
      </dgm:t>
    </dgm:pt>
    <dgm:pt modelId="{96EB4F73-0F8A-4155-8A67-61207F434D2C}" type="pres">
      <dgm:prSet presAssocID="{48D3B959-74F8-46AA-9E1D-61422949E725}" presName="CompostProcess" presStyleCnt="0">
        <dgm:presLayoutVars>
          <dgm:dir/>
          <dgm:resizeHandles val="exact"/>
        </dgm:presLayoutVars>
      </dgm:prSet>
      <dgm:spPr/>
    </dgm:pt>
    <dgm:pt modelId="{A9E1DDBE-244F-4003-A0F9-F9C68C6800FC}" type="pres">
      <dgm:prSet presAssocID="{48D3B959-74F8-46AA-9E1D-61422949E725}" presName="arrow" presStyleLbl="bgShp" presStyleIdx="0" presStyleCnt="1" custScaleX="117647" custLinFactNeighborX="2222"/>
      <dgm:spPr>
        <a:solidFill>
          <a:schemeClr val="tx2">
            <a:lumMod val="40000"/>
            <a:lumOff val="60000"/>
          </a:schemeClr>
        </a:solidFill>
      </dgm:spPr>
    </dgm:pt>
    <dgm:pt modelId="{002D31A7-85A2-4BA2-AE14-016E1888B7B5}" type="pres">
      <dgm:prSet presAssocID="{48D3B959-74F8-46AA-9E1D-61422949E725}" presName="linearProcess" presStyleCnt="0"/>
      <dgm:spPr/>
    </dgm:pt>
    <dgm:pt modelId="{6B2FA4A9-91B3-468E-B818-314DB96EE59C}" type="pres">
      <dgm:prSet presAssocID="{0E477B8E-3C7B-45C3-944E-2D099FF5D61A}" presName="textNode" presStyleLbl="node1" presStyleIdx="0" presStyleCnt="3">
        <dgm:presLayoutVars>
          <dgm:bulletEnabled val="1"/>
        </dgm:presLayoutVars>
      </dgm:prSet>
      <dgm:spPr/>
      <dgm:t>
        <a:bodyPr/>
        <a:lstStyle/>
        <a:p>
          <a:endParaRPr lang="es-PE"/>
        </a:p>
      </dgm:t>
    </dgm:pt>
    <dgm:pt modelId="{BEEB4932-41E3-4B10-AB3C-D1B5287563EC}" type="pres">
      <dgm:prSet presAssocID="{04B121F1-3DFD-4956-BF91-A89BA1B5361C}" presName="sibTrans" presStyleCnt="0"/>
      <dgm:spPr/>
    </dgm:pt>
    <dgm:pt modelId="{C3D2F052-D562-4F5E-BC8A-6926A5D4731E}" type="pres">
      <dgm:prSet presAssocID="{26DD3793-D761-4BCD-93BF-3FE8CFB46BD5}" presName="textNode" presStyleLbl="node1" presStyleIdx="1" presStyleCnt="3">
        <dgm:presLayoutVars>
          <dgm:bulletEnabled val="1"/>
        </dgm:presLayoutVars>
      </dgm:prSet>
      <dgm:spPr/>
      <dgm:t>
        <a:bodyPr/>
        <a:lstStyle/>
        <a:p>
          <a:endParaRPr lang="es-ES"/>
        </a:p>
      </dgm:t>
    </dgm:pt>
    <dgm:pt modelId="{B98EE408-D21D-495B-9801-FF4124259EFB}" type="pres">
      <dgm:prSet presAssocID="{4A552A88-16C1-489D-BB6A-F2706D1DE8D6}" presName="sibTrans" presStyleCnt="0"/>
      <dgm:spPr/>
    </dgm:pt>
    <dgm:pt modelId="{D7819805-16D8-4FC0-B229-B025504F038B}" type="pres">
      <dgm:prSet presAssocID="{4D4ADC74-58C5-4975-853C-867B7593C4D1}" presName="textNode" presStyleLbl="node1" presStyleIdx="2" presStyleCnt="3">
        <dgm:presLayoutVars>
          <dgm:bulletEnabled val="1"/>
        </dgm:presLayoutVars>
      </dgm:prSet>
      <dgm:spPr/>
      <dgm:t>
        <a:bodyPr/>
        <a:lstStyle/>
        <a:p>
          <a:endParaRPr lang="es-PE"/>
        </a:p>
      </dgm:t>
    </dgm:pt>
  </dgm:ptLst>
  <dgm:cxnLst>
    <dgm:cxn modelId="{6AE7650E-8232-4D72-8E54-FFCF7EF69DF3}" srcId="{48D3B959-74F8-46AA-9E1D-61422949E725}" destId="{0E477B8E-3C7B-45C3-944E-2D099FF5D61A}" srcOrd="0" destOrd="0" parTransId="{5B147A5D-9E02-4883-A6C7-C6721E9E87A0}" sibTransId="{04B121F1-3DFD-4956-BF91-A89BA1B5361C}"/>
    <dgm:cxn modelId="{60D5DA98-C164-4C24-B129-4D0C8792C01B}" type="presOf" srcId="{26DD3793-D761-4BCD-93BF-3FE8CFB46BD5}" destId="{C3D2F052-D562-4F5E-BC8A-6926A5D4731E}" srcOrd="0" destOrd="0" presId="urn:microsoft.com/office/officeart/2005/8/layout/hProcess9"/>
    <dgm:cxn modelId="{80BB791C-9B10-4F6F-AF48-DFC120A3C5C7}" srcId="{48D3B959-74F8-46AA-9E1D-61422949E725}" destId="{4D4ADC74-58C5-4975-853C-867B7593C4D1}" srcOrd="2" destOrd="0" parTransId="{30DB528C-3CBD-44AA-B994-5BF90378B079}" sibTransId="{5A23D362-B337-4B85-B1C7-4E2A85BC7A3E}"/>
    <dgm:cxn modelId="{49434E56-54B6-4C61-AF73-39C7108B60E0}" type="presOf" srcId="{0E477B8E-3C7B-45C3-944E-2D099FF5D61A}" destId="{6B2FA4A9-91B3-468E-B818-314DB96EE59C}" srcOrd="0" destOrd="0" presId="urn:microsoft.com/office/officeart/2005/8/layout/hProcess9"/>
    <dgm:cxn modelId="{D75AFC7F-8483-4B09-9027-2CFCAB79C88B}" srcId="{48D3B959-74F8-46AA-9E1D-61422949E725}" destId="{26DD3793-D761-4BCD-93BF-3FE8CFB46BD5}" srcOrd="1" destOrd="0" parTransId="{89727DBB-6C71-4007-9D0B-1ACBECB81963}" sibTransId="{4A552A88-16C1-489D-BB6A-F2706D1DE8D6}"/>
    <dgm:cxn modelId="{B8E31E2B-A528-4435-81D1-858D5BFE0293}" type="presOf" srcId="{48D3B959-74F8-46AA-9E1D-61422949E725}" destId="{96EB4F73-0F8A-4155-8A67-61207F434D2C}" srcOrd="0" destOrd="0" presId="urn:microsoft.com/office/officeart/2005/8/layout/hProcess9"/>
    <dgm:cxn modelId="{DF1F1DF4-13DB-49B5-B278-36A89D3BC2C6}" type="presOf" srcId="{4D4ADC74-58C5-4975-853C-867B7593C4D1}" destId="{D7819805-16D8-4FC0-B229-B025504F038B}" srcOrd="0" destOrd="0" presId="urn:microsoft.com/office/officeart/2005/8/layout/hProcess9"/>
    <dgm:cxn modelId="{5D14E360-B506-4D4A-8B42-EEFFD3487474}" type="presParOf" srcId="{96EB4F73-0F8A-4155-8A67-61207F434D2C}" destId="{A9E1DDBE-244F-4003-A0F9-F9C68C6800FC}" srcOrd="0" destOrd="0" presId="urn:microsoft.com/office/officeart/2005/8/layout/hProcess9"/>
    <dgm:cxn modelId="{1ABEB5E8-1880-4C18-8289-760404B58CFB}" type="presParOf" srcId="{96EB4F73-0F8A-4155-8A67-61207F434D2C}" destId="{002D31A7-85A2-4BA2-AE14-016E1888B7B5}" srcOrd="1" destOrd="0" presId="urn:microsoft.com/office/officeart/2005/8/layout/hProcess9"/>
    <dgm:cxn modelId="{09333D9D-B104-43C4-A71C-3DDA2EF4CB30}" type="presParOf" srcId="{002D31A7-85A2-4BA2-AE14-016E1888B7B5}" destId="{6B2FA4A9-91B3-468E-B818-314DB96EE59C}" srcOrd="0" destOrd="0" presId="urn:microsoft.com/office/officeart/2005/8/layout/hProcess9"/>
    <dgm:cxn modelId="{830326A1-2442-45B4-9380-2E65BFD874F7}" type="presParOf" srcId="{002D31A7-85A2-4BA2-AE14-016E1888B7B5}" destId="{BEEB4932-41E3-4B10-AB3C-D1B5287563EC}" srcOrd="1" destOrd="0" presId="urn:microsoft.com/office/officeart/2005/8/layout/hProcess9"/>
    <dgm:cxn modelId="{B662D31D-BE75-4061-B6F8-0003772D7DED}" type="presParOf" srcId="{002D31A7-85A2-4BA2-AE14-016E1888B7B5}" destId="{C3D2F052-D562-4F5E-BC8A-6926A5D4731E}" srcOrd="2" destOrd="0" presId="urn:microsoft.com/office/officeart/2005/8/layout/hProcess9"/>
    <dgm:cxn modelId="{0F274C0B-9CDE-4656-B0FD-B4C4112F04A0}" type="presParOf" srcId="{002D31A7-85A2-4BA2-AE14-016E1888B7B5}" destId="{B98EE408-D21D-495B-9801-FF4124259EFB}" srcOrd="3" destOrd="0" presId="urn:microsoft.com/office/officeart/2005/8/layout/hProcess9"/>
    <dgm:cxn modelId="{AB7FCAFC-7DDA-4843-BBB6-5287647F8DB4}" type="presParOf" srcId="{002D31A7-85A2-4BA2-AE14-016E1888B7B5}" destId="{D7819805-16D8-4FC0-B229-B025504F038B}" srcOrd="4" destOrd="0" presId="urn:microsoft.com/office/officeart/2005/8/layout/hProcess9"/>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6D75AFB-FB34-451F-82D2-C82633CF1199}" type="doc">
      <dgm:prSet loTypeId="urn:microsoft.com/office/officeart/2008/layout/AscendingPictureAccentProcess" loCatId="picture" qsTypeId="urn:microsoft.com/office/officeart/2005/8/quickstyle/simple1" qsCatId="simple" csTypeId="urn:microsoft.com/office/officeart/2005/8/colors/accent1_2" csCatId="accent1" phldr="1"/>
      <dgm:spPr/>
      <dgm:t>
        <a:bodyPr/>
        <a:lstStyle/>
        <a:p>
          <a:endParaRPr lang="es-PE"/>
        </a:p>
      </dgm:t>
    </dgm:pt>
    <dgm:pt modelId="{00AA98BE-97DE-41E4-84F5-F1A05ED66521}">
      <dgm:prSet phldrT="[Text]" custT="1"/>
      <dgm:spPr>
        <a:solidFill>
          <a:srgbClr val="FF5050"/>
        </a:solidFill>
      </dgm:spPr>
      <dgm:t>
        <a:bodyPr/>
        <a:lstStyle/>
        <a:p>
          <a:r>
            <a:rPr lang="es-PE" sz="1600" dirty="0" smtClean="0"/>
            <a:t>Control de capacitación</a:t>
          </a:r>
          <a:endParaRPr lang="es-PE" sz="1600" dirty="0"/>
        </a:p>
      </dgm:t>
    </dgm:pt>
    <dgm:pt modelId="{47982854-21E0-45E0-A6A8-F170A60C7237}" type="parTrans" cxnId="{E34F4049-2796-4DE9-A9EF-DF0603C7007C}">
      <dgm:prSet/>
      <dgm:spPr/>
      <dgm:t>
        <a:bodyPr/>
        <a:lstStyle/>
        <a:p>
          <a:endParaRPr lang="es-PE" sz="1400"/>
        </a:p>
      </dgm:t>
    </dgm:pt>
    <dgm:pt modelId="{368AD2D2-622B-45E8-85BC-AAB850DFDB9F}" type="sibTrans" cxnId="{E34F4049-2796-4DE9-A9EF-DF0603C7007C}">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t>
        <a:bodyPr/>
        <a:lstStyle/>
        <a:p>
          <a:endParaRPr lang="es-PE" sz="1400"/>
        </a:p>
      </dgm:t>
    </dgm:pt>
    <dgm:pt modelId="{A55ED359-932B-4130-B7C9-D166F4CB6690}">
      <dgm:prSet phldrT="[Text]" custT="1"/>
      <dgm:spPr>
        <a:solidFill>
          <a:srgbClr val="FF5050"/>
        </a:solidFill>
      </dgm:spPr>
      <dgm:t>
        <a:bodyPr/>
        <a:lstStyle/>
        <a:p>
          <a:r>
            <a:rPr lang="es-PE" sz="1600" dirty="0" smtClean="0"/>
            <a:t>Ejecuta plan de difusión</a:t>
          </a:r>
          <a:endParaRPr lang="es-PE" sz="1600" dirty="0"/>
        </a:p>
      </dgm:t>
    </dgm:pt>
    <dgm:pt modelId="{3F8B7009-C3E2-4F58-B779-0434CE665912}" type="parTrans" cxnId="{9E566817-8E70-4C67-874D-1634659FDA24}">
      <dgm:prSet/>
      <dgm:spPr/>
      <dgm:t>
        <a:bodyPr/>
        <a:lstStyle/>
        <a:p>
          <a:endParaRPr lang="es-PE" sz="1400"/>
        </a:p>
      </dgm:t>
    </dgm:pt>
    <dgm:pt modelId="{78E5CB27-7100-4702-AE02-A222711F6557}" type="sibTrans" cxnId="{9E566817-8E70-4C67-874D-1634659FDA24}">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3000" b="-3000"/>
          </a:stretch>
        </a:blipFill>
        <a:ln>
          <a:solidFill>
            <a:schemeClr val="bg1">
              <a:lumMod val="85000"/>
            </a:schemeClr>
          </a:solidFill>
        </a:ln>
      </dgm:spPr>
      <dgm:t>
        <a:bodyPr/>
        <a:lstStyle/>
        <a:p>
          <a:endParaRPr lang="es-PE" sz="1400"/>
        </a:p>
      </dgm:t>
    </dgm:pt>
    <dgm:pt modelId="{00C8F715-7C84-4E71-A93F-7BABEE3B0DB7}">
      <dgm:prSet phldrT="[Text]" custT="1"/>
      <dgm:spPr>
        <a:solidFill>
          <a:srgbClr val="FF5050"/>
        </a:solidFill>
      </dgm:spPr>
      <dgm:t>
        <a:bodyPr/>
        <a:lstStyle/>
        <a:p>
          <a:r>
            <a:rPr lang="es-PE" sz="1600" dirty="0" smtClean="0"/>
            <a:t>Control de implementación</a:t>
          </a:r>
          <a:endParaRPr lang="es-PE" sz="1600" dirty="0"/>
        </a:p>
      </dgm:t>
    </dgm:pt>
    <dgm:pt modelId="{E6A02B13-E449-4B11-A564-0DBAEF5702BF}" type="parTrans" cxnId="{1B9272B2-70AE-47E7-BC57-C5EB1DAF62A9}">
      <dgm:prSet/>
      <dgm:spPr/>
      <dgm:t>
        <a:bodyPr/>
        <a:lstStyle/>
        <a:p>
          <a:endParaRPr lang="es-PE" sz="1400"/>
        </a:p>
      </dgm:t>
    </dgm:pt>
    <dgm:pt modelId="{D0998630-01D2-4CB4-8DBF-75B219891F40}" type="sibTrans" cxnId="{1B9272B2-70AE-47E7-BC57-C5EB1DAF62A9}">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1000" r="-21000"/>
          </a:stretch>
        </a:blipFill>
      </dgm:spPr>
      <dgm:t>
        <a:bodyPr/>
        <a:lstStyle/>
        <a:p>
          <a:endParaRPr lang="es-PE" sz="1400"/>
        </a:p>
      </dgm:t>
    </dgm:pt>
    <dgm:pt modelId="{9C278590-1715-4C51-8989-7A8C0547B486}">
      <dgm:prSet phldrT="[Text]" custT="1"/>
      <dgm:spPr>
        <a:solidFill>
          <a:srgbClr val="FF5050"/>
        </a:solidFill>
      </dgm:spPr>
      <dgm:t>
        <a:bodyPr/>
        <a:lstStyle/>
        <a:p>
          <a:r>
            <a:rPr lang="es-PE" sz="1600" dirty="0" smtClean="0"/>
            <a:t>Inicia confección de MSMS</a:t>
          </a:r>
          <a:endParaRPr lang="es-PE" sz="1600" dirty="0"/>
        </a:p>
      </dgm:t>
    </dgm:pt>
    <dgm:pt modelId="{068BAD3A-E950-4980-9E3A-50921D8F47CA}" type="parTrans" cxnId="{6FC4C94A-B4E0-4A22-AB79-A7CB7F00AD96}">
      <dgm:prSet/>
      <dgm:spPr/>
      <dgm:t>
        <a:bodyPr/>
        <a:lstStyle/>
        <a:p>
          <a:endParaRPr lang="es-PE" sz="1400"/>
        </a:p>
      </dgm:t>
    </dgm:pt>
    <dgm:pt modelId="{B45FAB82-5500-4807-82F9-72099052664E}" type="sibTrans" cxnId="{6FC4C94A-B4E0-4A22-AB79-A7CB7F00AD96}">
      <dgm:prSet/>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9000" r="-29000"/>
          </a:stretch>
        </a:blipFill>
      </dgm:spPr>
      <dgm:t>
        <a:bodyPr/>
        <a:lstStyle/>
        <a:p>
          <a:endParaRPr lang="es-PE" sz="1400"/>
        </a:p>
      </dgm:t>
    </dgm:pt>
    <dgm:pt modelId="{19171389-3E9E-4062-A9C4-2280A6163AAF}">
      <dgm:prSet phldrT="[Text]" custT="1"/>
      <dgm:spPr>
        <a:solidFill>
          <a:srgbClr val="FF5050"/>
        </a:solidFill>
      </dgm:spPr>
      <dgm:t>
        <a:bodyPr/>
        <a:lstStyle/>
        <a:p>
          <a:r>
            <a:rPr lang="es-PE" sz="1600" dirty="0" smtClean="0"/>
            <a:t>Preparar EPR, si aplica</a:t>
          </a:r>
          <a:endParaRPr lang="es-PE" sz="1600" dirty="0"/>
        </a:p>
      </dgm:t>
    </dgm:pt>
    <dgm:pt modelId="{D405BAC6-C87F-40F3-8558-994C7CC3FECD}" type="parTrans" cxnId="{4EC08047-57FD-41A8-8778-6D7636AA49F4}">
      <dgm:prSet/>
      <dgm:spPr/>
      <dgm:t>
        <a:bodyPr/>
        <a:lstStyle/>
        <a:p>
          <a:endParaRPr lang="es-PE" sz="1400"/>
        </a:p>
      </dgm:t>
    </dgm:pt>
    <dgm:pt modelId="{D066229B-D64A-41B8-9D08-7AF0DCB8EA45}" type="sibTrans" cxnId="{4EC08047-57FD-41A8-8778-6D7636AA49F4}">
      <dgm:prSet/>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53000" r="-53000"/>
          </a:stretch>
        </a:blipFill>
      </dgm:spPr>
      <dgm:t>
        <a:bodyPr/>
        <a:lstStyle/>
        <a:p>
          <a:endParaRPr lang="es-PE" sz="1400"/>
        </a:p>
      </dgm:t>
    </dgm:pt>
    <dgm:pt modelId="{385519B3-E4AB-495A-8C7A-E47CD13D1B95}" type="pres">
      <dgm:prSet presAssocID="{56D75AFB-FB34-451F-82D2-C82633CF1199}" presName="Name0" presStyleCnt="0">
        <dgm:presLayoutVars>
          <dgm:chMax val="7"/>
          <dgm:chPref val="7"/>
          <dgm:dir/>
        </dgm:presLayoutVars>
      </dgm:prSet>
      <dgm:spPr/>
      <dgm:t>
        <a:bodyPr/>
        <a:lstStyle/>
        <a:p>
          <a:endParaRPr lang="es-ES"/>
        </a:p>
      </dgm:t>
    </dgm:pt>
    <dgm:pt modelId="{43438574-B57B-4E30-B219-C9E3DBB14CC3}" type="pres">
      <dgm:prSet presAssocID="{56D75AFB-FB34-451F-82D2-C82633CF1199}" presName="dot1" presStyleLbl="alignNode1" presStyleIdx="0" presStyleCnt="15"/>
      <dgm:spPr/>
    </dgm:pt>
    <dgm:pt modelId="{32B534C2-8E99-4EA6-AE1A-43782685005F}" type="pres">
      <dgm:prSet presAssocID="{56D75AFB-FB34-451F-82D2-C82633CF1199}" presName="dot2" presStyleLbl="alignNode1" presStyleIdx="1" presStyleCnt="15"/>
      <dgm:spPr/>
    </dgm:pt>
    <dgm:pt modelId="{1BCDDC43-B9BB-4F33-9757-FF0A01EEC739}" type="pres">
      <dgm:prSet presAssocID="{56D75AFB-FB34-451F-82D2-C82633CF1199}" presName="dot3" presStyleLbl="alignNode1" presStyleIdx="2" presStyleCnt="15"/>
      <dgm:spPr/>
    </dgm:pt>
    <dgm:pt modelId="{F1DB478B-E346-4020-9FFE-186F970F9D6E}" type="pres">
      <dgm:prSet presAssocID="{56D75AFB-FB34-451F-82D2-C82633CF1199}" presName="dot4" presStyleLbl="alignNode1" presStyleIdx="3" presStyleCnt="15"/>
      <dgm:spPr/>
    </dgm:pt>
    <dgm:pt modelId="{200F1A6C-51CD-475C-A6FB-7EA96FDB377D}" type="pres">
      <dgm:prSet presAssocID="{56D75AFB-FB34-451F-82D2-C82633CF1199}" presName="dot5" presStyleLbl="alignNode1" presStyleIdx="4" presStyleCnt="15"/>
      <dgm:spPr/>
    </dgm:pt>
    <dgm:pt modelId="{783CB819-4140-4ADE-A35D-706DF8828BE1}" type="pres">
      <dgm:prSet presAssocID="{56D75AFB-FB34-451F-82D2-C82633CF1199}" presName="dot6" presStyleLbl="alignNode1" presStyleIdx="5" presStyleCnt="15"/>
      <dgm:spPr/>
    </dgm:pt>
    <dgm:pt modelId="{2906491A-1A89-412F-99F8-172CA22074D4}" type="pres">
      <dgm:prSet presAssocID="{56D75AFB-FB34-451F-82D2-C82633CF1199}" presName="dot7" presStyleLbl="alignNode1" presStyleIdx="6" presStyleCnt="15"/>
      <dgm:spPr/>
    </dgm:pt>
    <dgm:pt modelId="{0E7318CB-BE94-4393-90F3-37FA35893EB3}" type="pres">
      <dgm:prSet presAssocID="{56D75AFB-FB34-451F-82D2-C82633CF1199}" presName="dot8" presStyleLbl="alignNode1" presStyleIdx="7" presStyleCnt="15"/>
      <dgm:spPr/>
    </dgm:pt>
    <dgm:pt modelId="{EC3AEF42-AC5B-4155-ADA1-DB567EF2E005}" type="pres">
      <dgm:prSet presAssocID="{56D75AFB-FB34-451F-82D2-C82633CF1199}" presName="dotArrow1" presStyleLbl="alignNode1" presStyleIdx="8" presStyleCnt="15"/>
      <dgm:spPr/>
    </dgm:pt>
    <dgm:pt modelId="{023CD481-4D9C-41D7-89D4-EAABD9E6167A}" type="pres">
      <dgm:prSet presAssocID="{56D75AFB-FB34-451F-82D2-C82633CF1199}" presName="dotArrow2" presStyleLbl="alignNode1" presStyleIdx="9" presStyleCnt="15"/>
      <dgm:spPr/>
    </dgm:pt>
    <dgm:pt modelId="{1A05DF9C-FF66-4E9B-A47B-1ECF64142A43}" type="pres">
      <dgm:prSet presAssocID="{56D75AFB-FB34-451F-82D2-C82633CF1199}" presName="dotArrow3" presStyleLbl="alignNode1" presStyleIdx="10" presStyleCnt="15"/>
      <dgm:spPr/>
    </dgm:pt>
    <dgm:pt modelId="{D97C2F45-7986-4E6A-944E-241E75496FDE}" type="pres">
      <dgm:prSet presAssocID="{56D75AFB-FB34-451F-82D2-C82633CF1199}" presName="dotArrow4" presStyleLbl="alignNode1" presStyleIdx="11" presStyleCnt="15"/>
      <dgm:spPr/>
    </dgm:pt>
    <dgm:pt modelId="{11B9FCF2-2E9C-4564-8F38-7C74CF8A418A}" type="pres">
      <dgm:prSet presAssocID="{56D75AFB-FB34-451F-82D2-C82633CF1199}" presName="dotArrow5" presStyleLbl="alignNode1" presStyleIdx="12" presStyleCnt="15"/>
      <dgm:spPr/>
    </dgm:pt>
    <dgm:pt modelId="{F70D758B-CAC7-48FD-BE29-C1AB80DBAF5E}" type="pres">
      <dgm:prSet presAssocID="{56D75AFB-FB34-451F-82D2-C82633CF1199}" presName="dotArrow6" presStyleLbl="alignNode1" presStyleIdx="13" presStyleCnt="15"/>
      <dgm:spPr/>
    </dgm:pt>
    <dgm:pt modelId="{F54D7F8E-A475-4A4F-93B8-49DDB1E288F9}" type="pres">
      <dgm:prSet presAssocID="{56D75AFB-FB34-451F-82D2-C82633CF1199}" presName="dotArrow7" presStyleLbl="alignNode1" presStyleIdx="14" presStyleCnt="15"/>
      <dgm:spPr/>
    </dgm:pt>
    <dgm:pt modelId="{C836E90C-72AB-4272-B4AA-19DC884C125F}" type="pres">
      <dgm:prSet presAssocID="{00AA98BE-97DE-41E4-84F5-F1A05ED66521}" presName="parTx1" presStyleLbl="node1" presStyleIdx="0" presStyleCnt="5" custScaleX="276039" custScaleY="158156" custLinFactNeighborX="95530" custLinFactNeighborY="28607"/>
      <dgm:spPr/>
      <dgm:t>
        <a:bodyPr/>
        <a:lstStyle/>
        <a:p>
          <a:endParaRPr lang="es-ES"/>
        </a:p>
      </dgm:t>
    </dgm:pt>
    <dgm:pt modelId="{FE7FC9FD-88AA-491E-A504-B8A6DD6970A4}" type="pres">
      <dgm:prSet presAssocID="{368AD2D2-622B-45E8-85BC-AAB850DFDB9F}" presName="picture1" presStyleCnt="0"/>
      <dgm:spPr/>
    </dgm:pt>
    <dgm:pt modelId="{899B709E-F16C-47CD-9C2B-FACFFE8442FB}" type="pres">
      <dgm:prSet presAssocID="{368AD2D2-622B-45E8-85BC-AAB850DFDB9F}" presName="imageRepeatNode" presStyleLbl="fgImgPlace1" presStyleIdx="0" presStyleCnt="5"/>
      <dgm:spPr/>
      <dgm:t>
        <a:bodyPr/>
        <a:lstStyle/>
        <a:p>
          <a:endParaRPr lang="es-ES"/>
        </a:p>
      </dgm:t>
    </dgm:pt>
    <dgm:pt modelId="{6C0EE9E5-79DE-4E3F-8EED-2B0D6D0F84C2}" type="pres">
      <dgm:prSet presAssocID="{A55ED359-932B-4130-B7C9-D166F4CB6690}" presName="parTx2" presStyleLbl="node1" presStyleIdx="1" presStyleCnt="5" custScaleX="247972" custScaleY="145606" custLinFactNeighborX="84597" custLinFactNeighborY="-55781"/>
      <dgm:spPr/>
      <dgm:t>
        <a:bodyPr/>
        <a:lstStyle/>
        <a:p>
          <a:endParaRPr lang="es-ES"/>
        </a:p>
      </dgm:t>
    </dgm:pt>
    <dgm:pt modelId="{867000B7-3C60-440D-9897-F3D46CC1BE60}" type="pres">
      <dgm:prSet presAssocID="{78E5CB27-7100-4702-AE02-A222711F6557}" presName="picture2" presStyleCnt="0"/>
      <dgm:spPr/>
    </dgm:pt>
    <dgm:pt modelId="{63C3A6A6-8B61-4B90-AE20-9960C1D286C0}" type="pres">
      <dgm:prSet presAssocID="{78E5CB27-7100-4702-AE02-A222711F6557}" presName="imageRepeatNode" presStyleLbl="fgImgPlace1" presStyleIdx="1" presStyleCnt="5"/>
      <dgm:spPr/>
      <dgm:t>
        <a:bodyPr/>
        <a:lstStyle/>
        <a:p>
          <a:endParaRPr lang="es-ES"/>
        </a:p>
      </dgm:t>
    </dgm:pt>
    <dgm:pt modelId="{BE8232D0-7AF3-473F-AB2B-9D9AB4CF0912}" type="pres">
      <dgm:prSet presAssocID="{00C8F715-7C84-4E71-A93F-7BABEE3B0DB7}" presName="parTx3" presStyleLbl="node1" presStyleIdx="2" presStyleCnt="5" custScaleX="265994" custScaleY="166373" custLinFactNeighborX="93068" custLinFactNeighborY="-76461"/>
      <dgm:spPr/>
      <dgm:t>
        <a:bodyPr/>
        <a:lstStyle/>
        <a:p>
          <a:endParaRPr lang="es-ES"/>
        </a:p>
      </dgm:t>
    </dgm:pt>
    <dgm:pt modelId="{866C34AB-8EFA-4196-B338-89C737BC511E}" type="pres">
      <dgm:prSet presAssocID="{D0998630-01D2-4CB4-8DBF-75B219891F40}" presName="picture3" presStyleCnt="0"/>
      <dgm:spPr/>
    </dgm:pt>
    <dgm:pt modelId="{959964D3-E441-4A66-9B9E-F9924413FDA8}" type="pres">
      <dgm:prSet presAssocID="{D0998630-01D2-4CB4-8DBF-75B219891F40}" presName="imageRepeatNode" presStyleLbl="fgImgPlace1" presStyleIdx="2" presStyleCnt="5"/>
      <dgm:spPr/>
      <dgm:t>
        <a:bodyPr/>
        <a:lstStyle/>
        <a:p>
          <a:endParaRPr lang="es-ES"/>
        </a:p>
      </dgm:t>
    </dgm:pt>
    <dgm:pt modelId="{44CD3FE7-ADCA-4874-8DB0-69B654C7C4FB}" type="pres">
      <dgm:prSet presAssocID="{9C278590-1715-4C51-8989-7A8C0547B486}" presName="parTx4" presStyleLbl="node1" presStyleIdx="3" presStyleCnt="5" custScaleX="272688" custScaleY="170578" custLinFactNeighborX="92143" custLinFactNeighborY="-63438"/>
      <dgm:spPr/>
      <dgm:t>
        <a:bodyPr/>
        <a:lstStyle/>
        <a:p>
          <a:endParaRPr lang="es-PE"/>
        </a:p>
      </dgm:t>
    </dgm:pt>
    <dgm:pt modelId="{BDB92FED-8AFF-4B87-B08B-7C9D6638233E}" type="pres">
      <dgm:prSet presAssocID="{B45FAB82-5500-4807-82F9-72099052664E}" presName="picture4" presStyleCnt="0"/>
      <dgm:spPr/>
    </dgm:pt>
    <dgm:pt modelId="{EB4DBAA9-EDF0-4CDC-828F-92FF5E1D6269}" type="pres">
      <dgm:prSet presAssocID="{B45FAB82-5500-4807-82F9-72099052664E}" presName="imageRepeatNode" presStyleLbl="fgImgPlace1" presStyleIdx="3" presStyleCnt="5"/>
      <dgm:spPr/>
      <dgm:t>
        <a:bodyPr/>
        <a:lstStyle/>
        <a:p>
          <a:endParaRPr lang="es-ES"/>
        </a:p>
      </dgm:t>
    </dgm:pt>
    <dgm:pt modelId="{B628DAB1-E8D0-4DD2-B402-E18337ED7E4A}" type="pres">
      <dgm:prSet presAssocID="{19171389-3E9E-4062-A9C4-2280A6163AAF}" presName="parTx5" presStyleLbl="node1" presStyleIdx="4" presStyleCnt="5" custScaleX="286575" custScaleY="165438" custLinFactNeighborX="95127" custLinFactNeighborY="-57612"/>
      <dgm:spPr/>
      <dgm:t>
        <a:bodyPr/>
        <a:lstStyle/>
        <a:p>
          <a:endParaRPr lang="es-PE"/>
        </a:p>
      </dgm:t>
    </dgm:pt>
    <dgm:pt modelId="{F817DBCB-EC6A-4A61-9088-2F38A7784DAF}" type="pres">
      <dgm:prSet presAssocID="{D066229B-D64A-41B8-9D08-7AF0DCB8EA45}" presName="picture5" presStyleCnt="0"/>
      <dgm:spPr/>
    </dgm:pt>
    <dgm:pt modelId="{23AECD02-6290-461F-BFAD-BCC4719A2F20}" type="pres">
      <dgm:prSet presAssocID="{D066229B-D64A-41B8-9D08-7AF0DCB8EA45}" presName="imageRepeatNode" presStyleLbl="fgImgPlace1" presStyleIdx="4" presStyleCnt="5"/>
      <dgm:spPr/>
      <dgm:t>
        <a:bodyPr/>
        <a:lstStyle/>
        <a:p>
          <a:endParaRPr lang="es-ES"/>
        </a:p>
      </dgm:t>
    </dgm:pt>
  </dgm:ptLst>
  <dgm:cxnLst>
    <dgm:cxn modelId="{1B9272B2-70AE-47E7-BC57-C5EB1DAF62A9}" srcId="{56D75AFB-FB34-451F-82D2-C82633CF1199}" destId="{00C8F715-7C84-4E71-A93F-7BABEE3B0DB7}" srcOrd="2" destOrd="0" parTransId="{E6A02B13-E449-4B11-A564-0DBAEF5702BF}" sibTransId="{D0998630-01D2-4CB4-8DBF-75B219891F40}"/>
    <dgm:cxn modelId="{E34F4049-2796-4DE9-A9EF-DF0603C7007C}" srcId="{56D75AFB-FB34-451F-82D2-C82633CF1199}" destId="{00AA98BE-97DE-41E4-84F5-F1A05ED66521}" srcOrd="0" destOrd="0" parTransId="{47982854-21E0-45E0-A6A8-F170A60C7237}" sibTransId="{368AD2D2-622B-45E8-85BC-AAB850DFDB9F}"/>
    <dgm:cxn modelId="{F952ECDD-3C68-467F-8604-74CA3EA42B76}" type="presOf" srcId="{19171389-3E9E-4062-A9C4-2280A6163AAF}" destId="{B628DAB1-E8D0-4DD2-B402-E18337ED7E4A}" srcOrd="0" destOrd="0" presId="urn:microsoft.com/office/officeart/2008/layout/AscendingPictureAccentProcess"/>
    <dgm:cxn modelId="{4EC08047-57FD-41A8-8778-6D7636AA49F4}" srcId="{56D75AFB-FB34-451F-82D2-C82633CF1199}" destId="{19171389-3E9E-4062-A9C4-2280A6163AAF}" srcOrd="4" destOrd="0" parTransId="{D405BAC6-C87F-40F3-8558-994C7CC3FECD}" sibTransId="{D066229B-D64A-41B8-9D08-7AF0DCB8EA45}"/>
    <dgm:cxn modelId="{6FC4C94A-B4E0-4A22-AB79-A7CB7F00AD96}" srcId="{56D75AFB-FB34-451F-82D2-C82633CF1199}" destId="{9C278590-1715-4C51-8989-7A8C0547B486}" srcOrd="3" destOrd="0" parTransId="{068BAD3A-E950-4980-9E3A-50921D8F47CA}" sibTransId="{B45FAB82-5500-4807-82F9-72099052664E}"/>
    <dgm:cxn modelId="{9E566817-8E70-4C67-874D-1634659FDA24}" srcId="{56D75AFB-FB34-451F-82D2-C82633CF1199}" destId="{A55ED359-932B-4130-B7C9-D166F4CB6690}" srcOrd="1" destOrd="0" parTransId="{3F8B7009-C3E2-4F58-B779-0434CE665912}" sibTransId="{78E5CB27-7100-4702-AE02-A222711F6557}"/>
    <dgm:cxn modelId="{DF7C8877-0E74-49BD-83AE-01B1430B77F7}" type="presOf" srcId="{00AA98BE-97DE-41E4-84F5-F1A05ED66521}" destId="{C836E90C-72AB-4272-B4AA-19DC884C125F}" srcOrd="0" destOrd="0" presId="urn:microsoft.com/office/officeart/2008/layout/AscendingPictureAccentProcess"/>
    <dgm:cxn modelId="{1378EEF7-AB82-40D5-9E48-3500236863B0}" type="presOf" srcId="{368AD2D2-622B-45E8-85BC-AAB850DFDB9F}" destId="{899B709E-F16C-47CD-9C2B-FACFFE8442FB}" srcOrd="0" destOrd="0" presId="urn:microsoft.com/office/officeart/2008/layout/AscendingPictureAccentProcess"/>
    <dgm:cxn modelId="{BCC0F1BA-B7CF-4CBA-814F-524B2D6EEE19}" type="presOf" srcId="{78E5CB27-7100-4702-AE02-A222711F6557}" destId="{63C3A6A6-8B61-4B90-AE20-9960C1D286C0}" srcOrd="0" destOrd="0" presId="urn:microsoft.com/office/officeart/2008/layout/AscendingPictureAccentProcess"/>
    <dgm:cxn modelId="{68DB3A59-7FE1-476D-A4FA-09E4F8D47C8F}" type="presOf" srcId="{A55ED359-932B-4130-B7C9-D166F4CB6690}" destId="{6C0EE9E5-79DE-4E3F-8EED-2B0D6D0F84C2}" srcOrd="0" destOrd="0" presId="urn:microsoft.com/office/officeart/2008/layout/AscendingPictureAccentProcess"/>
    <dgm:cxn modelId="{31152B4D-3592-4BAA-96D9-8E470F8978A3}" type="presOf" srcId="{9C278590-1715-4C51-8989-7A8C0547B486}" destId="{44CD3FE7-ADCA-4874-8DB0-69B654C7C4FB}" srcOrd="0" destOrd="0" presId="urn:microsoft.com/office/officeart/2008/layout/AscendingPictureAccentProcess"/>
    <dgm:cxn modelId="{B6C40291-8261-41A5-AC50-3298C48873F2}" type="presOf" srcId="{D0998630-01D2-4CB4-8DBF-75B219891F40}" destId="{959964D3-E441-4A66-9B9E-F9924413FDA8}" srcOrd="0" destOrd="0" presId="urn:microsoft.com/office/officeart/2008/layout/AscendingPictureAccentProcess"/>
    <dgm:cxn modelId="{610882A6-F47F-45F9-A8F9-798ECAB94ECD}" type="presOf" srcId="{B45FAB82-5500-4807-82F9-72099052664E}" destId="{EB4DBAA9-EDF0-4CDC-828F-92FF5E1D6269}" srcOrd="0" destOrd="0" presId="urn:microsoft.com/office/officeart/2008/layout/AscendingPictureAccentProcess"/>
    <dgm:cxn modelId="{273430C9-DA94-4BB9-AE2E-CE9F076FF820}" type="presOf" srcId="{00C8F715-7C84-4E71-A93F-7BABEE3B0DB7}" destId="{BE8232D0-7AF3-473F-AB2B-9D9AB4CF0912}" srcOrd="0" destOrd="0" presId="urn:microsoft.com/office/officeart/2008/layout/AscendingPictureAccentProcess"/>
    <dgm:cxn modelId="{2E3A964C-9429-4576-8776-98D89FEF51BF}" type="presOf" srcId="{D066229B-D64A-41B8-9D08-7AF0DCB8EA45}" destId="{23AECD02-6290-461F-BFAD-BCC4719A2F20}" srcOrd="0" destOrd="0" presId="urn:microsoft.com/office/officeart/2008/layout/AscendingPictureAccentProcess"/>
    <dgm:cxn modelId="{468BD6D7-BEDE-4824-93CF-33F6393DDB22}" type="presOf" srcId="{56D75AFB-FB34-451F-82D2-C82633CF1199}" destId="{385519B3-E4AB-495A-8C7A-E47CD13D1B95}" srcOrd="0" destOrd="0" presId="urn:microsoft.com/office/officeart/2008/layout/AscendingPictureAccentProcess"/>
    <dgm:cxn modelId="{30842272-637F-40E0-A9B9-C9347669DD11}" type="presParOf" srcId="{385519B3-E4AB-495A-8C7A-E47CD13D1B95}" destId="{43438574-B57B-4E30-B219-C9E3DBB14CC3}" srcOrd="0" destOrd="0" presId="urn:microsoft.com/office/officeart/2008/layout/AscendingPictureAccentProcess"/>
    <dgm:cxn modelId="{BD864128-0861-41C1-80C0-3894A8A733A1}" type="presParOf" srcId="{385519B3-E4AB-495A-8C7A-E47CD13D1B95}" destId="{32B534C2-8E99-4EA6-AE1A-43782685005F}" srcOrd="1" destOrd="0" presId="urn:microsoft.com/office/officeart/2008/layout/AscendingPictureAccentProcess"/>
    <dgm:cxn modelId="{9CC15AAF-FF42-455B-89AD-C9EACD66DC1C}" type="presParOf" srcId="{385519B3-E4AB-495A-8C7A-E47CD13D1B95}" destId="{1BCDDC43-B9BB-4F33-9757-FF0A01EEC739}" srcOrd="2" destOrd="0" presId="urn:microsoft.com/office/officeart/2008/layout/AscendingPictureAccentProcess"/>
    <dgm:cxn modelId="{F6BC1A6F-B878-40A9-8C19-7BC81BC5ED81}" type="presParOf" srcId="{385519B3-E4AB-495A-8C7A-E47CD13D1B95}" destId="{F1DB478B-E346-4020-9FFE-186F970F9D6E}" srcOrd="3" destOrd="0" presId="urn:microsoft.com/office/officeart/2008/layout/AscendingPictureAccentProcess"/>
    <dgm:cxn modelId="{07FAD064-13E3-472F-B557-37BF1F5C0C51}" type="presParOf" srcId="{385519B3-E4AB-495A-8C7A-E47CD13D1B95}" destId="{200F1A6C-51CD-475C-A6FB-7EA96FDB377D}" srcOrd="4" destOrd="0" presId="urn:microsoft.com/office/officeart/2008/layout/AscendingPictureAccentProcess"/>
    <dgm:cxn modelId="{D8C4E892-E396-4ABA-BD66-EFFD6890E007}" type="presParOf" srcId="{385519B3-E4AB-495A-8C7A-E47CD13D1B95}" destId="{783CB819-4140-4ADE-A35D-706DF8828BE1}" srcOrd="5" destOrd="0" presId="urn:microsoft.com/office/officeart/2008/layout/AscendingPictureAccentProcess"/>
    <dgm:cxn modelId="{D385582A-C059-43DA-9BA2-F0AE73690725}" type="presParOf" srcId="{385519B3-E4AB-495A-8C7A-E47CD13D1B95}" destId="{2906491A-1A89-412F-99F8-172CA22074D4}" srcOrd="6" destOrd="0" presId="urn:microsoft.com/office/officeart/2008/layout/AscendingPictureAccentProcess"/>
    <dgm:cxn modelId="{DFD25761-9DB4-474C-A9D4-2D08A4890610}" type="presParOf" srcId="{385519B3-E4AB-495A-8C7A-E47CD13D1B95}" destId="{0E7318CB-BE94-4393-90F3-37FA35893EB3}" srcOrd="7" destOrd="0" presId="urn:microsoft.com/office/officeart/2008/layout/AscendingPictureAccentProcess"/>
    <dgm:cxn modelId="{373200F4-E264-495B-BAD5-8FFCEA1902EB}" type="presParOf" srcId="{385519B3-E4AB-495A-8C7A-E47CD13D1B95}" destId="{EC3AEF42-AC5B-4155-ADA1-DB567EF2E005}" srcOrd="8" destOrd="0" presId="urn:microsoft.com/office/officeart/2008/layout/AscendingPictureAccentProcess"/>
    <dgm:cxn modelId="{E9DD9655-5D38-4B0C-9D93-5D4575F2C3A0}" type="presParOf" srcId="{385519B3-E4AB-495A-8C7A-E47CD13D1B95}" destId="{023CD481-4D9C-41D7-89D4-EAABD9E6167A}" srcOrd="9" destOrd="0" presId="urn:microsoft.com/office/officeart/2008/layout/AscendingPictureAccentProcess"/>
    <dgm:cxn modelId="{013017C0-7C67-4C76-B29E-29BC64CE8DB7}" type="presParOf" srcId="{385519B3-E4AB-495A-8C7A-E47CD13D1B95}" destId="{1A05DF9C-FF66-4E9B-A47B-1ECF64142A43}" srcOrd="10" destOrd="0" presId="urn:microsoft.com/office/officeart/2008/layout/AscendingPictureAccentProcess"/>
    <dgm:cxn modelId="{B21E7FB1-19D6-4C51-83A5-6339654CBD9E}" type="presParOf" srcId="{385519B3-E4AB-495A-8C7A-E47CD13D1B95}" destId="{D97C2F45-7986-4E6A-944E-241E75496FDE}" srcOrd="11" destOrd="0" presId="urn:microsoft.com/office/officeart/2008/layout/AscendingPictureAccentProcess"/>
    <dgm:cxn modelId="{2397A5CF-904E-47DB-9680-3C2EB433407A}" type="presParOf" srcId="{385519B3-E4AB-495A-8C7A-E47CD13D1B95}" destId="{11B9FCF2-2E9C-4564-8F38-7C74CF8A418A}" srcOrd="12" destOrd="0" presId="urn:microsoft.com/office/officeart/2008/layout/AscendingPictureAccentProcess"/>
    <dgm:cxn modelId="{FDCBE720-1639-4AE4-A803-35D52182133C}" type="presParOf" srcId="{385519B3-E4AB-495A-8C7A-E47CD13D1B95}" destId="{F70D758B-CAC7-48FD-BE29-C1AB80DBAF5E}" srcOrd="13" destOrd="0" presId="urn:microsoft.com/office/officeart/2008/layout/AscendingPictureAccentProcess"/>
    <dgm:cxn modelId="{2D9DC33F-F923-41EC-9EEC-1DFA3F94B0DB}" type="presParOf" srcId="{385519B3-E4AB-495A-8C7A-E47CD13D1B95}" destId="{F54D7F8E-A475-4A4F-93B8-49DDB1E288F9}" srcOrd="14" destOrd="0" presId="urn:microsoft.com/office/officeart/2008/layout/AscendingPictureAccentProcess"/>
    <dgm:cxn modelId="{CDDB94C5-366D-4431-8225-8238F9AFE3D2}" type="presParOf" srcId="{385519B3-E4AB-495A-8C7A-E47CD13D1B95}" destId="{C836E90C-72AB-4272-B4AA-19DC884C125F}" srcOrd="15" destOrd="0" presId="urn:microsoft.com/office/officeart/2008/layout/AscendingPictureAccentProcess"/>
    <dgm:cxn modelId="{6EA4AA27-1357-49A4-9EC2-37DA1038DB42}" type="presParOf" srcId="{385519B3-E4AB-495A-8C7A-E47CD13D1B95}" destId="{FE7FC9FD-88AA-491E-A504-B8A6DD6970A4}" srcOrd="16" destOrd="0" presId="urn:microsoft.com/office/officeart/2008/layout/AscendingPictureAccentProcess"/>
    <dgm:cxn modelId="{C9D5004A-468A-4AA6-8B50-203A5BC0FAF5}" type="presParOf" srcId="{FE7FC9FD-88AA-491E-A504-B8A6DD6970A4}" destId="{899B709E-F16C-47CD-9C2B-FACFFE8442FB}" srcOrd="0" destOrd="0" presId="urn:microsoft.com/office/officeart/2008/layout/AscendingPictureAccentProcess"/>
    <dgm:cxn modelId="{F4C6C8F1-A997-4EB0-8EC3-6ADDC459522B}" type="presParOf" srcId="{385519B3-E4AB-495A-8C7A-E47CD13D1B95}" destId="{6C0EE9E5-79DE-4E3F-8EED-2B0D6D0F84C2}" srcOrd="17" destOrd="0" presId="urn:microsoft.com/office/officeart/2008/layout/AscendingPictureAccentProcess"/>
    <dgm:cxn modelId="{EA59A263-192F-48ED-AD0B-7346727632AA}" type="presParOf" srcId="{385519B3-E4AB-495A-8C7A-E47CD13D1B95}" destId="{867000B7-3C60-440D-9897-F3D46CC1BE60}" srcOrd="18" destOrd="0" presId="urn:microsoft.com/office/officeart/2008/layout/AscendingPictureAccentProcess"/>
    <dgm:cxn modelId="{9A4F4257-C90B-43AE-9A8E-4D6AF1F03D7B}" type="presParOf" srcId="{867000B7-3C60-440D-9897-F3D46CC1BE60}" destId="{63C3A6A6-8B61-4B90-AE20-9960C1D286C0}" srcOrd="0" destOrd="0" presId="urn:microsoft.com/office/officeart/2008/layout/AscendingPictureAccentProcess"/>
    <dgm:cxn modelId="{40AF3123-AB11-411A-874C-B6A5B4F002BB}" type="presParOf" srcId="{385519B3-E4AB-495A-8C7A-E47CD13D1B95}" destId="{BE8232D0-7AF3-473F-AB2B-9D9AB4CF0912}" srcOrd="19" destOrd="0" presId="urn:microsoft.com/office/officeart/2008/layout/AscendingPictureAccentProcess"/>
    <dgm:cxn modelId="{90D20614-0AE4-4899-866E-09044B20D8D5}" type="presParOf" srcId="{385519B3-E4AB-495A-8C7A-E47CD13D1B95}" destId="{866C34AB-8EFA-4196-B338-89C737BC511E}" srcOrd="20" destOrd="0" presId="urn:microsoft.com/office/officeart/2008/layout/AscendingPictureAccentProcess"/>
    <dgm:cxn modelId="{2AB5B083-D1D1-43D5-B345-EDBA93593784}" type="presParOf" srcId="{866C34AB-8EFA-4196-B338-89C737BC511E}" destId="{959964D3-E441-4A66-9B9E-F9924413FDA8}" srcOrd="0" destOrd="0" presId="urn:microsoft.com/office/officeart/2008/layout/AscendingPictureAccentProcess"/>
    <dgm:cxn modelId="{F38E2358-538B-4763-9B65-1FB946760326}" type="presParOf" srcId="{385519B3-E4AB-495A-8C7A-E47CD13D1B95}" destId="{44CD3FE7-ADCA-4874-8DB0-69B654C7C4FB}" srcOrd="21" destOrd="0" presId="urn:microsoft.com/office/officeart/2008/layout/AscendingPictureAccentProcess"/>
    <dgm:cxn modelId="{BFB04C29-206F-4C90-8BC5-34178072B932}" type="presParOf" srcId="{385519B3-E4AB-495A-8C7A-E47CD13D1B95}" destId="{BDB92FED-8AFF-4B87-B08B-7C9D6638233E}" srcOrd="22" destOrd="0" presId="urn:microsoft.com/office/officeart/2008/layout/AscendingPictureAccentProcess"/>
    <dgm:cxn modelId="{C5377E88-66CC-4C54-8B0C-4ABBE311B8ED}" type="presParOf" srcId="{BDB92FED-8AFF-4B87-B08B-7C9D6638233E}" destId="{EB4DBAA9-EDF0-4CDC-828F-92FF5E1D6269}" srcOrd="0" destOrd="0" presId="urn:microsoft.com/office/officeart/2008/layout/AscendingPictureAccentProcess"/>
    <dgm:cxn modelId="{5B663143-05DA-4C9F-B174-D43ADF1EDC3F}" type="presParOf" srcId="{385519B3-E4AB-495A-8C7A-E47CD13D1B95}" destId="{B628DAB1-E8D0-4DD2-B402-E18337ED7E4A}" srcOrd="23" destOrd="0" presId="urn:microsoft.com/office/officeart/2008/layout/AscendingPictureAccentProcess"/>
    <dgm:cxn modelId="{E11845A7-0D59-4C4B-BFB3-B64EE0D31D33}" type="presParOf" srcId="{385519B3-E4AB-495A-8C7A-E47CD13D1B95}" destId="{F817DBCB-EC6A-4A61-9088-2F38A7784DAF}" srcOrd="24" destOrd="0" presId="urn:microsoft.com/office/officeart/2008/layout/AscendingPictureAccentProcess"/>
    <dgm:cxn modelId="{1E5DE8F6-3C1D-426C-8B18-1B7E7104DCC8}" type="presParOf" srcId="{F817DBCB-EC6A-4A61-9088-2F38A7784DAF}" destId="{23AECD02-6290-461F-BFAD-BCC4719A2F20}" srcOrd="0" destOrd="0" presId="urn:microsoft.com/office/officeart/2008/layout/AscendingPictureAccentProcess"/>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8D3B959-74F8-46AA-9E1D-61422949E725}" type="doc">
      <dgm:prSet loTypeId="urn:microsoft.com/office/officeart/2005/8/layout/hProcess9" loCatId="process" qsTypeId="urn:microsoft.com/office/officeart/2005/8/quickstyle/simple1" qsCatId="simple" csTypeId="urn:microsoft.com/office/officeart/2005/8/colors/accent1_2" csCatId="accent1" phldr="1"/>
      <dgm:spPr/>
    </dgm:pt>
    <dgm:pt modelId="{0E477B8E-3C7B-45C3-944E-2D099FF5D61A}">
      <dgm:prSet phldrT="[Text]" custT="1"/>
      <dgm:spPr>
        <a:solidFill>
          <a:srgbClr val="FF5050"/>
        </a:solidFill>
      </dgm:spPr>
      <dgm:t>
        <a:bodyPr/>
        <a:lstStyle/>
        <a:p>
          <a:r>
            <a:rPr lang="es-PE" sz="1200" dirty="0" smtClean="0"/>
            <a:t>Se capacita</a:t>
          </a:r>
          <a:endParaRPr lang="es-PE" sz="1200" dirty="0"/>
        </a:p>
      </dgm:t>
    </dgm:pt>
    <dgm:pt modelId="{5B147A5D-9E02-4883-A6C7-C6721E9E87A0}" type="parTrans" cxnId="{6AE7650E-8232-4D72-8E54-FFCF7EF69DF3}">
      <dgm:prSet/>
      <dgm:spPr/>
      <dgm:t>
        <a:bodyPr/>
        <a:lstStyle/>
        <a:p>
          <a:endParaRPr lang="es-PE" sz="1200"/>
        </a:p>
      </dgm:t>
    </dgm:pt>
    <dgm:pt modelId="{04B121F1-3DFD-4956-BF91-A89BA1B5361C}" type="sibTrans" cxnId="{6AE7650E-8232-4D72-8E54-FFCF7EF69DF3}">
      <dgm:prSet/>
      <dgm:spPr/>
      <dgm:t>
        <a:bodyPr/>
        <a:lstStyle/>
        <a:p>
          <a:endParaRPr lang="es-PE" sz="1200"/>
        </a:p>
      </dgm:t>
    </dgm:pt>
    <dgm:pt modelId="{26DD3793-D761-4BCD-93BF-3FE8CFB46BD5}">
      <dgm:prSet phldrT="[Text]" custT="1"/>
      <dgm:spPr>
        <a:solidFill>
          <a:srgbClr val="FF5050"/>
        </a:solidFill>
      </dgm:spPr>
      <dgm:t>
        <a:bodyPr/>
        <a:lstStyle/>
        <a:p>
          <a:r>
            <a:rPr lang="es-PE" sz="1200" dirty="0" smtClean="0"/>
            <a:t>Se motiva</a:t>
          </a:r>
          <a:endParaRPr lang="es-PE" sz="1200" dirty="0"/>
        </a:p>
      </dgm:t>
    </dgm:pt>
    <dgm:pt modelId="{89727DBB-6C71-4007-9D0B-1ACBECB81963}" type="parTrans" cxnId="{D75AFC7F-8483-4B09-9027-2CFCAB79C88B}">
      <dgm:prSet/>
      <dgm:spPr/>
      <dgm:t>
        <a:bodyPr/>
        <a:lstStyle/>
        <a:p>
          <a:endParaRPr lang="es-PE" sz="1200"/>
        </a:p>
      </dgm:t>
    </dgm:pt>
    <dgm:pt modelId="{4A552A88-16C1-489D-BB6A-F2706D1DE8D6}" type="sibTrans" cxnId="{D75AFC7F-8483-4B09-9027-2CFCAB79C88B}">
      <dgm:prSet/>
      <dgm:spPr/>
      <dgm:t>
        <a:bodyPr/>
        <a:lstStyle/>
        <a:p>
          <a:endParaRPr lang="es-PE" sz="1200"/>
        </a:p>
      </dgm:t>
    </dgm:pt>
    <dgm:pt modelId="{4D4ADC74-58C5-4975-853C-867B7593C4D1}">
      <dgm:prSet phldrT="[Text]" custT="1"/>
      <dgm:spPr>
        <a:solidFill>
          <a:srgbClr val="FF5050"/>
        </a:solidFill>
      </dgm:spPr>
      <dgm:t>
        <a:bodyPr/>
        <a:lstStyle/>
        <a:p>
          <a:r>
            <a:rPr lang="es-PE" sz="1200" dirty="0" smtClean="0"/>
            <a:t>Participa</a:t>
          </a:r>
          <a:endParaRPr lang="es-PE" sz="1200" dirty="0"/>
        </a:p>
      </dgm:t>
    </dgm:pt>
    <dgm:pt modelId="{30DB528C-3CBD-44AA-B994-5BF90378B079}" type="parTrans" cxnId="{80BB791C-9B10-4F6F-AF48-DFC120A3C5C7}">
      <dgm:prSet/>
      <dgm:spPr/>
      <dgm:t>
        <a:bodyPr/>
        <a:lstStyle/>
        <a:p>
          <a:endParaRPr lang="es-PE" sz="1200"/>
        </a:p>
      </dgm:t>
    </dgm:pt>
    <dgm:pt modelId="{5A23D362-B337-4B85-B1C7-4E2A85BC7A3E}" type="sibTrans" cxnId="{80BB791C-9B10-4F6F-AF48-DFC120A3C5C7}">
      <dgm:prSet/>
      <dgm:spPr/>
      <dgm:t>
        <a:bodyPr/>
        <a:lstStyle/>
        <a:p>
          <a:endParaRPr lang="es-PE" sz="1200"/>
        </a:p>
      </dgm:t>
    </dgm:pt>
    <dgm:pt modelId="{96EB4F73-0F8A-4155-8A67-61207F434D2C}" type="pres">
      <dgm:prSet presAssocID="{48D3B959-74F8-46AA-9E1D-61422949E725}" presName="CompostProcess" presStyleCnt="0">
        <dgm:presLayoutVars>
          <dgm:dir/>
          <dgm:resizeHandles val="exact"/>
        </dgm:presLayoutVars>
      </dgm:prSet>
      <dgm:spPr/>
    </dgm:pt>
    <dgm:pt modelId="{A9E1DDBE-244F-4003-A0F9-F9C68C6800FC}" type="pres">
      <dgm:prSet presAssocID="{48D3B959-74F8-46AA-9E1D-61422949E725}" presName="arrow" presStyleLbl="bgShp" presStyleIdx="0" presStyleCnt="1" custScaleX="117647"/>
      <dgm:spPr>
        <a:solidFill>
          <a:schemeClr val="tx2">
            <a:lumMod val="40000"/>
            <a:lumOff val="60000"/>
          </a:schemeClr>
        </a:solidFill>
      </dgm:spPr>
    </dgm:pt>
    <dgm:pt modelId="{002D31A7-85A2-4BA2-AE14-016E1888B7B5}" type="pres">
      <dgm:prSet presAssocID="{48D3B959-74F8-46AA-9E1D-61422949E725}" presName="linearProcess" presStyleCnt="0"/>
      <dgm:spPr/>
    </dgm:pt>
    <dgm:pt modelId="{6B2FA4A9-91B3-468E-B818-314DB96EE59C}" type="pres">
      <dgm:prSet presAssocID="{0E477B8E-3C7B-45C3-944E-2D099FF5D61A}" presName="textNode" presStyleLbl="node1" presStyleIdx="0" presStyleCnt="3" custScaleX="68610" custLinFactNeighborX="-34380">
        <dgm:presLayoutVars>
          <dgm:bulletEnabled val="1"/>
        </dgm:presLayoutVars>
      </dgm:prSet>
      <dgm:spPr/>
      <dgm:t>
        <a:bodyPr/>
        <a:lstStyle/>
        <a:p>
          <a:endParaRPr lang="es-PE"/>
        </a:p>
      </dgm:t>
    </dgm:pt>
    <dgm:pt modelId="{BEEB4932-41E3-4B10-AB3C-D1B5287563EC}" type="pres">
      <dgm:prSet presAssocID="{04B121F1-3DFD-4956-BF91-A89BA1B5361C}" presName="sibTrans" presStyleCnt="0"/>
      <dgm:spPr/>
    </dgm:pt>
    <dgm:pt modelId="{C3D2F052-D562-4F5E-BC8A-6926A5D4731E}" type="pres">
      <dgm:prSet presAssocID="{26DD3793-D761-4BCD-93BF-3FE8CFB46BD5}" presName="textNode" presStyleLbl="node1" presStyleIdx="1" presStyleCnt="3" custScaleX="68610" custLinFactNeighborX="-34380">
        <dgm:presLayoutVars>
          <dgm:bulletEnabled val="1"/>
        </dgm:presLayoutVars>
      </dgm:prSet>
      <dgm:spPr/>
      <dgm:t>
        <a:bodyPr/>
        <a:lstStyle/>
        <a:p>
          <a:endParaRPr lang="es-ES"/>
        </a:p>
      </dgm:t>
    </dgm:pt>
    <dgm:pt modelId="{B98EE408-D21D-495B-9801-FF4124259EFB}" type="pres">
      <dgm:prSet presAssocID="{4A552A88-16C1-489D-BB6A-F2706D1DE8D6}" presName="sibTrans" presStyleCnt="0"/>
      <dgm:spPr/>
    </dgm:pt>
    <dgm:pt modelId="{D7819805-16D8-4FC0-B229-B025504F038B}" type="pres">
      <dgm:prSet presAssocID="{4D4ADC74-58C5-4975-853C-867B7593C4D1}" presName="textNode" presStyleLbl="node1" presStyleIdx="2" presStyleCnt="3" custScaleX="68610" custLinFactNeighborX="-34380">
        <dgm:presLayoutVars>
          <dgm:bulletEnabled val="1"/>
        </dgm:presLayoutVars>
      </dgm:prSet>
      <dgm:spPr/>
      <dgm:t>
        <a:bodyPr/>
        <a:lstStyle/>
        <a:p>
          <a:endParaRPr lang="es-PE"/>
        </a:p>
      </dgm:t>
    </dgm:pt>
  </dgm:ptLst>
  <dgm:cxnLst>
    <dgm:cxn modelId="{6AE7650E-8232-4D72-8E54-FFCF7EF69DF3}" srcId="{48D3B959-74F8-46AA-9E1D-61422949E725}" destId="{0E477B8E-3C7B-45C3-944E-2D099FF5D61A}" srcOrd="0" destOrd="0" parTransId="{5B147A5D-9E02-4883-A6C7-C6721E9E87A0}" sibTransId="{04B121F1-3DFD-4956-BF91-A89BA1B5361C}"/>
    <dgm:cxn modelId="{48DF98FD-D2A7-4F66-B4B6-950565FE63F0}" type="presOf" srcId="{0E477B8E-3C7B-45C3-944E-2D099FF5D61A}" destId="{6B2FA4A9-91B3-468E-B818-314DB96EE59C}" srcOrd="0" destOrd="0" presId="urn:microsoft.com/office/officeart/2005/8/layout/hProcess9"/>
    <dgm:cxn modelId="{80BB791C-9B10-4F6F-AF48-DFC120A3C5C7}" srcId="{48D3B959-74F8-46AA-9E1D-61422949E725}" destId="{4D4ADC74-58C5-4975-853C-867B7593C4D1}" srcOrd="2" destOrd="0" parTransId="{30DB528C-3CBD-44AA-B994-5BF90378B079}" sibTransId="{5A23D362-B337-4B85-B1C7-4E2A85BC7A3E}"/>
    <dgm:cxn modelId="{333EAA62-43B3-4FE2-A36D-70B31D53B6A6}" type="presOf" srcId="{48D3B959-74F8-46AA-9E1D-61422949E725}" destId="{96EB4F73-0F8A-4155-8A67-61207F434D2C}" srcOrd="0" destOrd="0" presId="urn:microsoft.com/office/officeart/2005/8/layout/hProcess9"/>
    <dgm:cxn modelId="{52BA01CB-8BF6-49DC-92E2-CA62A93F543B}" type="presOf" srcId="{4D4ADC74-58C5-4975-853C-867B7593C4D1}" destId="{D7819805-16D8-4FC0-B229-B025504F038B}" srcOrd="0" destOrd="0" presId="urn:microsoft.com/office/officeart/2005/8/layout/hProcess9"/>
    <dgm:cxn modelId="{D75AFC7F-8483-4B09-9027-2CFCAB79C88B}" srcId="{48D3B959-74F8-46AA-9E1D-61422949E725}" destId="{26DD3793-D761-4BCD-93BF-3FE8CFB46BD5}" srcOrd="1" destOrd="0" parTransId="{89727DBB-6C71-4007-9D0B-1ACBECB81963}" sibTransId="{4A552A88-16C1-489D-BB6A-F2706D1DE8D6}"/>
    <dgm:cxn modelId="{57015671-3074-4373-AD0B-8440E17F8C08}" type="presOf" srcId="{26DD3793-D761-4BCD-93BF-3FE8CFB46BD5}" destId="{C3D2F052-D562-4F5E-BC8A-6926A5D4731E}" srcOrd="0" destOrd="0" presId="urn:microsoft.com/office/officeart/2005/8/layout/hProcess9"/>
    <dgm:cxn modelId="{92B07F4F-8971-48B1-A3E6-50E919B23750}" type="presParOf" srcId="{96EB4F73-0F8A-4155-8A67-61207F434D2C}" destId="{A9E1DDBE-244F-4003-A0F9-F9C68C6800FC}" srcOrd="0" destOrd="0" presId="urn:microsoft.com/office/officeart/2005/8/layout/hProcess9"/>
    <dgm:cxn modelId="{375213B4-7E14-4C54-8BEE-C69370B61865}" type="presParOf" srcId="{96EB4F73-0F8A-4155-8A67-61207F434D2C}" destId="{002D31A7-85A2-4BA2-AE14-016E1888B7B5}" srcOrd="1" destOrd="0" presId="urn:microsoft.com/office/officeart/2005/8/layout/hProcess9"/>
    <dgm:cxn modelId="{7BEDCD34-A573-4C50-BE75-2DE2B659C7D4}" type="presParOf" srcId="{002D31A7-85A2-4BA2-AE14-016E1888B7B5}" destId="{6B2FA4A9-91B3-468E-B818-314DB96EE59C}" srcOrd="0" destOrd="0" presId="urn:microsoft.com/office/officeart/2005/8/layout/hProcess9"/>
    <dgm:cxn modelId="{B28C23AF-DF06-4D87-99E6-8AE5CE1F1CE4}" type="presParOf" srcId="{002D31A7-85A2-4BA2-AE14-016E1888B7B5}" destId="{BEEB4932-41E3-4B10-AB3C-D1B5287563EC}" srcOrd="1" destOrd="0" presId="urn:microsoft.com/office/officeart/2005/8/layout/hProcess9"/>
    <dgm:cxn modelId="{570500F9-7005-455A-84C8-F82679A1A762}" type="presParOf" srcId="{002D31A7-85A2-4BA2-AE14-016E1888B7B5}" destId="{C3D2F052-D562-4F5E-BC8A-6926A5D4731E}" srcOrd="2" destOrd="0" presId="urn:microsoft.com/office/officeart/2005/8/layout/hProcess9"/>
    <dgm:cxn modelId="{884087C4-043A-4C89-88B9-9431DF2410DC}" type="presParOf" srcId="{002D31A7-85A2-4BA2-AE14-016E1888B7B5}" destId="{B98EE408-D21D-495B-9801-FF4124259EFB}" srcOrd="3" destOrd="0" presId="urn:microsoft.com/office/officeart/2005/8/layout/hProcess9"/>
    <dgm:cxn modelId="{64FFADD1-ABB2-4ACD-9B2A-00201F7ABF3E}" type="presParOf" srcId="{002D31A7-85A2-4BA2-AE14-016E1888B7B5}" destId="{D7819805-16D8-4FC0-B229-B025504F038B}"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6D75AFB-FB34-451F-82D2-C82633CF1199}" type="doc">
      <dgm:prSet loTypeId="urn:microsoft.com/office/officeart/2008/layout/AscendingPictureAccentProcess" loCatId="picture" qsTypeId="urn:microsoft.com/office/officeart/2005/8/quickstyle/simple1" qsCatId="simple" csTypeId="urn:microsoft.com/office/officeart/2005/8/colors/accent1_2" csCatId="accent1" phldr="1"/>
      <dgm:spPr/>
      <dgm:t>
        <a:bodyPr/>
        <a:lstStyle/>
        <a:p>
          <a:endParaRPr lang="es-PE"/>
        </a:p>
      </dgm:t>
    </dgm:pt>
    <dgm:pt modelId="{00AA98BE-97DE-41E4-84F5-F1A05ED66521}">
      <dgm:prSet phldrT="[Text]" custT="1"/>
      <dgm:spPr>
        <a:solidFill>
          <a:srgbClr val="FF5050"/>
        </a:solidFill>
      </dgm:spPr>
      <dgm:t>
        <a:bodyPr/>
        <a:lstStyle/>
        <a:p>
          <a:r>
            <a:rPr lang="es-PE" sz="1300" dirty="0" smtClean="0"/>
            <a:t>Control de capacitación</a:t>
          </a:r>
          <a:endParaRPr lang="es-PE" sz="1300" dirty="0"/>
        </a:p>
      </dgm:t>
    </dgm:pt>
    <dgm:pt modelId="{47982854-21E0-45E0-A6A8-F170A60C7237}" type="parTrans" cxnId="{E34F4049-2796-4DE9-A9EF-DF0603C7007C}">
      <dgm:prSet/>
      <dgm:spPr/>
      <dgm:t>
        <a:bodyPr/>
        <a:lstStyle/>
        <a:p>
          <a:endParaRPr lang="es-PE" sz="1300"/>
        </a:p>
      </dgm:t>
    </dgm:pt>
    <dgm:pt modelId="{368AD2D2-622B-45E8-85BC-AAB850DFDB9F}" type="sibTrans" cxnId="{E34F4049-2796-4DE9-A9EF-DF0603C7007C}">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t>
        <a:bodyPr/>
        <a:lstStyle/>
        <a:p>
          <a:endParaRPr lang="es-PE" sz="1300"/>
        </a:p>
      </dgm:t>
    </dgm:pt>
    <dgm:pt modelId="{A55ED359-932B-4130-B7C9-D166F4CB6690}">
      <dgm:prSet phldrT="[Text]" custT="1"/>
      <dgm:spPr>
        <a:solidFill>
          <a:srgbClr val="FF5050"/>
        </a:solidFill>
      </dgm:spPr>
      <dgm:t>
        <a:bodyPr/>
        <a:lstStyle/>
        <a:p>
          <a:r>
            <a:rPr lang="es-PE" sz="1300" dirty="0" smtClean="0"/>
            <a:t>Continua con la  confección de MSMS</a:t>
          </a:r>
          <a:endParaRPr lang="es-PE" sz="1300" dirty="0"/>
        </a:p>
      </dgm:t>
    </dgm:pt>
    <dgm:pt modelId="{3F8B7009-C3E2-4F58-B779-0434CE665912}" type="parTrans" cxnId="{9E566817-8E70-4C67-874D-1634659FDA24}">
      <dgm:prSet/>
      <dgm:spPr/>
      <dgm:t>
        <a:bodyPr/>
        <a:lstStyle/>
        <a:p>
          <a:endParaRPr lang="es-PE" sz="1300"/>
        </a:p>
      </dgm:t>
    </dgm:pt>
    <dgm:pt modelId="{78E5CB27-7100-4702-AE02-A222711F6557}" type="sibTrans" cxnId="{9E566817-8E70-4C67-874D-1634659FDA24}">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3000" b="-3000"/>
          </a:stretch>
        </a:blipFill>
      </dgm:spPr>
      <dgm:t>
        <a:bodyPr/>
        <a:lstStyle/>
        <a:p>
          <a:endParaRPr lang="es-PE" sz="1300"/>
        </a:p>
      </dgm:t>
    </dgm:pt>
    <dgm:pt modelId="{00C8F715-7C84-4E71-A93F-7BABEE3B0DB7}">
      <dgm:prSet phldrT="[Text]" custT="1"/>
      <dgm:spPr>
        <a:solidFill>
          <a:srgbClr val="FF5050"/>
        </a:solidFill>
      </dgm:spPr>
      <dgm:t>
        <a:bodyPr/>
        <a:lstStyle/>
        <a:p>
          <a:r>
            <a:rPr lang="es-PE" sz="1300" dirty="0" smtClean="0"/>
            <a:t>Propone procedimientos</a:t>
          </a:r>
          <a:endParaRPr lang="es-PE" sz="1300" dirty="0"/>
        </a:p>
      </dgm:t>
    </dgm:pt>
    <dgm:pt modelId="{E6A02B13-E449-4B11-A564-0DBAEF5702BF}" type="parTrans" cxnId="{1B9272B2-70AE-47E7-BC57-C5EB1DAF62A9}">
      <dgm:prSet/>
      <dgm:spPr/>
      <dgm:t>
        <a:bodyPr/>
        <a:lstStyle/>
        <a:p>
          <a:endParaRPr lang="es-PE" sz="1300"/>
        </a:p>
      </dgm:t>
    </dgm:pt>
    <dgm:pt modelId="{D0998630-01D2-4CB4-8DBF-75B219891F40}" type="sibTrans" cxnId="{1B9272B2-70AE-47E7-BC57-C5EB1DAF62A9}">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1000" r="-21000"/>
          </a:stretch>
        </a:blipFill>
      </dgm:spPr>
      <dgm:t>
        <a:bodyPr/>
        <a:lstStyle/>
        <a:p>
          <a:endParaRPr lang="es-PE" sz="1300"/>
        </a:p>
      </dgm:t>
    </dgm:pt>
    <dgm:pt modelId="{9C278590-1715-4C51-8989-7A8C0547B486}">
      <dgm:prSet phldrT="[Text]" custT="1"/>
      <dgm:spPr>
        <a:solidFill>
          <a:srgbClr val="FF5050"/>
        </a:solidFill>
      </dgm:spPr>
      <dgm:t>
        <a:bodyPr/>
        <a:lstStyle/>
        <a:p>
          <a:r>
            <a:rPr lang="es-PE" sz="1300" dirty="0" smtClean="0"/>
            <a:t>Inicia recopìlación de antecedentes</a:t>
          </a:r>
          <a:endParaRPr lang="es-PE" sz="1300" dirty="0"/>
        </a:p>
      </dgm:t>
    </dgm:pt>
    <dgm:pt modelId="{068BAD3A-E950-4980-9E3A-50921D8F47CA}" type="parTrans" cxnId="{6FC4C94A-B4E0-4A22-AB79-A7CB7F00AD96}">
      <dgm:prSet/>
      <dgm:spPr/>
      <dgm:t>
        <a:bodyPr/>
        <a:lstStyle/>
        <a:p>
          <a:endParaRPr lang="es-PE" sz="1300"/>
        </a:p>
      </dgm:t>
    </dgm:pt>
    <dgm:pt modelId="{B45FAB82-5500-4807-82F9-72099052664E}" type="sibTrans" cxnId="{6FC4C94A-B4E0-4A22-AB79-A7CB7F00AD96}">
      <dgm:prSet/>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9000" r="-29000"/>
          </a:stretch>
        </a:blipFill>
      </dgm:spPr>
      <dgm:t>
        <a:bodyPr/>
        <a:lstStyle/>
        <a:p>
          <a:endParaRPr lang="es-PE" sz="1300"/>
        </a:p>
      </dgm:t>
    </dgm:pt>
    <dgm:pt modelId="{19171389-3E9E-4062-A9C4-2280A6163AAF}">
      <dgm:prSet phldrT="[Text]" custT="1"/>
      <dgm:spPr>
        <a:solidFill>
          <a:srgbClr val="FF5050"/>
        </a:solidFill>
      </dgm:spPr>
      <dgm:t>
        <a:bodyPr/>
        <a:lstStyle/>
        <a:p>
          <a:r>
            <a:rPr lang="es-PE" sz="1300" dirty="0" smtClean="0"/>
            <a:t>Control de ejecución de reuniones internas </a:t>
          </a:r>
          <a:endParaRPr lang="es-PE" sz="1300" dirty="0"/>
        </a:p>
      </dgm:t>
    </dgm:pt>
    <dgm:pt modelId="{D405BAC6-C87F-40F3-8558-994C7CC3FECD}" type="parTrans" cxnId="{4EC08047-57FD-41A8-8778-6D7636AA49F4}">
      <dgm:prSet/>
      <dgm:spPr/>
      <dgm:t>
        <a:bodyPr/>
        <a:lstStyle/>
        <a:p>
          <a:endParaRPr lang="es-PE" sz="1300"/>
        </a:p>
      </dgm:t>
    </dgm:pt>
    <dgm:pt modelId="{D066229B-D64A-41B8-9D08-7AF0DCB8EA45}" type="sibTrans" cxnId="{4EC08047-57FD-41A8-8778-6D7636AA49F4}">
      <dgm:prSet/>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53000" r="-53000"/>
          </a:stretch>
        </a:blipFill>
      </dgm:spPr>
      <dgm:t>
        <a:bodyPr/>
        <a:lstStyle/>
        <a:p>
          <a:endParaRPr lang="es-PE" sz="1300"/>
        </a:p>
      </dgm:t>
    </dgm:pt>
    <dgm:pt modelId="{F85CFA82-8517-D94B-90BF-F1B95BDABAFE}">
      <dgm:prSet phldrT="[Text]" custT="1"/>
      <dgm:spPr>
        <a:solidFill>
          <a:srgbClr val="FF5050"/>
        </a:solidFill>
      </dgm:spPr>
      <dgm:t>
        <a:bodyPr/>
        <a:lstStyle/>
        <a:p>
          <a:r>
            <a:rPr lang="es-PE" sz="1300" dirty="0" smtClean="0"/>
            <a:t>Control de inplementación</a:t>
          </a:r>
          <a:endParaRPr lang="es-PE" sz="1300" dirty="0"/>
        </a:p>
      </dgm:t>
    </dgm:pt>
    <dgm:pt modelId="{02CF3CD0-B44B-6D42-8F9C-D311CB64779E}" type="parTrans" cxnId="{F4FD3C92-1D94-B74A-9F61-0EB85F7064B0}">
      <dgm:prSet/>
      <dgm:spPr/>
      <dgm:t>
        <a:bodyPr/>
        <a:lstStyle/>
        <a:p>
          <a:endParaRPr lang="es-ES" sz="1300"/>
        </a:p>
      </dgm:t>
    </dgm:pt>
    <dgm:pt modelId="{BFAB7838-A473-4646-A6B6-AE48EDBAD8D3}" type="sibTrans" cxnId="{F4FD3C92-1D94-B74A-9F61-0EB85F7064B0}">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t>
        <a:bodyPr/>
        <a:lstStyle/>
        <a:p>
          <a:endParaRPr lang="es-ES" sz="1300"/>
        </a:p>
      </dgm:t>
    </dgm:pt>
    <dgm:pt modelId="{5D41A699-07F9-D04E-BFD0-6D21B379BEE5}">
      <dgm:prSet phldrT="[Text]" custT="1"/>
      <dgm:spPr>
        <a:solidFill>
          <a:srgbClr val="FF5050"/>
        </a:solidFill>
      </dgm:spPr>
      <dgm:t>
        <a:bodyPr/>
        <a:lstStyle/>
        <a:p>
          <a:r>
            <a:rPr lang="es-PE" sz="1300" dirty="0" smtClean="0"/>
            <a:t>Ejecuta plan de difusión</a:t>
          </a:r>
          <a:endParaRPr lang="es-PE" sz="1300" dirty="0"/>
        </a:p>
      </dgm:t>
    </dgm:pt>
    <dgm:pt modelId="{E0DFD67C-EBB2-E249-B640-95AC58F8118B}" type="parTrans" cxnId="{6E3FC885-6CE2-824F-BAA9-8FC120555C22}">
      <dgm:prSet/>
      <dgm:spPr/>
      <dgm:t>
        <a:bodyPr/>
        <a:lstStyle/>
        <a:p>
          <a:endParaRPr lang="es-ES" sz="1300"/>
        </a:p>
      </dgm:t>
    </dgm:pt>
    <dgm:pt modelId="{F5B70180-CEFC-2A4F-A84F-D28DB9D187E8}" type="sibTrans" cxnId="{6E3FC885-6CE2-824F-BAA9-8FC120555C22}">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t>
        <a:bodyPr/>
        <a:lstStyle/>
        <a:p>
          <a:endParaRPr lang="es-ES" sz="1300"/>
        </a:p>
      </dgm:t>
    </dgm:pt>
    <dgm:pt modelId="{385519B3-E4AB-495A-8C7A-E47CD13D1B95}" type="pres">
      <dgm:prSet presAssocID="{56D75AFB-FB34-451F-82D2-C82633CF1199}" presName="Name0" presStyleCnt="0">
        <dgm:presLayoutVars>
          <dgm:chMax val="7"/>
          <dgm:chPref val="7"/>
          <dgm:dir/>
        </dgm:presLayoutVars>
      </dgm:prSet>
      <dgm:spPr/>
      <dgm:t>
        <a:bodyPr/>
        <a:lstStyle/>
        <a:p>
          <a:endParaRPr lang="es-ES"/>
        </a:p>
      </dgm:t>
    </dgm:pt>
    <dgm:pt modelId="{43438574-B57B-4E30-B219-C9E3DBB14CC3}" type="pres">
      <dgm:prSet presAssocID="{56D75AFB-FB34-451F-82D2-C82633CF1199}" presName="dot1" presStyleLbl="alignNode1" presStyleIdx="0" presStyleCnt="18"/>
      <dgm:spPr/>
    </dgm:pt>
    <dgm:pt modelId="{32B534C2-8E99-4EA6-AE1A-43782685005F}" type="pres">
      <dgm:prSet presAssocID="{56D75AFB-FB34-451F-82D2-C82633CF1199}" presName="dot2" presStyleLbl="alignNode1" presStyleIdx="1" presStyleCnt="18"/>
      <dgm:spPr/>
    </dgm:pt>
    <dgm:pt modelId="{1BCDDC43-B9BB-4F33-9757-FF0A01EEC739}" type="pres">
      <dgm:prSet presAssocID="{56D75AFB-FB34-451F-82D2-C82633CF1199}" presName="dot3" presStyleLbl="alignNode1" presStyleIdx="2" presStyleCnt="18"/>
      <dgm:spPr/>
    </dgm:pt>
    <dgm:pt modelId="{F1DB478B-E346-4020-9FFE-186F970F9D6E}" type="pres">
      <dgm:prSet presAssocID="{56D75AFB-FB34-451F-82D2-C82633CF1199}" presName="dot4" presStyleLbl="alignNode1" presStyleIdx="3" presStyleCnt="18"/>
      <dgm:spPr/>
    </dgm:pt>
    <dgm:pt modelId="{200F1A6C-51CD-475C-A6FB-7EA96FDB377D}" type="pres">
      <dgm:prSet presAssocID="{56D75AFB-FB34-451F-82D2-C82633CF1199}" presName="dot5" presStyleLbl="alignNode1" presStyleIdx="4" presStyleCnt="18"/>
      <dgm:spPr/>
    </dgm:pt>
    <dgm:pt modelId="{783CB819-4140-4ADE-A35D-706DF8828BE1}" type="pres">
      <dgm:prSet presAssocID="{56D75AFB-FB34-451F-82D2-C82633CF1199}" presName="dot6" presStyleLbl="alignNode1" presStyleIdx="5" presStyleCnt="18"/>
      <dgm:spPr/>
    </dgm:pt>
    <dgm:pt modelId="{2906491A-1A89-412F-99F8-172CA22074D4}" type="pres">
      <dgm:prSet presAssocID="{56D75AFB-FB34-451F-82D2-C82633CF1199}" presName="dot7" presStyleLbl="alignNode1" presStyleIdx="6" presStyleCnt="18"/>
      <dgm:spPr/>
    </dgm:pt>
    <dgm:pt modelId="{0E7318CB-BE94-4393-90F3-37FA35893EB3}" type="pres">
      <dgm:prSet presAssocID="{56D75AFB-FB34-451F-82D2-C82633CF1199}" presName="dot8" presStyleLbl="alignNode1" presStyleIdx="7" presStyleCnt="18"/>
      <dgm:spPr/>
    </dgm:pt>
    <dgm:pt modelId="{3308099F-522F-A54E-B5CB-A107B7E4D593}" type="pres">
      <dgm:prSet presAssocID="{56D75AFB-FB34-451F-82D2-C82633CF1199}" presName="dot9" presStyleLbl="alignNode1" presStyleIdx="8" presStyleCnt="18"/>
      <dgm:spPr/>
    </dgm:pt>
    <dgm:pt modelId="{67B71CF3-1FD7-BD4E-AEC5-F4A90AEA535E}" type="pres">
      <dgm:prSet presAssocID="{56D75AFB-FB34-451F-82D2-C82633CF1199}" presName="dot10" presStyleLbl="alignNode1" presStyleIdx="9" presStyleCnt="18"/>
      <dgm:spPr/>
    </dgm:pt>
    <dgm:pt modelId="{41B74BF7-6E58-3B42-B3BD-C9D30DAF3A29}" type="pres">
      <dgm:prSet presAssocID="{56D75AFB-FB34-451F-82D2-C82633CF1199}" presName="dot11" presStyleLbl="alignNode1" presStyleIdx="10" presStyleCnt="18"/>
      <dgm:spPr/>
    </dgm:pt>
    <dgm:pt modelId="{EC3AEF42-AC5B-4155-ADA1-DB567EF2E005}" type="pres">
      <dgm:prSet presAssocID="{56D75AFB-FB34-451F-82D2-C82633CF1199}" presName="dotArrow1" presStyleLbl="alignNode1" presStyleIdx="11" presStyleCnt="18"/>
      <dgm:spPr/>
    </dgm:pt>
    <dgm:pt modelId="{023CD481-4D9C-41D7-89D4-EAABD9E6167A}" type="pres">
      <dgm:prSet presAssocID="{56D75AFB-FB34-451F-82D2-C82633CF1199}" presName="dotArrow2" presStyleLbl="alignNode1" presStyleIdx="12" presStyleCnt="18"/>
      <dgm:spPr/>
    </dgm:pt>
    <dgm:pt modelId="{1A05DF9C-FF66-4E9B-A47B-1ECF64142A43}" type="pres">
      <dgm:prSet presAssocID="{56D75AFB-FB34-451F-82D2-C82633CF1199}" presName="dotArrow3" presStyleLbl="alignNode1" presStyleIdx="13" presStyleCnt="18"/>
      <dgm:spPr/>
    </dgm:pt>
    <dgm:pt modelId="{D97C2F45-7986-4E6A-944E-241E75496FDE}" type="pres">
      <dgm:prSet presAssocID="{56D75AFB-FB34-451F-82D2-C82633CF1199}" presName="dotArrow4" presStyleLbl="alignNode1" presStyleIdx="14" presStyleCnt="18"/>
      <dgm:spPr/>
    </dgm:pt>
    <dgm:pt modelId="{11B9FCF2-2E9C-4564-8F38-7C74CF8A418A}" type="pres">
      <dgm:prSet presAssocID="{56D75AFB-FB34-451F-82D2-C82633CF1199}" presName="dotArrow5" presStyleLbl="alignNode1" presStyleIdx="15" presStyleCnt="18"/>
      <dgm:spPr/>
    </dgm:pt>
    <dgm:pt modelId="{F70D758B-CAC7-48FD-BE29-C1AB80DBAF5E}" type="pres">
      <dgm:prSet presAssocID="{56D75AFB-FB34-451F-82D2-C82633CF1199}" presName="dotArrow6" presStyleLbl="alignNode1" presStyleIdx="16" presStyleCnt="18"/>
      <dgm:spPr/>
    </dgm:pt>
    <dgm:pt modelId="{F54D7F8E-A475-4A4F-93B8-49DDB1E288F9}" type="pres">
      <dgm:prSet presAssocID="{56D75AFB-FB34-451F-82D2-C82633CF1199}" presName="dotArrow7" presStyleLbl="alignNode1" presStyleIdx="17" presStyleCnt="18"/>
      <dgm:spPr/>
    </dgm:pt>
    <dgm:pt modelId="{C836E90C-72AB-4272-B4AA-19DC884C125F}" type="pres">
      <dgm:prSet presAssocID="{00AA98BE-97DE-41E4-84F5-F1A05ED66521}" presName="parTx1" presStyleLbl="node1" presStyleIdx="0" presStyleCnt="7" custScaleX="377488" custScaleY="160658" custLinFactX="49076" custLinFactNeighborX="100000" custLinFactNeighborY="-4851"/>
      <dgm:spPr/>
      <dgm:t>
        <a:bodyPr/>
        <a:lstStyle/>
        <a:p>
          <a:endParaRPr lang="es-ES"/>
        </a:p>
      </dgm:t>
    </dgm:pt>
    <dgm:pt modelId="{FE7FC9FD-88AA-491E-A504-B8A6DD6970A4}" type="pres">
      <dgm:prSet presAssocID="{368AD2D2-622B-45E8-85BC-AAB850DFDB9F}" presName="picture1" presStyleCnt="0"/>
      <dgm:spPr/>
    </dgm:pt>
    <dgm:pt modelId="{899B709E-F16C-47CD-9C2B-FACFFE8442FB}" type="pres">
      <dgm:prSet presAssocID="{368AD2D2-622B-45E8-85BC-AAB850DFDB9F}" presName="imageRepeatNode" presStyleLbl="fgImgPlace1" presStyleIdx="0" presStyleCnt="7"/>
      <dgm:spPr/>
      <dgm:t>
        <a:bodyPr/>
        <a:lstStyle/>
        <a:p>
          <a:endParaRPr lang="es-ES"/>
        </a:p>
      </dgm:t>
    </dgm:pt>
    <dgm:pt modelId="{ED59EDCE-5231-7A4E-A089-2EE1A2A24632}" type="pres">
      <dgm:prSet presAssocID="{5D41A699-07F9-D04E-BFD0-6D21B379BEE5}" presName="parTx2" presStyleLbl="node1" presStyleIdx="1" presStyleCnt="7" custScaleX="344471" custScaleY="171006" custLinFactX="25111" custLinFactNeighborX="100000" custLinFactNeighborY="-55629"/>
      <dgm:spPr/>
      <dgm:t>
        <a:bodyPr/>
        <a:lstStyle/>
        <a:p>
          <a:endParaRPr lang="es-ES"/>
        </a:p>
      </dgm:t>
    </dgm:pt>
    <dgm:pt modelId="{EC11D74E-30EB-D744-8B2F-C7FD7C2736CC}" type="pres">
      <dgm:prSet presAssocID="{F5B70180-CEFC-2A4F-A84F-D28DB9D187E8}" presName="picture2" presStyleCnt="0"/>
      <dgm:spPr/>
    </dgm:pt>
    <dgm:pt modelId="{2DF414AC-092D-E74B-8080-A83386A06157}" type="pres">
      <dgm:prSet presAssocID="{F5B70180-CEFC-2A4F-A84F-D28DB9D187E8}" presName="imageRepeatNode" presStyleLbl="fgImgPlace1" presStyleIdx="1" presStyleCnt="7"/>
      <dgm:spPr/>
      <dgm:t>
        <a:bodyPr/>
        <a:lstStyle/>
        <a:p>
          <a:endParaRPr lang="es-ES"/>
        </a:p>
      </dgm:t>
    </dgm:pt>
    <dgm:pt modelId="{D206BF6A-72A4-F84D-8493-AED22453477F}" type="pres">
      <dgm:prSet presAssocID="{F85CFA82-8517-D94B-90BF-F1B95BDABAFE}" presName="parTx3" presStyleLbl="node1" presStyleIdx="2" presStyleCnt="7" custScaleX="342100" custScaleY="160860" custLinFactX="23313" custLinFactNeighborX="100000" custLinFactNeighborY="-65334"/>
      <dgm:spPr/>
      <dgm:t>
        <a:bodyPr/>
        <a:lstStyle/>
        <a:p>
          <a:endParaRPr lang="es-ES"/>
        </a:p>
      </dgm:t>
    </dgm:pt>
    <dgm:pt modelId="{C1BB474A-7897-DF4A-B5F1-76204EDE4995}" type="pres">
      <dgm:prSet presAssocID="{BFAB7838-A473-4646-A6B6-AE48EDBAD8D3}" presName="picture3" presStyleCnt="0"/>
      <dgm:spPr/>
    </dgm:pt>
    <dgm:pt modelId="{2E201407-D5D5-E54C-84E0-604DE500BFDB}" type="pres">
      <dgm:prSet presAssocID="{BFAB7838-A473-4646-A6B6-AE48EDBAD8D3}" presName="imageRepeatNode" presStyleLbl="fgImgPlace1" presStyleIdx="2" presStyleCnt="7"/>
      <dgm:spPr/>
      <dgm:t>
        <a:bodyPr/>
        <a:lstStyle/>
        <a:p>
          <a:endParaRPr lang="es-ES"/>
        </a:p>
      </dgm:t>
    </dgm:pt>
    <dgm:pt modelId="{E42CD180-309F-9643-A95E-A863540151AC}" type="pres">
      <dgm:prSet presAssocID="{A55ED359-932B-4130-B7C9-D166F4CB6690}" presName="parTx4" presStyleLbl="node1" presStyleIdx="3" presStyleCnt="7" custScaleX="328740" custScaleY="177276" custLinFactX="21648" custLinFactNeighborX="100000" custLinFactNeighborY="-62322"/>
      <dgm:spPr/>
      <dgm:t>
        <a:bodyPr/>
        <a:lstStyle/>
        <a:p>
          <a:endParaRPr lang="es-ES"/>
        </a:p>
      </dgm:t>
    </dgm:pt>
    <dgm:pt modelId="{BB4F8E24-97A9-1249-9260-2A720A258B8D}" type="pres">
      <dgm:prSet presAssocID="{78E5CB27-7100-4702-AE02-A222711F6557}" presName="picture4" presStyleCnt="0"/>
      <dgm:spPr/>
    </dgm:pt>
    <dgm:pt modelId="{63C3A6A6-8B61-4B90-AE20-9960C1D286C0}" type="pres">
      <dgm:prSet presAssocID="{78E5CB27-7100-4702-AE02-A222711F6557}" presName="imageRepeatNode" presStyleLbl="fgImgPlace1" presStyleIdx="3" presStyleCnt="7"/>
      <dgm:spPr/>
      <dgm:t>
        <a:bodyPr/>
        <a:lstStyle/>
        <a:p>
          <a:endParaRPr lang="es-ES"/>
        </a:p>
      </dgm:t>
    </dgm:pt>
    <dgm:pt modelId="{972E3101-7953-6047-9478-0497DA7AFCCA}" type="pres">
      <dgm:prSet presAssocID="{00C8F715-7C84-4E71-A93F-7BABEE3B0DB7}" presName="parTx5" presStyleLbl="node1" presStyleIdx="4" presStyleCnt="7" custScaleX="334870" custScaleY="166615" custLinFactX="26137" custLinFactNeighborX="100000" custLinFactNeighborY="-64053"/>
      <dgm:spPr/>
      <dgm:t>
        <a:bodyPr/>
        <a:lstStyle/>
        <a:p>
          <a:endParaRPr lang="es-ES"/>
        </a:p>
      </dgm:t>
    </dgm:pt>
    <dgm:pt modelId="{3FA4A177-9189-174A-8C8B-151F468E26BA}" type="pres">
      <dgm:prSet presAssocID="{D0998630-01D2-4CB4-8DBF-75B219891F40}" presName="picture5" presStyleCnt="0"/>
      <dgm:spPr/>
    </dgm:pt>
    <dgm:pt modelId="{959964D3-E441-4A66-9B9E-F9924413FDA8}" type="pres">
      <dgm:prSet presAssocID="{D0998630-01D2-4CB4-8DBF-75B219891F40}" presName="imageRepeatNode" presStyleLbl="fgImgPlace1" presStyleIdx="4" presStyleCnt="7"/>
      <dgm:spPr/>
      <dgm:t>
        <a:bodyPr/>
        <a:lstStyle/>
        <a:p>
          <a:endParaRPr lang="es-ES"/>
        </a:p>
      </dgm:t>
    </dgm:pt>
    <dgm:pt modelId="{4BD2D1CE-559A-FF42-BD05-03FFF4AA92C5}" type="pres">
      <dgm:prSet presAssocID="{9C278590-1715-4C51-8989-7A8C0547B486}" presName="parTx6" presStyleLbl="node1" presStyleIdx="5" presStyleCnt="7" custScaleX="340861" custScaleY="149632" custLinFactX="28666" custLinFactNeighborX="100000" custLinFactNeighborY="-73694"/>
      <dgm:spPr/>
      <dgm:t>
        <a:bodyPr/>
        <a:lstStyle/>
        <a:p>
          <a:endParaRPr lang="es-ES"/>
        </a:p>
      </dgm:t>
    </dgm:pt>
    <dgm:pt modelId="{A2305260-BF0A-2140-AB80-8DAA0FFCA1DA}" type="pres">
      <dgm:prSet presAssocID="{B45FAB82-5500-4807-82F9-72099052664E}" presName="picture6" presStyleCnt="0"/>
      <dgm:spPr/>
    </dgm:pt>
    <dgm:pt modelId="{EB4DBAA9-EDF0-4CDC-828F-92FF5E1D6269}" type="pres">
      <dgm:prSet presAssocID="{B45FAB82-5500-4807-82F9-72099052664E}" presName="imageRepeatNode" presStyleLbl="fgImgPlace1" presStyleIdx="5" presStyleCnt="7"/>
      <dgm:spPr/>
      <dgm:t>
        <a:bodyPr/>
        <a:lstStyle/>
        <a:p>
          <a:endParaRPr lang="es-ES"/>
        </a:p>
      </dgm:t>
    </dgm:pt>
    <dgm:pt modelId="{BB292BDD-1B8E-A143-8E24-ECC051238548}" type="pres">
      <dgm:prSet presAssocID="{19171389-3E9E-4062-A9C4-2280A6163AAF}" presName="parTx7" presStyleLbl="node1" presStyleIdx="6" presStyleCnt="7" custScaleX="354304" custScaleY="170793" custLinFactX="35930" custLinFactNeighborX="100000" custLinFactNeighborY="-74398"/>
      <dgm:spPr/>
      <dgm:t>
        <a:bodyPr/>
        <a:lstStyle/>
        <a:p>
          <a:endParaRPr lang="es-ES"/>
        </a:p>
      </dgm:t>
    </dgm:pt>
    <dgm:pt modelId="{A575035C-E96F-5140-82C8-24174E6E0D71}" type="pres">
      <dgm:prSet presAssocID="{D066229B-D64A-41B8-9D08-7AF0DCB8EA45}" presName="picture7" presStyleCnt="0"/>
      <dgm:spPr/>
    </dgm:pt>
    <dgm:pt modelId="{23AECD02-6290-461F-BFAD-BCC4719A2F20}" type="pres">
      <dgm:prSet presAssocID="{D066229B-D64A-41B8-9D08-7AF0DCB8EA45}" presName="imageRepeatNode" presStyleLbl="fgImgPlace1" presStyleIdx="6" presStyleCnt="7"/>
      <dgm:spPr/>
      <dgm:t>
        <a:bodyPr/>
        <a:lstStyle/>
        <a:p>
          <a:endParaRPr lang="es-ES"/>
        </a:p>
      </dgm:t>
    </dgm:pt>
  </dgm:ptLst>
  <dgm:cxnLst>
    <dgm:cxn modelId="{566E9762-8C16-4F37-B25A-63187C538CFD}" type="presOf" srcId="{D066229B-D64A-41B8-9D08-7AF0DCB8EA45}" destId="{23AECD02-6290-461F-BFAD-BCC4719A2F20}" srcOrd="0" destOrd="0" presId="urn:microsoft.com/office/officeart/2008/layout/AscendingPictureAccentProcess"/>
    <dgm:cxn modelId="{9E5DACA0-4B51-46D1-B205-1C3E3871E465}" type="presOf" srcId="{D0998630-01D2-4CB4-8DBF-75B219891F40}" destId="{959964D3-E441-4A66-9B9E-F9924413FDA8}" srcOrd="0" destOrd="0" presId="urn:microsoft.com/office/officeart/2008/layout/AscendingPictureAccentProcess"/>
    <dgm:cxn modelId="{F4FD3C92-1D94-B74A-9F61-0EB85F7064B0}" srcId="{56D75AFB-FB34-451F-82D2-C82633CF1199}" destId="{F85CFA82-8517-D94B-90BF-F1B95BDABAFE}" srcOrd="2" destOrd="0" parTransId="{02CF3CD0-B44B-6D42-8F9C-D311CB64779E}" sibTransId="{BFAB7838-A473-4646-A6B6-AE48EDBAD8D3}"/>
    <dgm:cxn modelId="{F9573692-F11A-43D8-990C-40FEC3D1DEE0}" type="presOf" srcId="{00AA98BE-97DE-41E4-84F5-F1A05ED66521}" destId="{C836E90C-72AB-4272-B4AA-19DC884C125F}" srcOrd="0" destOrd="0" presId="urn:microsoft.com/office/officeart/2008/layout/AscendingPictureAccentProcess"/>
    <dgm:cxn modelId="{4EC08047-57FD-41A8-8778-6D7636AA49F4}" srcId="{56D75AFB-FB34-451F-82D2-C82633CF1199}" destId="{19171389-3E9E-4062-A9C4-2280A6163AAF}" srcOrd="6" destOrd="0" parTransId="{D405BAC6-C87F-40F3-8558-994C7CC3FECD}" sibTransId="{D066229B-D64A-41B8-9D08-7AF0DCB8EA45}"/>
    <dgm:cxn modelId="{9CC0FD3A-B51F-4C5F-A732-501AC362AAD6}" type="presOf" srcId="{19171389-3E9E-4062-A9C4-2280A6163AAF}" destId="{BB292BDD-1B8E-A143-8E24-ECC051238548}" srcOrd="0" destOrd="0" presId="urn:microsoft.com/office/officeart/2008/layout/AscendingPictureAccentProcess"/>
    <dgm:cxn modelId="{B4F157DD-49C6-4566-BB30-4064C83B262C}" type="presOf" srcId="{00C8F715-7C84-4E71-A93F-7BABEE3B0DB7}" destId="{972E3101-7953-6047-9478-0497DA7AFCCA}" srcOrd="0" destOrd="0" presId="urn:microsoft.com/office/officeart/2008/layout/AscendingPictureAccentProcess"/>
    <dgm:cxn modelId="{DC466BC8-3EA4-498A-94C0-196D2320E0A4}" type="presOf" srcId="{5D41A699-07F9-D04E-BFD0-6D21B379BEE5}" destId="{ED59EDCE-5231-7A4E-A089-2EE1A2A24632}" srcOrd="0" destOrd="0" presId="urn:microsoft.com/office/officeart/2008/layout/AscendingPictureAccentProcess"/>
    <dgm:cxn modelId="{1B9272B2-70AE-47E7-BC57-C5EB1DAF62A9}" srcId="{56D75AFB-FB34-451F-82D2-C82633CF1199}" destId="{00C8F715-7C84-4E71-A93F-7BABEE3B0DB7}" srcOrd="4" destOrd="0" parTransId="{E6A02B13-E449-4B11-A564-0DBAEF5702BF}" sibTransId="{D0998630-01D2-4CB4-8DBF-75B219891F40}"/>
    <dgm:cxn modelId="{6FC4C94A-B4E0-4A22-AB79-A7CB7F00AD96}" srcId="{56D75AFB-FB34-451F-82D2-C82633CF1199}" destId="{9C278590-1715-4C51-8989-7A8C0547B486}" srcOrd="5" destOrd="0" parTransId="{068BAD3A-E950-4980-9E3A-50921D8F47CA}" sibTransId="{B45FAB82-5500-4807-82F9-72099052664E}"/>
    <dgm:cxn modelId="{667B6A7E-5915-4EED-8121-EB53396AC5D4}" type="presOf" srcId="{F5B70180-CEFC-2A4F-A84F-D28DB9D187E8}" destId="{2DF414AC-092D-E74B-8080-A83386A06157}" srcOrd="0" destOrd="0" presId="urn:microsoft.com/office/officeart/2008/layout/AscendingPictureAccentProcess"/>
    <dgm:cxn modelId="{FE0AD9D9-97A0-45CC-8FFE-C0ECD31F22D4}" type="presOf" srcId="{BFAB7838-A473-4646-A6B6-AE48EDBAD8D3}" destId="{2E201407-D5D5-E54C-84E0-604DE500BFDB}" srcOrd="0" destOrd="0" presId="urn:microsoft.com/office/officeart/2008/layout/AscendingPictureAccentProcess"/>
    <dgm:cxn modelId="{E34F4049-2796-4DE9-A9EF-DF0603C7007C}" srcId="{56D75AFB-FB34-451F-82D2-C82633CF1199}" destId="{00AA98BE-97DE-41E4-84F5-F1A05ED66521}" srcOrd="0" destOrd="0" parTransId="{47982854-21E0-45E0-A6A8-F170A60C7237}" sibTransId="{368AD2D2-622B-45E8-85BC-AAB850DFDB9F}"/>
    <dgm:cxn modelId="{8EA0B667-F1AC-4E51-91BF-BE72C86F4F0E}" type="presOf" srcId="{A55ED359-932B-4130-B7C9-D166F4CB6690}" destId="{E42CD180-309F-9643-A95E-A863540151AC}" srcOrd="0" destOrd="0" presId="urn:microsoft.com/office/officeart/2008/layout/AscendingPictureAccentProcess"/>
    <dgm:cxn modelId="{4865C892-401E-4D0C-8DDA-E8B00401C861}" type="presOf" srcId="{9C278590-1715-4C51-8989-7A8C0547B486}" destId="{4BD2D1CE-559A-FF42-BD05-03FFF4AA92C5}" srcOrd="0" destOrd="0" presId="urn:microsoft.com/office/officeart/2008/layout/AscendingPictureAccentProcess"/>
    <dgm:cxn modelId="{6E3FC885-6CE2-824F-BAA9-8FC120555C22}" srcId="{56D75AFB-FB34-451F-82D2-C82633CF1199}" destId="{5D41A699-07F9-D04E-BFD0-6D21B379BEE5}" srcOrd="1" destOrd="0" parTransId="{E0DFD67C-EBB2-E249-B640-95AC58F8118B}" sibTransId="{F5B70180-CEFC-2A4F-A84F-D28DB9D187E8}"/>
    <dgm:cxn modelId="{7C040B26-316F-49E6-A2E0-5A332B7FE680}" type="presOf" srcId="{78E5CB27-7100-4702-AE02-A222711F6557}" destId="{63C3A6A6-8B61-4B90-AE20-9960C1D286C0}" srcOrd="0" destOrd="0" presId="urn:microsoft.com/office/officeart/2008/layout/AscendingPictureAccentProcess"/>
    <dgm:cxn modelId="{AB54285A-035F-4130-BFD9-DDB9E139C680}" type="presOf" srcId="{B45FAB82-5500-4807-82F9-72099052664E}" destId="{EB4DBAA9-EDF0-4CDC-828F-92FF5E1D6269}" srcOrd="0" destOrd="0" presId="urn:microsoft.com/office/officeart/2008/layout/AscendingPictureAccentProcess"/>
    <dgm:cxn modelId="{02AF5B11-54DD-484F-A9CC-DDA921921061}" type="presOf" srcId="{F85CFA82-8517-D94B-90BF-F1B95BDABAFE}" destId="{D206BF6A-72A4-F84D-8493-AED22453477F}" srcOrd="0" destOrd="0" presId="urn:microsoft.com/office/officeart/2008/layout/AscendingPictureAccentProcess"/>
    <dgm:cxn modelId="{EB50C060-8BAC-4661-962A-1204AF2143E6}" type="presOf" srcId="{368AD2D2-622B-45E8-85BC-AAB850DFDB9F}" destId="{899B709E-F16C-47CD-9C2B-FACFFE8442FB}" srcOrd="0" destOrd="0" presId="urn:microsoft.com/office/officeart/2008/layout/AscendingPictureAccentProcess"/>
    <dgm:cxn modelId="{9E566817-8E70-4C67-874D-1634659FDA24}" srcId="{56D75AFB-FB34-451F-82D2-C82633CF1199}" destId="{A55ED359-932B-4130-B7C9-D166F4CB6690}" srcOrd="3" destOrd="0" parTransId="{3F8B7009-C3E2-4F58-B779-0434CE665912}" sibTransId="{78E5CB27-7100-4702-AE02-A222711F6557}"/>
    <dgm:cxn modelId="{94CC1FBF-CDAC-474D-9042-B2AC4E47B586}" type="presOf" srcId="{56D75AFB-FB34-451F-82D2-C82633CF1199}" destId="{385519B3-E4AB-495A-8C7A-E47CD13D1B95}" srcOrd="0" destOrd="0" presId="urn:microsoft.com/office/officeart/2008/layout/AscendingPictureAccentProcess"/>
    <dgm:cxn modelId="{C30B2504-C172-4BE0-9720-4E9B7585541B}" type="presParOf" srcId="{385519B3-E4AB-495A-8C7A-E47CD13D1B95}" destId="{43438574-B57B-4E30-B219-C9E3DBB14CC3}" srcOrd="0" destOrd="0" presId="urn:microsoft.com/office/officeart/2008/layout/AscendingPictureAccentProcess"/>
    <dgm:cxn modelId="{898DA774-0C9E-4F58-BFA4-A702DF68D8FA}" type="presParOf" srcId="{385519B3-E4AB-495A-8C7A-E47CD13D1B95}" destId="{32B534C2-8E99-4EA6-AE1A-43782685005F}" srcOrd="1" destOrd="0" presId="urn:microsoft.com/office/officeart/2008/layout/AscendingPictureAccentProcess"/>
    <dgm:cxn modelId="{D5DF66A5-7E62-4498-99DC-A552D53DA15D}" type="presParOf" srcId="{385519B3-E4AB-495A-8C7A-E47CD13D1B95}" destId="{1BCDDC43-B9BB-4F33-9757-FF0A01EEC739}" srcOrd="2" destOrd="0" presId="urn:microsoft.com/office/officeart/2008/layout/AscendingPictureAccentProcess"/>
    <dgm:cxn modelId="{D9A11A24-C3BA-4F98-95FF-59099D9818D1}" type="presParOf" srcId="{385519B3-E4AB-495A-8C7A-E47CD13D1B95}" destId="{F1DB478B-E346-4020-9FFE-186F970F9D6E}" srcOrd="3" destOrd="0" presId="urn:microsoft.com/office/officeart/2008/layout/AscendingPictureAccentProcess"/>
    <dgm:cxn modelId="{47B3C98D-E10C-4A65-88F8-4AD946D3AB98}" type="presParOf" srcId="{385519B3-E4AB-495A-8C7A-E47CD13D1B95}" destId="{200F1A6C-51CD-475C-A6FB-7EA96FDB377D}" srcOrd="4" destOrd="0" presId="urn:microsoft.com/office/officeart/2008/layout/AscendingPictureAccentProcess"/>
    <dgm:cxn modelId="{DB694A51-05A3-4B2A-86C7-E3C8DCEAE778}" type="presParOf" srcId="{385519B3-E4AB-495A-8C7A-E47CD13D1B95}" destId="{783CB819-4140-4ADE-A35D-706DF8828BE1}" srcOrd="5" destOrd="0" presId="urn:microsoft.com/office/officeart/2008/layout/AscendingPictureAccentProcess"/>
    <dgm:cxn modelId="{F0F344C4-3CFC-4F3C-90C9-F93A2B28A067}" type="presParOf" srcId="{385519B3-E4AB-495A-8C7A-E47CD13D1B95}" destId="{2906491A-1A89-412F-99F8-172CA22074D4}" srcOrd="6" destOrd="0" presId="urn:microsoft.com/office/officeart/2008/layout/AscendingPictureAccentProcess"/>
    <dgm:cxn modelId="{06B25D5E-4F01-42AB-B10A-5F98E8F1D469}" type="presParOf" srcId="{385519B3-E4AB-495A-8C7A-E47CD13D1B95}" destId="{0E7318CB-BE94-4393-90F3-37FA35893EB3}" srcOrd="7" destOrd="0" presId="urn:microsoft.com/office/officeart/2008/layout/AscendingPictureAccentProcess"/>
    <dgm:cxn modelId="{E3E836C1-F58E-4D13-B08D-F0385F6DD423}" type="presParOf" srcId="{385519B3-E4AB-495A-8C7A-E47CD13D1B95}" destId="{3308099F-522F-A54E-B5CB-A107B7E4D593}" srcOrd="8" destOrd="0" presId="urn:microsoft.com/office/officeart/2008/layout/AscendingPictureAccentProcess"/>
    <dgm:cxn modelId="{759DB412-06E2-4E30-9845-D6437748189C}" type="presParOf" srcId="{385519B3-E4AB-495A-8C7A-E47CD13D1B95}" destId="{67B71CF3-1FD7-BD4E-AEC5-F4A90AEA535E}" srcOrd="9" destOrd="0" presId="urn:microsoft.com/office/officeart/2008/layout/AscendingPictureAccentProcess"/>
    <dgm:cxn modelId="{9D7DF4E9-A22B-448A-BAC4-C1768749B43A}" type="presParOf" srcId="{385519B3-E4AB-495A-8C7A-E47CD13D1B95}" destId="{41B74BF7-6E58-3B42-B3BD-C9D30DAF3A29}" srcOrd="10" destOrd="0" presId="urn:microsoft.com/office/officeart/2008/layout/AscendingPictureAccentProcess"/>
    <dgm:cxn modelId="{2EC334DA-AF8F-4AF1-85F5-C4998FE49B27}" type="presParOf" srcId="{385519B3-E4AB-495A-8C7A-E47CD13D1B95}" destId="{EC3AEF42-AC5B-4155-ADA1-DB567EF2E005}" srcOrd="11" destOrd="0" presId="urn:microsoft.com/office/officeart/2008/layout/AscendingPictureAccentProcess"/>
    <dgm:cxn modelId="{1EBD6631-9D94-44EF-A752-ED0B6CA0CA41}" type="presParOf" srcId="{385519B3-E4AB-495A-8C7A-E47CD13D1B95}" destId="{023CD481-4D9C-41D7-89D4-EAABD9E6167A}" srcOrd="12" destOrd="0" presId="urn:microsoft.com/office/officeart/2008/layout/AscendingPictureAccentProcess"/>
    <dgm:cxn modelId="{AC914AC6-2A93-435E-A1A1-FA7416A1B405}" type="presParOf" srcId="{385519B3-E4AB-495A-8C7A-E47CD13D1B95}" destId="{1A05DF9C-FF66-4E9B-A47B-1ECF64142A43}" srcOrd="13" destOrd="0" presId="urn:microsoft.com/office/officeart/2008/layout/AscendingPictureAccentProcess"/>
    <dgm:cxn modelId="{CC8F4569-D728-44AF-B496-F6DF81F72E59}" type="presParOf" srcId="{385519B3-E4AB-495A-8C7A-E47CD13D1B95}" destId="{D97C2F45-7986-4E6A-944E-241E75496FDE}" srcOrd="14" destOrd="0" presId="urn:microsoft.com/office/officeart/2008/layout/AscendingPictureAccentProcess"/>
    <dgm:cxn modelId="{03B157A9-9916-4986-A05D-B646223BBDED}" type="presParOf" srcId="{385519B3-E4AB-495A-8C7A-E47CD13D1B95}" destId="{11B9FCF2-2E9C-4564-8F38-7C74CF8A418A}" srcOrd="15" destOrd="0" presId="urn:microsoft.com/office/officeart/2008/layout/AscendingPictureAccentProcess"/>
    <dgm:cxn modelId="{4DD23E41-88F8-49AE-91AF-0D9B23DB4CB7}" type="presParOf" srcId="{385519B3-E4AB-495A-8C7A-E47CD13D1B95}" destId="{F70D758B-CAC7-48FD-BE29-C1AB80DBAF5E}" srcOrd="16" destOrd="0" presId="urn:microsoft.com/office/officeart/2008/layout/AscendingPictureAccentProcess"/>
    <dgm:cxn modelId="{7C04CB5E-703D-40F6-AB6B-97C572C6D6FD}" type="presParOf" srcId="{385519B3-E4AB-495A-8C7A-E47CD13D1B95}" destId="{F54D7F8E-A475-4A4F-93B8-49DDB1E288F9}" srcOrd="17" destOrd="0" presId="urn:microsoft.com/office/officeart/2008/layout/AscendingPictureAccentProcess"/>
    <dgm:cxn modelId="{4F24DA1F-6375-4EB5-81DB-B2B5F3AF090F}" type="presParOf" srcId="{385519B3-E4AB-495A-8C7A-E47CD13D1B95}" destId="{C836E90C-72AB-4272-B4AA-19DC884C125F}" srcOrd="18" destOrd="0" presId="urn:microsoft.com/office/officeart/2008/layout/AscendingPictureAccentProcess"/>
    <dgm:cxn modelId="{FB66CA13-F969-4B43-863E-2FA89987740C}" type="presParOf" srcId="{385519B3-E4AB-495A-8C7A-E47CD13D1B95}" destId="{FE7FC9FD-88AA-491E-A504-B8A6DD6970A4}" srcOrd="19" destOrd="0" presId="urn:microsoft.com/office/officeart/2008/layout/AscendingPictureAccentProcess"/>
    <dgm:cxn modelId="{8942F9F3-B69F-4564-A126-31890C8218A3}" type="presParOf" srcId="{FE7FC9FD-88AA-491E-A504-B8A6DD6970A4}" destId="{899B709E-F16C-47CD-9C2B-FACFFE8442FB}" srcOrd="0" destOrd="0" presId="urn:microsoft.com/office/officeart/2008/layout/AscendingPictureAccentProcess"/>
    <dgm:cxn modelId="{B30212AD-8A3E-452B-8F27-67CDF55F3581}" type="presParOf" srcId="{385519B3-E4AB-495A-8C7A-E47CD13D1B95}" destId="{ED59EDCE-5231-7A4E-A089-2EE1A2A24632}" srcOrd="20" destOrd="0" presId="urn:microsoft.com/office/officeart/2008/layout/AscendingPictureAccentProcess"/>
    <dgm:cxn modelId="{0BDC31F0-26D1-4AA1-AF6C-9BA0816E183F}" type="presParOf" srcId="{385519B3-E4AB-495A-8C7A-E47CD13D1B95}" destId="{EC11D74E-30EB-D744-8B2F-C7FD7C2736CC}" srcOrd="21" destOrd="0" presId="urn:microsoft.com/office/officeart/2008/layout/AscendingPictureAccentProcess"/>
    <dgm:cxn modelId="{D32387D4-154C-4473-A3B4-2E60343DBB35}" type="presParOf" srcId="{EC11D74E-30EB-D744-8B2F-C7FD7C2736CC}" destId="{2DF414AC-092D-E74B-8080-A83386A06157}" srcOrd="0" destOrd="0" presId="urn:microsoft.com/office/officeart/2008/layout/AscendingPictureAccentProcess"/>
    <dgm:cxn modelId="{907E09F4-3F6F-4C71-ABBF-DC7A381CB561}" type="presParOf" srcId="{385519B3-E4AB-495A-8C7A-E47CD13D1B95}" destId="{D206BF6A-72A4-F84D-8493-AED22453477F}" srcOrd="22" destOrd="0" presId="urn:microsoft.com/office/officeart/2008/layout/AscendingPictureAccentProcess"/>
    <dgm:cxn modelId="{A7F5616F-88F5-419B-8773-E67196F15795}" type="presParOf" srcId="{385519B3-E4AB-495A-8C7A-E47CD13D1B95}" destId="{C1BB474A-7897-DF4A-B5F1-76204EDE4995}" srcOrd="23" destOrd="0" presId="urn:microsoft.com/office/officeart/2008/layout/AscendingPictureAccentProcess"/>
    <dgm:cxn modelId="{3DED7033-8E51-4A79-9F00-C1F4A612867C}" type="presParOf" srcId="{C1BB474A-7897-DF4A-B5F1-76204EDE4995}" destId="{2E201407-D5D5-E54C-84E0-604DE500BFDB}" srcOrd="0" destOrd="0" presId="urn:microsoft.com/office/officeart/2008/layout/AscendingPictureAccentProcess"/>
    <dgm:cxn modelId="{5B10E3C5-B8C8-4F2E-8F52-32C0D83D7FAE}" type="presParOf" srcId="{385519B3-E4AB-495A-8C7A-E47CD13D1B95}" destId="{E42CD180-309F-9643-A95E-A863540151AC}" srcOrd="24" destOrd="0" presId="urn:microsoft.com/office/officeart/2008/layout/AscendingPictureAccentProcess"/>
    <dgm:cxn modelId="{94D2183E-CB84-44D7-BE0C-F62A4ECE7B71}" type="presParOf" srcId="{385519B3-E4AB-495A-8C7A-E47CD13D1B95}" destId="{BB4F8E24-97A9-1249-9260-2A720A258B8D}" srcOrd="25" destOrd="0" presId="urn:microsoft.com/office/officeart/2008/layout/AscendingPictureAccentProcess"/>
    <dgm:cxn modelId="{1570DA57-D03C-4D6D-AA0A-D88C0B357830}" type="presParOf" srcId="{BB4F8E24-97A9-1249-9260-2A720A258B8D}" destId="{63C3A6A6-8B61-4B90-AE20-9960C1D286C0}" srcOrd="0" destOrd="0" presId="urn:microsoft.com/office/officeart/2008/layout/AscendingPictureAccentProcess"/>
    <dgm:cxn modelId="{C0DA92CA-64EE-4A0A-8347-F6E92DFFA2B4}" type="presParOf" srcId="{385519B3-E4AB-495A-8C7A-E47CD13D1B95}" destId="{972E3101-7953-6047-9478-0497DA7AFCCA}" srcOrd="26" destOrd="0" presId="urn:microsoft.com/office/officeart/2008/layout/AscendingPictureAccentProcess"/>
    <dgm:cxn modelId="{DC335E3F-9FCA-4224-A1C9-8ABF2F04F931}" type="presParOf" srcId="{385519B3-E4AB-495A-8C7A-E47CD13D1B95}" destId="{3FA4A177-9189-174A-8C8B-151F468E26BA}" srcOrd="27" destOrd="0" presId="urn:microsoft.com/office/officeart/2008/layout/AscendingPictureAccentProcess"/>
    <dgm:cxn modelId="{AD1801A9-52A4-4206-8903-1935D4ADF938}" type="presParOf" srcId="{3FA4A177-9189-174A-8C8B-151F468E26BA}" destId="{959964D3-E441-4A66-9B9E-F9924413FDA8}" srcOrd="0" destOrd="0" presId="urn:microsoft.com/office/officeart/2008/layout/AscendingPictureAccentProcess"/>
    <dgm:cxn modelId="{7520A829-8CC5-45DC-A35E-7CA8580F34AF}" type="presParOf" srcId="{385519B3-E4AB-495A-8C7A-E47CD13D1B95}" destId="{4BD2D1CE-559A-FF42-BD05-03FFF4AA92C5}" srcOrd="28" destOrd="0" presId="urn:microsoft.com/office/officeart/2008/layout/AscendingPictureAccentProcess"/>
    <dgm:cxn modelId="{30163CA5-B07B-40CD-83D8-59B42EF3695D}" type="presParOf" srcId="{385519B3-E4AB-495A-8C7A-E47CD13D1B95}" destId="{A2305260-BF0A-2140-AB80-8DAA0FFCA1DA}" srcOrd="29" destOrd="0" presId="urn:microsoft.com/office/officeart/2008/layout/AscendingPictureAccentProcess"/>
    <dgm:cxn modelId="{84F785CC-8977-49F2-A9EE-C9B5C8F5878F}" type="presParOf" srcId="{A2305260-BF0A-2140-AB80-8DAA0FFCA1DA}" destId="{EB4DBAA9-EDF0-4CDC-828F-92FF5E1D6269}" srcOrd="0" destOrd="0" presId="urn:microsoft.com/office/officeart/2008/layout/AscendingPictureAccentProcess"/>
    <dgm:cxn modelId="{D0683143-1B54-4991-BF11-0DF32508171A}" type="presParOf" srcId="{385519B3-E4AB-495A-8C7A-E47CD13D1B95}" destId="{BB292BDD-1B8E-A143-8E24-ECC051238548}" srcOrd="30" destOrd="0" presId="urn:microsoft.com/office/officeart/2008/layout/AscendingPictureAccentProcess"/>
    <dgm:cxn modelId="{348E3A67-76A5-4680-B4C0-9B0A80502EE1}" type="presParOf" srcId="{385519B3-E4AB-495A-8C7A-E47CD13D1B95}" destId="{A575035C-E96F-5140-82C8-24174E6E0D71}" srcOrd="31" destOrd="0" presId="urn:microsoft.com/office/officeart/2008/layout/AscendingPictureAccentProcess"/>
    <dgm:cxn modelId="{E8BE4BA9-596D-4E85-85CF-522A273205D9}" type="presParOf" srcId="{A575035C-E96F-5140-82C8-24174E6E0D71}" destId="{23AECD02-6290-461F-BFAD-BCC4719A2F20}" srcOrd="0" destOrd="0" presId="urn:microsoft.com/office/officeart/2008/layout/AscendingPictureAccent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7780B04-CE4D-4907-B8D4-935114C3E6AB}"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s-PE"/>
        </a:p>
      </dgm:t>
    </dgm:pt>
    <dgm:pt modelId="{97D0E230-5D0E-445B-91E2-5DAEBF46990A}">
      <dgm:prSet phldrT="[Text]" custT="1"/>
      <dgm:spPr>
        <a:solidFill>
          <a:srgbClr val="00B050"/>
        </a:solidFill>
      </dgm:spPr>
      <dgm:t>
        <a:bodyPr/>
        <a:lstStyle/>
        <a:p>
          <a:r>
            <a:rPr lang="es-ES" sz="1400" dirty="0" smtClean="0"/>
            <a:t>Aprueba procedimiento de notificación de peligros voluntaria</a:t>
          </a:r>
          <a:endParaRPr lang="es-PE" sz="1400" dirty="0" smtClean="0"/>
        </a:p>
      </dgm:t>
    </dgm:pt>
    <dgm:pt modelId="{34AA6D52-5800-4456-9D0C-2C1F38716AD7}" type="parTrans" cxnId="{1CEC3423-7FA1-4310-A7EB-76C89FA9EBFA}">
      <dgm:prSet/>
      <dgm:spPr/>
      <dgm:t>
        <a:bodyPr/>
        <a:lstStyle/>
        <a:p>
          <a:endParaRPr lang="es-PE" sz="1400"/>
        </a:p>
      </dgm:t>
    </dgm:pt>
    <dgm:pt modelId="{FBD481B4-0435-421D-9011-C756B8C309CC}" type="sibTrans" cxnId="{1CEC3423-7FA1-4310-A7EB-76C89FA9EBFA}">
      <dgm:prSet custT="1"/>
      <dgm:spPr>
        <a:solidFill>
          <a:schemeClr val="accent4">
            <a:lumMod val="75000"/>
            <a:alpha val="90000"/>
          </a:schemeClr>
        </a:solidFill>
      </dgm:spPr>
      <dgm:t>
        <a:bodyPr/>
        <a:lstStyle/>
        <a:p>
          <a:endParaRPr lang="es-PE" sz="1400"/>
        </a:p>
      </dgm:t>
    </dgm:pt>
    <dgm:pt modelId="{8A3BD997-4F39-405A-B96C-6D385C222593}">
      <dgm:prSet phldrT="[Text]" custT="1"/>
      <dgm:spPr>
        <a:solidFill>
          <a:srgbClr val="00B050"/>
        </a:solidFill>
      </dgm:spPr>
      <dgm:t>
        <a:bodyPr/>
        <a:lstStyle/>
        <a:p>
          <a:r>
            <a:rPr lang="es-ES" sz="1400" dirty="0" smtClean="0"/>
            <a:t>Aprueba procedimiento de gestión de riesgo</a:t>
          </a:r>
          <a:endParaRPr lang="es-PE" sz="1400" dirty="0" smtClean="0"/>
        </a:p>
      </dgm:t>
    </dgm:pt>
    <dgm:pt modelId="{955A3B76-9FB3-45D5-B08A-D756DE95C44E}" type="parTrans" cxnId="{8B85E6AF-F52C-4800-B43C-9B78D65CFC9C}">
      <dgm:prSet/>
      <dgm:spPr/>
      <dgm:t>
        <a:bodyPr/>
        <a:lstStyle/>
        <a:p>
          <a:endParaRPr lang="es-PE" sz="1400"/>
        </a:p>
      </dgm:t>
    </dgm:pt>
    <dgm:pt modelId="{E46256BC-009E-46AA-AACB-D9CAE88B1B25}" type="sibTrans" cxnId="{8B85E6AF-F52C-4800-B43C-9B78D65CFC9C}">
      <dgm:prSet custT="1"/>
      <dgm:spPr>
        <a:solidFill>
          <a:schemeClr val="accent4">
            <a:lumMod val="75000"/>
            <a:alpha val="90000"/>
          </a:schemeClr>
        </a:solidFill>
      </dgm:spPr>
      <dgm:t>
        <a:bodyPr/>
        <a:lstStyle/>
        <a:p>
          <a:endParaRPr lang="es-PE" sz="1400"/>
        </a:p>
      </dgm:t>
    </dgm:pt>
    <dgm:pt modelId="{1E42D613-5FF5-434E-B6AA-D6F074AC311A}">
      <dgm:prSet phldrT="[Text]" custT="1"/>
      <dgm:spPr>
        <a:solidFill>
          <a:srgbClr val="00B050"/>
        </a:solidFill>
      </dgm:spPr>
      <dgm:t>
        <a:bodyPr/>
        <a:lstStyle/>
        <a:p>
          <a:r>
            <a:rPr lang="es-ES" sz="1400" dirty="0" smtClean="0"/>
            <a:t>Aprueba procedimiento de notificación e investigación de sucesos</a:t>
          </a:r>
          <a:endParaRPr lang="es-PE" sz="1400" dirty="0" smtClean="0"/>
        </a:p>
      </dgm:t>
    </dgm:pt>
    <dgm:pt modelId="{47719E63-8B71-40B8-A631-F40CBD31EDE8}" type="parTrans" cxnId="{F892E711-EFAC-4F10-9E02-F85A55B2607B}">
      <dgm:prSet/>
      <dgm:spPr/>
      <dgm:t>
        <a:bodyPr/>
        <a:lstStyle/>
        <a:p>
          <a:endParaRPr lang="es-PE" sz="1400"/>
        </a:p>
      </dgm:t>
    </dgm:pt>
    <dgm:pt modelId="{14B3B903-6591-48A6-AD3B-5724D0B6AD7E}" type="sibTrans" cxnId="{F892E711-EFAC-4F10-9E02-F85A55B2607B}">
      <dgm:prSet custT="1"/>
      <dgm:spPr>
        <a:solidFill>
          <a:schemeClr val="accent4">
            <a:lumMod val="75000"/>
            <a:alpha val="90000"/>
          </a:schemeClr>
        </a:solidFill>
      </dgm:spPr>
      <dgm:t>
        <a:bodyPr/>
        <a:lstStyle/>
        <a:p>
          <a:endParaRPr lang="es-PE" sz="1400"/>
        </a:p>
      </dgm:t>
    </dgm:pt>
    <dgm:pt modelId="{62520A07-24FC-49F0-9B13-6ADEE87873C0}">
      <dgm:prSet phldrT="[Text]" custT="1"/>
      <dgm:spPr>
        <a:solidFill>
          <a:srgbClr val="00B050"/>
        </a:solidFill>
      </dgm:spPr>
      <dgm:t>
        <a:bodyPr/>
        <a:lstStyle/>
        <a:p>
          <a:r>
            <a:rPr lang="es-ES" sz="1400" dirty="0" smtClean="0"/>
            <a:t>Aprueba procedimiento de gestión del cambio</a:t>
          </a:r>
          <a:endParaRPr lang="es-PE" sz="1400" dirty="0" smtClean="0"/>
        </a:p>
      </dgm:t>
    </dgm:pt>
    <dgm:pt modelId="{E29FBF53-7FFE-4E1C-B4A1-1E4E37E9A666}" type="parTrans" cxnId="{0FF6F45E-D0A0-44BB-AD3B-1AEE1CA17D73}">
      <dgm:prSet/>
      <dgm:spPr/>
      <dgm:t>
        <a:bodyPr/>
        <a:lstStyle/>
        <a:p>
          <a:endParaRPr lang="es-PE" sz="1400"/>
        </a:p>
      </dgm:t>
    </dgm:pt>
    <dgm:pt modelId="{44A9EDF0-5E88-44BA-B442-A4E5EAA75D35}" type="sibTrans" cxnId="{0FF6F45E-D0A0-44BB-AD3B-1AEE1CA17D73}">
      <dgm:prSet custT="1"/>
      <dgm:spPr>
        <a:solidFill>
          <a:schemeClr val="tx1">
            <a:lumMod val="75000"/>
            <a:alpha val="90000"/>
          </a:schemeClr>
        </a:solidFill>
      </dgm:spPr>
      <dgm:t>
        <a:bodyPr/>
        <a:lstStyle/>
        <a:p>
          <a:endParaRPr lang="es-PE" sz="1400"/>
        </a:p>
      </dgm:t>
    </dgm:pt>
    <dgm:pt modelId="{791FBC36-A496-2F47-AECA-6054C9E75016}">
      <dgm:prSet phldrT="[Text]" custT="1"/>
      <dgm:spPr>
        <a:solidFill>
          <a:srgbClr val="00B050"/>
        </a:solidFill>
      </dgm:spPr>
      <dgm:t>
        <a:bodyPr/>
        <a:lstStyle/>
        <a:p>
          <a:r>
            <a:rPr lang="es-ES" sz="1400" dirty="0" smtClean="0"/>
            <a:t>Aprueba SPI de alta gravedad/baja probabilidad,  recopilación de datos, alertas y configuración de objetivos</a:t>
          </a:r>
          <a:endParaRPr lang="es-PE" sz="1400" dirty="0" smtClean="0"/>
        </a:p>
      </dgm:t>
    </dgm:pt>
    <dgm:pt modelId="{E4EA9328-E6D1-D443-984E-61592F8D12E5}" type="parTrans" cxnId="{A285B531-04D2-8048-9CF6-B3D89A63BFA0}">
      <dgm:prSet/>
      <dgm:spPr/>
      <dgm:t>
        <a:bodyPr/>
        <a:lstStyle/>
        <a:p>
          <a:endParaRPr lang="es-ES" sz="1400"/>
        </a:p>
      </dgm:t>
    </dgm:pt>
    <dgm:pt modelId="{A05C75EF-F1EF-C549-BEB9-B8D7E19EE215}" type="sibTrans" cxnId="{A285B531-04D2-8048-9CF6-B3D89A63BFA0}">
      <dgm:prSet/>
      <dgm:spPr/>
      <dgm:t>
        <a:bodyPr/>
        <a:lstStyle/>
        <a:p>
          <a:endParaRPr lang="es-ES" sz="1400"/>
        </a:p>
      </dgm:t>
    </dgm:pt>
    <dgm:pt modelId="{68423E0F-B209-40E8-96BE-6AAAB4BBC838}" type="pres">
      <dgm:prSet presAssocID="{57780B04-CE4D-4907-B8D4-935114C3E6AB}" presName="outerComposite" presStyleCnt="0">
        <dgm:presLayoutVars>
          <dgm:chMax val="5"/>
          <dgm:dir/>
          <dgm:resizeHandles val="exact"/>
        </dgm:presLayoutVars>
      </dgm:prSet>
      <dgm:spPr/>
      <dgm:t>
        <a:bodyPr/>
        <a:lstStyle/>
        <a:p>
          <a:endParaRPr lang="es-ES"/>
        </a:p>
      </dgm:t>
    </dgm:pt>
    <dgm:pt modelId="{2274282E-E061-4DEC-B5F4-95A3AF5A202E}" type="pres">
      <dgm:prSet presAssocID="{57780B04-CE4D-4907-B8D4-935114C3E6AB}" presName="dummyMaxCanvas" presStyleCnt="0">
        <dgm:presLayoutVars/>
      </dgm:prSet>
      <dgm:spPr/>
    </dgm:pt>
    <dgm:pt modelId="{CD30F9A5-1C61-B849-AB27-C0171785A122}" type="pres">
      <dgm:prSet presAssocID="{57780B04-CE4D-4907-B8D4-935114C3E6AB}" presName="FiveNodes_1" presStyleLbl="node1" presStyleIdx="0" presStyleCnt="5">
        <dgm:presLayoutVars>
          <dgm:bulletEnabled val="1"/>
        </dgm:presLayoutVars>
      </dgm:prSet>
      <dgm:spPr/>
      <dgm:t>
        <a:bodyPr/>
        <a:lstStyle/>
        <a:p>
          <a:endParaRPr lang="es-ES"/>
        </a:p>
      </dgm:t>
    </dgm:pt>
    <dgm:pt modelId="{9EC96724-A608-AE4A-A63D-CA4D46B0DE9C}" type="pres">
      <dgm:prSet presAssocID="{57780B04-CE4D-4907-B8D4-935114C3E6AB}" presName="FiveNodes_2" presStyleLbl="node1" presStyleIdx="1" presStyleCnt="5">
        <dgm:presLayoutVars>
          <dgm:bulletEnabled val="1"/>
        </dgm:presLayoutVars>
      </dgm:prSet>
      <dgm:spPr/>
      <dgm:t>
        <a:bodyPr/>
        <a:lstStyle/>
        <a:p>
          <a:endParaRPr lang="es-ES"/>
        </a:p>
      </dgm:t>
    </dgm:pt>
    <dgm:pt modelId="{E93B782C-5B77-F344-8150-F4A51EFF7574}" type="pres">
      <dgm:prSet presAssocID="{57780B04-CE4D-4907-B8D4-935114C3E6AB}" presName="FiveNodes_3" presStyleLbl="node1" presStyleIdx="2" presStyleCnt="5">
        <dgm:presLayoutVars>
          <dgm:bulletEnabled val="1"/>
        </dgm:presLayoutVars>
      </dgm:prSet>
      <dgm:spPr/>
      <dgm:t>
        <a:bodyPr/>
        <a:lstStyle/>
        <a:p>
          <a:endParaRPr lang="es-ES"/>
        </a:p>
      </dgm:t>
    </dgm:pt>
    <dgm:pt modelId="{327D7825-01EB-FA41-A7FF-2F5716C45490}" type="pres">
      <dgm:prSet presAssocID="{57780B04-CE4D-4907-B8D4-935114C3E6AB}" presName="FiveNodes_4" presStyleLbl="node1" presStyleIdx="3" presStyleCnt="5">
        <dgm:presLayoutVars>
          <dgm:bulletEnabled val="1"/>
        </dgm:presLayoutVars>
      </dgm:prSet>
      <dgm:spPr/>
      <dgm:t>
        <a:bodyPr/>
        <a:lstStyle/>
        <a:p>
          <a:endParaRPr lang="es-ES"/>
        </a:p>
      </dgm:t>
    </dgm:pt>
    <dgm:pt modelId="{3D6956D6-AB6C-7B4F-9F7B-92CD4ADA8D38}" type="pres">
      <dgm:prSet presAssocID="{57780B04-CE4D-4907-B8D4-935114C3E6AB}" presName="FiveNodes_5" presStyleLbl="node1" presStyleIdx="4" presStyleCnt="5" custScaleY="114358" custLinFactNeighborY="2580">
        <dgm:presLayoutVars>
          <dgm:bulletEnabled val="1"/>
        </dgm:presLayoutVars>
      </dgm:prSet>
      <dgm:spPr/>
      <dgm:t>
        <a:bodyPr/>
        <a:lstStyle/>
        <a:p>
          <a:endParaRPr lang="es-ES"/>
        </a:p>
      </dgm:t>
    </dgm:pt>
    <dgm:pt modelId="{78B3EAA8-E6EA-F040-BE97-C4A75DCCDA32}" type="pres">
      <dgm:prSet presAssocID="{57780B04-CE4D-4907-B8D4-935114C3E6AB}" presName="FiveConn_1-2" presStyleLbl="fgAccFollowNode1" presStyleIdx="0" presStyleCnt="4">
        <dgm:presLayoutVars>
          <dgm:bulletEnabled val="1"/>
        </dgm:presLayoutVars>
      </dgm:prSet>
      <dgm:spPr/>
      <dgm:t>
        <a:bodyPr/>
        <a:lstStyle/>
        <a:p>
          <a:endParaRPr lang="es-ES"/>
        </a:p>
      </dgm:t>
    </dgm:pt>
    <dgm:pt modelId="{A50A1F1D-2600-4244-A355-76807A282C1E}" type="pres">
      <dgm:prSet presAssocID="{57780B04-CE4D-4907-B8D4-935114C3E6AB}" presName="FiveConn_2-3" presStyleLbl="fgAccFollowNode1" presStyleIdx="1" presStyleCnt="4">
        <dgm:presLayoutVars>
          <dgm:bulletEnabled val="1"/>
        </dgm:presLayoutVars>
      </dgm:prSet>
      <dgm:spPr/>
      <dgm:t>
        <a:bodyPr/>
        <a:lstStyle/>
        <a:p>
          <a:endParaRPr lang="es-ES"/>
        </a:p>
      </dgm:t>
    </dgm:pt>
    <dgm:pt modelId="{14FDC54C-C74E-3548-A530-1965F555F1A8}" type="pres">
      <dgm:prSet presAssocID="{57780B04-CE4D-4907-B8D4-935114C3E6AB}" presName="FiveConn_3-4" presStyleLbl="fgAccFollowNode1" presStyleIdx="2" presStyleCnt="4">
        <dgm:presLayoutVars>
          <dgm:bulletEnabled val="1"/>
        </dgm:presLayoutVars>
      </dgm:prSet>
      <dgm:spPr/>
      <dgm:t>
        <a:bodyPr/>
        <a:lstStyle/>
        <a:p>
          <a:endParaRPr lang="es-ES"/>
        </a:p>
      </dgm:t>
    </dgm:pt>
    <dgm:pt modelId="{29825E87-1580-7C4C-A7A4-53FD9D13865D}" type="pres">
      <dgm:prSet presAssocID="{57780B04-CE4D-4907-B8D4-935114C3E6AB}" presName="FiveConn_4-5" presStyleLbl="fgAccFollowNode1" presStyleIdx="3" presStyleCnt="4">
        <dgm:presLayoutVars>
          <dgm:bulletEnabled val="1"/>
        </dgm:presLayoutVars>
      </dgm:prSet>
      <dgm:spPr/>
      <dgm:t>
        <a:bodyPr/>
        <a:lstStyle/>
        <a:p>
          <a:endParaRPr lang="es-ES"/>
        </a:p>
      </dgm:t>
    </dgm:pt>
    <dgm:pt modelId="{00E76FEF-5529-4640-9692-D0CFC52D6A09}" type="pres">
      <dgm:prSet presAssocID="{57780B04-CE4D-4907-B8D4-935114C3E6AB}" presName="FiveNodes_1_text" presStyleLbl="node1" presStyleIdx="4" presStyleCnt="5">
        <dgm:presLayoutVars>
          <dgm:bulletEnabled val="1"/>
        </dgm:presLayoutVars>
      </dgm:prSet>
      <dgm:spPr/>
      <dgm:t>
        <a:bodyPr/>
        <a:lstStyle/>
        <a:p>
          <a:endParaRPr lang="es-ES"/>
        </a:p>
      </dgm:t>
    </dgm:pt>
    <dgm:pt modelId="{9208DE9E-C2B3-2E4D-88AC-36D8596419E6}" type="pres">
      <dgm:prSet presAssocID="{57780B04-CE4D-4907-B8D4-935114C3E6AB}" presName="FiveNodes_2_text" presStyleLbl="node1" presStyleIdx="4" presStyleCnt="5">
        <dgm:presLayoutVars>
          <dgm:bulletEnabled val="1"/>
        </dgm:presLayoutVars>
      </dgm:prSet>
      <dgm:spPr/>
      <dgm:t>
        <a:bodyPr/>
        <a:lstStyle/>
        <a:p>
          <a:endParaRPr lang="es-ES"/>
        </a:p>
      </dgm:t>
    </dgm:pt>
    <dgm:pt modelId="{89ACD91F-715B-A441-A33F-A73BDCED0891}" type="pres">
      <dgm:prSet presAssocID="{57780B04-CE4D-4907-B8D4-935114C3E6AB}" presName="FiveNodes_3_text" presStyleLbl="node1" presStyleIdx="4" presStyleCnt="5">
        <dgm:presLayoutVars>
          <dgm:bulletEnabled val="1"/>
        </dgm:presLayoutVars>
      </dgm:prSet>
      <dgm:spPr/>
      <dgm:t>
        <a:bodyPr/>
        <a:lstStyle/>
        <a:p>
          <a:endParaRPr lang="es-ES"/>
        </a:p>
      </dgm:t>
    </dgm:pt>
    <dgm:pt modelId="{3E1A938D-0CA8-A04B-BB46-37BA28B2549E}" type="pres">
      <dgm:prSet presAssocID="{57780B04-CE4D-4907-B8D4-935114C3E6AB}" presName="FiveNodes_4_text" presStyleLbl="node1" presStyleIdx="4" presStyleCnt="5">
        <dgm:presLayoutVars>
          <dgm:bulletEnabled val="1"/>
        </dgm:presLayoutVars>
      </dgm:prSet>
      <dgm:spPr/>
      <dgm:t>
        <a:bodyPr/>
        <a:lstStyle/>
        <a:p>
          <a:endParaRPr lang="es-ES"/>
        </a:p>
      </dgm:t>
    </dgm:pt>
    <dgm:pt modelId="{58F50AB9-09BF-1B46-89FC-F910DBA01E2C}" type="pres">
      <dgm:prSet presAssocID="{57780B04-CE4D-4907-B8D4-935114C3E6AB}" presName="FiveNodes_5_text" presStyleLbl="node1" presStyleIdx="4" presStyleCnt="5">
        <dgm:presLayoutVars>
          <dgm:bulletEnabled val="1"/>
        </dgm:presLayoutVars>
      </dgm:prSet>
      <dgm:spPr/>
      <dgm:t>
        <a:bodyPr/>
        <a:lstStyle/>
        <a:p>
          <a:endParaRPr lang="es-ES"/>
        </a:p>
      </dgm:t>
    </dgm:pt>
  </dgm:ptLst>
  <dgm:cxnLst>
    <dgm:cxn modelId="{6550006A-1BC7-4BFA-8B33-433CF90F8D46}" type="presOf" srcId="{8A3BD997-4F39-405A-B96C-6D385C222593}" destId="{9208DE9E-C2B3-2E4D-88AC-36D8596419E6}" srcOrd="1" destOrd="0" presId="urn:microsoft.com/office/officeart/2005/8/layout/vProcess5"/>
    <dgm:cxn modelId="{F892E711-EFAC-4F10-9E02-F85A55B2607B}" srcId="{57780B04-CE4D-4907-B8D4-935114C3E6AB}" destId="{1E42D613-5FF5-434E-B6AA-D6F074AC311A}" srcOrd="2" destOrd="0" parTransId="{47719E63-8B71-40B8-A631-F40CBD31EDE8}" sibTransId="{14B3B903-6591-48A6-AD3B-5724D0B6AD7E}"/>
    <dgm:cxn modelId="{389FBE22-6208-4FCA-8A12-F3AA9B2570D6}" type="presOf" srcId="{14B3B903-6591-48A6-AD3B-5724D0B6AD7E}" destId="{14FDC54C-C74E-3548-A530-1965F555F1A8}" srcOrd="0" destOrd="0" presId="urn:microsoft.com/office/officeart/2005/8/layout/vProcess5"/>
    <dgm:cxn modelId="{F6788886-54FD-40C0-A6FD-69FD07BAAB70}" type="presOf" srcId="{1E42D613-5FF5-434E-B6AA-D6F074AC311A}" destId="{89ACD91F-715B-A441-A33F-A73BDCED0891}" srcOrd="1" destOrd="0" presId="urn:microsoft.com/office/officeart/2005/8/layout/vProcess5"/>
    <dgm:cxn modelId="{C0C6467D-971E-42ED-A0EC-98EB6CF6E467}" type="presOf" srcId="{1E42D613-5FF5-434E-B6AA-D6F074AC311A}" destId="{E93B782C-5B77-F344-8150-F4A51EFF7574}" srcOrd="0" destOrd="0" presId="urn:microsoft.com/office/officeart/2005/8/layout/vProcess5"/>
    <dgm:cxn modelId="{A285B531-04D2-8048-9CF6-B3D89A63BFA0}" srcId="{57780B04-CE4D-4907-B8D4-935114C3E6AB}" destId="{791FBC36-A496-2F47-AECA-6054C9E75016}" srcOrd="4" destOrd="0" parTransId="{E4EA9328-E6D1-D443-984E-61592F8D12E5}" sibTransId="{A05C75EF-F1EF-C549-BEB9-B8D7E19EE215}"/>
    <dgm:cxn modelId="{62E0334F-176B-4E26-BB7B-DDCBC76ACC66}" type="presOf" srcId="{62520A07-24FC-49F0-9B13-6ADEE87873C0}" destId="{3E1A938D-0CA8-A04B-BB46-37BA28B2549E}" srcOrd="1" destOrd="0" presId="urn:microsoft.com/office/officeart/2005/8/layout/vProcess5"/>
    <dgm:cxn modelId="{40AC3313-E90F-4805-82B7-D727373BCD05}" type="presOf" srcId="{62520A07-24FC-49F0-9B13-6ADEE87873C0}" destId="{327D7825-01EB-FA41-A7FF-2F5716C45490}" srcOrd="0" destOrd="0" presId="urn:microsoft.com/office/officeart/2005/8/layout/vProcess5"/>
    <dgm:cxn modelId="{1CEC3423-7FA1-4310-A7EB-76C89FA9EBFA}" srcId="{57780B04-CE4D-4907-B8D4-935114C3E6AB}" destId="{97D0E230-5D0E-445B-91E2-5DAEBF46990A}" srcOrd="0" destOrd="0" parTransId="{34AA6D52-5800-4456-9D0C-2C1F38716AD7}" sibTransId="{FBD481B4-0435-421D-9011-C756B8C309CC}"/>
    <dgm:cxn modelId="{F16B9B38-0594-414F-A588-39A3769DBCA7}" type="presOf" srcId="{44A9EDF0-5E88-44BA-B442-A4E5EAA75D35}" destId="{29825E87-1580-7C4C-A7A4-53FD9D13865D}" srcOrd="0" destOrd="0" presId="urn:microsoft.com/office/officeart/2005/8/layout/vProcess5"/>
    <dgm:cxn modelId="{2EACDDCA-854A-48BE-872A-F5672781A5FF}" type="presOf" srcId="{E46256BC-009E-46AA-AACB-D9CAE88B1B25}" destId="{A50A1F1D-2600-4244-A355-76807A282C1E}" srcOrd="0" destOrd="0" presId="urn:microsoft.com/office/officeart/2005/8/layout/vProcess5"/>
    <dgm:cxn modelId="{5CD50156-96A1-49DE-BC9F-49BA31D5A2E5}" type="presOf" srcId="{FBD481B4-0435-421D-9011-C756B8C309CC}" destId="{78B3EAA8-E6EA-F040-BE97-C4A75DCCDA32}" srcOrd="0" destOrd="0" presId="urn:microsoft.com/office/officeart/2005/8/layout/vProcess5"/>
    <dgm:cxn modelId="{5A0A3541-8D48-4ABA-A4BE-9E32F22EE78B}" type="presOf" srcId="{97D0E230-5D0E-445B-91E2-5DAEBF46990A}" destId="{CD30F9A5-1C61-B849-AB27-C0171785A122}" srcOrd="0" destOrd="0" presId="urn:microsoft.com/office/officeart/2005/8/layout/vProcess5"/>
    <dgm:cxn modelId="{8B85E6AF-F52C-4800-B43C-9B78D65CFC9C}" srcId="{57780B04-CE4D-4907-B8D4-935114C3E6AB}" destId="{8A3BD997-4F39-405A-B96C-6D385C222593}" srcOrd="1" destOrd="0" parTransId="{955A3B76-9FB3-45D5-B08A-D756DE95C44E}" sibTransId="{E46256BC-009E-46AA-AACB-D9CAE88B1B25}"/>
    <dgm:cxn modelId="{2926F116-556F-45C8-AC7B-2B7BAC467908}" type="presOf" srcId="{791FBC36-A496-2F47-AECA-6054C9E75016}" destId="{58F50AB9-09BF-1B46-89FC-F910DBA01E2C}" srcOrd="1" destOrd="0" presId="urn:microsoft.com/office/officeart/2005/8/layout/vProcess5"/>
    <dgm:cxn modelId="{8CD10E7C-EEBB-435A-89E4-F1B984BEA048}" type="presOf" srcId="{57780B04-CE4D-4907-B8D4-935114C3E6AB}" destId="{68423E0F-B209-40E8-96BE-6AAAB4BBC838}" srcOrd="0" destOrd="0" presId="urn:microsoft.com/office/officeart/2005/8/layout/vProcess5"/>
    <dgm:cxn modelId="{B6288520-B96B-4CDD-A71B-21E6BC6064DC}" type="presOf" srcId="{97D0E230-5D0E-445B-91E2-5DAEBF46990A}" destId="{00E76FEF-5529-4640-9692-D0CFC52D6A09}" srcOrd="1" destOrd="0" presId="urn:microsoft.com/office/officeart/2005/8/layout/vProcess5"/>
    <dgm:cxn modelId="{310AEAAB-25B9-443A-A527-01E0ABCD939C}" type="presOf" srcId="{791FBC36-A496-2F47-AECA-6054C9E75016}" destId="{3D6956D6-AB6C-7B4F-9F7B-92CD4ADA8D38}" srcOrd="0" destOrd="0" presId="urn:microsoft.com/office/officeart/2005/8/layout/vProcess5"/>
    <dgm:cxn modelId="{8460C2FB-5CDA-42AC-A49F-73862949348D}" type="presOf" srcId="{8A3BD997-4F39-405A-B96C-6D385C222593}" destId="{9EC96724-A608-AE4A-A63D-CA4D46B0DE9C}" srcOrd="0" destOrd="0" presId="urn:microsoft.com/office/officeart/2005/8/layout/vProcess5"/>
    <dgm:cxn modelId="{0FF6F45E-D0A0-44BB-AD3B-1AEE1CA17D73}" srcId="{57780B04-CE4D-4907-B8D4-935114C3E6AB}" destId="{62520A07-24FC-49F0-9B13-6ADEE87873C0}" srcOrd="3" destOrd="0" parTransId="{E29FBF53-7FFE-4E1C-B4A1-1E4E37E9A666}" sibTransId="{44A9EDF0-5E88-44BA-B442-A4E5EAA75D35}"/>
    <dgm:cxn modelId="{75F53123-F67F-49E6-B8DC-9E3FEE7EAF8A}" type="presParOf" srcId="{68423E0F-B209-40E8-96BE-6AAAB4BBC838}" destId="{2274282E-E061-4DEC-B5F4-95A3AF5A202E}" srcOrd="0" destOrd="0" presId="urn:microsoft.com/office/officeart/2005/8/layout/vProcess5"/>
    <dgm:cxn modelId="{D1C2BB85-A687-4619-B92E-640799BACC6F}" type="presParOf" srcId="{68423E0F-B209-40E8-96BE-6AAAB4BBC838}" destId="{CD30F9A5-1C61-B849-AB27-C0171785A122}" srcOrd="1" destOrd="0" presId="urn:microsoft.com/office/officeart/2005/8/layout/vProcess5"/>
    <dgm:cxn modelId="{7A516080-4607-4875-9BB1-F81A97090F5A}" type="presParOf" srcId="{68423E0F-B209-40E8-96BE-6AAAB4BBC838}" destId="{9EC96724-A608-AE4A-A63D-CA4D46B0DE9C}" srcOrd="2" destOrd="0" presId="urn:microsoft.com/office/officeart/2005/8/layout/vProcess5"/>
    <dgm:cxn modelId="{94D0DFF0-2AC5-4D8A-900C-9CA6DD8B77C5}" type="presParOf" srcId="{68423E0F-B209-40E8-96BE-6AAAB4BBC838}" destId="{E93B782C-5B77-F344-8150-F4A51EFF7574}" srcOrd="3" destOrd="0" presId="urn:microsoft.com/office/officeart/2005/8/layout/vProcess5"/>
    <dgm:cxn modelId="{350BDB64-B410-4800-A7D5-8652FA5A22EF}" type="presParOf" srcId="{68423E0F-B209-40E8-96BE-6AAAB4BBC838}" destId="{327D7825-01EB-FA41-A7FF-2F5716C45490}" srcOrd="4" destOrd="0" presId="urn:microsoft.com/office/officeart/2005/8/layout/vProcess5"/>
    <dgm:cxn modelId="{6A650B92-308D-488E-81DE-D94CE1902882}" type="presParOf" srcId="{68423E0F-B209-40E8-96BE-6AAAB4BBC838}" destId="{3D6956D6-AB6C-7B4F-9F7B-92CD4ADA8D38}" srcOrd="5" destOrd="0" presId="urn:microsoft.com/office/officeart/2005/8/layout/vProcess5"/>
    <dgm:cxn modelId="{6CA7DCA5-1CD8-46A1-A78A-85C05CD9CCB0}" type="presParOf" srcId="{68423E0F-B209-40E8-96BE-6AAAB4BBC838}" destId="{78B3EAA8-E6EA-F040-BE97-C4A75DCCDA32}" srcOrd="6" destOrd="0" presId="urn:microsoft.com/office/officeart/2005/8/layout/vProcess5"/>
    <dgm:cxn modelId="{1E3BC661-F079-4B4E-A05B-49082CA4B6EF}" type="presParOf" srcId="{68423E0F-B209-40E8-96BE-6AAAB4BBC838}" destId="{A50A1F1D-2600-4244-A355-76807A282C1E}" srcOrd="7" destOrd="0" presId="urn:microsoft.com/office/officeart/2005/8/layout/vProcess5"/>
    <dgm:cxn modelId="{EC15CA4E-2FD2-4731-B37A-EED45154B855}" type="presParOf" srcId="{68423E0F-B209-40E8-96BE-6AAAB4BBC838}" destId="{14FDC54C-C74E-3548-A530-1965F555F1A8}" srcOrd="8" destOrd="0" presId="urn:microsoft.com/office/officeart/2005/8/layout/vProcess5"/>
    <dgm:cxn modelId="{7E699FFD-FFD4-4AC1-A992-16DCCB85AEE6}" type="presParOf" srcId="{68423E0F-B209-40E8-96BE-6AAAB4BBC838}" destId="{29825E87-1580-7C4C-A7A4-53FD9D13865D}" srcOrd="9" destOrd="0" presId="urn:microsoft.com/office/officeart/2005/8/layout/vProcess5"/>
    <dgm:cxn modelId="{42AD15F0-5237-4FC6-AB13-22E8912C5C50}" type="presParOf" srcId="{68423E0F-B209-40E8-96BE-6AAAB4BBC838}" destId="{00E76FEF-5529-4640-9692-D0CFC52D6A09}" srcOrd="10" destOrd="0" presId="urn:microsoft.com/office/officeart/2005/8/layout/vProcess5"/>
    <dgm:cxn modelId="{7861E3D6-07AB-4D6D-9895-1AD7E6DF4E32}" type="presParOf" srcId="{68423E0F-B209-40E8-96BE-6AAAB4BBC838}" destId="{9208DE9E-C2B3-2E4D-88AC-36D8596419E6}" srcOrd="11" destOrd="0" presId="urn:microsoft.com/office/officeart/2005/8/layout/vProcess5"/>
    <dgm:cxn modelId="{584D0E57-570F-4D1C-B6D2-A2F4A733632A}" type="presParOf" srcId="{68423E0F-B209-40E8-96BE-6AAAB4BBC838}" destId="{89ACD91F-715B-A441-A33F-A73BDCED0891}" srcOrd="12" destOrd="0" presId="urn:microsoft.com/office/officeart/2005/8/layout/vProcess5"/>
    <dgm:cxn modelId="{DDF0BCAC-5236-4E3E-AC95-A8537FF78189}" type="presParOf" srcId="{68423E0F-B209-40E8-96BE-6AAAB4BBC838}" destId="{3E1A938D-0CA8-A04B-BB46-37BA28B2549E}" srcOrd="13" destOrd="0" presId="urn:microsoft.com/office/officeart/2005/8/layout/vProcess5"/>
    <dgm:cxn modelId="{F2A466F9-1ED2-4BF3-8051-3C105DAFD309}" type="presParOf" srcId="{68423E0F-B209-40E8-96BE-6AAAB4BBC838}" destId="{58F50AB9-09BF-1B46-89FC-F910DBA01E2C}" srcOrd="14" destOrd="0" presId="urn:microsoft.com/office/officeart/2005/8/layout/vProcess5"/>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894996C-BF83-4325-B887-FB63662C423A}" type="doc">
      <dgm:prSet loTypeId="urn:microsoft.com/office/officeart/2005/8/layout/hList3" loCatId="list" qsTypeId="urn:microsoft.com/office/officeart/2005/8/quickstyle/simple1" qsCatId="simple" csTypeId="urn:microsoft.com/office/officeart/2005/8/colors/accent6_1" csCatId="accent6" phldr="1"/>
      <dgm:spPr/>
      <dgm:t>
        <a:bodyPr/>
        <a:lstStyle/>
        <a:p>
          <a:endParaRPr lang="en-US"/>
        </a:p>
      </dgm:t>
    </dgm:pt>
    <dgm:pt modelId="{D231039F-8991-40A9-BDA8-37CF99C2D0B1}">
      <dgm:prSet phldrT="[Text]"/>
      <dgm:spPr>
        <a:xfrm>
          <a:off x="0" y="0"/>
          <a:ext cx="8955108" cy="914400"/>
        </a:xfrm>
        <a:solidFill>
          <a:srgbClr val="00B0F0"/>
        </a:solidFill>
        <a:ln>
          <a:noFill/>
        </a:ln>
        <a:effectLst/>
      </dgm:spPr>
      <dgm:t>
        <a:bodyPr/>
        <a:lstStyle/>
        <a:p>
          <a:r>
            <a:rPr lang="es-PE" noProof="0" dirty="0" smtClean="0">
              <a:solidFill>
                <a:srgbClr val="FFFFFF">
                  <a:hueOff val="0"/>
                  <a:satOff val="0"/>
                  <a:lumOff val="0"/>
                  <a:alphaOff val="0"/>
                </a:srgbClr>
              </a:solidFill>
              <a:latin typeface="Calibri"/>
              <a:ea typeface="+mn-ea"/>
              <a:cs typeface="+mn-cs"/>
            </a:rPr>
            <a:t>1. Política y objetivos de seguridad operacional</a:t>
          </a:r>
          <a:endParaRPr lang="es-PE" noProof="0" dirty="0">
            <a:solidFill>
              <a:srgbClr val="FFFFFF">
                <a:hueOff val="0"/>
                <a:satOff val="0"/>
                <a:lumOff val="0"/>
                <a:alphaOff val="0"/>
              </a:srgbClr>
            </a:solidFill>
            <a:latin typeface="Calibri"/>
            <a:ea typeface="+mn-ea"/>
            <a:cs typeface="+mn-cs"/>
          </a:endParaRPr>
        </a:p>
      </dgm:t>
    </dgm:pt>
    <dgm:pt modelId="{BC415E8E-6EB1-4BB6-A06C-9C0FF6FF3678}" type="parTrans" cxnId="{6124B20B-1AB7-4292-82FC-B29B531501E0}">
      <dgm:prSet/>
      <dgm:spPr/>
      <dgm:t>
        <a:bodyPr/>
        <a:lstStyle/>
        <a:p>
          <a:endParaRPr lang="es-PE" noProof="0" dirty="0"/>
        </a:p>
      </dgm:t>
    </dgm:pt>
    <dgm:pt modelId="{F9B03375-B4F7-43FB-B64A-931021A68EFD}" type="sibTrans" cxnId="{6124B20B-1AB7-4292-82FC-B29B531501E0}">
      <dgm:prSet/>
      <dgm:spPr/>
      <dgm:t>
        <a:bodyPr/>
        <a:lstStyle/>
        <a:p>
          <a:endParaRPr lang="es-PE" noProof="0" dirty="0"/>
        </a:p>
      </dgm:t>
    </dgm:pt>
    <dgm:pt modelId="{8EEF74CB-1C46-45E6-A31A-F725A38EF5F9}">
      <dgm:prSet phldrT="[Text]" custT="1"/>
      <dgm:spPr>
        <a:xfrm>
          <a:off x="1009" y="942973"/>
          <a:ext cx="1998517" cy="1920240"/>
        </a:xfrm>
        <a:solidFill>
          <a:srgbClr val="FFFFFF">
            <a:hueOff val="0"/>
            <a:satOff val="0"/>
            <a:lumOff val="0"/>
            <a:alphaOff val="0"/>
          </a:srgbClr>
        </a:solidFill>
        <a:ln w="25400" cap="flat" cmpd="sng" algn="ctr">
          <a:solidFill>
            <a:srgbClr val="00B0F0"/>
          </a:solidFill>
          <a:prstDash val="solid"/>
        </a:ln>
        <a:effectLst/>
      </dgm:spPr>
      <dgm:t>
        <a:bodyPr/>
        <a:lstStyle/>
        <a:p>
          <a:r>
            <a:rPr lang="es-PE" sz="2000" b="0" noProof="0" dirty="0" smtClean="0">
              <a:solidFill>
                <a:srgbClr val="474747"/>
              </a:solidFill>
              <a:latin typeface="Arial" panose="020B0604020202020204" pitchFamily="34" charset="0"/>
              <a:ea typeface="+mn-ea"/>
              <a:cs typeface="Arial" panose="020B0604020202020204" pitchFamily="34" charset="0"/>
            </a:rPr>
            <a:t>Compromiso de la dirección</a:t>
          </a:r>
          <a:endParaRPr lang="es-PE" sz="2000" b="0" noProof="0" dirty="0">
            <a:solidFill>
              <a:srgbClr val="474747"/>
            </a:solidFill>
            <a:latin typeface="Arial" panose="020B0604020202020204" pitchFamily="34" charset="0"/>
            <a:ea typeface="+mn-ea"/>
            <a:cs typeface="Arial" panose="020B0604020202020204" pitchFamily="34" charset="0"/>
          </a:endParaRPr>
        </a:p>
      </dgm:t>
    </dgm:pt>
    <dgm:pt modelId="{B411932D-34BE-4067-8B30-F17C4E299362}" type="parTrans" cxnId="{AE722D11-B713-4710-A98C-AA6161AF9FC7}">
      <dgm:prSet/>
      <dgm:spPr/>
      <dgm:t>
        <a:bodyPr/>
        <a:lstStyle/>
        <a:p>
          <a:endParaRPr lang="es-PE" noProof="0" dirty="0"/>
        </a:p>
      </dgm:t>
    </dgm:pt>
    <dgm:pt modelId="{2502306E-9373-46CE-B2D6-D1AAB86BEF22}" type="sibTrans" cxnId="{AE722D11-B713-4710-A98C-AA6161AF9FC7}">
      <dgm:prSet/>
      <dgm:spPr/>
      <dgm:t>
        <a:bodyPr/>
        <a:lstStyle/>
        <a:p>
          <a:endParaRPr lang="es-PE" noProof="0" dirty="0"/>
        </a:p>
      </dgm:t>
    </dgm:pt>
    <dgm:pt modelId="{6FB89006-24BE-48C9-AB0A-1AFF1E1CF80C}">
      <dgm:prSet phldrT="[Text]" custT="1"/>
      <dgm:spPr>
        <a:xfrm>
          <a:off x="3737639" y="942973"/>
          <a:ext cx="1738113" cy="1920240"/>
        </a:xfrm>
        <a:solidFill>
          <a:srgbClr val="FFFFFF">
            <a:hueOff val="0"/>
            <a:satOff val="0"/>
            <a:lumOff val="0"/>
            <a:alphaOff val="0"/>
          </a:srgbClr>
        </a:solidFill>
        <a:ln w="25400" cap="flat" cmpd="sng" algn="ctr">
          <a:solidFill>
            <a:srgbClr val="00B0F0"/>
          </a:solidFill>
          <a:prstDash val="solid"/>
        </a:ln>
        <a:effectLst/>
      </dgm:spPr>
      <dgm:t>
        <a:bodyPr/>
        <a:lstStyle/>
        <a:p>
          <a:r>
            <a:rPr lang="es-PE" sz="2000" b="0" noProof="0" dirty="0" smtClean="0">
              <a:solidFill>
                <a:srgbClr val="474747"/>
              </a:solidFill>
              <a:latin typeface="Arial" panose="020B0604020202020204" pitchFamily="34" charset="0"/>
              <a:ea typeface="+mn-ea"/>
              <a:cs typeface="Arial" panose="020B0604020202020204" pitchFamily="34" charset="0"/>
            </a:rPr>
            <a:t>Designación del personal clave de seguridad operacional</a:t>
          </a:r>
        </a:p>
      </dgm:t>
    </dgm:pt>
    <dgm:pt modelId="{CAB8C051-E8B5-452E-BD96-87BEEAB413AB}" type="parTrans" cxnId="{B9BEB1FA-51F3-4825-A60A-F45CDA7A4509}">
      <dgm:prSet/>
      <dgm:spPr/>
      <dgm:t>
        <a:bodyPr/>
        <a:lstStyle/>
        <a:p>
          <a:endParaRPr lang="es-PE" noProof="0" dirty="0"/>
        </a:p>
      </dgm:t>
    </dgm:pt>
    <dgm:pt modelId="{E4536DC7-5BD8-4CF2-AD37-E1E47C59914A}" type="sibTrans" cxnId="{B9BEB1FA-51F3-4825-A60A-F45CDA7A4509}">
      <dgm:prSet/>
      <dgm:spPr/>
      <dgm:t>
        <a:bodyPr/>
        <a:lstStyle/>
        <a:p>
          <a:endParaRPr lang="es-PE" noProof="0" dirty="0"/>
        </a:p>
      </dgm:t>
    </dgm:pt>
    <dgm:pt modelId="{43747366-1855-46D5-9266-82B5A74F0366}">
      <dgm:prSet phldrT="[Text]" custT="1"/>
      <dgm:spPr>
        <a:xfrm>
          <a:off x="5475752" y="942973"/>
          <a:ext cx="1738113" cy="1920240"/>
        </a:xfrm>
        <a:solidFill>
          <a:srgbClr val="FFFFFF">
            <a:hueOff val="0"/>
            <a:satOff val="0"/>
            <a:lumOff val="0"/>
            <a:alphaOff val="0"/>
          </a:srgbClr>
        </a:solidFill>
        <a:ln w="25400" cap="flat" cmpd="sng" algn="ctr">
          <a:solidFill>
            <a:srgbClr val="00B0F0"/>
          </a:solidFill>
          <a:prstDash val="solid"/>
        </a:ln>
        <a:effectLst/>
      </dgm:spPr>
      <dgm:t>
        <a:bodyPr/>
        <a:lstStyle/>
        <a:p>
          <a:r>
            <a:rPr lang="es-PE" sz="2000" b="0" noProof="0" dirty="0" smtClean="0">
              <a:solidFill>
                <a:srgbClr val="474747"/>
              </a:solidFill>
              <a:latin typeface="Arial" panose="020B0604020202020204" pitchFamily="34" charset="0"/>
              <a:ea typeface="+mn-ea"/>
              <a:cs typeface="Arial" panose="020B0604020202020204" pitchFamily="34" charset="0"/>
            </a:rPr>
            <a:t>Coordinación de la planificación de respuesta a la emergencia</a:t>
          </a:r>
          <a:endParaRPr lang="es-PE" sz="2000" b="0" noProof="0" dirty="0">
            <a:solidFill>
              <a:srgbClr val="474747"/>
            </a:solidFill>
            <a:latin typeface="Arial" panose="020B0604020202020204" pitchFamily="34" charset="0"/>
            <a:ea typeface="+mn-ea"/>
            <a:cs typeface="Arial" panose="020B0604020202020204" pitchFamily="34" charset="0"/>
          </a:endParaRPr>
        </a:p>
      </dgm:t>
    </dgm:pt>
    <dgm:pt modelId="{DCB76097-6B8D-417A-8405-11EC7A9A93F0}" type="parTrans" cxnId="{D3B49FD5-7DD3-4F3B-BDEA-9F711CE5DC96}">
      <dgm:prSet/>
      <dgm:spPr/>
      <dgm:t>
        <a:bodyPr/>
        <a:lstStyle/>
        <a:p>
          <a:endParaRPr lang="es-PE" noProof="0" dirty="0"/>
        </a:p>
      </dgm:t>
    </dgm:pt>
    <dgm:pt modelId="{34E9FEFF-4E80-426F-B08E-3E707087D51C}" type="sibTrans" cxnId="{D3B49FD5-7DD3-4F3B-BDEA-9F711CE5DC96}">
      <dgm:prSet/>
      <dgm:spPr/>
      <dgm:t>
        <a:bodyPr/>
        <a:lstStyle/>
        <a:p>
          <a:endParaRPr lang="es-PE" noProof="0" dirty="0"/>
        </a:p>
      </dgm:t>
    </dgm:pt>
    <dgm:pt modelId="{202D4782-A860-4177-82EA-A8A50BB9856E}">
      <dgm:prSet phldrT="[Text]" custT="1"/>
      <dgm:spPr>
        <a:xfrm>
          <a:off x="1999526" y="942973"/>
          <a:ext cx="1738113" cy="1920240"/>
        </a:xfrm>
        <a:solidFill>
          <a:srgbClr val="FFFFFF">
            <a:hueOff val="0"/>
            <a:satOff val="0"/>
            <a:lumOff val="0"/>
            <a:alphaOff val="0"/>
          </a:srgbClr>
        </a:solidFill>
        <a:ln w="25400" cap="flat" cmpd="sng" algn="ctr">
          <a:solidFill>
            <a:srgbClr val="00B0F0"/>
          </a:solidFill>
          <a:prstDash val="solid"/>
        </a:ln>
        <a:effectLst/>
      </dgm:spPr>
      <dgm:t>
        <a:bodyPr/>
        <a:lstStyle/>
        <a:p>
          <a:r>
            <a:rPr lang="es-PE" sz="2000" b="0" noProof="0" dirty="0" smtClean="0">
              <a:solidFill>
                <a:srgbClr val="474747"/>
              </a:solidFill>
              <a:latin typeface="Arial" panose="020B0604020202020204" pitchFamily="34" charset="0"/>
              <a:ea typeface="+mn-ea"/>
              <a:cs typeface="Arial" panose="020B0604020202020204" pitchFamily="34" charset="0"/>
            </a:rPr>
            <a:t>Obligación de rendición de cuentas y responsabilidades en materia de SO</a:t>
          </a:r>
          <a:endParaRPr lang="es-PE" sz="2000" b="0" noProof="0" dirty="0">
            <a:solidFill>
              <a:srgbClr val="474747"/>
            </a:solidFill>
            <a:latin typeface="Arial" panose="020B0604020202020204" pitchFamily="34" charset="0"/>
            <a:ea typeface="+mn-ea"/>
            <a:cs typeface="Arial" panose="020B0604020202020204" pitchFamily="34" charset="0"/>
          </a:endParaRPr>
        </a:p>
      </dgm:t>
    </dgm:pt>
    <dgm:pt modelId="{80A39BBC-966C-4383-9F56-EDDC5008F6E5}" type="parTrans" cxnId="{85D73FAB-8274-4251-96DB-750D417B9991}">
      <dgm:prSet/>
      <dgm:spPr/>
      <dgm:t>
        <a:bodyPr/>
        <a:lstStyle/>
        <a:p>
          <a:endParaRPr lang="es-PE" noProof="0" dirty="0"/>
        </a:p>
      </dgm:t>
    </dgm:pt>
    <dgm:pt modelId="{1E9E9032-CE00-421E-8079-C4E6384AB225}" type="sibTrans" cxnId="{85D73FAB-8274-4251-96DB-750D417B9991}">
      <dgm:prSet/>
      <dgm:spPr/>
      <dgm:t>
        <a:bodyPr/>
        <a:lstStyle/>
        <a:p>
          <a:endParaRPr lang="es-PE" noProof="0" dirty="0"/>
        </a:p>
      </dgm:t>
    </dgm:pt>
    <dgm:pt modelId="{62E92C7A-6C17-4A70-B7A4-1CDA42B61C43}">
      <dgm:prSet phldrT="[Text]" custT="1"/>
      <dgm:spPr>
        <a:xfrm>
          <a:off x="7213865" y="942973"/>
          <a:ext cx="1738113" cy="1920240"/>
        </a:xfrm>
        <a:solidFill>
          <a:srgbClr val="FFFFFF">
            <a:hueOff val="0"/>
            <a:satOff val="0"/>
            <a:lumOff val="0"/>
            <a:alphaOff val="0"/>
          </a:srgbClr>
        </a:solidFill>
        <a:ln w="25400" cap="flat" cmpd="sng" algn="ctr">
          <a:solidFill>
            <a:srgbClr val="00B0F0"/>
          </a:solidFill>
          <a:prstDash val="solid"/>
        </a:ln>
        <a:effectLst/>
      </dgm:spPr>
      <dgm:t>
        <a:bodyPr/>
        <a:lstStyle/>
        <a:p>
          <a:r>
            <a:rPr lang="es-PE" sz="2000" b="0" noProof="0" dirty="0" smtClean="0">
              <a:solidFill>
                <a:srgbClr val="474747"/>
              </a:solidFill>
              <a:latin typeface="Arial" panose="020B0604020202020204" pitchFamily="34" charset="0"/>
              <a:ea typeface="+mn-ea"/>
              <a:cs typeface="Arial" panose="020B0604020202020204" pitchFamily="34" charset="0"/>
            </a:rPr>
            <a:t>Documentación SMS</a:t>
          </a:r>
          <a:endParaRPr lang="es-PE" sz="2000" b="0" noProof="0" dirty="0">
            <a:solidFill>
              <a:srgbClr val="474747"/>
            </a:solidFill>
            <a:latin typeface="Arial" panose="020B0604020202020204" pitchFamily="34" charset="0"/>
            <a:ea typeface="+mn-ea"/>
            <a:cs typeface="Arial" panose="020B0604020202020204" pitchFamily="34" charset="0"/>
          </a:endParaRPr>
        </a:p>
      </dgm:t>
    </dgm:pt>
    <dgm:pt modelId="{DBF50BF6-259B-403B-8DE0-31FB8CF4EAA7}" type="parTrans" cxnId="{704C5421-725D-4422-9AD4-246CC5FA4909}">
      <dgm:prSet/>
      <dgm:spPr/>
      <dgm:t>
        <a:bodyPr/>
        <a:lstStyle/>
        <a:p>
          <a:endParaRPr lang="es-PE" noProof="0" dirty="0"/>
        </a:p>
      </dgm:t>
    </dgm:pt>
    <dgm:pt modelId="{9DBA71A3-B85D-4EB2-A91F-5AE3669241F9}" type="sibTrans" cxnId="{704C5421-725D-4422-9AD4-246CC5FA4909}">
      <dgm:prSet/>
      <dgm:spPr/>
      <dgm:t>
        <a:bodyPr/>
        <a:lstStyle/>
        <a:p>
          <a:endParaRPr lang="es-PE" noProof="0" dirty="0"/>
        </a:p>
      </dgm:t>
    </dgm:pt>
    <dgm:pt modelId="{8CD2ACA6-A918-4E21-A629-94F33AD04265}" type="pres">
      <dgm:prSet presAssocID="{7894996C-BF83-4325-B887-FB63662C423A}" presName="composite" presStyleCnt="0">
        <dgm:presLayoutVars>
          <dgm:chMax val="1"/>
          <dgm:dir/>
          <dgm:resizeHandles val="exact"/>
        </dgm:presLayoutVars>
      </dgm:prSet>
      <dgm:spPr/>
      <dgm:t>
        <a:bodyPr/>
        <a:lstStyle/>
        <a:p>
          <a:endParaRPr lang="es-PE"/>
        </a:p>
      </dgm:t>
    </dgm:pt>
    <dgm:pt modelId="{13AE2782-681C-4ACD-B11F-A2A1672602FE}" type="pres">
      <dgm:prSet presAssocID="{D231039F-8991-40A9-BDA8-37CF99C2D0B1}" presName="roof" presStyleLbl="dkBgShp" presStyleIdx="0" presStyleCnt="2" custLinFactNeighborY="-4483"/>
      <dgm:spPr>
        <a:prstGeom prst="rect">
          <a:avLst/>
        </a:prstGeom>
      </dgm:spPr>
      <dgm:t>
        <a:bodyPr/>
        <a:lstStyle/>
        <a:p>
          <a:endParaRPr lang="es-PE"/>
        </a:p>
      </dgm:t>
    </dgm:pt>
    <dgm:pt modelId="{614AB854-D2CD-4263-87F6-C2DC7A03E7C2}" type="pres">
      <dgm:prSet presAssocID="{D231039F-8991-40A9-BDA8-37CF99C2D0B1}" presName="pillars" presStyleCnt="0"/>
      <dgm:spPr/>
    </dgm:pt>
    <dgm:pt modelId="{A0B6C697-9C6C-4EF2-BC10-E3D04A4212CF}" type="pres">
      <dgm:prSet presAssocID="{D231039F-8991-40A9-BDA8-37CF99C2D0B1}" presName="pillar1" presStyleLbl="node1" presStyleIdx="0" presStyleCnt="5" custScaleX="100176" custLinFactNeighborX="-61" custLinFactNeighborY="1488">
        <dgm:presLayoutVars>
          <dgm:bulletEnabled val="1"/>
        </dgm:presLayoutVars>
      </dgm:prSet>
      <dgm:spPr>
        <a:prstGeom prst="rect">
          <a:avLst/>
        </a:prstGeom>
      </dgm:spPr>
      <dgm:t>
        <a:bodyPr/>
        <a:lstStyle/>
        <a:p>
          <a:endParaRPr lang="es-PE"/>
        </a:p>
      </dgm:t>
    </dgm:pt>
    <dgm:pt modelId="{D2E656D3-935E-405A-BDD5-B48959AA1B29}" type="pres">
      <dgm:prSet presAssocID="{202D4782-A860-4177-82EA-A8A50BB9856E}" presName="pillarX" presStyleLbl="node1" presStyleIdx="1" presStyleCnt="5" custScaleX="119800" custLinFactNeighborX="-61" custLinFactNeighborY="1488">
        <dgm:presLayoutVars>
          <dgm:bulletEnabled val="1"/>
        </dgm:presLayoutVars>
      </dgm:prSet>
      <dgm:spPr>
        <a:prstGeom prst="rect">
          <a:avLst/>
        </a:prstGeom>
      </dgm:spPr>
      <dgm:t>
        <a:bodyPr/>
        <a:lstStyle/>
        <a:p>
          <a:endParaRPr lang="es-PE"/>
        </a:p>
      </dgm:t>
    </dgm:pt>
    <dgm:pt modelId="{D540F4E7-B45C-4D99-9DD7-634BD683378C}" type="pres">
      <dgm:prSet presAssocID="{6FB89006-24BE-48C9-AB0A-1AFF1E1CF80C}" presName="pillarX" presStyleLbl="node1" presStyleIdx="2" presStyleCnt="5" custScaleX="89075" custLinFactNeighborX="-61" custLinFactNeighborY="1488">
        <dgm:presLayoutVars>
          <dgm:bulletEnabled val="1"/>
        </dgm:presLayoutVars>
      </dgm:prSet>
      <dgm:spPr>
        <a:prstGeom prst="rect">
          <a:avLst/>
        </a:prstGeom>
      </dgm:spPr>
      <dgm:t>
        <a:bodyPr/>
        <a:lstStyle/>
        <a:p>
          <a:endParaRPr lang="es-PE"/>
        </a:p>
      </dgm:t>
    </dgm:pt>
    <dgm:pt modelId="{EA9C25A5-FFAE-4E03-B861-3C8093569808}" type="pres">
      <dgm:prSet presAssocID="{43747366-1855-46D5-9266-82B5A74F0366}" presName="pillarX" presStyleLbl="node1" presStyleIdx="3" presStyleCnt="5" custScaleX="91570" custLinFactNeighborX="-61" custLinFactNeighborY="1488">
        <dgm:presLayoutVars>
          <dgm:bulletEnabled val="1"/>
        </dgm:presLayoutVars>
      </dgm:prSet>
      <dgm:spPr>
        <a:prstGeom prst="rect">
          <a:avLst/>
        </a:prstGeom>
      </dgm:spPr>
      <dgm:t>
        <a:bodyPr/>
        <a:lstStyle/>
        <a:p>
          <a:endParaRPr lang="es-PE"/>
        </a:p>
      </dgm:t>
    </dgm:pt>
    <dgm:pt modelId="{092404AF-AD93-40BD-A914-D40083D32474}" type="pres">
      <dgm:prSet presAssocID="{62E92C7A-6C17-4A70-B7A4-1CDA42B61C43}" presName="pillarX" presStyleLbl="node1" presStyleIdx="4" presStyleCnt="5" custLinFactNeighborX="-61" custLinFactNeighborY="1488">
        <dgm:presLayoutVars>
          <dgm:bulletEnabled val="1"/>
        </dgm:presLayoutVars>
      </dgm:prSet>
      <dgm:spPr>
        <a:prstGeom prst="rect">
          <a:avLst/>
        </a:prstGeom>
      </dgm:spPr>
      <dgm:t>
        <a:bodyPr/>
        <a:lstStyle/>
        <a:p>
          <a:endParaRPr lang="es-PE"/>
        </a:p>
      </dgm:t>
    </dgm:pt>
    <dgm:pt modelId="{68093307-226C-45E8-A34A-AB23ED505061}" type="pres">
      <dgm:prSet presAssocID="{D231039F-8991-40A9-BDA8-37CF99C2D0B1}" presName="base" presStyleLbl="dkBgShp" presStyleIdx="1" presStyleCnt="2" custLinFactNeighborY="50000"/>
      <dgm:spPr>
        <a:xfrm>
          <a:off x="0" y="2834640"/>
          <a:ext cx="8955108" cy="213360"/>
        </a:xfrm>
        <a:prstGeom prst="rect">
          <a:avLst/>
        </a:prstGeom>
        <a:solidFill>
          <a:srgbClr val="00B0F0"/>
        </a:solidFill>
        <a:ln>
          <a:noFill/>
        </a:ln>
        <a:effectLst/>
      </dgm:spPr>
      <dgm:t>
        <a:bodyPr/>
        <a:lstStyle/>
        <a:p>
          <a:endParaRPr lang="es-PE"/>
        </a:p>
      </dgm:t>
    </dgm:pt>
  </dgm:ptLst>
  <dgm:cxnLst>
    <dgm:cxn modelId="{D3B49FD5-7DD3-4F3B-BDEA-9F711CE5DC96}" srcId="{D231039F-8991-40A9-BDA8-37CF99C2D0B1}" destId="{43747366-1855-46D5-9266-82B5A74F0366}" srcOrd="3" destOrd="0" parTransId="{DCB76097-6B8D-417A-8405-11EC7A9A93F0}" sibTransId="{34E9FEFF-4E80-426F-B08E-3E707087D51C}"/>
    <dgm:cxn modelId="{704C5421-725D-4422-9AD4-246CC5FA4909}" srcId="{D231039F-8991-40A9-BDA8-37CF99C2D0B1}" destId="{62E92C7A-6C17-4A70-B7A4-1CDA42B61C43}" srcOrd="4" destOrd="0" parTransId="{DBF50BF6-259B-403B-8DE0-31FB8CF4EAA7}" sibTransId="{9DBA71A3-B85D-4EB2-A91F-5AE3669241F9}"/>
    <dgm:cxn modelId="{AC8AB06B-373A-422D-9B0D-B31C75971937}" type="presOf" srcId="{8EEF74CB-1C46-45E6-A31A-F725A38EF5F9}" destId="{A0B6C697-9C6C-4EF2-BC10-E3D04A4212CF}" srcOrd="0" destOrd="0" presId="urn:microsoft.com/office/officeart/2005/8/layout/hList3"/>
    <dgm:cxn modelId="{6124B20B-1AB7-4292-82FC-B29B531501E0}" srcId="{7894996C-BF83-4325-B887-FB63662C423A}" destId="{D231039F-8991-40A9-BDA8-37CF99C2D0B1}" srcOrd="0" destOrd="0" parTransId="{BC415E8E-6EB1-4BB6-A06C-9C0FF6FF3678}" sibTransId="{F9B03375-B4F7-43FB-B64A-931021A68EFD}"/>
    <dgm:cxn modelId="{85D73FAB-8274-4251-96DB-750D417B9991}" srcId="{D231039F-8991-40A9-BDA8-37CF99C2D0B1}" destId="{202D4782-A860-4177-82EA-A8A50BB9856E}" srcOrd="1" destOrd="0" parTransId="{80A39BBC-966C-4383-9F56-EDDC5008F6E5}" sibTransId="{1E9E9032-CE00-421E-8079-C4E6384AB225}"/>
    <dgm:cxn modelId="{E5D542E1-B495-4927-884A-34053907C207}" type="presOf" srcId="{6FB89006-24BE-48C9-AB0A-1AFF1E1CF80C}" destId="{D540F4E7-B45C-4D99-9DD7-634BD683378C}" srcOrd="0" destOrd="0" presId="urn:microsoft.com/office/officeart/2005/8/layout/hList3"/>
    <dgm:cxn modelId="{AE722D11-B713-4710-A98C-AA6161AF9FC7}" srcId="{D231039F-8991-40A9-BDA8-37CF99C2D0B1}" destId="{8EEF74CB-1C46-45E6-A31A-F725A38EF5F9}" srcOrd="0" destOrd="0" parTransId="{B411932D-34BE-4067-8B30-F17C4E299362}" sibTransId="{2502306E-9373-46CE-B2D6-D1AAB86BEF22}"/>
    <dgm:cxn modelId="{D6279F05-EAAF-4563-A591-54F27CC6F531}" type="presOf" srcId="{D231039F-8991-40A9-BDA8-37CF99C2D0B1}" destId="{13AE2782-681C-4ACD-B11F-A2A1672602FE}" srcOrd="0" destOrd="0" presId="urn:microsoft.com/office/officeart/2005/8/layout/hList3"/>
    <dgm:cxn modelId="{16A57B30-A8FB-46B3-B92F-8EEF8CF8C419}" type="presOf" srcId="{7894996C-BF83-4325-B887-FB63662C423A}" destId="{8CD2ACA6-A918-4E21-A629-94F33AD04265}" srcOrd="0" destOrd="0" presId="urn:microsoft.com/office/officeart/2005/8/layout/hList3"/>
    <dgm:cxn modelId="{B9BEB1FA-51F3-4825-A60A-F45CDA7A4509}" srcId="{D231039F-8991-40A9-BDA8-37CF99C2D0B1}" destId="{6FB89006-24BE-48C9-AB0A-1AFF1E1CF80C}" srcOrd="2" destOrd="0" parTransId="{CAB8C051-E8B5-452E-BD96-87BEEAB413AB}" sibTransId="{E4536DC7-5BD8-4CF2-AD37-E1E47C59914A}"/>
    <dgm:cxn modelId="{D29025B6-7B2A-49B2-914F-EB23959AF09D}" type="presOf" srcId="{202D4782-A860-4177-82EA-A8A50BB9856E}" destId="{D2E656D3-935E-405A-BDD5-B48959AA1B29}" srcOrd="0" destOrd="0" presId="urn:microsoft.com/office/officeart/2005/8/layout/hList3"/>
    <dgm:cxn modelId="{2CDFB116-DFC6-41C5-8A39-EF7C359268AB}" type="presOf" srcId="{62E92C7A-6C17-4A70-B7A4-1CDA42B61C43}" destId="{092404AF-AD93-40BD-A914-D40083D32474}" srcOrd="0" destOrd="0" presId="urn:microsoft.com/office/officeart/2005/8/layout/hList3"/>
    <dgm:cxn modelId="{AC124CA3-46F9-4A50-8E6B-FC235BBD770E}" type="presOf" srcId="{43747366-1855-46D5-9266-82B5A74F0366}" destId="{EA9C25A5-FFAE-4E03-B861-3C8093569808}" srcOrd="0" destOrd="0" presId="urn:microsoft.com/office/officeart/2005/8/layout/hList3"/>
    <dgm:cxn modelId="{D03176AF-2E22-4F63-BC51-F4DAFD7C5A2F}" type="presParOf" srcId="{8CD2ACA6-A918-4E21-A629-94F33AD04265}" destId="{13AE2782-681C-4ACD-B11F-A2A1672602FE}" srcOrd="0" destOrd="0" presId="urn:microsoft.com/office/officeart/2005/8/layout/hList3"/>
    <dgm:cxn modelId="{7428DD68-CF9C-45B4-B3DC-8F009CB06C66}" type="presParOf" srcId="{8CD2ACA6-A918-4E21-A629-94F33AD04265}" destId="{614AB854-D2CD-4263-87F6-C2DC7A03E7C2}" srcOrd="1" destOrd="0" presId="urn:microsoft.com/office/officeart/2005/8/layout/hList3"/>
    <dgm:cxn modelId="{04D0C6A7-69F1-42FC-B948-C26B14E16398}" type="presParOf" srcId="{614AB854-D2CD-4263-87F6-C2DC7A03E7C2}" destId="{A0B6C697-9C6C-4EF2-BC10-E3D04A4212CF}" srcOrd="0" destOrd="0" presId="urn:microsoft.com/office/officeart/2005/8/layout/hList3"/>
    <dgm:cxn modelId="{FC8C7F79-610B-4748-8929-A1A017DD120E}" type="presParOf" srcId="{614AB854-D2CD-4263-87F6-C2DC7A03E7C2}" destId="{D2E656D3-935E-405A-BDD5-B48959AA1B29}" srcOrd="1" destOrd="0" presId="urn:microsoft.com/office/officeart/2005/8/layout/hList3"/>
    <dgm:cxn modelId="{28F346F2-0DB4-4F7A-8CC4-77F4F244FE5E}" type="presParOf" srcId="{614AB854-D2CD-4263-87F6-C2DC7A03E7C2}" destId="{D540F4E7-B45C-4D99-9DD7-634BD683378C}" srcOrd="2" destOrd="0" presId="urn:microsoft.com/office/officeart/2005/8/layout/hList3"/>
    <dgm:cxn modelId="{CDA11432-7F0C-4C89-97CA-8976DA0D696E}" type="presParOf" srcId="{614AB854-D2CD-4263-87F6-C2DC7A03E7C2}" destId="{EA9C25A5-FFAE-4E03-B861-3C8093569808}" srcOrd="3" destOrd="0" presId="urn:microsoft.com/office/officeart/2005/8/layout/hList3"/>
    <dgm:cxn modelId="{C7F1DAA2-FE22-4F7F-88E2-F3BDEE4639FB}" type="presParOf" srcId="{614AB854-D2CD-4263-87F6-C2DC7A03E7C2}" destId="{092404AF-AD93-40BD-A914-D40083D32474}" srcOrd="4" destOrd="0" presId="urn:microsoft.com/office/officeart/2005/8/layout/hList3"/>
    <dgm:cxn modelId="{E679DA3C-B032-4E45-BAAD-74F74373C53F}" type="presParOf" srcId="{8CD2ACA6-A918-4E21-A629-94F33AD04265}" destId="{68093307-226C-45E8-A34A-AB23ED505061}" srcOrd="2" destOrd="0" presId="urn:microsoft.com/office/officeart/2005/8/layout/hList3"/>
  </dgm:cxnLst>
  <dgm:bg/>
  <dgm:whole>
    <a:ln>
      <a:solidFill>
        <a:srgbClr val="00B0F0"/>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CA380802-333B-4DD7-9A74-D1923AAAFE2B}" type="doc">
      <dgm:prSet loTypeId="urn:microsoft.com/office/officeart/2008/layout/AscendingPictureAccentProcess" loCatId="process" qsTypeId="urn:microsoft.com/office/officeart/2005/8/quickstyle/simple1" qsCatId="simple" csTypeId="urn:microsoft.com/office/officeart/2005/8/colors/accent1_2" csCatId="accent1" phldr="1"/>
      <dgm:spPr/>
      <dgm:t>
        <a:bodyPr/>
        <a:lstStyle/>
        <a:p>
          <a:endParaRPr lang="es-PE"/>
        </a:p>
      </dgm:t>
    </dgm:pt>
    <dgm:pt modelId="{196908D2-3011-4091-9723-6C7682592C71}">
      <dgm:prSet phldrT="[Text]" custT="1"/>
      <dgm:spPr>
        <a:solidFill>
          <a:srgbClr val="FF9933"/>
        </a:solidFill>
      </dgm:spPr>
      <dgm:t>
        <a:bodyPr/>
        <a:lstStyle/>
        <a:p>
          <a:r>
            <a:rPr lang="es-PE" sz="1400" dirty="0" smtClean="0"/>
            <a:t>Ejecuta plan de capacitación del SMS</a:t>
          </a:r>
          <a:endParaRPr lang="es-PE" sz="1400" dirty="0"/>
        </a:p>
      </dgm:t>
    </dgm:pt>
    <dgm:pt modelId="{A86BF8D8-7D6B-4A38-ACF8-CEB300E1AA38}" type="parTrans" cxnId="{D4C0ED45-DD44-4016-8D99-3FD12C0E1622}">
      <dgm:prSet/>
      <dgm:spPr/>
      <dgm:t>
        <a:bodyPr/>
        <a:lstStyle/>
        <a:p>
          <a:endParaRPr lang="es-PE" sz="1200"/>
        </a:p>
      </dgm:t>
    </dgm:pt>
    <dgm:pt modelId="{181340C4-33C9-4245-9A6F-254891F0B896}" type="sibTrans" cxnId="{D4C0ED45-DD44-4016-8D99-3FD12C0E1622}">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t>
        <a:bodyPr/>
        <a:lstStyle/>
        <a:p>
          <a:endParaRPr lang="es-PE" sz="1200"/>
        </a:p>
      </dgm:t>
    </dgm:pt>
    <dgm:pt modelId="{A0813104-F46C-41A9-8AD1-DED019FEE420}">
      <dgm:prSet phldrT="[Text]" custT="1"/>
      <dgm:spPr>
        <a:solidFill>
          <a:srgbClr val="FF9933"/>
        </a:solidFill>
      </dgm:spPr>
      <dgm:t>
        <a:bodyPr/>
        <a:lstStyle/>
        <a:p>
          <a:r>
            <a:rPr lang="es-PE" sz="1400" dirty="0" smtClean="0"/>
            <a:t>Continua con el plan de capacitación a la OMA en la organización</a:t>
          </a:r>
          <a:endParaRPr lang="es-PE" sz="1400" dirty="0"/>
        </a:p>
      </dgm:t>
    </dgm:pt>
    <dgm:pt modelId="{DF47030C-9DB7-4F2B-A08D-344C41221A94}" type="parTrans" cxnId="{4A9DED94-D4E9-4683-AC0F-49BB73D0725F}">
      <dgm:prSet/>
      <dgm:spPr/>
      <dgm:t>
        <a:bodyPr/>
        <a:lstStyle/>
        <a:p>
          <a:endParaRPr lang="es-PE" sz="1200"/>
        </a:p>
      </dgm:t>
    </dgm:pt>
    <dgm:pt modelId="{2AA9422D-E385-4C91-8611-531FCC403F4D}" type="sibTrans" cxnId="{4A9DED94-D4E9-4683-AC0F-49BB73D0725F}">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31000" r="-31000"/>
          </a:stretch>
        </a:blipFill>
      </dgm:spPr>
      <dgm:t>
        <a:bodyPr/>
        <a:lstStyle/>
        <a:p>
          <a:endParaRPr lang="es-PE" sz="1200"/>
        </a:p>
      </dgm:t>
    </dgm:pt>
    <dgm:pt modelId="{70526686-38F1-487C-9EF5-CF48B481BC03}" type="pres">
      <dgm:prSet presAssocID="{CA380802-333B-4DD7-9A74-D1923AAAFE2B}" presName="Name0" presStyleCnt="0">
        <dgm:presLayoutVars>
          <dgm:chMax val="7"/>
          <dgm:chPref val="7"/>
          <dgm:dir/>
        </dgm:presLayoutVars>
      </dgm:prSet>
      <dgm:spPr/>
      <dgm:t>
        <a:bodyPr/>
        <a:lstStyle/>
        <a:p>
          <a:endParaRPr lang="es-ES"/>
        </a:p>
      </dgm:t>
    </dgm:pt>
    <dgm:pt modelId="{178E2998-BE80-4EB9-86FD-91AA38C69FEC}" type="pres">
      <dgm:prSet presAssocID="{CA380802-333B-4DD7-9A74-D1923AAAFE2B}" presName="dot1" presStyleLbl="alignNode1" presStyleIdx="0" presStyleCnt="10" custLinFactX="1367692" custLinFactNeighborX="1400000"/>
      <dgm:spPr/>
    </dgm:pt>
    <dgm:pt modelId="{2FCAB9EB-157D-4F39-84AF-32E4BBB414DB}" type="pres">
      <dgm:prSet presAssocID="{CA380802-333B-4DD7-9A74-D1923AAAFE2B}" presName="dot2" presStyleLbl="alignNode1" presStyleIdx="1" presStyleCnt="10" custLinFactX="1367692" custLinFactNeighborX="1400000"/>
      <dgm:spPr/>
    </dgm:pt>
    <dgm:pt modelId="{6DC6C5EC-0DCA-42AB-8A9C-14EBA01A8113}" type="pres">
      <dgm:prSet presAssocID="{CA380802-333B-4DD7-9A74-D1923AAAFE2B}" presName="dot3" presStyleLbl="alignNode1" presStyleIdx="2" presStyleCnt="10" custLinFactX="1367692" custLinFactNeighborX="1400000"/>
      <dgm:spPr/>
    </dgm:pt>
    <dgm:pt modelId="{5FD5F00F-1A00-480D-9D18-186BA7C521D5}" type="pres">
      <dgm:prSet presAssocID="{CA380802-333B-4DD7-9A74-D1923AAAFE2B}" presName="dotArrow1" presStyleLbl="alignNode1" presStyleIdx="3" presStyleCnt="10" custLinFactX="1400000" custLinFactY="100000" custLinFactNeighborX="1413064" custLinFactNeighborY="149546"/>
      <dgm:spPr/>
    </dgm:pt>
    <dgm:pt modelId="{D615099A-A5D6-4621-AB50-24CAD24BF7EB}" type="pres">
      <dgm:prSet presAssocID="{CA380802-333B-4DD7-9A74-D1923AAAFE2B}" presName="dotArrow2" presStyleLbl="alignNode1" presStyleIdx="4" presStyleCnt="10" custLinFactX="1400000" custLinFactY="100000" custLinFactNeighborX="1413064" custLinFactNeighborY="149546"/>
      <dgm:spPr/>
    </dgm:pt>
    <dgm:pt modelId="{F0C98F72-ADDC-4308-BD04-B7A644F47DA3}" type="pres">
      <dgm:prSet presAssocID="{CA380802-333B-4DD7-9A74-D1923AAAFE2B}" presName="dotArrow3" presStyleLbl="alignNode1" presStyleIdx="5" presStyleCnt="10" custLinFactX="1400000" custLinFactY="100000" custLinFactNeighborX="1413064" custLinFactNeighborY="149546"/>
      <dgm:spPr/>
    </dgm:pt>
    <dgm:pt modelId="{2F525CE9-6F80-46B0-B77B-A03A27FE0D51}" type="pres">
      <dgm:prSet presAssocID="{CA380802-333B-4DD7-9A74-D1923AAAFE2B}" presName="dotArrow4" presStyleLbl="alignNode1" presStyleIdx="6" presStyleCnt="10" custLinFactX="1400000" custLinFactY="100000" custLinFactNeighborX="1413064" custLinFactNeighborY="149546"/>
      <dgm:spPr/>
    </dgm:pt>
    <dgm:pt modelId="{25EACB9D-6258-49EC-A074-60EF43321667}" type="pres">
      <dgm:prSet presAssocID="{CA380802-333B-4DD7-9A74-D1923AAAFE2B}" presName="dotArrow5" presStyleLbl="alignNode1" presStyleIdx="7" presStyleCnt="10" custLinFactX="1400000" custLinFactY="100000" custLinFactNeighborX="1413064" custLinFactNeighborY="149546"/>
      <dgm:spPr/>
    </dgm:pt>
    <dgm:pt modelId="{F8A93ED0-74A1-4F63-AA82-28B72D487807}" type="pres">
      <dgm:prSet presAssocID="{CA380802-333B-4DD7-9A74-D1923AAAFE2B}" presName="dotArrow6" presStyleLbl="alignNode1" presStyleIdx="8" presStyleCnt="10" custLinFactX="1400000" custLinFactY="100000" custLinFactNeighborX="1413064" custLinFactNeighborY="149546"/>
      <dgm:spPr/>
    </dgm:pt>
    <dgm:pt modelId="{0F6A8A01-3ED1-44CC-A335-F6DA0DABFD9A}" type="pres">
      <dgm:prSet presAssocID="{CA380802-333B-4DD7-9A74-D1923AAAFE2B}" presName="dotArrow7" presStyleLbl="alignNode1" presStyleIdx="9" presStyleCnt="10" custLinFactX="1400000" custLinFactY="100000" custLinFactNeighborX="1413064" custLinFactNeighborY="149546"/>
      <dgm:spPr/>
    </dgm:pt>
    <dgm:pt modelId="{9F3A1CBF-5C43-43A0-95D0-461259FC7016}" type="pres">
      <dgm:prSet presAssocID="{196908D2-3011-4091-9723-6C7682592C71}" presName="parTx1" presStyleLbl="node1" presStyleIdx="0" presStyleCnt="2" custScaleX="242613" custScaleY="201560" custLinFactNeighborX="-37002" custLinFactNeighborY="-19497"/>
      <dgm:spPr/>
      <dgm:t>
        <a:bodyPr/>
        <a:lstStyle/>
        <a:p>
          <a:endParaRPr lang="es-PE"/>
        </a:p>
      </dgm:t>
    </dgm:pt>
    <dgm:pt modelId="{A36C8579-2309-4FC9-A469-2476B4BDFC10}" type="pres">
      <dgm:prSet presAssocID="{181340C4-33C9-4245-9A6F-254891F0B896}" presName="picture1" presStyleCnt="0"/>
      <dgm:spPr/>
    </dgm:pt>
    <dgm:pt modelId="{772D5B0B-C03F-4565-B435-7AF05A4887A6}" type="pres">
      <dgm:prSet presAssocID="{181340C4-33C9-4245-9A6F-254891F0B896}" presName="imageRepeatNode" presStyleLbl="fgImgPlace1" presStyleIdx="0" presStyleCnt="2" custLinFactX="100000" custLinFactNeighborX="188163" custLinFactNeighborY="18152"/>
      <dgm:spPr/>
      <dgm:t>
        <a:bodyPr/>
        <a:lstStyle/>
        <a:p>
          <a:endParaRPr lang="es-ES"/>
        </a:p>
      </dgm:t>
    </dgm:pt>
    <dgm:pt modelId="{85A390BA-C90D-4E67-A259-79BE101DCA57}" type="pres">
      <dgm:prSet presAssocID="{A0813104-F46C-41A9-8AD1-DED019FEE420}" presName="parTx2" presStyleLbl="node1" presStyleIdx="1" presStyleCnt="2" custScaleX="231586" custScaleY="184813" custLinFactNeighborX="-52373" custLinFactNeighborY="-43315"/>
      <dgm:spPr/>
      <dgm:t>
        <a:bodyPr/>
        <a:lstStyle/>
        <a:p>
          <a:endParaRPr lang="es-ES"/>
        </a:p>
      </dgm:t>
    </dgm:pt>
    <dgm:pt modelId="{0BF5B627-6BA9-42F9-A79C-3CFA25C88F84}" type="pres">
      <dgm:prSet presAssocID="{2AA9422D-E385-4C91-8611-531FCC403F4D}" presName="picture2" presStyleCnt="0"/>
      <dgm:spPr/>
    </dgm:pt>
    <dgm:pt modelId="{4E9F9E05-E130-4908-9DAF-2EED7D57425F}" type="pres">
      <dgm:prSet presAssocID="{2AA9422D-E385-4C91-8611-531FCC403F4D}" presName="imageRepeatNode" presStyleLbl="fgImgPlace1" presStyleIdx="1" presStyleCnt="2" custLinFactX="100000" custLinFactNeighborX="188163" custLinFactNeighborY="18152"/>
      <dgm:spPr/>
      <dgm:t>
        <a:bodyPr/>
        <a:lstStyle/>
        <a:p>
          <a:endParaRPr lang="es-ES"/>
        </a:p>
      </dgm:t>
    </dgm:pt>
  </dgm:ptLst>
  <dgm:cxnLst>
    <dgm:cxn modelId="{7AFD33A4-1BC7-4122-987A-D4D8DD665A71}" type="presOf" srcId="{196908D2-3011-4091-9723-6C7682592C71}" destId="{9F3A1CBF-5C43-43A0-95D0-461259FC7016}" srcOrd="0" destOrd="0" presId="urn:microsoft.com/office/officeart/2008/layout/AscendingPictureAccentProcess"/>
    <dgm:cxn modelId="{D766AD38-205D-4510-BCAB-30C07E2D286B}" type="presOf" srcId="{2AA9422D-E385-4C91-8611-531FCC403F4D}" destId="{4E9F9E05-E130-4908-9DAF-2EED7D57425F}" srcOrd="0" destOrd="0" presId="urn:microsoft.com/office/officeart/2008/layout/AscendingPictureAccentProcess"/>
    <dgm:cxn modelId="{70620D49-5C1A-4914-84BC-7CA62464493A}" type="presOf" srcId="{CA380802-333B-4DD7-9A74-D1923AAAFE2B}" destId="{70526686-38F1-487C-9EF5-CF48B481BC03}" srcOrd="0" destOrd="0" presId="urn:microsoft.com/office/officeart/2008/layout/AscendingPictureAccentProcess"/>
    <dgm:cxn modelId="{D4C0ED45-DD44-4016-8D99-3FD12C0E1622}" srcId="{CA380802-333B-4DD7-9A74-D1923AAAFE2B}" destId="{196908D2-3011-4091-9723-6C7682592C71}" srcOrd="0" destOrd="0" parTransId="{A86BF8D8-7D6B-4A38-ACF8-CEB300E1AA38}" sibTransId="{181340C4-33C9-4245-9A6F-254891F0B896}"/>
    <dgm:cxn modelId="{4A9DED94-D4E9-4683-AC0F-49BB73D0725F}" srcId="{CA380802-333B-4DD7-9A74-D1923AAAFE2B}" destId="{A0813104-F46C-41A9-8AD1-DED019FEE420}" srcOrd="1" destOrd="0" parTransId="{DF47030C-9DB7-4F2B-A08D-344C41221A94}" sibTransId="{2AA9422D-E385-4C91-8611-531FCC403F4D}"/>
    <dgm:cxn modelId="{4A4E85D3-5C5D-4F51-9F33-DB7EA6491214}" type="presOf" srcId="{181340C4-33C9-4245-9A6F-254891F0B896}" destId="{772D5B0B-C03F-4565-B435-7AF05A4887A6}" srcOrd="0" destOrd="0" presId="urn:microsoft.com/office/officeart/2008/layout/AscendingPictureAccentProcess"/>
    <dgm:cxn modelId="{F07F0C9C-AE10-410D-AAD5-C298541A78A6}" type="presOf" srcId="{A0813104-F46C-41A9-8AD1-DED019FEE420}" destId="{85A390BA-C90D-4E67-A259-79BE101DCA57}" srcOrd="0" destOrd="0" presId="urn:microsoft.com/office/officeart/2008/layout/AscendingPictureAccentProcess"/>
    <dgm:cxn modelId="{68CD879A-2668-47F6-857C-145D1040719E}" type="presParOf" srcId="{70526686-38F1-487C-9EF5-CF48B481BC03}" destId="{178E2998-BE80-4EB9-86FD-91AA38C69FEC}" srcOrd="0" destOrd="0" presId="urn:microsoft.com/office/officeart/2008/layout/AscendingPictureAccentProcess"/>
    <dgm:cxn modelId="{4E19F3A4-FF29-4A1D-A459-49A6CEE11998}" type="presParOf" srcId="{70526686-38F1-487C-9EF5-CF48B481BC03}" destId="{2FCAB9EB-157D-4F39-84AF-32E4BBB414DB}" srcOrd="1" destOrd="0" presId="urn:microsoft.com/office/officeart/2008/layout/AscendingPictureAccentProcess"/>
    <dgm:cxn modelId="{9691C463-E6DF-4DCF-BC46-780528C1B90F}" type="presParOf" srcId="{70526686-38F1-487C-9EF5-CF48B481BC03}" destId="{6DC6C5EC-0DCA-42AB-8A9C-14EBA01A8113}" srcOrd="2" destOrd="0" presId="urn:microsoft.com/office/officeart/2008/layout/AscendingPictureAccentProcess"/>
    <dgm:cxn modelId="{A9F28119-6543-435C-AE29-8DA38D590755}" type="presParOf" srcId="{70526686-38F1-487C-9EF5-CF48B481BC03}" destId="{5FD5F00F-1A00-480D-9D18-186BA7C521D5}" srcOrd="3" destOrd="0" presId="urn:microsoft.com/office/officeart/2008/layout/AscendingPictureAccentProcess"/>
    <dgm:cxn modelId="{EB5DAEE3-DDF9-4498-A4EF-B3D09B2AEC40}" type="presParOf" srcId="{70526686-38F1-487C-9EF5-CF48B481BC03}" destId="{D615099A-A5D6-4621-AB50-24CAD24BF7EB}" srcOrd="4" destOrd="0" presId="urn:microsoft.com/office/officeart/2008/layout/AscendingPictureAccentProcess"/>
    <dgm:cxn modelId="{112A6A08-90C0-4121-9410-1F78E311F2EE}" type="presParOf" srcId="{70526686-38F1-487C-9EF5-CF48B481BC03}" destId="{F0C98F72-ADDC-4308-BD04-B7A644F47DA3}" srcOrd="5" destOrd="0" presId="urn:microsoft.com/office/officeart/2008/layout/AscendingPictureAccentProcess"/>
    <dgm:cxn modelId="{BF7A13AF-FFD9-4D5F-9D1D-AF5BA898225C}" type="presParOf" srcId="{70526686-38F1-487C-9EF5-CF48B481BC03}" destId="{2F525CE9-6F80-46B0-B77B-A03A27FE0D51}" srcOrd="6" destOrd="0" presId="urn:microsoft.com/office/officeart/2008/layout/AscendingPictureAccentProcess"/>
    <dgm:cxn modelId="{C1F5E259-E856-4A3A-822C-072E87C92E2A}" type="presParOf" srcId="{70526686-38F1-487C-9EF5-CF48B481BC03}" destId="{25EACB9D-6258-49EC-A074-60EF43321667}" srcOrd="7" destOrd="0" presId="urn:microsoft.com/office/officeart/2008/layout/AscendingPictureAccentProcess"/>
    <dgm:cxn modelId="{E2B4E2B5-4A7E-41AC-85A8-2AF867A7DF8B}" type="presParOf" srcId="{70526686-38F1-487C-9EF5-CF48B481BC03}" destId="{F8A93ED0-74A1-4F63-AA82-28B72D487807}" srcOrd="8" destOrd="0" presId="urn:microsoft.com/office/officeart/2008/layout/AscendingPictureAccentProcess"/>
    <dgm:cxn modelId="{00211D69-E582-410B-8FC8-070535EC8EB7}" type="presParOf" srcId="{70526686-38F1-487C-9EF5-CF48B481BC03}" destId="{0F6A8A01-3ED1-44CC-A335-F6DA0DABFD9A}" srcOrd="9" destOrd="0" presId="urn:microsoft.com/office/officeart/2008/layout/AscendingPictureAccentProcess"/>
    <dgm:cxn modelId="{87023B28-D470-4A46-8FC2-B39ADCC2B99A}" type="presParOf" srcId="{70526686-38F1-487C-9EF5-CF48B481BC03}" destId="{9F3A1CBF-5C43-43A0-95D0-461259FC7016}" srcOrd="10" destOrd="0" presId="urn:microsoft.com/office/officeart/2008/layout/AscendingPictureAccentProcess"/>
    <dgm:cxn modelId="{C440D501-610C-42AA-8B61-A5AF8CA28D2A}" type="presParOf" srcId="{70526686-38F1-487C-9EF5-CF48B481BC03}" destId="{A36C8579-2309-4FC9-A469-2476B4BDFC10}" srcOrd="11" destOrd="0" presId="urn:microsoft.com/office/officeart/2008/layout/AscendingPictureAccentProcess"/>
    <dgm:cxn modelId="{9C17ED06-2C10-4F40-A139-2ED72D8995A9}" type="presParOf" srcId="{A36C8579-2309-4FC9-A469-2476B4BDFC10}" destId="{772D5B0B-C03F-4565-B435-7AF05A4887A6}" srcOrd="0" destOrd="0" presId="urn:microsoft.com/office/officeart/2008/layout/AscendingPictureAccentProcess"/>
    <dgm:cxn modelId="{D48E52E4-6BB7-43F4-81C5-1FA96BA3ED7C}" type="presParOf" srcId="{70526686-38F1-487C-9EF5-CF48B481BC03}" destId="{85A390BA-C90D-4E67-A259-79BE101DCA57}" srcOrd="12" destOrd="0" presId="urn:microsoft.com/office/officeart/2008/layout/AscendingPictureAccentProcess"/>
    <dgm:cxn modelId="{C608DC34-A8F8-454B-AE74-76EF050242D9}" type="presParOf" srcId="{70526686-38F1-487C-9EF5-CF48B481BC03}" destId="{0BF5B627-6BA9-42F9-A79C-3CFA25C88F84}" srcOrd="13" destOrd="0" presId="urn:microsoft.com/office/officeart/2008/layout/AscendingPictureAccentProcess"/>
    <dgm:cxn modelId="{54CDF186-1B81-45D1-BBE3-6AD0405A2116}" type="presParOf" srcId="{0BF5B627-6BA9-42F9-A79C-3CFA25C88F84}" destId="{4E9F9E05-E130-4908-9DAF-2EED7D57425F}" srcOrd="0" destOrd="0" presId="urn:microsoft.com/office/officeart/2008/layout/AscendingPictureAccentProcess"/>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BEE8075E-4C0B-4E5E-8509-F5464176290C}" type="doc">
      <dgm:prSet loTypeId="urn:microsoft.com/office/officeart/2005/8/layout/orgChart1" loCatId="hierarchy" qsTypeId="urn:microsoft.com/office/officeart/2005/8/quickstyle/simple1" qsCatId="simple" csTypeId="urn:microsoft.com/office/officeart/2005/8/colors/colorful2" csCatId="colorful" phldr="1"/>
      <dgm:spPr/>
      <dgm:t>
        <a:bodyPr/>
        <a:lstStyle/>
        <a:p>
          <a:endParaRPr lang="es-PE"/>
        </a:p>
      </dgm:t>
    </dgm:pt>
    <dgm:pt modelId="{323B661C-F3CD-47A7-8805-0EC96A9015A9}">
      <dgm:prSet phldrT="[Text]" custT="1"/>
      <dgm:spPr>
        <a:solidFill>
          <a:srgbClr val="00B050"/>
        </a:solidFill>
      </dgm:spPr>
      <dgm:t>
        <a:bodyPr/>
        <a:lstStyle/>
        <a:p>
          <a:r>
            <a:rPr lang="es-PE" sz="1100" b="1" dirty="0" smtClean="0"/>
            <a:t>Gerente responsable</a:t>
          </a:r>
          <a:endParaRPr lang="es-PE" sz="1100" b="1" dirty="0"/>
        </a:p>
      </dgm:t>
    </dgm:pt>
    <dgm:pt modelId="{FFBF30F7-C02B-4B8A-BF28-EFBE48E11BBA}" type="parTrans" cxnId="{9722EF9E-174A-4B6F-9BC1-1F78035A235C}">
      <dgm:prSet/>
      <dgm:spPr/>
      <dgm:t>
        <a:bodyPr/>
        <a:lstStyle/>
        <a:p>
          <a:endParaRPr lang="es-PE" sz="1100"/>
        </a:p>
      </dgm:t>
    </dgm:pt>
    <dgm:pt modelId="{39F82305-CA6D-4978-8027-A3DF9BE613F7}" type="sibTrans" cxnId="{9722EF9E-174A-4B6F-9BC1-1F78035A235C}">
      <dgm:prSet/>
      <dgm:spPr/>
      <dgm:t>
        <a:bodyPr/>
        <a:lstStyle/>
        <a:p>
          <a:endParaRPr lang="es-PE" sz="1100"/>
        </a:p>
      </dgm:t>
    </dgm:pt>
    <dgm:pt modelId="{086C0630-D289-4268-9331-587590B824A7}">
      <dgm:prSet phldrT="[Text]" custT="1"/>
      <dgm:spPr>
        <a:gradFill flip="none" rotWithShape="0">
          <a:gsLst>
            <a:gs pos="0">
              <a:schemeClr val="accent5">
                <a:shade val="30000"/>
                <a:satMod val="115000"/>
              </a:schemeClr>
            </a:gs>
            <a:gs pos="50000">
              <a:schemeClr val="accent5">
                <a:shade val="67500"/>
                <a:satMod val="115000"/>
              </a:schemeClr>
            </a:gs>
            <a:gs pos="100000">
              <a:schemeClr val="accent5">
                <a:shade val="100000"/>
                <a:satMod val="115000"/>
              </a:schemeClr>
            </a:gs>
          </a:gsLst>
          <a:lin ang="0" scaled="1"/>
          <a:tileRect/>
        </a:gradFill>
      </dgm:spPr>
      <dgm:t>
        <a:bodyPr/>
        <a:lstStyle/>
        <a:p>
          <a:r>
            <a:rPr lang="es-PE" sz="1100" dirty="0" smtClean="0"/>
            <a:t>Responsable operacional</a:t>
          </a:r>
          <a:endParaRPr lang="es-PE" sz="1100" dirty="0"/>
        </a:p>
      </dgm:t>
    </dgm:pt>
    <dgm:pt modelId="{A7D140FE-23B7-4204-8E44-284458CC22FC}" type="parTrans" cxnId="{9AAD1BC6-B2EB-402C-B7E5-A1394A77BF80}">
      <dgm:prSet/>
      <dgm:spPr>
        <a:ln w="19050"/>
      </dgm:spPr>
      <dgm:t>
        <a:bodyPr/>
        <a:lstStyle/>
        <a:p>
          <a:endParaRPr lang="es-PE" sz="1100"/>
        </a:p>
      </dgm:t>
    </dgm:pt>
    <dgm:pt modelId="{68E33DA0-DA69-4B3E-A28C-0333E5C82D1F}" type="sibTrans" cxnId="{9AAD1BC6-B2EB-402C-B7E5-A1394A77BF80}">
      <dgm:prSet/>
      <dgm:spPr/>
      <dgm:t>
        <a:bodyPr/>
        <a:lstStyle/>
        <a:p>
          <a:endParaRPr lang="es-PE" sz="1100"/>
        </a:p>
      </dgm:t>
    </dgm:pt>
    <dgm:pt modelId="{2AC23C0E-8433-471C-848B-115767C8C45F}">
      <dgm:prSet phldrT="[Text]" custT="1"/>
      <dgm:spPr>
        <a:solidFill>
          <a:schemeClr val="accent5"/>
        </a:solidFill>
      </dgm:spPr>
      <dgm:t>
        <a:bodyPr/>
        <a:lstStyle/>
        <a:p>
          <a:pPr>
            <a:lnSpc>
              <a:spcPct val="100000"/>
            </a:lnSpc>
            <a:spcAft>
              <a:spcPts val="0"/>
            </a:spcAft>
          </a:pPr>
          <a:r>
            <a:rPr lang="es-PE" sz="1100" dirty="0" smtClean="0"/>
            <a:t>Aseguramiento de la calidad</a:t>
          </a:r>
          <a:endParaRPr lang="es-PE" sz="1100" dirty="0"/>
        </a:p>
      </dgm:t>
    </dgm:pt>
    <dgm:pt modelId="{221292C2-99E8-48EB-A608-1DFD97D2291C}" type="parTrans" cxnId="{DA604CE0-C248-4A8E-8E9F-B96A397A9185}">
      <dgm:prSet/>
      <dgm:spPr>
        <a:ln>
          <a:solidFill>
            <a:schemeClr val="tx1"/>
          </a:solidFill>
        </a:ln>
      </dgm:spPr>
      <dgm:t>
        <a:bodyPr/>
        <a:lstStyle/>
        <a:p>
          <a:endParaRPr lang="es-PE" sz="1100"/>
        </a:p>
      </dgm:t>
    </dgm:pt>
    <dgm:pt modelId="{BC440E0A-5300-4E30-82A4-170ECEA3E8B4}" type="sibTrans" cxnId="{DA604CE0-C248-4A8E-8E9F-B96A397A9185}">
      <dgm:prSet/>
      <dgm:spPr/>
      <dgm:t>
        <a:bodyPr/>
        <a:lstStyle/>
        <a:p>
          <a:endParaRPr lang="es-PE" sz="1100"/>
        </a:p>
      </dgm:t>
    </dgm:pt>
    <dgm:pt modelId="{2BBF0448-FDCF-4149-8E66-7DFE0599BA8A}">
      <dgm:prSet custT="1"/>
      <dgm:spPr>
        <a:solidFill>
          <a:srgbClr val="FF9933"/>
        </a:solidFill>
      </dgm:spPr>
      <dgm:t>
        <a:bodyPr/>
        <a:lstStyle/>
        <a:p>
          <a:pPr>
            <a:lnSpc>
              <a:spcPct val="100000"/>
            </a:lnSpc>
            <a:spcAft>
              <a:spcPts val="0"/>
            </a:spcAft>
          </a:pPr>
          <a:r>
            <a:rPr lang="es-PE" sz="1100" dirty="0" smtClean="0"/>
            <a:t>Capacitación</a:t>
          </a:r>
          <a:endParaRPr lang="es-PE" sz="1100" dirty="0"/>
        </a:p>
      </dgm:t>
    </dgm:pt>
    <dgm:pt modelId="{BED123CA-31D0-4F1B-AA63-1A6788DD92B5}" type="parTrans" cxnId="{8E7444B4-CD1F-4B6D-8C1A-0BA3B49A0840}">
      <dgm:prSet/>
      <dgm:spPr/>
      <dgm:t>
        <a:bodyPr/>
        <a:lstStyle/>
        <a:p>
          <a:endParaRPr lang="es-PE" sz="1100"/>
        </a:p>
      </dgm:t>
    </dgm:pt>
    <dgm:pt modelId="{66E07905-8617-43CB-B3C1-A4F9678694AC}" type="sibTrans" cxnId="{8E7444B4-CD1F-4B6D-8C1A-0BA3B49A0840}">
      <dgm:prSet/>
      <dgm:spPr/>
      <dgm:t>
        <a:bodyPr/>
        <a:lstStyle/>
        <a:p>
          <a:endParaRPr lang="es-PE" sz="1100"/>
        </a:p>
      </dgm:t>
    </dgm:pt>
    <dgm:pt modelId="{5BFDD1EA-D1E3-4D34-973B-52C079EEB717}" type="pres">
      <dgm:prSet presAssocID="{BEE8075E-4C0B-4E5E-8509-F5464176290C}" presName="hierChild1" presStyleCnt="0">
        <dgm:presLayoutVars>
          <dgm:orgChart val="1"/>
          <dgm:chPref val="1"/>
          <dgm:dir/>
          <dgm:animOne val="branch"/>
          <dgm:animLvl val="lvl"/>
          <dgm:resizeHandles/>
        </dgm:presLayoutVars>
      </dgm:prSet>
      <dgm:spPr/>
      <dgm:t>
        <a:bodyPr/>
        <a:lstStyle/>
        <a:p>
          <a:endParaRPr lang="es-ES"/>
        </a:p>
      </dgm:t>
    </dgm:pt>
    <dgm:pt modelId="{373D10AB-BE00-46BA-8FB0-D0CADB92C01D}" type="pres">
      <dgm:prSet presAssocID="{323B661C-F3CD-47A7-8805-0EC96A9015A9}" presName="hierRoot1" presStyleCnt="0">
        <dgm:presLayoutVars>
          <dgm:hierBranch val="init"/>
        </dgm:presLayoutVars>
      </dgm:prSet>
      <dgm:spPr/>
    </dgm:pt>
    <dgm:pt modelId="{20CE10CF-D632-4E3D-BB19-46EEB8DAE841}" type="pres">
      <dgm:prSet presAssocID="{323B661C-F3CD-47A7-8805-0EC96A9015A9}" presName="rootComposite1" presStyleCnt="0"/>
      <dgm:spPr/>
    </dgm:pt>
    <dgm:pt modelId="{832D3094-9B73-4E37-968E-8F518B4ABF68}" type="pres">
      <dgm:prSet presAssocID="{323B661C-F3CD-47A7-8805-0EC96A9015A9}" presName="rootText1" presStyleLbl="node0" presStyleIdx="0" presStyleCnt="1">
        <dgm:presLayoutVars>
          <dgm:chPref val="3"/>
        </dgm:presLayoutVars>
      </dgm:prSet>
      <dgm:spPr/>
      <dgm:t>
        <a:bodyPr/>
        <a:lstStyle/>
        <a:p>
          <a:endParaRPr lang="es-ES"/>
        </a:p>
      </dgm:t>
    </dgm:pt>
    <dgm:pt modelId="{13EB3EF5-203B-4EAE-B749-86BADE6290EF}" type="pres">
      <dgm:prSet presAssocID="{323B661C-F3CD-47A7-8805-0EC96A9015A9}" presName="rootConnector1" presStyleLbl="node1" presStyleIdx="0" presStyleCnt="0"/>
      <dgm:spPr/>
      <dgm:t>
        <a:bodyPr/>
        <a:lstStyle/>
        <a:p>
          <a:endParaRPr lang="es-ES"/>
        </a:p>
      </dgm:t>
    </dgm:pt>
    <dgm:pt modelId="{C96DE3D2-97C7-4646-84E1-5B33C467CA8E}" type="pres">
      <dgm:prSet presAssocID="{323B661C-F3CD-47A7-8805-0EC96A9015A9}" presName="hierChild2" presStyleCnt="0"/>
      <dgm:spPr/>
    </dgm:pt>
    <dgm:pt modelId="{D72CC794-9211-447E-AD00-6BD53F75DAAB}" type="pres">
      <dgm:prSet presAssocID="{A7D140FE-23B7-4204-8E44-284458CC22FC}" presName="Name37" presStyleLbl="parChTrans1D2" presStyleIdx="0" presStyleCnt="2"/>
      <dgm:spPr/>
      <dgm:t>
        <a:bodyPr/>
        <a:lstStyle/>
        <a:p>
          <a:endParaRPr lang="es-ES"/>
        </a:p>
      </dgm:t>
    </dgm:pt>
    <dgm:pt modelId="{A00D9F13-1D33-46C4-BDCF-CA83DF520D31}" type="pres">
      <dgm:prSet presAssocID="{086C0630-D289-4268-9331-587590B824A7}" presName="hierRoot2" presStyleCnt="0">
        <dgm:presLayoutVars>
          <dgm:hierBranch val="init"/>
        </dgm:presLayoutVars>
      </dgm:prSet>
      <dgm:spPr/>
    </dgm:pt>
    <dgm:pt modelId="{3044C83E-E233-48D9-9188-0AF1254A764E}" type="pres">
      <dgm:prSet presAssocID="{086C0630-D289-4268-9331-587590B824A7}" presName="rootComposite" presStyleCnt="0"/>
      <dgm:spPr/>
    </dgm:pt>
    <dgm:pt modelId="{E383E232-E4E4-454C-8D1B-991BD17AB0AB}" type="pres">
      <dgm:prSet presAssocID="{086C0630-D289-4268-9331-587590B824A7}" presName="rootText" presStyleLbl="node2" presStyleIdx="0" presStyleCnt="2" custLinFactNeighborX="-1089">
        <dgm:presLayoutVars>
          <dgm:chPref val="3"/>
        </dgm:presLayoutVars>
      </dgm:prSet>
      <dgm:spPr/>
      <dgm:t>
        <a:bodyPr/>
        <a:lstStyle/>
        <a:p>
          <a:endParaRPr lang="es-ES"/>
        </a:p>
      </dgm:t>
    </dgm:pt>
    <dgm:pt modelId="{34320579-772A-492D-88FF-8B7CBD19CA91}" type="pres">
      <dgm:prSet presAssocID="{086C0630-D289-4268-9331-587590B824A7}" presName="rootConnector" presStyleLbl="node2" presStyleIdx="0" presStyleCnt="2"/>
      <dgm:spPr/>
      <dgm:t>
        <a:bodyPr/>
        <a:lstStyle/>
        <a:p>
          <a:endParaRPr lang="es-ES"/>
        </a:p>
      </dgm:t>
    </dgm:pt>
    <dgm:pt modelId="{9470437B-51AD-4F61-A1B1-C2B73F8CBB38}" type="pres">
      <dgm:prSet presAssocID="{086C0630-D289-4268-9331-587590B824A7}" presName="hierChild4" presStyleCnt="0"/>
      <dgm:spPr/>
    </dgm:pt>
    <dgm:pt modelId="{56CE88AA-8617-4819-B5B4-DD6D4C8AF350}" type="pres">
      <dgm:prSet presAssocID="{BED123CA-31D0-4F1B-AA63-1A6788DD92B5}" presName="Name37" presStyleLbl="parChTrans1D3" presStyleIdx="0" presStyleCnt="1"/>
      <dgm:spPr/>
      <dgm:t>
        <a:bodyPr/>
        <a:lstStyle/>
        <a:p>
          <a:endParaRPr lang="es-ES"/>
        </a:p>
      </dgm:t>
    </dgm:pt>
    <dgm:pt modelId="{846B8B20-E7BD-41B6-84FD-2C7747BFEE59}" type="pres">
      <dgm:prSet presAssocID="{2BBF0448-FDCF-4149-8E66-7DFE0599BA8A}" presName="hierRoot2" presStyleCnt="0">
        <dgm:presLayoutVars>
          <dgm:hierBranch val="init"/>
        </dgm:presLayoutVars>
      </dgm:prSet>
      <dgm:spPr/>
    </dgm:pt>
    <dgm:pt modelId="{7E877C5B-2FBA-4A73-992C-EFF13704313D}" type="pres">
      <dgm:prSet presAssocID="{2BBF0448-FDCF-4149-8E66-7DFE0599BA8A}" presName="rootComposite" presStyleCnt="0"/>
      <dgm:spPr/>
    </dgm:pt>
    <dgm:pt modelId="{7311E437-1F76-4921-B78F-9F2D3D55A3E3}" type="pres">
      <dgm:prSet presAssocID="{2BBF0448-FDCF-4149-8E66-7DFE0599BA8A}" presName="rootText" presStyleLbl="node3" presStyleIdx="0" presStyleCnt="1" custLinFactNeighborX="-8824">
        <dgm:presLayoutVars>
          <dgm:chPref val="3"/>
        </dgm:presLayoutVars>
      </dgm:prSet>
      <dgm:spPr/>
      <dgm:t>
        <a:bodyPr/>
        <a:lstStyle/>
        <a:p>
          <a:endParaRPr lang="es-PE"/>
        </a:p>
      </dgm:t>
    </dgm:pt>
    <dgm:pt modelId="{4FEC4DEE-E157-4995-BC21-05BD0CC1567D}" type="pres">
      <dgm:prSet presAssocID="{2BBF0448-FDCF-4149-8E66-7DFE0599BA8A}" presName="rootConnector" presStyleLbl="node3" presStyleIdx="0" presStyleCnt="1"/>
      <dgm:spPr/>
      <dgm:t>
        <a:bodyPr/>
        <a:lstStyle/>
        <a:p>
          <a:endParaRPr lang="es-ES"/>
        </a:p>
      </dgm:t>
    </dgm:pt>
    <dgm:pt modelId="{F129C679-A16A-4070-AF1F-411B3FDDF6CF}" type="pres">
      <dgm:prSet presAssocID="{2BBF0448-FDCF-4149-8E66-7DFE0599BA8A}" presName="hierChild4" presStyleCnt="0"/>
      <dgm:spPr/>
    </dgm:pt>
    <dgm:pt modelId="{8A09B0E2-DC44-49A7-B37E-76FAEAB28261}" type="pres">
      <dgm:prSet presAssocID="{2BBF0448-FDCF-4149-8E66-7DFE0599BA8A}" presName="hierChild5" presStyleCnt="0"/>
      <dgm:spPr/>
    </dgm:pt>
    <dgm:pt modelId="{3BCD9919-888A-484B-A259-7B1BCFE35A98}" type="pres">
      <dgm:prSet presAssocID="{086C0630-D289-4268-9331-587590B824A7}" presName="hierChild5" presStyleCnt="0"/>
      <dgm:spPr/>
    </dgm:pt>
    <dgm:pt modelId="{64F4C50E-9FDE-4FCD-8E8A-4EE1E1C85B5A}" type="pres">
      <dgm:prSet presAssocID="{221292C2-99E8-48EB-A608-1DFD97D2291C}" presName="Name37" presStyleLbl="parChTrans1D2" presStyleIdx="1" presStyleCnt="2"/>
      <dgm:spPr/>
      <dgm:t>
        <a:bodyPr/>
        <a:lstStyle/>
        <a:p>
          <a:endParaRPr lang="es-ES"/>
        </a:p>
      </dgm:t>
    </dgm:pt>
    <dgm:pt modelId="{7CA6B663-80D2-4414-BF4F-9106470BAFDB}" type="pres">
      <dgm:prSet presAssocID="{2AC23C0E-8433-471C-848B-115767C8C45F}" presName="hierRoot2" presStyleCnt="0">
        <dgm:presLayoutVars>
          <dgm:hierBranch val="init"/>
        </dgm:presLayoutVars>
      </dgm:prSet>
      <dgm:spPr/>
    </dgm:pt>
    <dgm:pt modelId="{3E873A7F-0CC8-4ECC-B203-CE52C62060A8}" type="pres">
      <dgm:prSet presAssocID="{2AC23C0E-8433-471C-848B-115767C8C45F}" presName="rootComposite" presStyleCnt="0"/>
      <dgm:spPr/>
    </dgm:pt>
    <dgm:pt modelId="{377C25FA-7A0B-4535-9E2F-9BA076ECBD7F}" type="pres">
      <dgm:prSet presAssocID="{2AC23C0E-8433-471C-848B-115767C8C45F}" presName="rootText" presStyleLbl="node2" presStyleIdx="1" presStyleCnt="2" custLinFactNeighborX="7388">
        <dgm:presLayoutVars>
          <dgm:chPref val="3"/>
        </dgm:presLayoutVars>
      </dgm:prSet>
      <dgm:spPr/>
      <dgm:t>
        <a:bodyPr/>
        <a:lstStyle/>
        <a:p>
          <a:endParaRPr lang="es-PE"/>
        </a:p>
      </dgm:t>
    </dgm:pt>
    <dgm:pt modelId="{6B3D9C2D-FDB2-46F2-A034-91CE0F72428A}" type="pres">
      <dgm:prSet presAssocID="{2AC23C0E-8433-471C-848B-115767C8C45F}" presName="rootConnector" presStyleLbl="node2" presStyleIdx="1" presStyleCnt="2"/>
      <dgm:spPr/>
      <dgm:t>
        <a:bodyPr/>
        <a:lstStyle/>
        <a:p>
          <a:endParaRPr lang="es-ES"/>
        </a:p>
      </dgm:t>
    </dgm:pt>
    <dgm:pt modelId="{F1DC5EFA-05CB-4AD5-9A0E-965C62F8B8FB}" type="pres">
      <dgm:prSet presAssocID="{2AC23C0E-8433-471C-848B-115767C8C45F}" presName="hierChild4" presStyleCnt="0"/>
      <dgm:spPr/>
    </dgm:pt>
    <dgm:pt modelId="{B596D1EB-D65B-4AF4-B3DE-D984458DF4AE}" type="pres">
      <dgm:prSet presAssocID="{2AC23C0E-8433-471C-848B-115767C8C45F}" presName="hierChild5" presStyleCnt="0"/>
      <dgm:spPr/>
    </dgm:pt>
    <dgm:pt modelId="{15FC0CE7-94FB-41BB-B79D-3CCB386BEC2A}" type="pres">
      <dgm:prSet presAssocID="{323B661C-F3CD-47A7-8805-0EC96A9015A9}" presName="hierChild3" presStyleCnt="0"/>
      <dgm:spPr/>
    </dgm:pt>
  </dgm:ptLst>
  <dgm:cxnLst>
    <dgm:cxn modelId="{4A296D59-C7E3-4C0A-AFC6-BA8847DF79EA}" type="presOf" srcId="{2AC23C0E-8433-471C-848B-115767C8C45F}" destId="{377C25FA-7A0B-4535-9E2F-9BA076ECBD7F}" srcOrd="0" destOrd="0" presId="urn:microsoft.com/office/officeart/2005/8/layout/orgChart1"/>
    <dgm:cxn modelId="{DA604CE0-C248-4A8E-8E9F-B96A397A9185}" srcId="{323B661C-F3CD-47A7-8805-0EC96A9015A9}" destId="{2AC23C0E-8433-471C-848B-115767C8C45F}" srcOrd="1" destOrd="0" parTransId="{221292C2-99E8-48EB-A608-1DFD97D2291C}" sibTransId="{BC440E0A-5300-4E30-82A4-170ECEA3E8B4}"/>
    <dgm:cxn modelId="{A7E50305-49B1-4418-99AC-1B5B7E1D290D}" type="presOf" srcId="{2AC23C0E-8433-471C-848B-115767C8C45F}" destId="{6B3D9C2D-FDB2-46F2-A034-91CE0F72428A}" srcOrd="1" destOrd="0" presId="urn:microsoft.com/office/officeart/2005/8/layout/orgChart1"/>
    <dgm:cxn modelId="{3406ABE4-F8A6-4F00-A10A-8EAE0161AAAC}" type="presOf" srcId="{323B661C-F3CD-47A7-8805-0EC96A9015A9}" destId="{832D3094-9B73-4E37-968E-8F518B4ABF68}" srcOrd="0" destOrd="0" presId="urn:microsoft.com/office/officeart/2005/8/layout/orgChart1"/>
    <dgm:cxn modelId="{85F72B85-7858-4699-9501-DA562A448DC4}" type="presOf" srcId="{2BBF0448-FDCF-4149-8E66-7DFE0599BA8A}" destId="{4FEC4DEE-E157-4995-BC21-05BD0CC1567D}" srcOrd="1" destOrd="0" presId="urn:microsoft.com/office/officeart/2005/8/layout/orgChart1"/>
    <dgm:cxn modelId="{1548785C-5B9B-4460-B195-BC26B7B2AFAA}" type="presOf" srcId="{2BBF0448-FDCF-4149-8E66-7DFE0599BA8A}" destId="{7311E437-1F76-4921-B78F-9F2D3D55A3E3}" srcOrd="0" destOrd="0" presId="urn:microsoft.com/office/officeart/2005/8/layout/orgChart1"/>
    <dgm:cxn modelId="{8E7444B4-CD1F-4B6D-8C1A-0BA3B49A0840}" srcId="{086C0630-D289-4268-9331-587590B824A7}" destId="{2BBF0448-FDCF-4149-8E66-7DFE0599BA8A}" srcOrd="0" destOrd="0" parTransId="{BED123CA-31D0-4F1B-AA63-1A6788DD92B5}" sibTransId="{66E07905-8617-43CB-B3C1-A4F9678694AC}"/>
    <dgm:cxn modelId="{9722EF9E-174A-4B6F-9BC1-1F78035A235C}" srcId="{BEE8075E-4C0B-4E5E-8509-F5464176290C}" destId="{323B661C-F3CD-47A7-8805-0EC96A9015A9}" srcOrd="0" destOrd="0" parTransId="{FFBF30F7-C02B-4B8A-BF28-EFBE48E11BBA}" sibTransId="{39F82305-CA6D-4978-8027-A3DF9BE613F7}"/>
    <dgm:cxn modelId="{68DB74DB-99F2-4793-8882-8DC5E2D62D79}" type="presOf" srcId="{BED123CA-31D0-4F1B-AA63-1A6788DD92B5}" destId="{56CE88AA-8617-4819-B5B4-DD6D4C8AF350}" srcOrd="0" destOrd="0" presId="urn:microsoft.com/office/officeart/2005/8/layout/orgChart1"/>
    <dgm:cxn modelId="{09B627B8-2B83-4A22-AFA3-CF3333D36EA0}" type="presOf" srcId="{086C0630-D289-4268-9331-587590B824A7}" destId="{34320579-772A-492D-88FF-8B7CBD19CA91}" srcOrd="1" destOrd="0" presId="urn:microsoft.com/office/officeart/2005/8/layout/orgChart1"/>
    <dgm:cxn modelId="{9AAD1BC6-B2EB-402C-B7E5-A1394A77BF80}" srcId="{323B661C-F3CD-47A7-8805-0EC96A9015A9}" destId="{086C0630-D289-4268-9331-587590B824A7}" srcOrd="0" destOrd="0" parTransId="{A7D140FE-23B7-4204-8E44-284458CC22FC}" sibTransId="{68E33DA0-DA69-4B3E-A28C-0333E5C82D1F}"/>
    <dgm:cxn modelId="{835A226A-6E12-49F9-B1B1-E532FFB8E0BD}" type="presOf" srcId="{221292C2-99E8-48EB-A608-1DFD97D2291C}" destId="{64F4C50E-9FDE-4FCD-8E8A-4EE1E1C85B5A}" srcOrd="0" destOrd="0" presId="urn:microsoft.com/office/officeart/2005/8/layout/orgChart1"/>
    <dgm:cxn modelId="{2C152A05-6D3A-4738-BA19-CC975AFC138D}" type="presOf" srcId="{323B661C-F3CD-47A7-8805-0EC96A9015A9}" destId="{13EB3EF5-203B-4EAE-B749-86BADE6290EF}" srcOrd="1" destOrd="0" presId="urn:microsoft.com/office/officeart/2005/8/layout/orgChart1"/>
    <dgm:cxn modelId="{0EFA6D3A-3430-4E37-BCE3-ACFB8D2DE861}" type="presOf" srcId="{A7D140FE-23B7-4204-8E44-284458CC22FC}" destId="{D72CC794-9211-447E-AD00-6BD53F75DAAB}" srcOrd="0" destOrd="0" presId="urn:microsoft.com/office/officeart/2005/8/layout/orgChart1"/>
    <dgm:cxn modelId="{FA6C7DE1-8096-4E61-9562-07C4FF0B4EF1}" type="presOf" srcId="{086C0630-D289-4268-9331-587590B824A7}" destId="{E383E232-E4E4-454C-8D1B-991BD17AB0AB}" srcOrd="0" destOrd="0" presId="urn:microsoft.com/office/officeart/2005/8/layout/orgChart1"/>
    <dgm:cxn modelId="{182F3D27-3856-425D-B8F5-65EE6586FABC}" type="presOf" srcId="{BEE8075E-4C0B-4E5E-8509-F5464176290C}" destId="{5BFDD1EA-D1E3-4D34-973B-52C079EEB717}" srcOrd="0" destOrd="0" presId="urn:microsoft.com/office/officeart/2005/8/layout/orgChart1"/>
    <dgm:cxn modelId="{5DC30AC0-61D4-4304-94D3-C3E83B0CB214}" type="presParOf" srcId="{5BFDD1EA-D1E3-4D34-973B-52C079EEB717}" destId="{373D10AB-BE00-46BA-8FB0-D0CADB92C01D}" srcOrd="0" destOrd="0" presId="urn:microsoft.com/office/officeart/2005/8/layout/orgChart1"/>
    <dgm:cxn modelId="{5C1E38AF-88C1-4A13-883F-747A0874179F}" type="presParOf" srcId="{373D10AB-BE00-46BA-8FB0-D0CADB92C01D}" destId="{20CE10CF-D632-4E3D-BB19-46EEB8DAE841}" srcOrd="0" destOrd="0" presId="urn:microsoft.com/office/officeart/2005/8/layout/orgChart1"/>
    <dgm:cxn modelId="{660DA1BD-2DED-4026-A828-08F58DE70905}" type="presParOf" srcId="{20CE10CF-D632-4E3D-BB19-46EEB8DAE841}" destId="{832D3094-9B73-4E37-968E-8F518B4ABF68}" srcOrd="0" destOrd="0" presId="urn:microsoft.com/office/officeart/2005/8/layout/orgChart1"/>
    <dgm:cxn modelId="{304703CD-DACF-4A25-AC73-9ECABD3B9F3B}" type="presParOf" srcId="{20CE10CF-D632-4E3D-BB19-46EEB8DAE841}" destId="{13EB3EF5-203B-4EAE-B749-86BADE6290EF}" srcOrd="1" destOrd="0" presId="urn:microsoft.com/office/officeart/2005/8/layout/orgChart1"/>
    <dgm:cxn modelId="{888C400A-FF43-4C4C-AEA6-471A26A72ED4}" type="presParOf" srcId="{373D10AB-BE00-46BA-8FB0-D0CADB92C01D}" destId="{C96DE3D2-97C7-4646-84E1-5B33C467CA8E}" srcOrd="1" destOrd="0" presId="urn:microsoft.com/office/officeart/2005/8/layout/orgChart1"/>
    <dgm:cxn modelId="{DEC07F82-C6B1-4785-B276-329A4C2D799D}" type="presParOf" srcId="{C96DE3D2-97C7-4646-84E1-5B33C467CA8E}" destId="{D72CC794-9211-447E-AD00-6BD53F75DAAB}" srcOrd="0" destOrd="0" presId="urn:microsoft.com/office/officeart/2005/8/layout/orgChart1"/>
    <dgm:cxn modelId="{6A82A285-9F82-453C-BFB1-C3F2B737DDE8}" type="presParOf" srcId="{C96DE3D2-97C7-4646-84E1-5B33C467CA8E}" destId="{A00D9F13-1D33-46C4-BDCF-CA83DF520D31}" srcOrd="1" destOrd="0" presId="urn:microsoft.com/office/officeart/2005/8/layout/orgChart1"/>
    <dgm:cxn modelId="{356572CD-0B76-4558-81AC-1E2C3D43DF86}" type="presParOf" srcId="{A00D9F13-1D33-46C4-BDCF-CA83DF520D31}" destId="{3044C83E-E233-48D9-9188-0AF1254A764E}" srcOrd="0" destOrd="0" presId="urn:microsoft.com/office/officeart/2005/8/layout/orgChart1"/>
    <dgm:cxn modelId="{18247003-A256-49CC-9F01-5E7525BD886E}" type="presParOf" srcId="{3044C83E-E233-48D9-9188-0AF1254A764E}" destId="{E383E232-E4E4-454C-8D1B-991BD17AB0AB}" srcOrd="0" destOrd="0" presId="urn:microsoft.com/office/officeart/2005/8/layout/orgChart1"/>
    <dgm:cxn modelId="{530DECA1-48CD-4F7D-AD22-0E135C8C62F5}" type="presParOf" srcId="{3044C83E-E233-48D9-9188-0AF1254A764E}" destId="{34320579-772A-492D-88FF-8B7CBD19CA91}" srcOrd="1" destOrd="0" presId="urn:microsoft.com/office/officeart/2005/8/layout/orgChart1"/>
    <dgm:cxn modelId="{0D48806F-874F-460A-95A8-F28047C597CD}" type="presParOf" srcId="{A00D9F13-1D33-46C4-BDCF-CA83DF520D31}" destId="{9470437B-51AD-4F61-A1B1-C2B73F8CBB38}" srcOrd="1" destOrd="0" presId="urn:microsoft.com/office/officeart/2005/8/layout/orgChart1"/>
    <dgm:cxn modelId="{E7847295-9477-430C-B740-BD6BD8E3FFA0}" type="presParOf" srcId="{9470437B-51AD-4F61-A1B1-C2B73F8CBB38}" destId="{56CE88AA-8617-4819-B5B4-DD6D4C8AF350}" srcOrd="0" destOrd="0" presId="urn:microsoft.com/office/officeart/2005/8/layout/orgChart1"/>
    <dgm:cxn modelId="{FA39450B-6B41-4742-8B29-344E67B9E960}" type="presParOf" srcId="{9470437B-51AD-4F61-A1B1-C2B73F8CBB38}" destId="{846B8B20-E7BD-41B6-84FD-2C7747BFEE59}" srcOrd="1" destOrd="0" presId="urn:microsoft.com/office/officeart/2005/8/layout/orgChart1"/>
    <dgm:cxn modelId="{984AE94E-6980-40A2-A19B-A17EDFEAF158}" type="presParOf" srcId="{846B8B20-E7BD-41B6-84FD-2C7747BFEE59}" destId="{7E877C5B-2FBA-4A73-992C-EFF13704313D}" srcOrd="0" destOrd="0" presId="urn:microsoft.com/office/officeart/2005/8/layout/orgChart1"/>
    <dgm:cxn modelId="{E02C24DD-BAB5-4066-B62A-B12AC74FC2FE}" type="presParOf" srcId="{7E877C5B-2FBA-4A73-992C-EFF13704313D}" destId="{7311E437-1F76-4921-B78F-9F2D3D55A3E3}" srcOrd="0" destOrd="0" presId="urn:microsoft.com/office/officeart/2005/8/layout/orgChart1"/>
    <dgm:cxn modelId="{3C273E6F-A0A0-4C8C-AD86-6ACF2B3ECE2B}" type="presParOf" srcId="{7E877C5B-2FBA-4A73-992C-EFF13704313D}" destId="{4FEC4DEE-E157-4995-BC21-05BD0CC1567D}" srcOrd="1" destOrd="0" presId="urn:microsoft.com/office/officeart/2005/8/layout/orgChart1"/>
    <dgm:cxn modelId="{8AEEA3F4-E841-4ED8-9241-30B4F635C742}" type="presParOf" srcId="{846B8B20-E7BD-41B6-84FD-2C7747BFEE59}" destId="{F129C679-A16A-4070-AF1F-411B3FDDF6CF}" srcOrd="1" destOrd="0" presId="urn:microsoft.com/office/officeart/2005/8/layout/orgChart1"/>
    <dgm:cxn modelId="{1A285B8C-3601-476B-A9F2-2188B6EB6DF7}" type="presParOf" srcId="{846B8B20-E7BD-41B6-84FD-2C7747BFEE59}" destId="{8A09B0E2-DC44-49A7-B37E-76FAEAB28261}" srcOrd="2" destOrd="0" presId="urn:microsoft.com/office/officeart/2005/8/layout/orgChart1"/>
    <dgm:cxn modelId="{292F425E-E962-4AB1-ACB7-34F9895ED7A6}" type="presParOf" srcId="{A00D9F13-1D33-46C4-BDCF-CA83DF520D31}" destId="{3BCD9919-888A-484B-A259-7B1BCFE35A98}" srcOrd="2" destOrd="0" presId="urn:microsoft.com/office/officeart/2005/8/layout/orgChart1"/>
    <dgm:cxn modelId="{3FD55F5D-37E0-4512-8BD2-8E59688D1988}" type="presParOf" srcId="{C96DE3D2-97C7-4646-84E1-5B33C467CA8E}" destId="{64F4C50E-9FDE-4FCD-8E8A-4EE1E1C85B5A}" srcOrd="2" destOrd="0" presId="urn:microsoft.com/office/officeart/2005/8/layout/orgChart1"/>
    <dgm:cxn modelId="{1ACE698D-F5A6-48EC-B835-FEA95283A6BE}" type="presParOf" srcId="{C96DE3D2-97C7-4646-84E1-5B33C467CA8E}" destId="{7CA6B663-80D2-4414-BF4F-9106470BAFDB}" srcOrd="3" destOrd="0" presId="urn:microsoft.com/office/officeart/2005/8/layout/orgChart1"/>
    <dgm:cxn modelId="{6033E797-3A2E-43DA-9971-AF868279DB38}" type="presParOf" srcId="{7CA6B663-80D2-4414-BF4F-9106470BAFDB}" destId="{3E873A7F-0CC8-4ECC-B203-CE52C62060A8}" srcOrd="0" destOrd="0" presId="urn:microsoft.com/office/officeart/2005/8/layout/orgChart1"/>
    <dgm:cxn modelId="{7EC07B6E-533C-45FD-91A7-6F0AFCDA165C}" type="presParOf" srcId="{3E873A7F-0CC8-4ECC-B203-CE52C62060A8}" destId="{377C25FA-7A0B-4535-9E2F-9BA076ECBD7F}" srcOrd="0" destOrd="0" presId="urn:microsoft.com/office/officeart/2005/8/layout/orgChart1"/>
    <dgm:cxn modelId="{2CBBBFFA-2D73-422D-9D91-7F685D4C40FD}" type="presParOf" srcId="{3E873A7F-0CC8-4ECC-B203-CE52C62060A8}" destId="{6B3D9C2D-FDB2-46F2-A034-91CE0F72428A}" srcOrd="1" destOrd="0" presId="urn:microsoft.com/office/officeart/2005/8/layout/orgChart1"/>
    <dgm:cxn modelId="{CDB01BCE-F02E-4D6F-B282-398C1323E930}" type="presParOf" srcId="{7CA6B663-80D2-4414-BF4F-9106470BAFDB}" destId="{F1DC5EFA-05CB-4AD5-9A0E-965C62F8B8FB}" srcOrd="1" destOrd="0" presId="urn:microsoft.com/office/officeart/2005/8/layout/orgChart1"/>
    <dgm:cxn modelId="{26D7EC3C-0289-408A-A992-2042A2BEA56C}" type="presParOf" srcId="{7CA6B663-80D2-4414-BF4F-9106470BAFDB}" destId="{B596D1EB-D65B-4AF4-B3DE-D984458DF4AE}" srcOrd="2" destOrd="0" presId="urn:microsoft.com/office/officeart/2005/8/layout/orgChart1"/>
    <dgm:cxn modelId="{E3F164F8-6169-4E9C-8410-650D67C0B196}" type="presParOf" srcId="{373D10AB-BE00-46BA-8FB0-D0CADB92C01D}" destId="{15FC0CE7-94FB-41BB-B79D-3CCB386BEC2A}"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2.xml><?xml version="1.0" encoding="utf-8"?>
<dgm:dataModel xmlns:dgm="http://schemas.openxmlformats.org/drawingml/2006/diagram" xmlns:a="http://schemas.openxmlformats.org/drawingml/2006/main">
  <dgm:ptLst>
    <dgm:pt modelId="{57780B04-CE4D-4907-B8D4-935114C3E6AB}"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s-PE"/>
        </a:p>
      </dgm:t>
    </dgm:pt>
    <dgm:pt modelId="{97D0E230-5D0E-445B-91E2-5DAEBF46990A}">
      <dgm:prSet phldrT="[Text]" custT="1"/>
      <dgm:spPr>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dgm:spPr>
      <dgm:t>
        <a:bodyPr/>
        <a:lstStyle/>
        <a:p>
          <a:r>
            <a:rPr lang="es-ES" sz="1500" dirty="0" smtClean="0"/>
            <a:t>Evalúa resultado procedimiento de notificación de peligros voluntaria</a:t>
          </a:r>
          <a:endParaRPr lang="es-PE" sz="1500" dirty="0" smtClean="0"/>
        </a:p>
      </dgm:t>
    </dgm:pt>
    <dgm:pt modelId="{34AA6D52-5800-4456-9D0C-2C1F38716AD7}" type="parTrans" cxnId="{1CEC3423-7FA1-4310-A7EB-76C89FA9EBFA}">
      <dgm:prSet/>
      <dgm:spPr/>
      <dgm:t>
        <a:bodyPr/>
        <a:lstStyle/>
        <a:p>
          <a:endParaRPr lang="es-PE" sz="1500"/>
        </a:p>
      </dgm:t>
    </dgm:pt>
    <dgm:pt modelId="{FBD481B4-0435-421D-9011-C756B8C309CC}" type="sibTrans" cxnId="{1CEC3423-7FA1-4310-A7EB-76C89FA9EBFA}">
      <dgm:prSet custT="1"/>
      <dgm:spPr>
        <a:solidFill>
          <a:schemeClr val="tx1">
            <a:alpha val="90000"/>
          </a:schemeClr>
        </a:solidFill>
      </dgm:spPr>
      <dgm:t>
        <a:bodyPr/>
        <a:lstStyle/>
        <a:p>
          <a:endParaRPr lang="es-PE" sz="1500"/>
        </a:p>
      </dgm:t>
    </dgm:pt>
    <dgm:pt modelId="{8A3BD997-4F39-405A-B96C-6D385C222593}">
      <dgm:prSet phldrT="[Text]" custT="1"/>
      <dgm:spPr>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dgm:spPr>
      <dgm:t>
        <a:bodyPr/>
        <a:lstStyle/>
        <a:p>
          <a:r>
            <a:rPr lang="es-ES" sz="1500" dirty="0" smtClean="0"/>
            <a:t>Evalúa y aprueba en procedimiento de Gestión de Riesgo</a:t>
          </a:r>
          <a:endParaRPr lang="es-PE" sz="1500" dirty="0" smtClean="0"/>
        </a:p>
      </dgm:t>
    </dgm:pt>
    <dgm:pt modelId="{955A3B76-9FB3-45D5-B08A-D756DE95C44E}" type="parTrans" cxnId="{8B85E6AF-F52C-4800-B43C-9B78D65CFC9C}">
      <dgm:prSet/>
      <dgm:spPr/>
      <dgm:t>
        <a:bodyPr/>
        <a:lstStyle/>
        <a:p>
          <a:endParaRPr lang="es-PE" sz="1500"/>
        </a:p>
      </dgm:t>
    </dgm:pt>
    <dgm:pt modelId="{E46256BC-009E-46AA-AACB-D9CAE88B1B25}" type="sibTrans" cxnId="{8B85E6AF-F52C-4800-B43C-9B78D65CFC9C}">
      <dgm:prSet custT="1"/>
      <dgm:spPr>
        <a:solidFill>
          <a:schemeClr val="tx1">
            <a:alpha val="90000"/>
          </a:schemeClr>
        </a:solidFill>
      </dgm:spPr>
      <dgm:t>
        <a:bodyPr/>
        <a:lstStyle/>
        <a:p>
          <a:endParaRPr lang="es-PE" sz="1500"/>
        </a:p>
      </dgm:t>
    </dgm:pt>
    <dgm:pt modelId="{1E42D613-5FF5-434E-B6AA-D6F074AC311A}">
      <dgm:prSet phldrT="[Text]" custT="1"/>
      <dgm:spPr>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dgm:spPr>
      <dgm:t>
        <a:bodyPr/>
        <a:lstStyle/>
        <a:p>
          <a:r>
            <a:rPr lang="es-ES" sz="1500" dirty="0" smtClean="0"/>
            <a:t>Aprueba y evalúa resultados de notificación e investigación de sucesos.</a:t>
          </a:r>
          <a:endParaRPr lang="es-PE" sz="1500" dirty="0" smtClean="0"/>
        </a:p>
      </dgm:t>
    </dgm:pt>
    <dgm:pt modelId="{47719E63-8B71-40B8-A631-F40CBD31EDE8}" type="parTrans" cxnId="{F892E711-EFAC-4F10-9E02-F85A55B2607B}">
      <dgm:prSet/>
      <dgm:spPr/>
      <dgm:t>
        <a:bodyPr/>
        <a:lstStyle/>
        <a:p>
          <a:endParaRPr lang="es-PE" sz="1500"/>
        </a:p>
      </dgm:t>
    </dgm:pt>
    <dgm:pt modelId="{14B3B903-6591-48A6-AD3B-5724D0B6AD7E}" type="sibTrans" cxnId="{F892E711-EFAC-4F10-9E02-F85A55B2607B}">
      <dgm:prSet custT="1"/>
      <dgm:spPr>
        <a:solidFill>
          <a:schemeClr val="tx1">
            <a:alpha val="90000"/>
          </a:schemeClr>
        </a:solidFill>
      </dgm:spPr>
      <dgm:t>
        <a:bodyPr/>
        <a:lstStyle/>
        <a:p>
          <a:endParaRPr lang="es-PE" sz="1500"/>
        </a:p>
      </dgm:t>
    </dgm:pt>
    <dgm:pt modelId="{62520A07-24FC-49F0-9B13-6ADEE87873C0}">
      <dgm:prSet phldrT="[Text]" custT="1"/>
      <dgm:spPr>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dgm:spPr>
      <dgm:t>
        <a:bodyPr/>
        <a:lstStyle/>
        <a:p>
          <a:r>
            <a:rPr lang="es-ES" sz="1500" dirty="0" smtClean="0"/>
            <a:t>Aprueba y evalúa SPI de alta probabilidad/baja gravedad,  recopilación de datos, alertas y configuración de objetivos</a:t>
          </a:r>
          <a:endParaRPr lang="es-PE" sz="1500" dirty="0" smtClean="0"/>
        </a:p>
      </dgm:t>
    </dgm:pt>
    <dgm:pt modelId="{E29FBF53-7FFE-4E1C-B4A1-1E4E37E9A666}" type="parTrans" cxnId="{0FF6F45E-D0A0-44BB-AD3B-1AEE1CA17D73}">
      <dgm:prSet/>
      <dgm:spPr/>
      <dgm:t>
        <a:bodyPr/>
        <a:lstStyle/>
        <a:p>
          <a:endParaRPr lang="es-PE" sz="1500"/>
        </a:p>
      </dgm:t>
    </dgm:pt>
    <dgm:pt modelId="{44A9EDF0-5E88-44BA-B442-A4E5EAA75D35}" type="sibTrans" cxnId="{0FF6F45E-D0A0-44BB-AD3B-1AEE1CA17D73}">
      <dgm:prSet custT="1"/>
      <dgm:spPr>
        <a:solidFill>
          <a:schemeClr val="tx1">
            <a:alpha val="90000"/>
          </a:schemeClr>
        </a:solidFill>
      </dgm:spPr>
      <dgm:t>
        <a:bodyPr/>
        <a:lstStyle/>
        <a:p>
          <a:endParaRPr lang="es-PE" sz="1500"/>
        </a:p>
      </dgm:t>
    </dgm:pt>
    <dgm:pt modelId="{791FBC36-A496-2F47-AECA-6054C9E75016}">
      <dgm:prSet phldrT="[Text]" custT="1"/>
      <dgm:spPr>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dgm:spPr>
      <dgm:t>
        <a:bodyPr/>
        <a:lstStyle/>
        <a:p>
          <a:r>
            <a:rPr lang="es-ES" sz="1500" dirty="0" smtClean="0"/>
            <a:t>Evalúa SPI de Alta gravedad/baja probabilidad,  recopilación de datos, alertas y configuración de objetivos</a:t>
          </a:r>
          <a:endParaRPr lang="es-PE" sz="1500" dirty="0" smtClean="0"/>
        </a:p>
      </dgm:t>
    </dgm:pt>
    <dgm:pt modelId="{E4EA9328-E6D1-D443-984E-61592F8D12E5}" type="parTrans" cxnId="{A285B531-04D2-8048-9CF6-B3D89A63BFA0}">
      <dgm:prSet/>
      <dgm:spPr/>
      <dgm:t>
        <a:bodyPr/>
        <a:lstStyle/>
        <a:p>
          <a:endParaRPr lang="es-ES" sz="1500"/>
        </a:p>
      </dgm:t>
    </dgm:pt>
    <dgm:pt modelId="{A05C75EF-F1EF-C549-BEB9-B8D7E19EE215}" type="sibTrans" cxnId="{A285B531-04D2-8048-9CF6-B3D89A63BFA0}">
      <dgm:prSet/>
      <dgm:spPr/>
      <dgm:t>
        <a:bodyPr/>
        <a:lstStyle/>
        <a:p>
          <a:endParaRPr lang="es-ES" sz="1500"/>
        </a:p>
      </dgm:t>
    </dgm:pt>
    <dgm:pt modelId="{68423E0F-B209-40E8-96BE-6AAAB4BBC838}" type="pres">
      <dgm:prSet presAssocID="{57780B04-CE4D-4907-B8D4-935114C3E6AB}" presName="outerComposite" presStyleCnt="0">
        <dgm:presLayoutVars>
          <dgm:chMax val="5"/>
          <dgm:dir/>
          <dgm:resizeHandles val="exact"/>
        </dgm:presLayoutVars>
      </dgm:prSet>
      <dgm:spPr/>
      <dgm:t>
        <a:bodyPr/>
        <a:lstStyle/>
        <a:p>
          <a:endParaRPr lang="es-ES"/>
        </a:p>
      </dgm:t>
    </dgm:pt>
    <dgm:pt modelId="{2274282E-E061-4DEC-B5F4-95A3AF5A202E}" type="pres">
      <dgm:prSet presAssocID="{57780B04-CE4D-4907-B8D4-935114C3E6AB}" presName="dummyMaxCanvas" presStyleCnt="0">
        <dgm:presLayoutVars/>
      </dgm:prSet>
      <dgm:spPr/>
    </dgm:pt>
    <dgm:pt modelId="{CD30F9A5-1C61-B849-AB27-C0171785A122}" type="pres">
      <dgm:prSet presAssocID="{57780B04-CE4D-4907-B8D4-935114C3E6AB}" presName="FiveNodes_1" presStyleLbl="node1" presStyleIdx="0" presStyleCnt="5">
        <dgm:presLayoutVars>
          <dgm:bulletEnabled val="1"/>
        </dgm:presLayoutVars>
      </dgm:prSet>
      <dgm:spPr/>
      <dgm:t>
        <a:bodyPr/>
        <a:lstStyle/>
        <a:p>
          <a:endParaRPr lang="es-ES"/>
        </a:p>
      </dgm:t>
    </dgm:pt>
    <dgm:pt modelId="{9EC96724-A608-AE4A-A63D-CA4D46B0DE9C}" type="pres">
      <dgm:prSet presAssocID="{57780B04-CE4D-4907-B8D4-935114C3E6AB}" presName="FiveNodes_2" presStyleLbl="node1" presStyleIdx="1" presStyleCnt="5">
        <dgm:presLayoutVars>
          <dgm:bulletEnabled val="1"/>
        </dgm:presLayoutVars>
      </dgm:prSet>
      <dgm:spPr/>
      <dgm:t>
        <a:bodyPr/>
        <a:lstStyle/>
        <a:p>
          <a:endParaRPr lang="es-ES"/>
        </a:p>
      </dgm:t>
    </dgm:pt>
    <dgm:pt modelId="{E93B782C-5B77-F344-8150-F4A51EFF7574}" type="pres">
      <dgm:prSet presAssocID="{57780B04-CE4D-4907-B8D4-935114C3E6AB}" presName="FiveNodes_3" presStyleLbl="node1" presStyleIdx="2" presStyleCnt="5">
        <dgm:presLayoutVars>
          <dgm:bulletEnabled val="1"/>
        </dgm:presLayoutVars>
      </dgm:prSet>
      <dgm:spPr/>
      <dgm:t>
        <a:bodyPr/>
        <a:lstStyle/>
        <a:p>
          <a:endParaRPr lang="es-ES"/>
        </a:p>
      </dgm:t>
    </dgm:pt>
    <dgm:pt modelId="{327D7825-01EB-FA41-A7FF-2F5716C45490}" type="pres">
      <dgm:prSet presAssocID="{57780B04-CE4D-4907-B8D4-935114C3E6AB}" presName="FiveNodes_4" presStyleLbl="node1" presStyleIdx="3" presStyleCnt="5">
        <dgm:presLayoutVars>
          <dgm:bulletEnabled val="1"/>
        </dgm:presLayoutVars>
      </dgm:prSet>
      <dgm:spPr/>
      <dgm:t>
        <a:bodyPr/>
        <a:lstStyle/>
        <a:p>
          <a:endParaRPr lang="es-ES"/>
        </a:p>
      </dgm:t>
    </dgm:pt>
    <dgm:pt modelId="{3D6956D6-AB6C-7B4F-9F7B-92CD4ADA8D38}" type="pres">
      <dgm:prSet presAssocID="{57780B04-CE4D-4907-B8D4-935114C3E6AB}" presName="FiveNodes_5" presStyleLbl="node1" presStyleIdx="4" presStyleCnt="5">
        <dgm:presLayoutVars>
          <dgm:bulletEnabled val="1"/>
        </dgm:presLayoutVars>
      </dgm:prSet>
      <dgm:spPr/>
      <dgm:t>
        <a:bodyPr/>
        <a:lstStyle/>
        <a:p>
          <a:endParaRPr lang="es-ES"/>
        </a:p>
      </dgm:t>
    </dgm:pt>
    <dgm:pt modelId="{78B3EAA8-E6EA-F040-BE97-C4A75DCCDA32}" type="pres">
      <dgm:prSet presAssocID="{57780B04-CE4D-4907-B8D4-935114C3E6AB}" presName="FiveConn_1-2" presStyleLbl="fgAccFollowNode1" presStyleIdx="0" presStyleCnt="4">
        <dgm:presLayoutVars>
          <dgm:bulletEnabled val="1"/>
        </dgm:presLayoutVars>
      </dgm:prSet>
      <dgm:spPr/>
      <dgm:t>
        <a:bodyPr/>
        <a:lstStyle/>
        <a:p>
          <a:endParaRPr lang="es-ES"/>
        </a:p>
      </dgm:t>
    </dgm:pt>
    <dgm:pt modelId="{A50A1F1D-2600-4244-A355-76807A282C1E}" type="pres">
      <dgm:prSet presAssocID="{57780B04-CE4D-4907-B8D4-935114C3E6AB}" presName="FiveConn_2-3" presStyleLbl="fgAccFollowNode1" presStyleIdx="1" presStyleCnt="4">
        <dgm:presLayoutVars>
          <dgm:bulletEnabled val="1"/>
        </dgm:presLayoutVars>
      </dgm:prSet>
      <dgm:spPr/>
      <dgm:t>
        <a:bodyPr/>
        <a:lstStyle/>
        <a:p>
          <a:endParaRPr lang="es-ES"/>
        </a:p>
      </dgm:t>
    </dgm:pt>
    <dgm:pt modelId="{14FDC54C-C74E-3548-A530-1965F555F1A8}" type="pres">
      <dgm:prSet presAssocID="{57780B04-CE4D-4907-B8D4-935114C3E6AB}" presName="FiveConn_3-4" presStyleLbl="fgAccFollowNode1" presStyleIdx="2" presStyleCnt="4">
        <dgm:presLayoutVars>
          <dgm:bulletEnabled val="1"/>
        </dgm:presLayoutVars>
      </dgm:prSet>
      <dgm:spPr/>
      <dgm:t>
        <a:bodyPr/>
        <a:lstStyle/>
        <a:p>
          <a:endParaRPr lang="es-ES"/>
        </a:p>
      </dgm:t>
    </dgm:pt>
    <dgm:pt modelId="{29825E87-1580-7C4C-A7A4-53FD9D13865D}" type="pres">
      <dgm:prSet presAssocID="{57780B04-CE4D-4907-B8D4-935114C3E6AB}" presName="FiveConn_4-5" presStyleLbl="fgAccFollowNode1" presStyleIdx="3" presStyleCnt="4">
        <dgm:presLayoutVars>
          <dgm:bulletEnabled val="1"/>
        </dgm:presLayoutVars>
      </dgm:prSet>
      <dgm:spPr/>
      <dgm:t>
        <a:bodyPr/>
        <a:lstStyle/>
        <a:p>
          <a:endParaRPr lang="es-ES"/>
        </a:p>
      </dgm:t>
    </dgm:pt>
    <dgm:pt modelId="{00E76FEF-5529-4640-9692-D0CFC52D6A09}" type="pres">
      <dgm:prSet presAssocID="{57780B04-CE4D-4907-B8D4-935114C3E6AB}" presName="FiveNodes_1_text" presStyleLbl="node1" presStyleIdx="4" presStyleCnt="5">
        <dgm:presLayoutVars>
          <dgm:bulletEnabled val="1"/>
        </dgm:presLayoutVars>
      </dgm:prSet>
      <dgm:spPr/>
      <dgm:t>
        <a:bodyPr/>
        <a:lstStyle/>
        <a:p>
          <a:endParaRPr lang="es-ES"/>
        </a:p>
      </dgm:t>
    </dgm:pt>
    <dgm:pt modelId="{9208DE9E-C2B3-2E4D-88AC-36D8596419E6}" type="pres">
      <dgm:prSet presAssocID="{57780B04-CE4D-4907-B8D4-935114C3E6AB}" presName="FiveNodes_2_text" presStyleLbl="node1" presStyleIdx="4" presStyleCnt="5">
        <dgm:presLayoutVars>
          <dgm:bulletEnabled val="1"/>
        </dgm:presLayoutVars>
      </dgm:prSet>
      <dgm:spPr/>
      <dgm:t>
        <a:bodyPr/>
        <a:lstStyle/>
        <a:p>
          <a:endParaRPr lang="es-ES"/>
        </a:p>
      </dgm:t>
    </dgm:pt>
    <dgm:pt modelId="{89ACD91F-715B-A441-A33F-A73BDCED0891}" type="pres">
      <dgm:prSet presAssocID="{57780B04-CE4D-4907-B8D4-935114C3E6AB}" presName="FiveNodes_3_text" presStyleLbl="node1" presStyleIdx="4" presStyleCnt="5">
        <dgm:presLayoutVars>
          <dgm:bulletEnabled val="1"/>
        </dgm:presLayoutVars>
      </dgm:prSet>
      <dgm:spPr/>
      <dgm:t>
        <a:bodyPr/>
        <a:lstStyle/>
        <a:p>
          <a:endParaRPr lang="es-ES"/>
        </a:p>
      </dgm:t>
    </dgm:pt>
    <dgm:pt modelId="{3E1A938D-0CA8-A04B-BB46-37BA28B2549E}" type="pres">
      <dgm:prSet presAssocID="{57780B04-CE4D-4907-B8D4-935114C3E6AB}" presName="FiveNodes_4_text" presStyleLbl="node1" presStyleIdx="4" presStyleCnt="5">
        <dgm:presLayoutVars>
          <dgm:bulletEnabled val="1"/>
        </dgm:presLayoutVars>
      </dgm:prSet>
      <dgm:spPr/>
      <dgm:t>
        <a:bodyPr/>
        <a:lstStyle/>
        <a:p>
          <a:endParaRPr lang="es-ES"/>
        </a:p>
      </dgm:t>
    </dgm:pt>
    <dgm:pt modelId="{58F50AB9-09BF-1B46-89FC-F910DBA01E2C}" type="pres">
      <dgm:prSet presAssocID="{57780B04-CE4D-4907-B8D4-935114C3E6AB}" presName="FiveNodes_5_text" presStyleLbl="node1" presStyleIdx="4" presStyleCnt="5">
        <dgm:presLayoutVars>
          <dgm:bulletEnabled val="1"/>
        </dgm:presLayoutVars>
      </dgm:prSet>
      <dgm:spPr/>
      <dgm:t>
        <a:bodyPr/>
        <a:lstStyle/>
        <a:p>
          <a:endParaRPr lang="es-ES"/>
        </a:p>
      </dgm:t>
    </dgm:pt>
  </dgm:ptLst>
  <dgm:cxnLst>
    <dgm:cxn modelId="{F892E711-EFAC-4F10-9E02-F85A55B2607B}" srcId="{57780B04-CE4D-4907-B8D4-935114C3E6AB}" destId="{1E42D613-5FF5-434E-B6AA-D6F074AC311A}" srcOrd="2" destOrd="0" parTransId="{47719E63-8B71-40B8-A631-F40CBD31EDE8}" sibTransId="{14B3B903-6591-48A6-AD3B-5724D0B6AD7E}"/>
    <dgm:cxn modelId="{1CEC3423-7FA1-4310-A7EB-76C89FA9EBFA}" srcId="{57780B04-CE4D-4907-B8D4-935114C3E6AB}" destId="{97D0E230-5D0E-445B-91E2-5DAEBF46990A}" srcOrd="0" destOrd="0" parTransId="{34AA6D52-5800-4456-9D0C-2C1F38716AD7}" sibTransId="{FBD481B4-0435-421D-9011-C756B8C309CC}"/>
    <dgm:cxn modelId="{4DC327B2-03DB-46C8-8469-293D2EECAA5D}" type="presOf" srcId="{62520A07-24FC-49F0-9B13-6ADEE87873C0}" destId="{327D7825-01EB-FA41-A7FF-2F5716C45490}" srcOrd="0" destOrd="0" presId="urn:microsoft.com/office/officeart/2005/8/layout/vProcess5"/>
    <dgm:cxn modelId="{7C107F1F-A1C3-4A6D-859F-3A3753FB01B4}" type="presOf" srcId="{791FBC36-A496-2F47-AECA-6054C9E75016}" destId="{3D6956D6-AB6C-7B4F-9F7B-92CD4ADA8D38}" srcOrd="0" destOrd="0" presId="urn:microsoft.com/office/officeart/2005/8/layout/vProcess5"/>
    <dgm:cxn modelId="{5B7D17A1-5BAC-4271-B114-D19D51F4781F}" type="presOf" srcId="{14B3B903-6591-48A6-AD3B-5724D0B6AD7E}" destId="{14FDC54C-C74E-3548-A530-1965F555F1A8}" srcOrd="0" destOrd="0" presId="urn:microsoft.com/office/officeart/2005/8/layout/vProcess5"/>
    <dgm:cxn modelId="{EA7AEF48-4149-453F-95CF-6C3F59B3190E}" type="presOf" srcId="{8A3BD997-4F39-405A-B96C-6D385C222593}" destId="{9EC96724-A608-AE4A-A63D-CA4D46B0DE9C}" srcOrd="0" destOrd="0" presId="urn:microsoft.com/office/officeart/2005/8/layout/vProcess5"/>
    <dgm:cxn modelId="{9FBCCA50-917B-49AD-AA30-31DE0AF14807}" type="presOf" srcId="{57780B04-CE4D-4907-B8D4-935114C3E6AB}" destId="{68423E0F-B209-40E8-96BE-6AAAB4BBC838}" srcOrd="0" destOrd="0" presId="urn:microsoft.com/office/officeart/2005/8/layout/vProcess5"/>
    <dgm:cxn modelId="{7DD5A311-2E26-4260-9A0C-35921249C7F3}" type="presOf" srcId="{62520A07-24FC-49F0-9B13-6ADEE87873C0}" destId="{3E1A938D-0CA8-A04B-BB46-37BA28B2549E}" srcOrd="1" destOrd="0" presId="urn:microsoft.com/office/officeart/2005/8/layout/vProcess5"/>
    <dgm:cxn modelId="{DD430313-EBDF-4C96-A34C-52B4311895A3}" type="presOf" srcId="{8A3BD997-4F39-405A-B96C-6D385C222593}" destId="{9208DE9E-C2B3-2E4D-88AC-36D8596419E6}" srcOrd="1" destOrd="0" presId="urn:microsoft.com/office/officeart/2005/8/layout/vProcess5"/>
    <dgm:cxn modelId="{3B57945F-C509-4409-BFC6-27BD3A70084E}" type="presOf" srcId="{791FBC36-A496-2F47-AECA-6054C9E75016}" destId="{58F50AB9-09BF-1B46-89FC-F910DBA01E2C}" srcOrd="1" destOrd="0" presId="urn:microsoft.com/office/officeart/2005/8/layout/vProcess5"/>
    <dgm:cxn modelId="{BD07B943-6F8A-4F63-91E1-F954921B0677}" type="presOf" srcId="{FBD481B4-0435-421D-9011-C756B8C309CC}" destId="{78B3EAA8-E6EA-F040-BE97-C4A75DCCDA32}" srcOrd="0" destOrd="0" presId="urn:microsoft.com/office/officeart/2005/8/layout/vProcess5"/>
    <dgm:cxn modelId="{1AF06B2A-32E1-4607-870E-76FBE7D8BD6B}" type="presOf" srcId="{E46256BC-009E-46AA-AACB-D9CAE88B1B25}" destId="{A50A1F1D-2600-4244-A355-76807A282C1E}" srcOrd="0" destOrd="0" presId="urn:microsoft.com/office/officeart/2005/8/layout/vProcess5"/>
    <dgm:cxn modelId="{E0E19C46-B75F-4E72-9537-DF970C1831BB}" type="presOf" srcId="{44A9EDF0-5E88-44BA-B442-A4E5EAA75D35}" destId="{29825E87-1580-7C4C-A7A4-53FD9D13865D}" srcOrd="0" destOrd="0" presId="urn:microsoft.com/office/officeart/2005/8/layout/vProcess5"/>
    <dgm:cxn modelId="{0ADA0BA7-3C7D-462B-9DFE-87C0202DA960}" type="presOf" srcId="{97D0E230-5D0E-445B-91E2-5DAEBF46990A}" destId="{CD30F9A5-1C61-B849-AB27-C0171785A122}" srcOrd="0" destOrd="0" presId="urn:microsoft.com/office/officeart/2005/8/layout/vProcess5"/>
    <dgm:cxn modelId="{8B85E6AF-F52C-4800-B43C-9B78D65CFC9C}" srcId="{57780B04-CE4D-4907-B8D4-935114C3E6AB}" destId="{8A3BD997-4F39-405A-B96C-6D385C222593}" srcOrd="1" destOrd="0" parTransId="{955A3B76-9FB3-45D5-B08A-D756DE95C44E}" sibTransId="{E46256BC-009E-46AA-AACB-D9CAE88B1B25}"/>
    <dgm:cxn modelId="{EA5DBEF1-2C6B-444F-B1C8-72F6867C80C3}" type="presOf" srcId="{97D0E230-5D0E-445B-91E2-5DAEBF46990A}" destId="{00E76FEF-5529-4640-9692-D0CFC52D6A09}" srcOrd="1" destOrd="0" presId="urn:microsoft.com/office/officeart/2005/8/layout/vProcess5"/>
    <dgm:cxn modelId="{0FF6F45E-D0A0-44BB-AD3B-1AEE1CA17D73}" srcId="{57780B04-CE4D-4907-B8D4-935114C3E6AB}" destId="{62520A07-24FC-49F0-9B13-6ADEE87873C0}" srcOrd="3" destOrd="0" parTransId="{E29FBF53-7FFE-4E1C-B4A1-1E4E37E9A666}" sibTransId="{44A9EDF0-5E88-44BA-B442-A4E5EAA75D35}"/>
    <dgm:cxn modelId="{DD555F9A-7BC9-4896-AD90-8F96A6177A6E}" type="presOf" srcId="{1E42D613-5FF5-434E-B6AA-D6F074AC311A}" destId="{E93B782C-5B77-F344-8150-F4A51EFF7574}" srcOrd="0" destOrd="0" presId="urn:microsoft.com/office/officeart/2005/8/layout/vProcess5"/>
    <dgm:cxn modelId="{D6B6B60D-DBEA-4F10-B509-DB4D4ABD6BF7}" type="presOf" srcId="{1E42D613-5FF5-434E-B6AA-D6F074AC311A}" destId="{89ACD91F-715B-A441-A33F-A73BDCED0891}" srcOrd="1" destOrd="0" presId="urn:microsoft.com/office/officeart/2005/8/layout/vProcess5"/>
    <dgm:cxn modelId="{A285B531-04D2-8048-9CF6-B3D89A63BFA0}" srcId="{57780B04-CE4D-4907-B8D4-935114C3E6AB}" destId="{791FBC36-A496-2F47-AECA-6054C9E75016}" srcOrd="4" destOrd="0" parTransId="{E4EA9328-E6D1-D443-984E-61592F8D12E5}" sibTransId="{A05C75EF-F1EF-C549-BEB9-B8D7E19EE215}"/>
    <dgm:cxn modelId="{3FAD08C5-7F2C-4E83-A7AB-069B441506AF}" type="presParOf" srcId="{68423E0F-B209-40E8-96BE-6AAAB4BBC838}" destId="{2274282E-E061-4DEC-B5F4-95A3AF5A202E}" srcOrd="0" destOrd="0" presId="urn:microsoft.com/office/officeart/2005/8/layout/vProcess5"/>
    <dgm:cxn modelId="{F3495FB6-D4DE-444C-ACA7-9D2CCC7DEDDE}" type="presParOf" srcId="{68423E0F-B209-40E8-96BE-6AAAB4BBC838}" destId="{CD30F9A5-1C61-B849-AB27-C0171785A122}" srcOrd="1" destOrd="0" presId="urn:microsoft.com/office/officeart/2005/8/layout/vProcess5"/>
    <dgm:cxn modelId="{3057C892-BECF-43B0-A0FB-3F40432DB9A9}" type="presParOf" srcId="{68423E0F-B209-40E8-96BE-6AAAB4BBC838}" destId="{9EC96724-A608-AE4A-A63D-CA4D46B0DE9C}" srcOrd="2" destOrd="0" presId="urn:microsoft.com/office/officeart/2005/8/layout/vProcess5"/>
    <dgm:cxn modelId="{66B43092-6F54-423A-9BBE-91DD0D77C1A1}" type="presParOf" srcId="{68423E0F-B209-40E8-96BE-6AAAB4BBC838}" destId="{E93B782C-5B77-F344-8150-F4A51EFF7574}" srcOrd="3" destOrd="0" presId="urn:microsoft.com/office/officeart/2005/8/layout/vProcess5"/>
    <dgm:cxn modelId="{70CBEA49-9FEA-4A50-80FE-20FA364E1F92}" type="presParOf" srcId="{68423E0F-B209-40E8-96BE-6AAAB4BBC838}" destId="{327D7825-01EB-FA41-A7FF-2F5716C45490}" srcOrd="4" destOrd="0" presId="urn:microsoft.com/office/officeart/2005/8/layout/vProcess5"/>
    <dgm:cxn modelId="{5519DFC1-D79B-465A-BF95-0DDF99A6962C}" type="presParOf" srcId="{68423E0F-B209-40E8-96BE-6AAAB4BBC838}" destId="{3D6956D6-AB6C-7B4F-9F7B-92CD4ADA8D38}" srcOrd="5" destOrd="0" presId="urn:microsoft.com/office/officeart/2005/8/layout/vProcess5"/>
    <dgm:cxn modelId="{C89816BF-16A9-4559-AD95-E772ED38BF82}" type="presParOf" srcId="{68423E0F-B209-40E8-96BE-6AAAB4BBC838}" destId="{78B3EAA8-E6EA-F040-BE97-C4A75DCCDA32}" srcOrd="6" destOrd="0" presId="urn:microsoft.com/office/officeart/2005/8/layout/vProcess5"/>
    <dgm:cxn modelId="{1CAD9FEF-8E08-4904-B0B2-E2ED321DE476}" type="presParOf" srcId="{68423E0F-B209-40E8-96BE-6AAAB4BBC838}" destId="{A50A1F1D-2600-4244-A355-76807A282C1E}" srcOrd="7" destOrd="0" presId="urn:microsoft.com/office/officeart/2005/8/layout/vProcess5"/>
    <dgm:cxn modelId="{B7CBAF02-1B3F-47AB-8B37-ED1FD01FA90A}" type="presParOf" srcId="{68423E0F-B209-40E8-96BE-6AAAB4BBC838}" destId="{14FDC54C-C74E-3548-A530-1965F555F1A8}" srcOrd="8" destOrd="0" presId="urn:microsoft.com/office/officeart/2005/8/layout/vProcess5"/>
    <dgm:cxn modelId="{8397A224-F2AF-4395-92F5-D4FAF1FDDEE3}" type="presParOf" srcId="{68423E0F-B209-40E8-96BE-6AAAB4BBC838}" destId="{29825E87-1580-7C4C-A7A4-53FD9D13865D}" srcOrd="9" destOrd="0" presId="urn:microsoft.com/office/officeart/2005/8/layout/vProcess5"/>
    <dgm:cxn modelId="{001E0415-D583-4273-AD08-57B882F45F51}" type="presParOf" srcId="{68423E0F-B209-40E8-96BE-6AAAB4BBC838}" destId="{00E76FEF-5529-4640-9692-D0CFC52D6A09}" srcOrd="10" destOrd="0" presId="urn:microsoft.com/office/officeart/2005/8/layout/vProcess5"/>
    <dgm:cxn modelId="{7DC79275-FF37-4BBB-A2E3-F6DB6F4FD36D}" type="presParOf" srcId="{68423E0F-B209-40E8-96BE-6AAAB4BBC838}" destId="{9208DE9E-C2B3-2E4D-88AC-36D8596419E6}" srcOrd="11" destOrd="0" presId="urn:microsoft.com/office/officeart/2005/8/layout/vProcess5"/>
    <dgm:cxn modelId="{FD211EC0-3E73-4FB3-B7E5-7B1D0DBE7A97}" type="presParOf" srcId="{68423E0F-B209-40E8-96BE-6AAAB4BBC838}" destId="{89ACD91F-715B-A441-A33F-A73BDCED0891}" srcOrd="12" destOrd="0" presId="urn:microsoft.com/office/officeart/2005/8/layout/vProcess5"/>
    <dgm:cxn modelId="{05F0A43F-3600-4EDB-8742-4C1FEB44BE80}" type="presParOf" srcId="{68423E0F-B209-40E8-96BE-6AAAB4BBC838}" destId="{3E1A938D-0CA8-A04B-BB46-37BA28B2549E}" srcOrd="13" destOrd="0" presId="urn:microsoft.com/office/officeart/2005/8/layout/vProcess5"/>
    <dgm:cxn modelId="{A4EE84BC-FF7E-4B30-AF11-689BA2009EBA}" type="presParOf" srcId="{68423E0F-B209-40E8-96BE-6AAAB4BBC838}" destId="{58F50AB9-09BF-1B46-89FC-F910DBA01E2C}" srcOrd="14" destOrd="0" presId="urn:microsoft.com/office/officeart/2005/8/layout/vProcess5"/>
  </dgm:cxnLst>
  <dgm:bg>
    <a:noFill/>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23.xml><?xml version="1.0" encoding="utf-8"?>
<dgm:dataModel xmlns:dgm="http://schemas.openxmlformats.org/drawingml/2006/diagram" xmlns:a="http://schemas.openxmlformats.org/drawingml/2006/main">
  <dgm:ptLst>
    <dgm:pt modelId="{56D75AFB-FB34-451F-82D2-C82633CF1199}" type="doc">
      <dgm:prSet loTypeId="urn:microsoft.com/office/officeart/2008/layout/AscendingPictureAccentProcess" loCatId="picture" qsTypeId="urn:microsoft.com/office/officeart/2005/8/quickstyle/simple1" qsCatId="simple" csTypeId="urn:microsoft.com/office/officeart/2005/8/colors/accent1_2" csCatId="accent1" phldr="1"/>
      <dgm:spPr/>
      <dgm:t>
        <a:bodyPr/>
        <a:lstStyle/>
        <a:p>
          <a:endParaRPr lang="es-PE"/>
        </a:p>
      </dgm:t>
    </dgm:pt>
    <dgm:pt modelId="{00AA98BE-97DE-41E4-84F5-F1A05ED66521}">
      <dgm:prSet phldrT="[Text]" custT="1"/>
      <dgm:spPr>
        <a:solidFill>
          <a:srgbClr val="00B050"/>
        </a:solidFill>
      </dgm:spPr>
      <dgm:t>
        <a:bodyPr/>
        <a:lstStyle/>
        <a:p>
          <a:r>
            <a:rPr lang="es-ES" sz="1300" dirty="0" smtClean="0"/>
            <a:t>Garantiza termino de la Capacitación</a:t>
          </a:r>
          <a:endParaRPr lang="es-PE" sz="1300" dirty="0"/>
        </a:p>
      </dgm:t>
    </dgm:pt>
    <dgm:pt modelId="{47982854-21E0-45E0-A6A8-F170A60C7237}" type="parTrans" cxnId="{E34F4049-2796-4DE9-A9EF-DF0603C7007C}">
      <dgm:prSet/>
      <dgm:spPr/>
      <dgm:t>
        <a:bodyPr/>
        <a:lstStyle/>
        <a:p>
          <a:endParaRPr lang="es-PE" sz="1300"/>
        </a:p>
      </dgm:t>
    </dgm:pt>
    <dgm:pt modelId="{368AD2D2-622B-45E8-85BC-AAB850DFDB9F}" type="sibTrans" cxnId="{E34F4049-2796-4DE9-A9EF-DF0603C7007C}">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t>
        <a:bodyPr/>
        <a:lstStyle/>
        <a:p>
          <a:endParaRPr lang="es-PE" sz="1300"/>
        </a:p>
      </dgm:t>
    </dgm:pt>
    <dgm:pt modelId="{A55ED359-932B-4130-B7C9-D166F4CB6690}">
      <dgm:prSet phldrT="[Text]" custT="1"/>
      <dgm:spPr>
        <a:solidFill>
          <a:srgbClr val="FF5050"/>
        </a:solidFill>
      </dgm:spPr>
      <dgm:t>
        <a:bodyPr/>
        <a:lstStyle/>
        <a:p>
          <a:r>
            <a:rPr lang="es-ES" sz="1300" dirty="0" smtClean="0"/>
            <a:t>Termina y acepta MSMS con AAC</a:t>
          </a:r>
          <a:endParaRPr lang="es-PE" sz="1300" dirty="0"/>
        </a:p>
      </dgm:t>
    </dgm:pt>
    <dgm:pt modelId="{3F8B7009-C3E2-4F58-B779-0434CE665912}" type="parTrans" cxnId="{9E566817-8E70-4C67-874D-1634659FDA24}">
      <dgm:prSet/>
      <dgm:spPr/>
      <dgm:t>
        <a:bodyPr/>
        <a:lstStyle/>
        <a:p>
          <a:endParaRPr lang="es-PE" sz="1300"/>
        </a:p>
      </dgm:t>
    </dgm:pt>
    <dgm:pt modelId="{78E5CB27-7100-4702-AE02-A222711F6557}" type="sibTrans" cxnId="{9E566817-8E70-4C67-874D-1634659FDA24}">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3000" b="-3000"/>
          </a:stretch>
        </a:blipFill>
      </dgm:spPr>
      <dgm:t>
        <a:bodyPr/>
        <a:lstStyle/>
        <a:p>
          <a:endParaRPr lang="es-PE" sz="1300"/>
        </a:p>
      </dgm:t>
    </dgm:pt>
    <dgm:pt modelId="{00C8F715-7C84-4E71-A93F-7BABEE3B0DB7}">
      <dgm:prSet phldrT="[Text]" custT="1"/>
      <dgm:spPr>
        <a:solidFill>
          <a:srgbClr val="FF5050"/>
        </a:solidFill>
      </dgm:spPr>
      <dgm:t>
        <a:bodyPr/>
        <a:lstStyle/>
        <a:p>
          <a:r>
            <a:rPr lang="es-ES" sz="1300" dirty="0" smtClean="0"/>
            <a:t>Unifica info. Voluntaria y obligatoria</a:t>
          </a:r>
          <a:endParaRPr lang="es-PE" sz="1300" dirty="0"/>
        </a:p>
      </dgm:t>
    </dgm:pt>
    <dgm:pt modelId="{E6A02B13-E449-4B11-A564-0DBAEF5702BF}" type="parTrans" cxnId="{1B9272B2-70AE-47E7-BC57-C5EB1DAF62A9}">
      <dgm:prSet/>
      <dgm:spPr/>
      <dgm:t>
        <a:bodyPr/>
        <a:lstStyle/>
        <a:p>
          <a:endParaRPr lang="es-PE" sz="1300"/>
        </a:p>
      </dgm:t>
    </dgm:pt>
    <dgm:pt modelId="{D0998630-01D2-4CB4-8DBF-75B219891F40}" type="sibTrans" cxnId="{1B9272B2-70AE-47E7-BC57-C5EB1DAF62A9}">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1000" r="-21000"/>
          </a:stretch>
        </a:blipFill>
      </dgm:spPr>
      <dgm:t>
        <a:bodyPr/>
        <a:lstStyle/>
        <a:p>
          <a:endParaRPr lang="es-PE" sz="1300"/>
        </a:p>
      </dgm:t>
    </dgm:pt>
    <dgm:pt modelId="{9C278590-1715-4C51-8989-7A8C0547B486}">
      <dgm:prSet phldrT="[Text]" custT="1"/>
      <dgm:spPr>
        <a:solidFill>
          <a:srgbClr val="FF5050"/>
        </a:solidFill>
      </dgm:spPr>
      <dgm:t>
        <a:bodyPr/>
        <a:lstStyle/>
        <a:p>
          <a:r>
            <a:rPr lang="es-ES" sz="1300" dirty="0" smtClean="0"/>
            <a:t>Recopila y analiza antecedentes de SMS</a:t>
          </a:r>
          <a:endParaRPr lang="es-PE" sz="1300" dirty="0"/>
        </a:p>
      </dgm:t>
    </dgm:pt>
    <dgm:pt modelId="{068BAD3A-E950-4980-9E3A-50921D8F47CA}" type="parTrans" cxnId="{6FC4C94A-B4E0-4A22-AB79-A7CB7F00AD96}">
      <dgm:prSet/>
      <dgm:spPr/>
      <dgm:t>
        <a:bodyPr/>
        <a:lstStyle/>
        <a:p>
          <a:endParaRPr lang="es-PE" sz="1300"/>
        </a:p>
      </dgm:t>
    </dgm:pt>
    <dgm:pt modelId="{B45FAB82-5500-4807-82F9-72099052664E}" type="sibTrans" cxnId="{6FC4C94A-B4E0-4A22-AB79-A7CB7F00AD96}">
      <dgm:prSet/>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9000" r="-29000"/>
          </a:stretch>
        </a:blipFill>
      </dgm:spPr>
      <dgm:t>
        <a:bodyPr/>
        <a:lstStyle/>
        <a:p>
          <a:endParaRPr lang="es-PE" sz="1300"/>
        </a:p>
      </dgm:t>
    </dgm:pt>
    <dgm:pt modelId="{19171389-3E9E-4062-A9C4-2280A6163AAF}">
      <dgm:prSet phldrT="[Text]" custT="1"/>
      <dgm:spPr>
        <a:solidFill>
          <a:srgbClr val="FF5050"/>
        </a:solidFill>
      </dgm:spPr>
      <dgm:t>
        <a:bodyPr/>
        <a:lstStyle/>
        <a:p>
          <a:r>
            <a:rPr lang="es-PE" sz="1300" dirty="0" smtClean="0"/>
            <a:t>Control de ejecución de reuniones internas </a:t>
          </a:r>
          <a:endParaRPr lang="es-PE" sz="1300" dirty="0"/>
        </a:p>
      </dgm:t>
    </dgm:pt>
    <dgm:pt modelId="{D405BAC6-C87F-40F3-8558-994C7CC3FECD}" type="parTrans" cxnId="{4EC08047-57FD-41A8-8778-6D7636AA49F4}">
      <dgm:prSet/>
      <dgm:spPr/>
      <dgm:t>
        <a:bodyPr/>
        <a:lstStyle/>
        <a:p>
          <a:endParaRPr lang="es-PE" sz="1300"/>
        </a:p>
      </dgm:t>
    </dgm:pt>
    <dgm:pt modelId="{D066229B-D64A-41B8-9D08-7AF0DCB8EA45}" type="sibTrans" cxnId="{4EC08047-57FD-41A8-8778-6D7636AA49F4}">
      <dgm:prSet/>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53000" r="-53000"/>
          </a:stretch>
        </a:blipFill>
      </dgm:spPr>
      <dgm:t>
        <a:bodyPr/>
        <a:lstStyle/>
        <a:p>
          <a:endParaRPr lang="es-PE" sz="1300"/>
        </a:p>
      </dgm:t>
    </dgm:pt>
    <dgm:pt modelId="{F85CFA82-8517-D94B-90BF-F1B95BDABAFE}">
      <dgm:prSet phldrT="[Text]" custT="1"/>
      <dgm:spPr>
        <a:solidFill>
          <a:srgbClr val="FF5050"/>
        </a:solidFill>
      </dgm:spPr>
      <dgm:t>
        <a:bodyPr/>
        <a:lstStyle/>
        <a:p>
          <a:r>
            <a:rPr lang="es-ES" sz="1100" dirty="0" smtClean="0"/>
            <a:t>Aprueba SPI de Alta </a:t>
          </a:r>
          <a:r>
            <a:rPr lang="es-ES" sz="1100" dirty="0" err="1" smtClean="0"/>
            <a:t>geravedad</a:t>
          </a:r>
          <a:r>
            <a:rPr lang="es-ES" sz="1100" dirty="0" smtClean="0"/>
            <a:t>/Baja probabilidad y Alta probabilidad/Baja gravedad y alertas con AAC</a:t>
          </a:r>
          <a:endParaRPr lang="es-PE" sz="1100" dirty="0"/>
        </a:p>
      </dgm:t>
    </dgm:pt>
    <dgm:pt modelId="{02CF3CD0-B44B-6D42-8F9C-D311CB64779E}" type="parTrans" cxnId="{F4FD3C92-1D94-B74A-9F61-0EB85F7064B0}">
      <dgm:prSet/>
      <dgm:spPr/>
      <dgm:t>
        <a:bodyPr/>
        <a:lstStyle/>
        <a:p>
          <a:endParaRPr lang="es-ES" sz="1300"/>
        </a:p>
      </dgm:t>
    </dgm:pt>
    <dgm:pt modelId="{BFAB7838-A473-4646-A6B6-AE48EDBAD8D3}" type="sibTrans" cxnId="{F4FD3C92-1D94-B74A-9F61-0EB85F7064B0}">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t>
        <a:bodyPr/>
        <a:lstStyle/>
        <a:p>
          <a:endParaRPr lang="es-ES" sz="1300"/>
        </a:p>
      </dgm:t>
    </dgm:pt>
    <dgm:pt modelId="{5D41A699-07F9-D04E-BFD0-6D21B379BEE5}">
      <dgm:prSet phldrT="[Text]" custT="1"/>
      <dgm:spPr>
        <a:solidFill>
          <a:srgbClr val="FF5050"/>
        </a:solidFill>
      </dgm:spPr>
      <dgm:t>
        <a:bodyPr/>
        <a:lstStyle/>
        <a:p>
          <a:r>
            <a:rPr lang="es-ES" sz="1300" dirty="0" smtClean="0"/>
            <a:t>Ejecuta Plan de Difusión. Intercambia información.</a:t>
          </a:r>
          <a:endParaRPr lang="es-PE" sz="1300" dirty="0"/>
        </a:p>
      </dgm:t>
    </dgm:pt>
    <dgm:pt modelId="{E0DFD67C-EBB2-E249-B640-95AC58F8118B}" type="parTrans" cxnId="{6E3FC885-6CE2-824F-BAA9-8FC120555C22}">
      <dgm:prSet/>
      <dgm:spPr/>
      <dgm:t>
        <a:bodyPr/>
        <a:lstStyle/>
        <a:p>
          <a:endParaRPr lang="es-ES" sz="1300"/>
        </a:p>
      </dgm:t>
    </dgm:pt>
    <dgm:pt modelId="{F5B70180-CEFC-2A4F-A84F-D28DB9D187E8}" type="sibTrans" cxnId="{6E3FC885-6CE2-824F-BAA9-8FC120555C22}">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t>
        <a:bodyPr/>
        <a:lstStyle/>
        <a:p>
          <a:endParaRPr lang="es-ES" sz="1300"/>
        </a:p>
      </dgm:t>
    </dgm:pt>
    <dgm:pt modelId="{385519B3-E4AB-495A-8C7A-E47CD13D1B95}" type="pres">
      <dgm:prSet presAssocID="{56D75AFB-FB34-451F-82D2-C82633CF1199}" presName="Name0" presStyleCnt="0">
        <dgm:presLayoutVars>
          <dgm:chMax val="7"/>
          <dgm:chPref val="7"/>
          <dgm:dir/>
        </dgm:presLayoutVars>
      </dgm:prSet>
      <dgm:spPr/>
      <dgm:t>
        <a:bodyPr/>
        <a:lstStyle/>
        <a:p>
          <a:endParaRPr lang="es-ES"/>
        </a:p>
      </dgm:t>
    </dgm:pt>
    <dgm:pt modelId="{43438574-B57B-4E30-B219-C9E3DBB14CC3}" type="pres">
      <dgm:prSet presAssocID="{56D75AFB-FB34-451F-82D2-C82633CF1199}" presName="dot1" presStyleLbl="alignNode1" presStyleIdx="0" presStyleCnt="18"/>
      <dgm:spPr/>
    </dgm:pt>
    <dgm:pt modelId="{32B534C2-8E99-4EA6-AE1A-43782685005F}" type="pres">
      <dgm:prSet presAssocID="{56D75AFB-FB34-451F-82D2-C82633CF1199}" presName="dot2" presStyleLbl="alignNode1" presStyleIdx="1" presStyleCnt="18"/>
      <dgm:spPr/>
    </dgm:pt>
    <dgm:pt modelId="{1BCDDC43-B9BB-4F33-9757-FF0A01EEC739}" type="pres">
      <dgm:prSet presAssocID="{56D75AFB-FB34-451F-82D2-C82633CF1199}" presName="dot3" presStyleLbl="alignNode1" presStyleIdx="2" presStyleCnt="18"/>
      <dgm:spPr/>
    </dgm:pt>
    <dgm:pt modelId="{F1DB478B-E346-4020-9FFE-186F970F9D6E}" type="pres">
      <dgm:prSet presAssocID="{56D75AFB-FB34-451F-82D2-C82633CF1199}" presName="dot4" presStyleLbl="alignNode1" presStyleIdx="3" presStyleCnt="18"/>
      <dgm:spPr/>
    </dgm:pt>
    <dgm:pt modelId="{200F1A6C-51CD-475C-A6FB-7EA96FDB377D}" type="pres">
      <dgm:prSet presAssocID="{56D75AFB-FB34-451F-82D2-C82633CF1199}" presName="dot5" presStyleLbl="alignNode1" presStyleIdx="4" presStyleCnt="18"/>
      <dgm:spPr/>
    </dgm:pt>
    <dgm:pt modelId="{783CB819-4140-4ADE-A35D-706DF8828BE1}" type="pres">
      <dgm:prSet presAssocID="{56D75AFB-FB34-451F-82D2-C82633CF1199}" presName="dot6" presStyleLbl="alignNode1" presStyleIdx="5" presStyleCnt="18"/>
      <dgm:spPr/>
    </dgm:pt>
    <dgm:pt modelId="{2906491A-1A89-412F-99F8-172CA22074D4}" type="pres">
      <dgm:prSet presAssocID="{56D75AFB-FB34-451F-82D2-C82633CF1199}" presName="dot7" presStyleLbl="alignNode1" presStyleIdx="6" presStyleCnt="18"/>
      <dgm:spPr/>
    </dgm:pt>
    <dgm:pt modelId="{0E7318CB-BE94-4393-90F3-37FA35893EB3}" type="pres">
      <dgm:prSet presAssocID="{56D75AFB-FB34-451F-82D2-C82633CF1199}" presName="dot8" presStyleLbl="alignNode1" presStyleIdx="7" presStyleCnt="18"/>
      <dgm:spPr/>
    </dgm:pt>
    <dgm:pt modelId="{3308099F-522F-A54E-B5CB-A107B7E4D593}" type="pres">
      <dgm:prSet presAssocID="{56D75AFB-FB34-451F-82D2-C82633CF1199}" presName="dot9" presStyleLbl="alignNode1" presStyleIdx="8" presStyleCnt="18"/>
      <dgm:spPr/>
    </dgm:pt>
    <dgm:pt modelId="{67B71CF3-1FD7-BD4E-AEC5-F4A90AEA535E}" type="pres">
      <dgm:prSet presAssocID="{56D75AFB-FB34-451F-82D2-C82633CF1199}" presName="dot10" presStyleLbl="alignNode1" presStyleIdx="9" presStyleCnt="18"/>
      <dgm:spPr/>
    </dgm:pt>
    <dgm:pt modelId="{41B74BF7-6E58-3B42-B3BD-C9D30DAF3A29}" type="pres">
      <dgm:prSet presAssocID="{56D75AFB-FB34-451F-82D2-C82633CF1199}" presName="dot11" presStyleLbl="alignNode1" presStyleIdx="10" presStyleCnt="18"/>
      <dgm:spPr/>
    </dgm:pt>
    <dgm:pt modelId="{EC3AEF42-AC5B-4155-ADA1-DB567EF2E005}" type="pres">
      <dgm:prSet presAssocID="{56D75AFB-FB34-451F-82D2-C82633CF1199}" presName="dotArrow1" presStyleLbl="alignNode1" presStyleIdx="11" presStyleCnt="18"/>
      <dgm:spPr/>
    </dgm:pt>
    <dgm:pt modelId="{023CD481-4D9C-41D7-89D4-EAABD9E6167A}" type="pres">
      <dgm:prSet presAssocID="{56D75AFB-FB34-451F-82D2-C82633CF1199}" presName="dotArrow2" presStyleLbl="alignNode1" presStyleIdx="12" presStyleCnt="18"/>
      <dgm:spPr/>
    </dgm:pt>
    <dgm:pt modelId="{1A05DF9C-FF66-4E9B-A47B-1ECF64142A43}" type="pres">
      <dgm:prSet presAssocID="{56D75AFB-FB34-451F-82D2-C82633CF1199}" presName="dotArrow3" presStyleLbl="alignNode1" presStyleIdx="13" presStyleCnt="18"/>
      <dgm:spPr/>
    </dgm:pt>
    <dgm:pt modelId="{D97C2F45-7986-4E6A-944E-241E75496FDE}" type="pres">
      <dgm:prSet presAssocID="{56D75AFB-FB34-451F-82D2-C82633CF1199}" presName="dotArrow4" presStyleLbl="alignNode1" presStyleIdx="14" presStyleCnt="18"/>
      <dgm:spPr/>
    </dgm:pt>
    <dgm:pt modelId="{11B9FCF2-2E9C-4564-8F38-7C74CF8A418A}" type="pres">
      <dgm:prSet presAssocID="{56D75AFB-FB34-451F-82D2-C82633CF1199}" presName="dotArrow5" presStyleLbl="alignNode1" presStyleIdx="15" presStyleCnt="18"/>
      <dgm:spPr/>
    </dgm:pt>
    <dgm:pt modelId="{F70D758B-CAC7-48FD-BE29-C1AB80DBAF5E}" type="pres">
      <dgm:prSet presAssocID="{56D75AFB-FB34-451F-82D2-C82633CF1199}" presName="dotArrow6" presStyleLbl="alignNode1" presStyleIdx="16" presStyleCnt="18"/>
      <dgm:spPr/>
    </dgm:pt>
    <dgm:pt modelId="{F54D7F8E-A475-4A4F-93B8-49DDB1E288F9}" type="pres">
      <dgm:prSet presAssocID="{56D75AFB-FB34-451F-82D2-C82633CF1199}" presName="dotArrow7" presStyleLbl="alignNode1" presStyleIdx="17" presStyleCnt="18"/>
      <dgm:spPr/>
    </dgm:pt>
    <dgm:pt modelId="{C836E90C-72AB-4272-B4AA-19DC884C125F}" type="pres">
      <dgm:prSet presAssocID="{00AA98BE-97DE-41E4-84F5-F1A05ED66521}" presName="parTx1" presStyleLbl="node1" presStyleIdx="0" presStyleCnt="7" custScaleX="377488" custScaleY="159306" custLinFactX="43099" custLinFactNeighborX="100000" custLinFactNeighborY="-25700"/>
      <dgm:spPr/>
      <dgm:t>
        <a:bodyPr/>
        <a:lstStyle/>
        <a:p>
          <a:endParaRPr lang="es-ES"/>
        </a:p>
      </dgm:t>
    </dgm:pt>
    <dgm:pt modelId="{FE7FC9FD-88AA-491E-A504-B8A6DD6970A4}" type="pres">
      <dgm:prSet presAssocID="{368AD2D2-622B-45E8-85BC-AAB850DFDB9F}" presName="picture1" presStyleCnt="0"/>
      <dgm:spPr/>
    </dgm:pt>
    <dgm:pt modelId="{899B709E-F16C-47CD-9C2B-FACFFE8442FB}" type="pres">
      <dgm:prSet presAssocID="{368AD2D2-622B-45E8-85BC-AAB850DFDB9F}" presName="imageRepeatNode" presStyleLbl="fgImgPlace1" presStyleIdx="0" presStyleCnt="7"/>
      <dgm:spPr/>
      <dgm:t>
        <a:bodyPr/>
        <a:lstStyle/>
        <a:p>
          <a:endParaRPr lang="es-ES"/>
        </a:p>
      </dgm:t>
    </dgm:pt>
    <dgm:pt modelId="{ED59EDCE-5231-7A4E-A089-2EE1A2A24632}" type="pres">
      <dgm:prSet presAssocID="{5D41A699-07F9-D04E-BFD0-6D21B379BEE5}" presName="parTx2" presStyleLbl="node1" presStyleIdx="1" presStyleCnt="7" custScaleX="344471" custScaleY="179564" custLinFactX="26849" custLinFactNeighborX="100000" custLinFactNeighborY="-48165"/>
      <dgm:spPr/>
      <dgm:t>
        <a:bodyPr/>
        <a:lstStyle/>
        <a:p>
          <a:endParaRPr lang="es-ES"/>
        </a:p>
      </dgm:t>
    </dgm:pt>
    <dgm:pt modelId="{EC11D74E-30EB-D744-8B2F-C7FD7C2736CC}" type="pres">
      <dgm:prSet presAssocID="{F5B70180-CEFC-2A4F-A84F-D28DB9D187E8}" presName="picture2" presStyleCnt="0"/>
      <dgm:spPr/>
    </dgm:pt>
    <dgm:pt modelId="{2DF414AC-092D-E74B-8080-A83386A06157}" type="pres">
      <dgm:prSet presAssocID="{F5B70180-CEFC-2A4F-A84F-D28DB9D187E8}" presName="imageRepeatNode" presStyleLbl="fgImgPlace1" presStyleIdx="1" presStyleCnt="7"/>
      <dgm:spPr/>
      <dgm:t>
        <a:bodyPr/>
        <a:lstStyle/>
        <a:p>
          <a:endParaRPr lang="es-ES"/>
        </a:p>
      </dgm:t>
    </dgm:pt>
    <dgm:pt modelId="{D206BF6A-72A4-F84D-8493-AED22453477F}" type="pres">
      <dgm:prSet presAssocID="{F85CFA82-8517-D94B-90BF-F1B95BDABAFE}" presName="parTx3" presStyleLbl="node1" presStyleIdx="2" presStyleCnt="7" custScaleX="364946" custScaleY="213881" custLinFactX="33836" custLinFactNeighborX="100000" custLinFactNeighborY="-59769"/>
      <dgm:spPr/>
      <dgm:t>
        <a:bodyPr/>
        <a:lstStyle/>
        <a:p>
          <a:endParaRPr lang="es-ES"/>
        </a:p>
      </dgm:t>
    </dgm:pt>
    <dgm:pt modelId="{C1BB474A-7897-DF4A-B5F1-76204EDE4995}" type="pres">
      <dgm:prSet presAssocID="{BFAB7838-A473-4646-A6B6-AE48EDBAD8D3}" presName="picture3" presStyleCnt="0"/>
      <dgm:spPr/>
    </dgm:pt>
    <dgm:pt modelId="{2E201407-D5D5-E54C-84E0-604DE500BFDB}" type="pres">
      <dgm:prSet presAssocID="{BFAB7838-A473-4646-A6B6-AE48EDBAD8D3}" presName="imageRepeatNode" presStyleLbl="fgImgPlace1" presStyleIdx="2" presStyleCnt="7"/>
      <dgm:spPr/>
      <dgm:t>
        <a:bodyPr/>
        <a:lstStyle/>
        <a:p>
          <a:endParaRPr lang="es-ES"/>
        </a:p>
      </dgm:t>
    </dgm:pt>
    <dgm:pt modelId="{E42CD180-309F-9643-A95E-A863540151AC}" type="pres">
      <dgm:prSet presAssocID="{A55ED359-932B-4130-B7C9-D166F4CB6690}" presName="parTx4" presStyleLbl="node1" presStyleIdx="3" presStyleCnt="7" custScaleX="358615" custScaleY="177276" custLinFactX="22583" custLinFactNeighborX="100000" custLinFactNeighborY="-68182"/>
      <dgm:spPr/>
      <dgm:t>
        <a:bodyPr/>
        <a:lstStyle/>
        <a:p>
          <a:endParaRPr lang="es-ES"/>
        </a:p>
      </dgm:t>
    </dgm:pt>
    <dgm:pt modelId="{BB4F8E24-97A9-1249-9260-2A720A258B8D}" type="pres">
      <dgm:prSet presAssocID="{78E5CB27-7100-4702-AE02-A222711F6557}" presName="picture4" presStyleCnt="0"/>
      <dgm:spPr/>
    </dgm:pt>
    <dgm:pt modelId="{63C3A6A6-8B61-4B90-AE20-9960C1D286C0}" type="pres">
      <dgm:prSet presAssocID="{78E5CB27-7100-4702-AE02-A222711F6557}" presName="imageRepeatNode" presStyleLbl="fgImgPlace1" presStyleIdx="3" presStyleCnt="7"/>
      <dgm:spPr/>
      <dgm:t>
        <a:bodyPr/>
        <a:lstStyle/>
        <a:p>
          <a:endParaRPr lang="es-ES"/>
        </a:p>
      </dgm:t>
    </dgm:pt>
    <dgm:pt modelId="{972E3101-7953-6047-9478-0497DA7AFCCA}" type="pres">
      <dgm:prSet presAssocID="{00C8F715-7C84-4E71-A93F-7BABEE3B0DB7}" presName="parTx5" presStyleLbl="node1" presStyleIdx="4" presStyleCnt="7" custScaleX="347457" custScaleY="166615" custLinFactX="23169" custLinFactNeighborX="100000" custLinFactNeighborY="-59717"/>
      <dgm:spPr/>
      <dgm:t>
        <a:bodyPr/>
        <a:lstStyle/>
        <a:p>
          <a:endParaRPr lang="es-ES"/>
        </a:p>
      </dgm:t>
    </dgm:pt>
    <dgm:pt modelId="{3FA4A177-9189-174A-8C8B-151F468E26BA}" type="pres">
      <dgm:prSet presAssocID="{D0998630-01D2-4CB4-8DBF-75B219891F40}" presName="picture5" presStyleCnt="0"/>
      <dgm:spPr/>
    </dgm:pt>
    <dgm:pt modelId="{959964D3-E441-4A66-9B9E-F9924413FDA8}" type="pres">
      <dgm:prSet presAssocID="{D0998630-01D2-4CB4-8DBF-75B219891F40}" presName="imageRepeatNode" presStyleLbl="fgImgPlace1" presStyleIdx="4" presStyleCnt="7"/>
      <dgm:spPr/>
      <dgm:t>
        <a:bodyPr/>
        <a:lstStyle/>
        <a:p>
          <a:endParaRPr lang="es-ES"/>
        </a:p>
      </dgm:t>
    </dgm:pt>
    <dgm:pt modelId="{4BD2D1CE-559A-FF42-BD05-03FFF4AA92C5}" type="pres">
      <dgm:prSet presAssocID="{9C278590-1715-4C51-8989-7A8C0547B486}" presName="parTx6" presStyleLbl="node1" presStyleIdx="5" presStyleCnt="7" custScaleX="348033" custScaleY="180970" custLinFactX="29509" custLinFactNeighborX="100000" custLinFactNeighborY="-62463"/>
      <dgm:spPr/>
      <dgm:t>
        <a:bodyPr/>
        <a:lstStyle/>
        <a:p>
          <a:endParaRPr lang="es-ES"/>
        </a:p>
      </dgm:t>
    </dgm:pt>
    <dgm:pt modelId="{A2305260-BF0A-2140-AB80-8DAA0FFCA1DA}" type="pres">
      <dgm:prSet presAssocID="{B45FAB82-5500-4807-82F9-72099052664E}" presName="picture6" presStyleCnt="0"/>
      <dgm:spPr/>
    </dgm:pt>
    <dgm:pt modelId="{EB4DBAA9-EDF0-4CDC-828F-92FF5E1D6269}" type="pres">
      <dgm:prSet presAssocID="{B45FAB82-5500-4807-82F9-72099052664E}" presName="imageRepeatNode" presStyleLbl="fgImgPlace1" presStyleIdx="5" presStyleCnt="7"/>
      <dgm:spPr/>
      <dgm:t>
        <a:bodyPr/>
        <a:lstStyle/>
        <a:p>
          <a:endParaRPr lang="es-ES"/>
        </a:p>
      </dgm:t>
    </dgm:pt>
    <dgm:pt modelId="{BB292BDD-1B8E-A143-8E24-ECC051238548}" type="pres">
      <dgm:prSet presAssocID="{19171389-3E9E-4062-A9C4-2280A6163AAF}" presName="parTx7" presStyleLbl="node1" presStyleIdx="6" presStyleCnt="7" custScaleX="363781" custScaleY="170793" custLinFactX="31761" custLinFactNeighborX="100000" custLinFactNeighborY="-67503"/>
      <dgm:spPr/>
      <dgm:t>
        <a:bodyPr/>
        <a:lstStyle/>
        <a:p>
          <a:endParaRPr lang="es-ES"/>
        </a:p>
      </dgm:t>
    </dgm:pt>
    <dgm:pt modelId="{A575035C-E96F-5140-82C8-24174E6E0D71}" type="pres">
      <dgm:prSet presAssocID="{D066229B-D64A-41B8-9D08-7AF0DCB8EA45}" presName="picture7" presStyleCnt="0"/>
      <dgm:spPr/>
    </dgm:pt>
    <dgm:pt modelId="{23AECD02-6290-461F-BFAD-BCC4719A2F20}" type="pres">
      <dgm:prSet presAssocID="{D066229B-D64A-41B8-9D08-7AF0DCB8EA45}" presName="imageRepeatNode" presStyleLbl="fgImgPlace1" presStyleIdx="6" presStyleCnt="7"/>
      <dgm:spPr/>
      <dgm:t>
        <a:bodyPr/>
        <a:lstStyle/>
        <a:p>
          <a:endParaRPr lang="es-ES"/>
        </a:p>
      </dgm:t>
    </dgm:pt>
  </dgm:ptLst>
  <dgm:cxnLst>
    <dgm:cxn modelId="{21BF03E0-F629-4D9B-AC5D-43D4667DC688}" type="presOf" srcId="{00C8F715-7C84-4E71-A93F-7BABEE3B0DB7}" destId="{972E3101-7953-6047-9478-0497DA7AFCCA}" srcOrd="0" destOrd="0" presId="urn:microsoft.com/office/officeart/2008/layout/AscendingPictureAccentProcess"/>
    <dgm:cxn modelId="{9E566817-8E70-4C67-874D-1634659FDA24}" srcId="{56D75AFB-FB34-451F-82D2-C82633CF1199}" destId="{A55ED359-932B-4130-B7C9-D166F4CB6690}" srcOrd="3" destOrd="0" parTransId="{3F8B7009-C3E2-4F58-B779-0434CE665912}" sibTransId="{78E5CB27-7100-4702-AE02-A222711F6557}"/>
    <dgm:cxn modelId="{B2CC2147-E60C-44FB-8196-BDB32E13B1CA}" type="presOf" srcId="{9C278590-1715-4C51-8989-7A8C0547B486}" destId="{4BD2D1CE-559A-FF42-BD05-03FFF4AA92C5}" srcOrd="0" destOrd="0" presId="urn:microsoft.com/office/officeart/2008/layout/AscendingPictureAccentProcess"/>
    <dgm:cxn modelId="{ECC6D08C-4CCB-48BB-9914-5AC99976D7D2}" type="presOf" srcId="{B45FAB82-5500-4807-82F9-72099052664E}" destId="{EB4DBAA9-EDF0-4CDC-828F-92FF5E1D6269}" srcOrd="0" destOrd="0" presId="urn:microsoft.com/office/officeart/2008/layout/AscendingPictureAccentProcess"/>
    <dgm:cxn modelId="{452904BA-FED2-4089-97C0-4A5C13EEC761}" type="presOf" srcId="{D066229B-D64A-41B8-9D08-7AF0DCB8EA45}" destId="{23AECD02-6290-461F-BFAD-BCC4719A2F20}" srcOrd="0" destOrd="0" presId="urn:microsoft.com/office/officeart/2008/layout/AscendingPictureAccentProcess"/>
    <dgm:cxn modelId="{E70E5639-5479-4B39-86F1-E9379A74FCD7}" type="presOf" srcId="{BFAB7838-A473-4646-A6B6-AE48EDBAD8D3}" destId="{2E201407-D5D5-E54C-84E0-604DE500BFDB}" srcOrd="0" destOrd="0" presId="urn:microsoft.com/office/officeart/2008/layout/AscendingPictureAccentProcess"/>
    <dgm:cxn modelId="{D0DEEAE2-AFF1-4D93-B78A-C78647520F3C}" type="presOf" srcId="{5D41A699-07F9-D04E-BFD0-6D21B379BEE5}" destId="{ED59EDCE-5231-7A4E-A089-2EE1A2A24632}" srcOrd="0" destOrd="0" presId="urn:microsoft.com/office/officeart/2008/layout/AscendingPictureAccentProcess"/>
    <dgm:cxn modelId="{52AB6805-7551-4228-98F9-2426F1FCABEE}" type="presOf" srcId="{F5B70180-CEFC-2A4F-A84F-D28DB9D187E8}" destId="{2DF414AC-092D-E74B-8080-A83386A06157}" srcOrd="0" destOrd="0" presId="urn:microsoft.com/office/officeart/2008/layout/AscendingPictureAccentProcess"/>
    <dgm:cxn modelId="{4EC08047-57FD-41A8-8778-6D7636AA49F4}" srcId="{56D75AFB-FB34-451F-82D2-C82633CF1199}" destId="{19171389-3E9E-4062-A9C4-2280A6163AAF}" srcOrd="6" destOrd="0" parTransId="{D405BAC6-C87F-40F3-8558-994C7CC3FECD}" sibTransId="{D066229B-D64A-41B8-9D08-7AF0DCB8EA45}"/>
    <dgm:cxn modelId="{F4FD3C92-1D94-B74A-9F61-0EB85F7064B0}" srcId="{56D75AFB-FB34-451F-82D2-C82633CF1199}" destId="{F85CFA82-8517-D94B-90BF-F1B95BDABAFE}" srcOrd="2" destOrd="0" parTransId="{02CF3CD0-B44B-6D42-8F9C-D311CB64779E}" sibTransId="{BFAB7838-A473-4646-A6B6-AE48EDBAD8D3}"/>
    <dgm:cxn modelId="{E4FBA4A6-99AD-4F1B-8E19-B912DD95FA11}" type="presOf" srcId="{78E5CB27-7100-4702-AE02-A222711F6557}" destId="{63C3A6A6-8B61-4B90-AE20-9960C1D286C0}" srcOrd="0" destOrd="0" presId="urn:microsoft.com/office/officeart/2008/layout/AscendingPictureAccentProcess"/>
    <dgm:cxn modelId="{6E3FC885-6CE2-824F-BAA9-8FC120555C22}" srcId="{56D75AFB-FB34-451F-82D2-C82633CF1199}" destId="{5D41A699-07F9-D04E-BFD0-6D21B379BEE5}" srcOrd="1" destOrd="0" parTransId="{E0DFD67C-EBB2-E249-B640-95AC58F8118B}" sibTransId="{F5B70180-CEFC-2A4F-A84F-D28DB9D187E8}"/>
    <dgm:cxn modelId="{E34F4049-2796-4DE9-A9EF-DF0603C7007C}" srcId="{56D75AFB-FB34-451F-82D2-C82633CF1199}" destId="{00AA98BE-97DE-41E4-84F5-F1A05ED66521}" srcOrd="0" destOrd="0" parTransId="{47982854-21E0-45E0-A6A8-F170A60C7237}" sibTransId="{368AD2D2-622B-45E8-85BC-AAB850DFDB9F}"/>
    <dgm:cxn modelId="{7A4BB243-52C9-4E92-BB9F-F381793B5DB6}" type="presOf" srcId="{19171389-3E9E-4062-A9C4-2280A6163AAF}" destId="{BB292BDD-1B8E-A143-8E24-ECC051238548}" srcOrd="0" destOrd="0" presId="urn:microsoft.com/office/officeart/2008/layout/AscendingPictureAccentProcess"/>
    <dgm:cxn modelId="{43B5EAB7-CA27-46F9-83C9-14CDDFC93993}" type="presOf" srcId="{56D75AFB-FB34-451F-82D2-C82633CF1199}" destId="{385519B3-E4AB-495A-8C7A-E47CD13D1B95}" srcOrd="0" destOrd="0" presId="urn:microsoft.com/office/officeart/2008/layout/AscendingPictureAccentProcess"/>
    <dgm:cxn modelId="{6FC4C94A-B4E0-4A22-AB79-A7CB7F00AD96}" srcId="{56D75AFB-FB34-451F-82D2-C82633CF1199}" destId="{9C278590-1715-4C51-8989-7A8C0547B486}" srcOrd="5" destOrd="0" parTransId="{068BAD3A-E950-4980-9E3A-50921D8F47CA}" sibTransId="{B45FAB82-5500-4807-82F9-72099052664E}"/>
    <dgm:cxn modelId="{1B9272B2-70AE-47E7-BC57-C5EB1DAF62A9}" srcId="{56D75AFB-FB34-451F-82D2-C82633CF1199}" destId="{00C8F715-7C84-4E71-A93F-7BABEE3B0DB7}" srcOrd="4" destOrd="0" parTransId="{E6A02B13-E449-4B11-A564-0DBAEF5702BF}" sibTransId="{D0998630-01D2-4CB4-8DBF-75B219891F40}"/>
    <dgm:cxn modelId="{6ACF5239-1E74-4934-8E7C-3B6D263A88F9}" type="presOf" srcId="{A55ED359-932B-4130-B7C9-D166F4CB6690}" destId="{E42CD180-309F-9643-A95E-A863540151AC}" srcOrd="0" destOrd="0" presId="urn:microsoft.com/office/officeart/2008/layout/AscendingPictureAccentProcess"/>
    <dgm:cxn modelId="{0B010917-5F2C-4CAB-BED9-9D75AE3CD145}" type="presOf" srcId="{F85CFA82-8517-D94B-90BF-F1B95BDABAFE}" destId="{D206BF6A-72A4-F84D-8493-AED22453477F}" srcOrd="0" destOrd="0" presId="urn:microsoft.com/office/officeart/2008/layout/AscendingPictureAccentProcess"/>
    <dgm:cxn modelId="{9F027D0F-B764-4147-9A26-306D39003B91}" type="presOf" srcId="{368AD2D2-622B-45E8-85BC-AAB850DFDB9F}" destId="{899B709E-F16C-47CD-9C2B-FACFFE8442FB}" srcOrd="0" destOrd="0" presId="urn:microsoft.com/office/officeart/2008/layout/AscendingPictureAccentProcess"/>
    <dgm:cxn modelId="{482CCEF7-3F6F-423B-BF51-58A0C22C5EEC}" type="presOf" srcId="{D0998630-01D2-4CB4-8DBF-75B219891F40}" destId="{959964D3-E441-4A66-9B9E-F9924413FDA8}" srcOrd="0" destOrd="0" presId="urn:microsoft.com/office/officeart/2008/layout/AscendingPictureAccentProcess"/>
    <dgm:cxn modelId="{34333866-B98E-4F7E-A261-3B9D6ED7868A}" type="presOf" srcId="{00AA98BE-97DE-41E4-84F5-F1A05ED66521}" destId="{C836E90C-72AB-4272-B4AA-19DC884C125F}" srcOrd="0" destOrd="0" presId="urn:microsoft.com/office/officeart/2008/layout/AscendingPictureAccentProcess"/>
    <dgm:cxn modelId="{F6D01357-F894-4A94-A590-AF442F801A3A}" type="presParOf" srcId="{385519B3-E4AB-495A-8C7A-E47CD13D1B95}" destId="{43438574-B57B-4E30-B219-C9E3DBB14CC3}" srcOrd="0" destOrd="0" presId="urn:microsoft.com/office/officeart/2008/layout/AscendingPictureAccentProcess"/>
    <dgm:cxn modelId="{DA6D4588-3C82-472B-9CC3-6B2538CE5A63}" type="presParOf" srcId="{385519B3-E4AB-495A-8C7A-E47CD13D1B95}" destId="{32B534C2-8E99-4EA6-AE1A-43782685005F}" srcOrd="1" destOrd="0" presId="urn:microsoft.com/office/officeart/2008/layout/AscendingPictureAccentProcess"/>
    <dgm:cxn modelId="{9D7CDFF7-0E16-4322-A7D4-D5D119FDDD48}" type="presParOf" srcId="{385519B3-E4AB-495A-8C7A-E47CD13D1B95}" destId="{1BCDDC43-B9BB-4F33-9757-FF0A01EEC739}" srcOrd="2" destOrd="0" presId="urn:microsoft.com/office/officeart/2008/layout/AscendingPictureAccentProcess"/>
    <dgm:cxn modelId="{DF54D566-4A51-4CC3-9D27-AF06D5545446}" type="presParOf" srcId="{385519B3-E4AB-495A-8C7A-E47CD13D1B95}" destId="{F1DB478B-E346-4020-9FFE-186F970F9D6E}" srcOrd="3" destOrd="0" presId="urn:microsoft.com/office/officeart/2008/layout/AscendingPictureAccentProcess"/>
    <dgm:cxn modelId="{A946C8B3-9EA7-4AFE-9AA5-7D504E93B802}" type="presParOf" srcId="{385519B3-E4AB-495A-8C7A-E47CD13D1B95}" destId="{200F1A6C-51CD-475C-A6FB-7EA96FDB377D}" srcOrd="4" destOrd="0" presId="urn:microsoft.com/office/officeart/2008/layout/AscendingPictureAccentProcess"/>
    <dgm:cxn modelId="{10F8839E-3C10-4109-97E1-1F577D0C413F}" type="presParOf" srcId="{385519B3-E4AB-495A-8C7A-E47CD13D1B95}" destId="{783CB819-4140-4ADE-A35D-706DF8828BE1}" srcOrd="5" destOrd="0" presId="urn:microsoft.com/office/officeart/2008/layout/AscendingPictureAccentProcess"/>
    <dgm:cxn modelId="{8F90783B-7167-4250-A8A9-38A97440EF0D}" type="presParOf" srcId="{385519B3-E4AB-495A-8C7A-E47CD13D1B95}" destId="{2906491A-1A89-412F-99F8-172CA22074D4}" srcOrd="6" destOrd="0" presId="urn:microsoft.com/office/officeart/2008/layout/AscendingPictureAccentProcess"/>
    <dgm:cxn modelId="{35B522C5-07F0-416C-A125-83B70E750934}" type="presParOf" srcId="{385519B3-E4AB-495A-8C7A-E47CD13D1B95}" destId="{0E7318CB-BE94-4393-90F3-37FA35893EB3}" srcOrd="7" destOrd="0" presId="urn:microsoft.com/office/officeart/2008/layout/AscendingPictureAccentProcess"/>
    <dgm:cxn modelId="{8C52D246-67A3-4BC7-84D2-1233E463D9DF}" type="presParOf" srcId="{385519B3-E4AB-495A-8C7A-E47CD13D1B95}" destId="{3308099F-522F-A54E-B5CB-A107B7E4D593}" srcOrd="8" destOrd="0" presId="urn:microsoft.com/office/officeart/2008/layout/AscendingPictureAccentProcess"/>
    <dgm:cxn modelId="{B3F1B03B-7C66-41CE-8825-EBD63D5CBE3F}" type="presParOf" srcId="{385519B3-E4AB-495A-8C7A-E47CD13D1B95}" destId="{67B71CF3-1FD7-BD4E-AEC5-F4A90AEA535E}" srcOrd="9" destOrd="0" presId="urn:microsoft.com/office/officeart/2008/layout/AscendingPictureAccentProcess"/>
    <dgm:cxn modelId="{AB952841-05F4-482B-A474-013D17B0F304}" type="presParOf" srcId="{385519B3-E4AB-495A-8C7A-E47CD13D1B95}" destId="{41B74BF7-6E58-3B42-B3BD-C9D30DAF3A29}" srcOrd="10" destOrd="0" presId="urn:microsoft.com/office/officeart/2008/layout/AscendingPictureAccentProcess"/>
    <dgm:cxn modelId="{C97DC806-E469-483F-B3E3-7EE4B0047532}" type="presParOf" srcId="{385519B3-E4AB-495A-8C7A-E47CD13D1B95}" destId="{EC3AEF42-AC5B-4155-ADA1-DB567EF2E005}" srcOrd="11" destOrd="0" presId="urn:microsoft.com/office/officeart/2008/layout/AscendingPictureAccentProcess"/>
    <dgm:cxn modelId="{D9FD5F0D-529C-4B4E-BF1A-093A5808C4D4}" type="presParOf" srcId="{385519B3-E4AB-495A-8C7A-E47CD13D1B95}" destId="{023CD481-4D9C-41D7-89D4-EAABD9E6167A}" srcOrd="12" destOrd="0" presId="urn:microsoft.com/office/officeart/2008/layout/AscendingPictureAccentProcess"/>
    <dgm:cxn modelId="{8AA64AAD-AE41-459D-8921-E7D1BF4D5A80}" type="presParOf" srcId="{385519B3-E4AB-495A-8C7A-E47CD13D1B95}" destId="{1A05DF9C-FF66-4E9B-A47B-1ECF64142A43}" srcOrd="13" destOrd="0" presId="urn:microsoft.com/office/officeart/2008/layout/AscendingPictureAccentProcess"/>
    <dgm:cxn modelId="{129FA8B6-BCFA-41D2-B18D-26E88B77D891}" type="presParOf" srcId="{385519B3-E4AB-495A-8C7A-E47CD13D1B95}" destId="{D97C2F45-7986-4E6A-944E-241E75496FDE}" srcOrd="14" destOrd="0" presId="urn:microsoft.com/office/officeart/2008/layout/AscendingPictureAccentProcess"/>
    <dgm:cxn modelId="{407C8B7F-B984-41BB-A5FA-84A91E450955}" type="presParOf" srcId="{385519B3-E4AB-495A-8C7A-E47CD13D1B95}" destId="{11B9FCF2-2E9C-4564-8F38-7C74CF8A418A}" srcOrd="15" destOrd="0" presId="urn:microsoft.com/office/officeart/2008/layout/AscendingPictureAccentProcess"/>
    <dgm:cxn modelId="{CE34499A-A7EB-43A5-B389-18BF6F94CA2A}" type="presParOf" srcId="{385519B3-E4AB-495A-8C7A-E47CD13D1B95}" destId="{F70D758B-CAC7-48FD-BE29-C1AB80DBAF5E}" srcOrd="16" destOrd="0" presId="urn:microsoft.com/office/officeart/2008/layout/AscendingPictureAccentProcess"/>
    <dgm:cxn modelId="{DDF19EC1-D39E-4215-B209-0A4D707FECBB}" type="presParOf" srcId="{385519B3-E4AB-495A-8C7A-E47CD13D1B95}" destId="{F54D7F8E-A475-4A4F-93B8-49DDB1E288F9}" srcOrd="17" destOrd="0" presId="urn:microsoft.com/office/officeart/2008/layout/AscendingPictureAccentProcess"/>
    <dgm:cxn modelId="{FC327C16-3364-4546-B4AB-CE156E4B1105}" type="presParOf" srcId="{385519B3-E4AB-495A-8C7A-E47CD13D1B95}" destId="{C836E90C-72AB-4272-B4AA-19DC884C125F}" srcOrd="18" destOrd="0" presId="urn:microsoft.com/office/officeart/2008/layout/AscendingPictureAccentProcess"/>
    <dgm:cxn modelId="{7DC1667C-F421-4AFC-BC4A-397201E5937E}" type="presParOf" srcId="{385519B3-E4AB-495A-8C7A-E47CD13D1B95}" destId="{FE7FC9FD-88AA-491E-A504-B8A6DD6970A4}" srcOrd="19" destOrd="0" presId="urn:microsoft.com/office/officeart/2008/layout/AscendingPictureAccentProcess"/>
    <dgm:cxn modelId="{9013E01D-0CB5-43B1-8996-FD3F5BD4E97A}" type="presParOf" srcId="{FE7FC9FD-88AA-491E-A504-B8A6DD6970A4}" destId="{899B709E-F16C-47CD-9C2B-FACFFE8442FB}" srcOrd="0" destOrd="0" presId="urn:microsoft.com/office/officeart/2008/layout/AscendingPictureAccentProcess"/>
    <dgm:cxn modelId="{28BA1942-26AA-4522-A333-9925EB62448A}" type="presParOf" srcId="{385519B3-E4AB-495A-8C7A-E47CD13D1B95}" destId="{ED59EDCE-5231-7A4E-A089-2EE1A2A24632}" srcOrd="20" destOrd="0" presId="urn:microsoft.com/office/officeart/2008/layout/AscendingPictureAccentProcess"/>
    <dgm:cxn modelId="{4586D7F9-5948-4EB5-B4E1-6476D9D18C96}" type="presParOf" srcId="{385519B3-E4AB-495A-8C7A-E47CD13D1B95}" destId="{EC11D74E-30EB-D744-8B2F-C7FD7C2736CC}" srcOrd="21" destOrd="0" presId="urn:microsoft.com/office/officeart/2008/layout/AscendingPictureAccentProcess"/>
    <dgm:cxn modelId="{A6607DC1-8BFD-42D4-BBA5-1DC85B193CFC}" type="presParOf" srcId="{EC11D74E-30EB-D744-8B2F-C7FD7C2736CC}" destId="{2DF414AC-092D-E74B-8080-A83386A06157}" srcOrd="0" destOrd="0" presId="urn:microsoft.com/office/officeart/2008/layout/AscendingPictureAccentProcess"/>
    <dgm:cxn modelId="{8C167313-A89E-44CD-8BF7-1938E6CC0DF0}" type="presParOf" srcId="{385519B3-E4AB-495A-8C7A-E47CD13D1B95}" destId="{D206BF6A-72A4-F84D-8493-AED22453477F}" srcOrd="22" destOrd="0" presId="urn:microsoft.com/office/officeart/2008/layout/AscendingPictureAccentProcess"/>
    <dgm:cxn modelId="{F7134DBA-0702-4F9A-9951-C1538742622B}" type="presParOf" srcId="{385519B3-E4AB-495A-8C7A-E47CD13D1B95}" destId="{C1BB474A-7897-DF4A-B5F1-76204EDE4995}" srcOrd="23" destOrd="0" presId="urn:microsoft.com/office/officeart/2008/layout/AscendingPictureAccentProcess"/>
    <dgm:cxn modelId="{CBB5451D-F51E-4573-9BEE-616311F4A9A7}" type="presParOf" srcId="{C1BB474A-7897-DF4A-B5F1-76204EDE4995}" destId="{2E201407-D5D5-E54C-84E0-604DE500BFDB}" srcOrd="0" destOrd="0" presId="urn:microsoft.com/office/officeart/2008/layout/AscendingPictureAccentProcess"/>
    <dgm:cxn modelId="{F69DFE9B-04B8-4941-958D-AD853A2FB2A6}" type="presParOf" srcId="{385519B3-E4AB-495A-8C7A-E47CD13D1B95}" destId="{E42CD180-309F-9643-A95E-A863540151AC}" srcOrd="24" destOrd="0" presId="urn:microsoft.com/office/officeart/2008/layout/AscendingPictureAccentProcess"/>
    <dgm:cxn modelId="{12361FCD-FF9C-4B47-8E03-1FF3F1BAB083}" type="presParOf" srcId="{385519B3-E4AB-495A-8C7A-E47CD13D1B95}" destId="{BB4F8E24-97A9-1249-9260-2A720A258B8D}" srcOrd="25" destOrd="0" presId="urn:microsoft.com/office/officeart/2008/layout/AscendingPictureAccentProcess"/>
    <dgm:cxn modelId="{88CDD3D9-A474-4DA2-9AC3-B5736690DA10}" type="presParOf" srcId="{BB4F8E24-97A9-1249-9260-2A720A258B8D}" destId="{63C3A6A6-8B61-4B90-AE20-9960C1D286C0}" srcOrd="0" destOrd="0" presId="urn:microsoft.com/office/officeart/2008/layout/AscendingPictureAccentProcess"/>
    <dgm:cxn modelId="{D8788EA4-AEFD-4D41-96B8-0645388A36C9}" type="presParOf" srcId="{385519B3-E4AB-495A-8C7A-E47CD13D1B95}" destId="{972E3101-7953-6047-9478-0497DA7AFCCA}" srcOrd="26" destOrd="0" presId="urn:microsoft.com/office/officeart/2008/layout/AscendingPictureAccentProcess"/>
    <dgm:cxn modelId="{207B252C-D2F3-473C-9743-5CDA56C43F66}" type="presParOf" srcId="{385519B3-E4AB-495A-8C7A-E47CD13D1B95}" destId="{3FA4A177-9189-174A-8C8B-151F468E26BA}" srcOrd="27" destOrd="0" presId="urn:microsoft.com/office/officeart/2008/layout/AscendingPictureAccentProcess"/>
    <dgm:cxn modelId="{920195BC-3C64-4576-8D2D-06826F98A2A1}" type="presParOf" srcId="{3FA4A177-9189-174A-8C8B-151F468E26BA}" destId="{959964D3-E441-4A66-9B9E-F9924413FDA8}" srcOrd="0" destOrd="0" presId="urn:microsoft.com/office/officeart/2008/layout/AscendingPictureAccentProcess"/>
    <dgm:cxn modelId="{C0FF37FF-8EB8-4D84-BF6F-AB0D2ACDB8AB}" type="presParOf" srcId="{385519B3-E4AB-495A-8C7A-E47CD13D1B95}" destId="{4BD2D1CE-559A-FF42-BD05-03FFF4AA92C5}" srcOrd="28" destOrd="0" presId="urn:microsoft.com/office/officeart/2008/layout/AscendingPictureAccentProcess"/>
    <dgm:cxn modelId="{776114F7-FB97-408F-8813-388A1E6980C9}" type="presParOf" srcId="{385519B3-E4AB-495A-8C7A-E47CD13D1B95}" destId="{A2305260-BF0A-2140-AB80-8DAA0FFCA1DA}" srcOrd="29" destOrd="0" presId="urn:microsoft.com/office/officeart/2008/layout/AscendingPictureAccentProcess"/>
    <dgm:cxn modelId="{F16ECBE2-4C09-4A64-8620-8ABEE03AF852}" type="presParOf" srcId="{A2305260-BF0A-2140-AB80-8DAA0FFCA1DA}" destId="{EB4DBAA9-EDF0-4CDC-828F-92FF5E1D6269}" srcOrd="0" destOrd="0" presId="urn:microsoft.com/office/officeart/2008/layout/AscendingPictureAccentProcess"/>
    <dgm:cxn modelId="{F6DD8FF2-8D04-4E7C-994C-958D0363CCC8}" type="presParOf" srcId="{385519B3-E4AB-495A-8C7A-E47CD13D1B95}" destId="{BB292BDD-1B8E-A143-8E24-ECC051238548}" srcOrd="30" destOrd="0" presId="urn:microsoft.com/office/officeart/2008/layout/AscendingPictureAccentProcess"/>
    <dgm:cxn modelId="{3CBDD51C-9A5C-426A-93D9-FD19E6A50D8A}" type="presParOf" srcId="{385519B3-E4AB-495A-8C7A-E47CD13D1B95}" destId="{A575035C-E96F-5140-82C8-24174E6E0D71}" srcOrd="31" destOrd="0" presId="urn:microsoft.com/office/officeart/2008/layout/AscendingPictureAccentProcess"/>
    <dgm:cxn modelId="{67E7027B-FCD1-4CCF-9C22-AA11F5B4CE14}" type="presParOf" srcId="{A575035C-E96F-5140-82C8-24174E6E0D71}" destId="{23AECD02-6290-461F-BFAD-BCC4719A2F20}" srcOrd="0" destOrd="0" presId="urn:microsoft.com/office/officeart/2008/layout/AscendingPictureAccentProcess"/>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CA380802-333B-4DD7-9A74-D1923AAAFE2B}" type="doc">
      <dgm:prSet loTypeId="urn:microsoft.com/office/officeart/2008/layout/AscendingPictureAccentProcess" loCatId="process" qsTypeId="urn:microsoft.com/office/officeart/2005/8/quickstyle/simple1" qsCatId="simple" csTypeId="urn:microsoft.com/office/officeart/2005/8/colors/accent1_2" csCatId="accent1" phldr="1"/>
      <dgm:spPr/>
      <dgm:t>
        <a:bodyPr/>
        <a:lstStyle/>
        <a:p>
          <a:endParaRPr lang="es-PE"/>
        </a:p>
      </dgm:t>
    </dgm:pt>
    <dgm:pt modelId="{196908D2-3011-4091-9723-6C7682592C71}">
      <dgm:prSet phldrT="[Text]" custT="1"/>
      <dgm:spPr>
        <a:gradFill flip="none" rotWithShape="0">
          <a:gsLst>
            <a:gs pos="0">
              <a:srgbClr val="FF9933">
                <a:shade val="30000"/>
                <a:satMod val="115000"/>
              </a:srgbClr>
            </a:gs>
            <a:gs pos="50000">
              <a:srgbClr val="FF9933">
                <a:shade val="67500"/>
                <a:satMod val="115000"/>
              </a:srgbClr>
            </a:gs>
            <a:gs pos="100000">
              <a:srgbClr val="FF9933">
                <a:shade val="100000"/>
                <a:satMod val="115000"/>
              </a:srgbClr>
            </a:gs>
          </a:gsLst>
          <a:lin ang="0" scaled="1"/>
          <a:tileRect/>
        </a:gradFill>
      </dgm:spPr>
      <dgm:t>
        <a:bodyPr/>
        <a:lstStyle/>
        <a:p>
          <a:r>
            <a:rPr lang="es-PE" sz="1100" dirty="0" smtClean="0"/>
            <a:t>Termina el plan de capacitación del SMS</a:t>
          </a:r>
          <a:endParaRPr lang="es-PE" sz="1100" dirty="0"/>
        </a:p>
      </dgm:t>
    </dgm:pt>
    <dgm:pt modelId="{A86BF8D8-7D6B-4A38-ACF8-CEB300E1AA38}" type="parTrans" cxnId="{D4C0ED45-DD44-4016-8D99-3FD12C0E1622}">
      <dgm:prSet/>
      <dgm:spPr/>
      <dgm:t>
        <a:bodyPr/>
        <a:lstStyle/>
        <a:p>
          <a:endParaRPr lang="es-PE"/>
        </a:p>
      </dgm:t>
    </dgm:pt>
    <dgm:pt modelId="{181340C4-33C9-4245-9A6F-254891F0B896}" type="sibTrans" cxnId="{D4C0ED45-DD44-4016-8D99-3FD12C0E1622}">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31000" r="-31000"/>
          </a:stretch>
        </a:blipFill>
      </dgm:spPr>
      <dgm:t>
        <a:bodyPr/>
        <a:lstStyle/>
        <a:p>
          <a:endParaRPr lang="es-PE"/>
        </a:p>
      </dgm:t>
    </dgm:pt>
    <dgm:pt modelId="{A0813104-F46C-41A9-8AD1-DED019FEE420}">
      <dgm:prSet phldrT="[Text]" custT="1"/>
      <dgm:spPr>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dgm:spPr>
      <dgm:t>
        <a:bodyPr/>
        <a:lstStyle/>
        <a:p>
          <a:r>
            <a:rPr lang="es-ES" sz="1100" dirty="0" smtClean="0"/>
            <a:t>Acepta nuevo Programa de Capacitación de la organización con AAC</a:t>
          </a:r>
          <a:endParaRPr lang="es-PE" sz="1100" dirty="0"/>
        </a:p>
      </dgm:t>
    </dgm:pt>
    <dgm:pt modelId="{DF47030C-9DB7-4F2B-A08D-344C41221A94}" type="parTrans" cxnId="{4A9DED94-D4E9-4683-AC0F-49BB73D0725F}">
      <dgm:prSet/>
      <dgm:spPr/>
      <dgm:t>
        <a:bodyPr/>
        <a:lstStyle/>
        <a:p>
          <a:endParaRPr lang="es-PE"/>
        </a:p>
      </dgm:t>
    </dgm:pt>
    <dgm:pt modelId="{2AA9422D-E385-4C91-8611-531FCC403F4D}" type="sibTrans" cxnId="{4A9DED94-D4E9-4683-AC0F-49BB73D0725F}">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39000" r="-39000"/>
          </a:stretch>
        </a:blipFill>
      </dgm:spPr>
      <dgm:t>
        <a:bodyPr/>
        <a:lstStyle/>
        <a:p>
          <a:endParaRPr lang="es-PE"/>
        </a:p>
      </dgm:t>
    </dgm:pt>
    <dgm:pt modelId="{70526686-38F1-487C-9EF5-CF48B481BC03}" type="pres">
      <dgm:prSet presAssocID="{CA380802-333B-4DD7-9A74-D1923AAAFE2B}" presName="Name0" presStyleCnt="0">
        <dgm:presLayoutVars>
          <dgm:chMax val="7"/>
          <dgm:chPref val="7"/>
          <dgm:dir/>
        </dgm:presLayoutVars>
      </dgm:prSet>
      <dgm:spPr/>
      <dgm:t>
        <a:bodyPr/>
        <a:lstStyle/>
        <a:p>
          <a:endParaRPr lang="es-ES"/>
        </a:p>
      </dgm:t>
    </dgm:pt>
    <dgm:pt modelId="{178E2998-BE80-4EB9-86FD-91AA38C69FEC}" type="pres">
      <dgm:prSet presAssocID="{CA380802-333B-4DD7-9A74-D1923AAAFE2B}" presName="dot1" presStyleLbl="alignNode1" presStyleIdx="0" presStyleCnt="10" custLinFactX="1367692" custLinFactNeighborX="1400000"/>
      <dgm:spPr/>
    </dgm:pt>
    <dgm:pt modelId="{2FCAB9EB-157D-4F39-84AF-32E4BBB414DB}" type="pres">
      <dgm:prSet presAssocID="{CA380802-333B-4DD7-9A74-D1923AAAFE2B}" presName="dot2" presStyleLbl="alignNode1" presStyleIdx="1" presStyleCnt="10" custLinFactX="1367692" custLinFactNeighborX="1400000"/>
      <dgm:spPr/>
    </dgm:pt>
    <dgm:pt modelId="{6DC6C5EC-0DCA-42AB-8A9C-14EBA01A8113}" type="pres">
      <dgm:prSet presAssocID="{CA380802-333B-4DD7-9A74-D1923AAAFE2B}" presName="dot3" presStyleLbl="alignNode1" presStyleIdx="2" presStyleCnt="10" custLinFactX="1367692" custLinFactNeighborX="1400000"/>
      <dgm:spPr/>
    </dgm:pt>
    <dgm:pt modelId="{5FD5F00F-1A00-480D-9D18-186BA7C521D5}" type="pres">
      <dgm:prSet presAssocID="{CA380802-333B-4DD7-9A74-D1923AAAFE2B}" presName="dotArrow1" presStyleLbl="alignNode1" presStyleIdx="3" presStyleCnt="10" custLinFactX="1400000" custLinFactY="100000" custLinFactNeighborX="1413064" custLinFactNeighborY="149546"/>
      <dgm:spPr/>
    </dgm:pt>
    <dgm:pt modelId="{D615099A-A5D6-4621-AB50-24CAD24BF7EB}" type="pres">
      <dgm:prSet presAssocID="{CA380802-333B-4DD7-9A74-D1923AAAFE2B}" presName="dotArrow2" presStyleLbl="alignNode1" presStyleIdx="4" presStyleCnt="10" custLinFactX="1400000" custLinFactY="100000" custLinFactNeighborX="1413064" custLinFactNeighborY="149546"/>
      <dgm:spPr/>
    </dgm:pt>
    <dgm:pt modelId="{F0C98F72-ADDC-4308-BD04-B7A644F47DA3}" type="pres">
      <dgm:prSet presAssocID="{CA380802-333B-4DD7-9A74-D1923AAAFE2B}" presName="dotArrow3" presStyleLbl="alignNode1" presStyleIdx="5" presStyleCnt="10" custLinFactX="1400000" custLinFactY="100000" custLinFactNeighborX="1413064" custLinFactNeighborY="149546"/>
      <dgm:spPr/>
    </dgm:pt>
    <dgm:pt modelId="{2F525CE9-6F80-46B0-B77B-A03A27FE0D51}" type="pres">
      <dgm:prSet presAssocID="{CA380802-333B-4DD7-9A74-D1923AAAFE2B}" presName="dotArrow4" presStyleLbl="alignNode1" presStyleIdx="6" presStyleCnt="10" custLinFactX="1400000" custLinFactY="100000" custLinFactNeighborX="1413064" custLinFactNeighborY="149546"/>
      <dgm:spPr/>
    </dgm:pt>
    <dgm:pt modelId="{25EACB9D-6258-49EC-A074-60EF43321667}" type="pres">
      <dgm:prSet presAssocID="{CA380802-333B-4DD7-9A74-D1923AAAFE2B}" presName="dotArrow5" presStyleLbl="alignNode1" presStyleIdx="7" presStyleCnt="10" custLinFactX="1400000" custLinFactY="100000" custLinFactNeighborX="1413064" custLinFactNeighborY="149546"/>
      <dgm:spPr/>
    </dgm:pt>
    <dgm:pt modelId="{F8A93ED0-74A1-4F63-AA82-28B72D487807}" type="pres">
      <dgm:prSet presAssocID="{CA380802-333B-4DD7-9A74-D1923AAAFE2B}" presName="dotArrow6" presStyleLbl="alignNode1" presStyleIdx="8" presStyleCnt="10" custLinFactX="1400000" custLinFactY="100000" custLinFactNeighborX="1413064" custLinFactNeighborY="149546"/>
      <dgm:spPr/>
    </dgm:pt>
    <dgm:pt modelId="{0F6A8A01-3ED1-44CC-A335-F6DA0DABFD9A}" type="pres">
      <dgm:prSet presAssocID="{CA380802-333B-4DD7-9A74-D1923AAAFE2B}" presName="dotArrow7" presStyleLbl="alignNode1" presStyleIdx="9" presStyleCnt="10" custLinFactX="1400000" custLinFactY="100000" custLinFactNeighborX="1413064" custLinFactNeighborY="149546"/>
      <dgm:spPr/>
    </dgm:pt>
    <dgm:pt modelId="{9F3A1CBF-5C43-43A0-95D0-461259FC7016}" type="pres">
      <dgm:prSet presAssocID="{196908D2-3011-4091-9723-6C7682592C71}" presName="parTx1" presStyleLbl="node1" presStyleIdx="0" presStyleCnt="2" custScaleX="190087" custScaleY="174693" custLinFactNeighborX="-28846" custLinFactNeighborY="55807"/>
      <dgm:spPr/>
      <dgm:t>
        <a:bodyPr/>
        <a:lstStyle/>
        <a:p>
          <a:endParaRPr lang="es-PE"/>
        </a:p>
      </dgm:t>
    </dgm:pt>
    <dgm:pt modelId="{A36C8579-2309-4FC9-A469-2476B4BDFC10}" type="pres">
      <dgm:prSet presAssocID="{181340C4-33C9-4245-9A6F-254891F0B896}" presName="picture1" presStyleCnt="0"/>
      <dgm:spPr/>
    </dgm:pt>
    <dgm:pt modelId="{772D5B0B-C03F-4565-B435-7AF05A4887A6}" type="pres">
      <dgm:prSet presAssocID="{181340C4-33C9-4245-9A6F-254891F0B896}" presName="imageRepeatNode" presStyleLbl="fgImgPlace1" presStyleIdx="0" presStyleCnt="2" custLinFactX="100000" custLinFactNeighborX="188163" custLinFactNeighborY="18152"/>
      <dgm:spPr/>
      <dgm:t>
        <a:bodyPr/>
        <a:lstStyle/>
        <a:p>
          <a:endParaRPr lang="es-ES"/>
        </a:p>
      </dgm:t>
    </dgm:pt>
    <dgm:pt modelId="{85A390BA-C90D-4E67-A259-79BE101DCA57}" type="pres">
      <dgm:prSet presAssocID="{A0813104-F46C-41A9-8AD1-DED019FEE420}" presName="parTx2" presStyleLbl="node1" presStyleIdx="1" presStyleCnt="2" custScaleX="208011" custScaleY="184813" custLinFactNeighborX="-32137" custLinFactNeighborY="21225"/>
      <dgm:spPr/>
      <dgm:t>
        <a:bodyPr/>
        <a:lstStyle/>
        <a:p>
          <a:endParaRPr lang="es-ES"/>
        </a:p>
      </dgm:t>
    </dgm:pt>
    <dgm:pt modelId="{0BF5B627-6BA9-42F9-A79C-3CFA25C88F84}" type="pres">
      <dgm:prSet presAssocID="{2AA9422D-E385-4C91-8611-531FCC403F4D}" presName="picture2" presStyleCnt="0"/>
      <dgm:spPr/>
    </dgm:pt>
    <dgm:pt modelId="{4E9F9E05-E130-4908-9DAF-2EED7D57425F}" type="pres">
      <dgm:prSet presAssocID="{2AA9422D-E385-4C91-8611-531FCC403F4D}" presName="imageRepeatNode" presStyleLbl="fgImgPlace1" presStyleIdx="1" presStyleCnt="2" custLinFactX="100000" custLinFactNeighborX="188163" custLinFactNeighborY="18152"/>
      <dgm:spPr/>
      <dgm:t>
        <a:bodyPr/>
        <a:lstStyle/>
        <a:p>
          <a:endParaRPr lang="es-ES"/>
        </a:p>
      </dgm:t>
    </dgm:pt>
  </dgm:ptLst>
  <dgm:cxnLst>
    <dgm:cxn modelId="{D4C0ED45-DD44-4016-8D99-3FD12C0E1622}" srcId="{CA380802-333B-4DD7-9A74-D1923AAAFE2B}" destId="{196908D2-3011-4091-9723-6C7682592C71}" srcOrd="0" destOrd="0" parTransId="{A86BF8D8-7D6B-4A38-ACF8-CEB300E1AA38}" sibTransId="{181340C4-33C9-4245-9A6F-254891F0B896}"/>
    <dgm:cxn modelId="{4A9DED94-D4E9-4683-AC0F-49BB73D0725F}" srcId="{CA380802-333B-4DD7-9A74-D1923AAAFE2B}" destId="{A0813104-F46C-41A9-8AD1-DED019FEE420}" srcOrd="1" destOrd="0" parTransId="{DF47030C-9DB7-4F2B-A08D-344C41221A94}" sibTransId="{2AA9422D-E385-4C91-8611-531FCC403F4D}"/>
    <dgm:cxn modelId="{98DC8BF5-E076-470E-83F4-07029F4FAEF6}" type="presOf" srcId="{2AA9422D-E385-4C91-8611-531FCC403F4D}" destId="{4E9F9E05-E130-4908-9DAF-2EED7D57425F}" srcOrd="0" destOrd="0" presId="urn:microsoft.com/office/officeart/2008/layout/AscendingPictureAccentProcess"/>
    <dgm:cxn modelId="{DBF12872-BC0E-4D49-A62C-D66DB2C2066B}" type="presOf" srcId="{CA380802-333B-4DD7-9A74-D1923AAAFE2B}" destId="{70526686-38F1-487C-9EF5-CF48B481BC03}" srcOrd="0" destOrd="0" presId="urn:microsoft.com/office/officeart/2008/layout/AscendingPictureAccentProcess"/>
    <dgm:cxn modelId="{EC61F77C-28B4-44CE-9A62-7F7B6E9B692A}" type="presOf" srcId="{196908D2-3011-4091-9723-6C7682592C71}" destId="{9F3A1CBF-5C43-43A0-95D0-461259FC7016}" srcOrd="0" destOrd="0" presId="urn:microsoft.com/office/officeart/2008/layout/AscendingPictureAccentProcess"/>
    <dgm:cxn modelId="{7F9A3C48-3C1C-4A3C-8F2C-21AE335A5E04}" type="presOf" srcId="{A0813104-F46C-41A9-8AD1-DED019FEE420}" destId="{85A390BA-C90D-4E67-A259-79BE101DCA57}" srcOrd="0" destOrd="0" presId="urn:microsoft.com/office/officeart/2008/layout/AscendingPictureAccentProcess"/>
    <dgm:cxn modelId="{BAF48C60-C73D-4584-9379-3D57FCE62F81}" type="presOf" srcId="{181340C4-33C9-4245-9A6F-254891F0B896}" destId="{772D5B0B-C03F-4565-B435-7AF05A4887A6}" srcOrd="0" destOrd="0" presId="urn:microsoft.com/office/officeart/2008/layout/AscendingPictureAccentProcess"/>
    <dgm:cxn modelId="{53329D3B-3814-4CB3-92C6-F304900D69CF}" type="presParOf" srcId="{70526686-38F1-487C-9EF5-CF48B481BC03}" destId="{178E2998-BE80-4EB9-86FD-91AA38C69FEC}" srcOrd="0" destOrd="0" presId="urn:microsoft.com/office/officeart/2008/layout/AscendingPictureAccentProcess"/>
    <dgm:cxn modelId="{B8B075F7-8C37-41C4-8AAF-381710A45CA9}" type="presParOf" srcId="{70526686-38F1-487C-9EF5-CF48B481BC03}" destId="{2FCAB9EB-157D-4F39-84AF-32E4BBB414DB}" srcOrd="1" destOrd="0" presId="urn:microsoft.com/office/officeart/2008/layout/AscendingPictureAccentProcess"/>
    <dgm:cxn modelId="{08CC30C1-518A-4232-9C7F-168966AC58CC}" type="presParOf" srcId="{70526686-38F1-487C-9EF5-CF48B481BC03}" destId="{6DC6C5EC-0DCA-42AB-8A9C-14EBA01A8113}" srcOrd="2" destOrd="0" presId="urn:microsoft.com/office/officeart/2008/layout/AscendingPictureAccentProcess"/>
    <dgm:cxn modelId="{6D8A64EF-EA5C-4422-93DD-E225919A3298}" type="presParOf" srcId="{70526686-38F1-487C-9EF5-CF48B481BC03}" destId="{5FD5F00F-1A00-480D-9D18-186BA7C521D5}" srcOrd="3" destOrd="0" presId="urn:microsoft.com/office/officeart/2008/layout/AscendingPictureAccentProcess"/>
    <dgm:cxn modelId="{E7EFA12D-6954-445C-AFE3-957B83573DC8}" type="presParOf" srcId="{70526686-38F1-487C-9EF5-CF48B481BC03}" destId="{D615099A-A5D6-4621-AB50-24CAD24BF7EB}" srcOrd="4" destOrd="0" presId="urn:microsoft.com/office/officeart/2008/layout/AscendingPictureAccentProcess"/>
    <dgm:cxn modelId="{1C9A6365-EC1A-402A-855D-1DF94D6174D8}" type="presParOf" srcId="{70526686-38F1-487C-9EF5-CF48B481BC03}" destId="{F0C98F72-ADDC-4308-BD04-B7A644F47DA3}" srcOrd="5" destOrd="0" presId="urn:microsoft.com/office/officeart/2008/layout/AscendingPictureAccentProcess"/>
    <dgm:cxn modelId="{D61B56C6-4716-46F8-9614-4B557E379AC0}" type="presParOf" srcId="{70526686-38F1-487C-9EF5-CF48B481BC03}" destId="{2F525CE9-6F80-46B0-B77B-A03A27FE0D51}" srcOrd="6" destOrd="0" presId="urn:microsoft.com/office/officeart/2008/layout/AscendingPictureAccentProcess"/>
    <dgm:cxn modelId="{03048863-8441-43D6-B1EF-47F2072B3C69}" type="presParOf" srcId="{70526686-38F1-487C-9EF5-CF48B481BC03}" destId="{25EACB9D-6258-49EC-A074-60EF43321667}" srcOrd="7" destOrd="0" presId="urn:microsoft.com/office/officeart/2008/layout/AscendingPictureAccentProcess"/>
    <dgm:cxn modelId="{D16EB3D1-6A3A-4504-B3AF-33B20D425ED2}" type="presParOf" srcId="{70526686-38F1-487C-9EF5-CF48B481BC03}" destId="{F8A93ED0-74A1-4F63-AA82-28B72D487807}" srcOrd="8" destOrd="0" presId="urn:microsoft.com/office/officeart/2008/layout/AscendingPictureAccentProcess"/>
    <dgm:cxn modelId="{C40D4CD4-369E-4E8D-94DE-079F4230B739}" type="presParOf" srcId="{70526686-38F1-487C-9EF5-CF48B481BC03}" destId="{0F6A8A01-3ED1-44CC-A335-F6DA0DABFD9A}" srcOrd="9" destOrd="0" presId="urn:microsoft.com/office/officeart/2008/layout/AscendingPictureAccentProcess"/>
    <dgm:cxn modelId="{3DED355B-B9F7-4C87-A822-3DF54D7AE86A}" type="presParOf" srcId="{70526686-38F1-487C-9EF5-CF48B481BC03}" destId="{9F3A1CBF-5C43-43A0-95D0-461259FC7016}" srcOrd="10" destOrd="0" presId="urn:microsoft.com/office/officeart/2008/layout/AscendingPictureAccentProcess"/>
    <dgm:cxn modelId="{6AA09C00-5F44-493C-8146-6CB9DF07D9A7}" type="presParOf" srcId="{70526686-38F1-487C-9EF5-CF48B481BC03}" destId="{A36C8579-2309-4FC9-A469-2476B4BDFC10}" srcOrd="11" destOrd="0" presId="urn:microsoft.com/office/officeart/2008/layout/AscendingPictureAccentProcess"/>
    <dgm:cxn modelId="{BA139F05-C9A7-42C3-A12D-7EB596688D24}" type="presParOf" srcId="{A36C8579-2309-4FC9-A469-2476B4BDFC10}" destId="{772D5B0B-C03F-4565-B435-7AF05A4887A6}" srcOrd="0" destOrd="0" presId="urn:microsoft.com/office/officeart/2008/layout/AscendingPictureAccentProcess"/>
    <dgm:cxn modelId="{7F3483FF-3903-4B63-8C9E-E92096FE9F92}" type="presParOf" srcId="{70526686-38F1-487C-9EF5-CF48B481BC03}" destId="{85A390BA-C90D-4E67-A259-79BE101DCA57}" srcOrd="12" destOrd="0" presId="urn:microsoft.com/office/officeart/2008/layout/AscendingPictureAccentProcess"/>
    <dgm:cxn modelId="{B2420A29-CA75-4515-B244-E29AC11CDB26}" type="presParOf" srcId="{70526686-38F1-487C-9EF5-CF48B481BC03}" destId="{0BF5B627-6BA9-42F9-A79C-3CFA25C88F84}" srcOrd="13" destOrd="0" presId="urn:microsoft.com/office/officeart/2008/layout/AscendingPictureAccentProcess"/>
    <dgm:cxn modelId="{CB1DA69D-FA4E-4BE5-A500-1876E5AA0FBB}" type="presParOf" srcId="{0BF5B627-6BA9-42F9-A79C-3CFA25C88F84}" destId="{4E9F9E05-E130-4908-9DAF-2EED7D57425F}" srcOrd="0" destOrd="0" presId="urn:microsoft.com/office/officeart/2008/layout/AscendingPictureAccentProcess"/>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48D3B959-74F8-46AA-9E1D-61422949E725}" type="doc">
      <dgm:prSet loTypeId="urn:microsoft.com/office/officeart/2005/8/layout/hProcess9" loCatId="process" qsTypeId="urn:microsoft.com/office/officeart/2005/8/quickstyle/simple1" qsCatId="simple" csTypeId="urn:microsoft.com/office/officeart/2005/8/colors/accent1_2" csCatId="accent1" phldr="1"/>
      <dgm:spPr/>
    </dgm:pt>
    <dgm:pt modelId="{26DD3793-D761-4BCD-93BF-3FE8CFB46BD5}">
      <dgm:prSet phldrT="[Text]" custT="1"/>
      <dgm:spPr>
        <a:gradFill flip="none" rotWithShape="0">
          <a:gsLst>
            <a:gs pos="0">
              <a:schemeClr val="accent5">
                <a:shade val="30000"/>
                <a:satMod val="115000"/>
              </a:schemeClr>
            </a:gs>
            <a:gs pos="50000">
              <a:schemeClr val="accent5">
                <a:shade val="67500"/>
                <a:satMod val="115000"/>
              </a:schemeClr>
            </a:gs>
            <a:gs pos="100000">
              <a:schemeClr val="accent5">
                <a:shade val="100000"/>
                <a:satMod val="115000"/>
              </a:schemeClr>
            </a:gs>
          </a:gsLst>
          <a:lin ang="0" scaled="1"/>
          <a:tileRect/>
        </a:gradFill>
      </dgm:spPr>
      <dgm:t>
        <a:bodyPr/>
        <a:lstStyle/>
        <a:p>
          <a:r>
            <a:rPr lang="es-PE" sz="1200" dirty="0" smtClean="0"/>
            <a:t>Mantiene motivación</a:t>
          </a:r>
          <a:endParaRPr lang="es-PE" sz="1200" dirty="0"/>
        </a:p>
      </dgm:t>
    </dgm:pt>
    <dgm:pt modelId="{89727DBB-6C71-4007-9D0B-1ACBECB81963}" type="parTrans" cxnId="{D75AFC7F-8483-4B09-9027-2CFCAB79C88B}">
      <dgm:prSet/>
      <dgm:spPr/>
      <dgm:t>
        <a:bodyPr/>
        <a:lstStyle/>
        <a:p>
          <a:endParaRPr lang="es-PE" sz="1200"/>
        </a:p>
      </dgm:t>
    </dgm:pt>
    <dgm:pt modelId="{4A552A88-16C1-489D-BB6A-F2706D1DE8D6}" type="sibTrans" cxnId="{D75AFC7F-8483-4B09-9027-2CFCAB79C88B}">
      <dgm:prSet/>
      <dgm:spPr/>
      <dgm:t>
        <a:bodyPr/>
        <a:lstStyle/>
        <a:p>
          <a:endParaRPr lang="es-PE" sz="1200"/>
        </a:p>
      </dgm:t>
    </dgm:pt>
    <dgm:pt modelId="{4D4ADC74-58C5-4975-853C-867B7593C4D1}">
      <dgm:prSet phldrT="[Text]" custT="1"/>
      <dgm:spPr>
        <a:gradFill flip="none" rotWithShape="0">
          <a:gsLst>
            <a:gs pos="0">
              <a:schemeClr val="accent5">
                <a:shade val="30000"/>
                <a:satMod val="115000"/>
              </a:schemeClr>
            </a:gs>
            <a:gs pos="50000">
              <a:schemeClr val="accent5">
                <a:shade val="67500"/>
                <a:satMod val="115000"/>
              </a:schemeClr>
            </a:gs>
            <a:gs pos="100000">
              <a:schemeClr val="accent5">
                <a:shade val="100000"/>
                <a:satMod val="115000"/>
              </a:schemeClr>
            </a:gs>
          </a:gsLst>
          <a:lin ang="0" scaled="1"/>
          <a:tileRect/>
        </a:gradFill>
      </dgm:spPr>
      <dgm:t>
        <a:bodyPr/>
        <a:lstStyle/>
        <a:p>
          <a:r>
            <a:rPr lang="es-PE" sz="1200" dirty="0" smtClean="0"/>
            <a:t>Participa en SMS</a:t>
          </a:r>
          <a:endParaRPr lang="es-PE" sz="1200" dirty="0"/>
        </a:p>
      </dgm:t>
    </dgm:pt>
    <dgm:pt modelId="{30DB528C-3CBD-44AA-B994-5BF90378B079}" type="parTrans" cxnId="{80BB791C-9B10-4F6F-AF48-DFC120A3C5C7}">
      <dgm:prSet/>
      <dgm:spPr/>
      <dgm:t>
        <a:bodyPr/>
        <a:lstStyle/>
        <a:p>
          <a:endParaRPr lang="es-PE" sz="1200"/>
        </a:p>
      </dgm:t>
    </dgm:pt>
    <dgm:pt modelId="{5A23D362-B337-4B85-B1C7-4E2A85BC7A3E}" type="sibTrans" cxnId="{80BB791C-9B10-4F6F-AF48-DFC120A3C5C7}">
      <dgm:prSet/>
      <dgm:spPr/>
      <dgm:t>
        <a:bodyPr/>
        <a:lstStyle/>
        <a:p>
          <a:endParaRPr lang="es-PE" sz="1200"/>
        </a:p>
      </dgm:t>
    </dgm:pt>
    <dgm:pt modelId="{96EB4F73-0F8A-4155-8A67-61207F434D2C}" type="pres">
      <dgm:prSet presAssocID="{48D3B959-74F8-46AA-9E1D-61422949E725}" presName="CompostProcess" presStyleCnt="0">
        <dgm:presLayoutVars>
          <dgm:dir/>
          <dgm:resizeHandles val="exact"/>
        </dgm:presLayoutVars>
      </dgm:prSet>
      <dgm:spPr/>
    </dgm:pt>
    <dgm:pt modelId="{A9E1DDBE-244F-4003-A0F9-F9C68C6800FC}" type="pres">
      <dgm:prSet presAssocID="{48D3B959-74F8-46AA-9E1D-61422949E725}" presName="arrow" presStyleLbl="bgShp" presStyleIdx="0" presStyleCnt="1" custScaleX="117647" custLinFactNeighborX="0"/>
      <dgm:spPr>
        <a:solidFill>
          <a:schemeClr val="tx2">
            <a:lumMod val="40000"/>
            <a:lumOff val="60000"/>
          </a:schemeClr>
        </a:solidFill>
      </dgm:spPr>
    </dgm:pt>
    <dgm:pt modelId="{002D31A7-85A2-4BA2-AE14-016E1888B7B5}" type="pres">
      <dgm:prSet presAssocID="{48D3B959-74F8-46AA-9E1D-61422949E725}" presName="linearProcess" presStyleCnt="0"/>
      <dgm:spPr/>
    </dgm:pt>
    <dgm:pt modelId="{C3D2F052-D562-4F5E-BC8A-6926A5D4731E}" type="pres">
      <dgm:prSet presAssocID="{26DD3793-D761-4BCD-93BF-3FE8CFB46BD5}" presName="textNode" presStyleLbl="node1" presStyleIdx="0" presStyleCnt="2">
        <dgm:presLayoutVars>
          <dgm:bulletEnabled val="1"/>
        </dgm:presLayoutVars>
      </dgm:prSet>
      <dgm:spPr/>
      <dgm:t>
        <a:bodyPr/>
        <a:lstStyle/>
        <a:p>
          <a:endParaRPr lang="es-ES"/>
        </a:p>
      </dgm:t>
    </dgm:pt>
    <dgm:pt modelId="{B98EE408-D21D-495B-9801-FF4124259EFB}" type="pres">
      <dgm:prSet presAssocID="{4A552A88-16C1-489D-BB6A-F2706D1DE8D6}" presName="sibTrans" presStyleCnt="0"/>
      <dgm:spPr/>
    </dgm:pt>
    <dgm:pt modelId="{D7819805-16D8-4FC0-B229-B025504F038B}" type="pres">
      <dgm:prSet presAssocID="{4D4ADC74-58C5-4975-853C-867B7593C4D1}" presName="textNode" presStyleLbl="node1" presStyleIdx="1" presStyleCnt="2">
        <dgm:presLayoutVars>
          <dgm:bulletEnabled val="1"/>
        </dgm:presLayoutVars>
      </dgm:prSet>
      <dgm:spPr/>
      <dgm:t>
        <a:bodyPr/>
        <a:lstStyle/>
        <a:p>
          <a:endParaRPr lang="es-PE"/>
        </a:p>
      </dgm:t>
    </dgm:pt>
  </dgm:ptLst>
  <dgm:cxnLst>
    <dgm:cxn modelId="{A2878D94-BE48-4236-930A-FCA100FA366F}" type="presOf" srcId="{4D4ADC74-58C5-4975-853C-867B7593C4D1}" destId="{D7819805-16D8-4FC0-B229-B025504F038B}" srcOrd="0" destOrd="0" presId="urn:microsoft.com/office/officeart/2005/8/layout/hProcess9"/>
    <dgm:cxn modelId="{D75AFC7F-8483-4B09-9027-2CFCAB79C88B}" srcId="{48D3B959-74F8-46AA-9E1D-61422949E725}" destId="{26DD3793-D761-4BCD-93BF-3FE8CFB46BD5}" srcOrd="0" destOrd="0" parTransId="{89727DBB-6C71-4007-9D0B-1ACBECB81963}" sibTransId="{4A552A88-16C1-489D-BB6A-F2706D1DE8D6}"/>
    <dgm:cxn modelId="{C5D6C392-0345-4355-8AB7-CA55C35E1D7B}" type="presOf" srcId="{26DD3793-D761-4BCD-93BF-3FE8CFB46BD5}" destId="{C3D2F052-D562-4F5E-BC8A-6926A5D4731E}" srcOrd="0" destOrd="0" presId="urn:microsoft.com/office/officeart/2005/8/layout/hProcess9"/>
    <dgm:cxn modelId="{80BB791C-9B10-4F6F-AF48-DFC120A3C5C7}" srcId="{48D3B959-74F8-46AA-9E1D-61422949E725}" destId="{4D4ADC74-58C5-4975-853C-867B7593C4D1}" srcOrd="1" destOrd="0" parTransId="{30DB528C-3CBD-44AA-B994-5BF90378B079}" sibTransId="{5A23D362-B337-4B85-B1C7-4E2A85BC7A3E}"/>
    <dgm:cxn modelId="{6A83C73C-78D5-42E7-AB3B-33DF9192229A}" type="presOf" srcId="{48D3B959-74F8-46AA-9E1D-61422949E725}" destId="{96EB4F73-0F8A-4155-8A67-61207F434D2C}" srcOrd="0" destOrd="0" presId="urn:microsoft.com/office/officeart/2005/8/layout/hProcess9"/>
    <dgm:cxn modelId="{A4C5A555-6001-4EDE-B3A9-6C9DF0D2C33B}" type="presParOf" srcId="{96EB4F73-0F8A-4155-8A67-61207F434D2C}" destId="{A9E1DDBE-244F-4003-A0F9-F9C68C6800FC}" srcOrd="0" destOrd="0" presId="urn:microsoft.com/office/officeart/2005/8/layout/hProcess9"/>
    <dgm:cxn modelId="{2C22D81C-2AD6-476F-8CB4-9E3A7A6D5390}" type="presParOf" srcId="{96EB4F73-0F8A-4155-8A67-61207F434D2C}" destId="{002D31A7-85A2-4BA2-AE14-016E1888B7B5}" srcOrd="1" destOrd="0" presId="urn:microsoft.com/office/officeart/2005/8/layout/hProcess9"/>
    <dgm:cxn modelId="{43C5EE0F-2E10-4DAB-B817-E5119401A019}" type="presParOf" srcId="{002D31A7-85A2-4BA2-AE14-016E1888B7B5}" destId="{C3D2F052-D562-4F5E-BC8A-6926A5D4731E}" srcOrd="0" destOrd="0" presId="urn:microsoft.com/office/officeart/2005/8/layout/hProcess9"/>
    <dgm:cxn modelId="{055B190F-33EA-4D37-BFFF-4524CD4C584F}" type="presParOf" srcId="{002D31A7-85A2-4BA2-AE14-016E1888B7B5}" destId="{B98EE408-D21D-495B-9801-FF4124259EFB}" srcOrd="1" destOrd="0" presId="urn:microsoft.com/office/officeart/2005/8/layout/hProcess9"/>
    <dgm:cxn modelId="{2DFA7390-B1D2-4B46-967B-9A490BA986D2}" type="presParOf" srcId="{002D31A7-85A2-4BA2-AE14-016E1888B7B5}" destId="{D7819805-16D8-4FC0-B229-B025504F038B}" srcOrd="2" destOrd="0" presId="urn:microsoft.com/office/officeart/2005/8/layout/hProcess9"/>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EFF13AA6-2D9E-41CF-9551-7528A54039CA}" type="doc">
      <dgm:prSet loTypeId="urn:microsoft.com/office/officeart/2005/8/layout/arrow4" loCatId="process" qsTypeId="urn:microsoft.com/office/officeart/2005/8/quickstyle/simple1" qsCatId="simple" csTypeId="urn:microsoft.com/office/officeart/2005/8/colors/accent1_2" csCatId="accent1" phldr="1"/>
      <dgm:spPr/>
      <dgm:t>
        <a:bodyPr/>
        <a:lstStyle/>
        <a:p>
          <a:endParaRPr lang="es-ES"/>
        </a:p>
      </dgm:t>
    </dgm:pt>
    <dgm:pt modelId="{900A03E4-4405-45FE-BF79-61644F8C2C13}">
      <dgm:prSet phldrT="[Texto]" custT="1"/>
      <dgm:spPr/>
      <dgm:t>
        <a:bodyPr/>
        <a:lstStyle/>
        <a:p>
          <a:pPr algn="ctr"/>
          <a:r>
            <a:rPr lang="es-ES" sz="1200" b="1" dirty="0" smtClean="0">
              <a:solidFill>
                <a:srgbClr val="2B84D3"/>
              </a:solidFill>
            </a:rPr>
            <a:t>Auditorias internas y externas</a:t>
          </a:r>
          <a:endParaRPr lang="es-ES" sz="1200" b="1" dirty="0">
            <a:solidFill>
              <a:srgbClr val="2B84D3"/>
            </a:solidFill>
          </a:endParaRPr>
        </a:p>
      </dgm:t>
    </dgm:pt>
    <dgm:pt modelId="{7F0E0E19-338A-4270-BD6A-7C3B2FA805A5}" type="parTrans" cxnId="{BD9CFA41-E476-4866-A249-73AC2677FD42}">
      <dgm:prSet/>
      <dgm:spPr/>
      <dgm:t>
        <a:bodyPr/>
        <a:lstStyle/>
        <a:p>
          <a:endParaRPr lang="es-ES">
            <a:solidFill>
              <a:srgbClr val="2B84D3"/>
            </a:solidFill>
          </a:endParaRPr>
        </a:p>
      </dgm:t>
    </dgm:pt>
    <dgm:pt modelId="{4D959B3C-E3CA-41E1-A91F-981572112CD1}" type="sibTrans" cxnId="{BD9CFA41-E476-4866-A249-73AC2677FD42}">
      <dgm:prSet/>
      <dgm:spPr/>
      <dgm:t>
        <a:bodyPr/>
        <a:lstStyle/>
        <a:p>
          <a:endParaRPr lang="es-ES">
            <a:solidFill>
              <a:srgbClr val="2B84D3"/>
            </a:solidFill>
          </a:endParaRPr>
        </a:p>
      </dgm:t>
    </dgm:pt>
    <dgm:pt modelId="{FBE82BD8-C94C-4D7E-9B87-C70BD4185F28}">
      <dgm:prSet phldrT="[Texto]" custT="1"/>
      <dgm:spPr/>
      <dgm:t>
        <a:bodyPr/>
        <a:lstStyle/>
        <a:p>
          <a:r>
            <a:rPr lang="es-ES" sz="1200" b="1" dirty="0" smtClean="0">
              <a:solidFill>
                <a:srgbClr val="2B84D3"/>
              </a:solidFill>
            </a:rPr>
            <a:t>Auditoria de SMS</a:t>
          </a:r>
          <a:endParaRPr lang="es-ES" sz="1200" b="1" dirty="0">
            <a:solidFill>
              <a:srgbClr val="2B84D3"/>
            </a:solidFill>
          </a:endParaRPr>
        </a:p>
      </dgm:t>
    </dgm:pt>
    <dgm:pt modelId="{6EE5788E-90E8-4338-B996-FAF44A81020A}" type="parTrans" cxnId="{577BBA40-70D7-4593-AA15-92B6EB78C402}">
      <dgm:prSet/>
      <dgm:spPr/>
      <dgm:t>
        <a:bodyPr/>
        <a:lstStyle/>
        <a:p>
          <a:endParaRPr lang="es-ES">
            <a:solidFill>
              <a:srgbClr val="2B84D3"/>
            </a:solidFill>
          </a:endParaRPr>
        </a:p>
      </dgm:t>
    </dgm:pt>
    <dgm:pt modelId="{72A73B59-B7F4-45E1-B3C3-F37E207C586B}" type="sibTrans" cxnId="{577BBA40-70D7-4593-AA15-92B6EB78C402}">
      <dgm:prSet/>
      <dgm:spPr/>
      <dgm:t>
        <a:bodyPr/>
        <a:lstStyle/>
        <a:p>
          <a:endParaRPr lang="es-ES">
            <a:solidFill>
              <a:srgbClr val="2B84D3"/>
            </a:solidFill>
          </a:endParaRPr>
        </a:p>
      </dgm:t>
    </dgm:pt>
    <dgm:pt modelId="{85E9AD1A-A064-4B0A-8B07-7BA9630FC0B1}" type="pres">
      <dgm:prSet presAssocID="{EFF13AA6-2D9E-41CF-9551-7528A54039CA}" presName="compositeShape" presStyleCnt="0">
        <dgm:presLayoutVars>
          <dgm:chMax val="2"/>
          <dgm:dir/>
          <dgm:resizeHandles val="exact"/>
        </dgm:presLayoutVars>
      </dgm:prSet>
      <dgm:spPr/>
      <dgm:t>
        <a:bodyPr/>
        <a:lstStyle/>
        <a:p>
          <a:endParaRPr lang="es-CL"/>
        </a:p>
      </dgm:t>
    </dgm:pt>
    <dgm:pt modelId="{D7903FFF-1A79-454F-9A6D-8BFC254D074E}" type="pres">
      <dgm:prSet presAssocID="{900A03E4-4405-45FE-BF79-61644F8C2C13}" presName="upArrow" presStyleLbl="node1" presStyleIdx="0" presStyleCnt="2"/>
      <dgm:spPr>
        <a:solidFill>
          <a:srgbClr val="2B84D3"/>
        </a:solidFill>
      </dgm:spPr>
      <dgm:t>
        <a:bodyPr/>
        <a:lstStyle/>
        <a:p>
          <a:endParaRPr lang="es-ES"/>
        </a:p>
      </dgm:t>
    </dgm:pt>
    <dgm:pt modelId="{ADBE50B1-AE5B-486C-B273-6855BEBFAB1A}" type="pres">
      <dgm:prSet presAssocID="{900A03E4-4405-45FE-BF79-61644F8C2C13}" presName="upArrowText" presStyleLbl="revTx" presStyleIdx="0" presStyleCnt="2" custScaleX="122140" custLinFactNeighborX="3456">
        <dgm:presLayoutVars>
          <dgm:chMax val="0"/>
          <dgm:bulletEnabled val="1"/>
        </dgm:presLayoutVars>
      </dgm:prSet>
      <dgm:spPr/>
      <dgm:t>
        <a:bodyPr/>
        <a:lstStyle/>
        <a:p>
          <a:endParaRPr lang="es-ES"/>
        </a:p>
      </dgm:t>
    </dgm:pt>
    <dgm:pt modelId="{0E70227D-5BA1-4EEA-8A5C-F23DA65BB054}" type="pres">
      <dgm:prSet presAssocID="{FBE82BD8-C94C-4D7E-9B87-C70BD4185F28}" presName="downArrow" presStyleLbl="node1" presStyleIdx="1" presStyleCnt="2"/>
      <dgm:spPr>
        <a:solidFill>
          <a:srgbClr val="2B84D3"/>
        </a:solidFill>
      </dgm:spPr>
      <dgm:t>
        <a:bodyPr/>
        <a:lstStyle/>
        <a:p>
          <a:endParaRPr lang="es-ES"/>
        </a:p>
      </dgm:t>
    </dgm:pt>
    <dgm:pt modelId="{608B5B65-B36D-4023-A5D7-04618411CB79}" type="pres">
      <dgm:prSet presAssocID="{FBE82BD8-C94C-4D7E-9B87-C70BD4185F28}" presName="downArrowText" presStyleLbl="revTx" presStyleIdx="1" presStyleCnt="2" custScaleX="113678">
        <dgm:presLayoutVars>
          <dgm:chMax val="0"/>
          <dgm:bulletEnabled val="1"/>
        </dgm:presLayoutVars>
      </dgm:prSet>
      <dgm:spPr/>
      <dgm:t>
        <a:bodyPr/>
        <a:lstStyle/>
        <a:p>
          <a:endParaRPr lang="es-CL"/>
        </a:p>
      </dgm:t>
    </dgm:pt>
  </dgm:ptLst>
  <dgm:cxnLst>
    <dgm:cxn modelId="{577BBA40-70D7-4593-AA15-92B6EB78C402}" srcId="{EFF13AA6-2D9E-41CF-9551-7528A54039CA}" destId="{FBE82BD8-C94C-4D7E-9B87-C70BD4185F28}" srcOrd="1" destOrd="0" parTransId="{6EE5788E-90E8-4338-B996-FAF44A81020A}" sibTransId="{72A73B59-B7F4-45E1-B3C3-F37E207C586B}"/>
    <dgm:cxn modelId="{4F01E7A5-7E67-407D-A231-B3B1826EAF65}" type="presOf" srcId="{900A03E4-4405-45FE-BF79-61644F8C2C13}" destId="{ADBE50B1-AE5B-486C-B273-6855BEBFAB1A}" srcOrd="0" destOrd="0" presId="urn:microsoft.com/office/officeart/2005/8/layout/arrow4"/>
    <dgm:cxn modelId="{EA76A2E4-D527-4C76-9DC4-42FB460799D5}" type="presOf" srcId="{FBE82BD8-C94C-4D7E-9B87-C70BD4185F28}" destId="{608B5B65-B36D-4023-A5D7-04618411CB79}" srcOrd="0" destOrd="0" presId="urn:microsoft.com/office/officeart/2005/8/layout/arrow4"/>
    <dgm:cxn modelId="{3A7EC432-1918-4A0E-AD3A-D57B13C7CD14}" type="presOf" srcId="{EFF13AA6-2D9E-41CF-9551-7528A54039CA}" destId="{85E9AD1A-A064-4B0A-8B07-7BA9630FC0B1}" srcOrd="0" destOrd="0" presId="urn:microsoft.com/office/officeart/2005/8/layout/arrow4"/>
    <dgm:cxn modelId="{BD9CFA41-E476-4866-A249-73AC2677FD42}" srcId="{EFF13AA6-2D9E-41CF-9551-7528A54039CA}" destId="{900A03E4-4405-45FE-BF79-61644F8C2C13}" srcOrd="0" destOrd="0" parTransId="{7F0E0E19-338A-4270-BD6A-7C3B2FA805A5}" sibTransId="{4D959B3C-E3CA-41E1-A91F-981572112CD1}"/>
    <dgm:cxn modelId="{0E7E52AA-3128-4A71-99F4-13647EF7FB38}" type="presParOf" srcId="{85E9AD1A-A064-4B0A-8B07-7BA9630FC0B1}" destId="{D7903FFF-1A79-454F-9A6D-8BFC254D074E}" srcOrd="0" destOrd="0" presId="urn:microsoft.com/office/officeart/2005/8/layout/arrow4"/>
    <dgm:cxn modelId="{F5411792-6768-4E73-B2FF-5189E8488F37}" type="presParOf" srcId="{85E9AD1A-A064-4B0A-8B07-7BA9630FC0B1}" destId="{ADBE50B1-AE5B-486C-B273-6855BEBFAB1A}" srcOrd="1" destOrd="0" presId="urn:microsoft.com/office/officeart/2005/8/layout/arrow4"/>
    <dgm:cxn modelId="{EDB1C7F3-9C78-4892-987D-05C1D841CD75}" type="presParOf" srcId="{85E9AD1A-A064-4B0A-8B07-7BA9630FC0B1}" destId="{0E70227D-5BA1-4EEA-8A5C-F23DA65BB054}" srcOrd="2" destOrd="0" presId="urn:microsoft.com/office/officeart/2005/8/layout/arrow4"/>
    <dgm:cxn modelId="{EA770C64-52EB-4A74-8335-D8401063D531}" type="presParOf" srcId="{85E9AD1A-A064-4B0A-8B07-7BA9630FC0B1}" destId="{608B5B65-B36D-4023-A5D7-04618411CB79}" srcOrd="3" destOrd="0" presId="urn:microsoft.com/office/officeart/2005/8/layout/arrow4"/>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0DD7848-9605-4B19-9BA6-BB03BE20664E}"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33882300-8DA9-4789-BF4B-ABEF59A800A3}">
      <dgm:prSet phldrT="[Text]"/>
      <dgm:spPr>
        <a:xfrm>
          <a:off x="0" y="7906"/>
          <a:ext cx="5660517" cy="1853477"/>
        </a:xfrm>
        <a:gradFill flip="none" rotWithShape="0">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25400" cap="flat" cmpd="sng" algn="ctr">
          <a:solidFill>
            <a:srgbClr val="FFFFFF">
              <a:hueOff val="0"/>
              <a:satOff val="0"/>
              <a:lumOff val="0"/>
              <a:alphaOff val="0"/>
            </a:srgbClr>
          </a:solidFill>
          <a:prstDash val="solid"/>
        </a:ln>
        <a:effectLst/>
      </dgm:spPr>
      <dgm:t>
        <a:bodyPr/>
        <a:lstStyle/>
        <a:p>
          <a:r>
            <a:rPr lang="es-PE" b="1" dirty="0" smtClean="0">
              <a:solidFill>
                <a:srgbClr val="FFFFFF"/>
              </a:solidFill>
              <a:latin typeface="Calibri"/>
              <a:ea typeface="+mn-ea"/>
              <a:cs typeface="+mn-cs"/>
            </a:rPr>
            <a:t>2. Gestión de riesgos de la seguridad operacional</a:t>
          </a:r>
          <a:endParaRPr lang="en-US" b="1" dirty="0">
            <a:solidFill>
              <a:srgbClr val="FFFFFF"/>
            </a:solidFill>
            <a:latin typeface="Calibri"/>
            <a:ea typeface="+mn-ea"/>
            <a:cs typeface="+mn-cs"/>
          </a:endParaRPr>
        </a:p>
      </dgm:t>
    </dgm:pt>
    <dgm:pt modelId="{E2395744-82E1-4C24-BE4D-A6D6FC698E36}" type="parTrans" cxnId="{33D72A37-CF98-4B01-80E0-80803EAF93FA}">
      <dgm:prSet/>
      <dgm:spPr/>
      <dgm:t>
        <a:bodyPr/>
        <a:lstStyle/>
        <a:p>
          <a:endParaRPr lang="en-US"/>
        </a:p>
      </dgm:t>
    </dgm:pt>
    <dgm:pt modelId="{013591E4-77FC-45E6-9781-563FE4CC4F00}" type="sibTrans" cxnId="{33D72A37-CF98-4B01-80E0-80803EAF93FA}">
      <dgm:prSet/>
      <dgm:spPr/>
      <dgm:t>
        <a:bodyPr/>
        <a:lstStyle/>
        <a:p>
          <a:endParaRPr lang="en-US"/>
        </a:p>
      </dgm:t>
    </dgm:pt>
    <dgm:pt modelId="{4911BE11-ED9D-4630-8BA1-1BEED4C9E14D}">
      <dgm:prSet phldrT="[Text]" custT="1"/>
      <dgm:spPr>
        <a:xfrm>
          <a:off x="1159382" y="1249025"/>
          <a:ext cx="5660517" cy="1785600"/>
        </a:xfrm>
        <a:solidFill>
          <a:srgbClr val="FFFFFF">
            <a:alpha val="90000"/>
            <a:hueOff val="0"/>
            <a:satOff val="0"/>
            <a:lumOff val="0"/>
            <a:alphaOff val="0"/>
          </a:srgbClr>
        </a:solidFill>
        <a:ln w="25400" cap="flat" cmpd="sng" algn="ctr">
          <a:solidFill>
            <a:srgbClr val="FFC000"/>
          </a:solidFill>
          <a:prstDash val="solid"/>
        </a:ln>
        <a:effectLst/>
      </dgm:spPr>
      <dgm:t>
        <a:bodyPr/>
        <a:lstStyle/>
        <a:p>
          <a:pPr algn="just"/>
          <a:r>
            <a:rPr lang="es-BO" sz="3600" dirty="0" smtClean="0">
              <a:solidFill>
                <a:srgbClr val="474747">
                  <a:hueOff val="0"/>
                  <a:satOff val="0"/>
                  <a:lumOff val="0"/>
                  <a:alphaOff val="0"/>
                </a:srgbClr>
              </a:solidFill>
              <a:latin typeface="Calibri"/>
              <a:ea typeface="+mn-ea"/>
              <a:cs typeface="+mn-cs"/>
            </a:rPr>
            <a:t>Proporciona un proceso de </a:t>
          </a:r>
          <a:r>
            <a:rPr lang="es-BO" sz="3600" b="1" dirty="0" smtClean="0">
              <a:solidFill>
                <a:srgbClr val="C00000"/>
              </a:solidFill>
              <a:latin typeface="Calibri"/>
              <a:ea typeface="+mn-ea"/>
              <a:cs typeface="+mn-cs"/>
            </a:rPr>
            <a:t>toma de decisiones</a:t>
          </a:r>
          <a:r>
            <a:rPr lang="es-BO" sz="3600" dirty="0" smtClean="0">
              <a:solidFill>
                <a:srgbClr val="474747">
                  <a:hueOff val="0"/>
                  <a:satOff val="0"/>
                  <a:lumOff val="0"/>
                  <a:alphaOff val="0"/>
                </a:srgbClr>
              </a:solidFill>
              <a:latin typeface="Calibri"/>
              <a:ea typeface="+mn-ea"/>
              <a:cs typeface="+mn-cs"/>
            </a:rPr>
            <a:t> para la identificación y mitigación de riesgos, basado en un </a:t>
          </a:r>
          <a:r>
            <a:rPr lang="es-BO" sz="3600" b="1" dirty="0" smtClean="0">
              <a:solidFill>
                <a:srgbClr val="C00000"/>
              </a:solidFill>
              <a:latin typeface="Calibri"/>
              <a:ea typeface="+mn-ea"/>
              <a:cs typeface="+mn-cs"/>
            </a:rPr>
            <a:t>conocimiento</a:t>
          </a:r>
          <a:r>
            <a:rPr lang="es-BO" sz="3600" dirty="0" smtClean="0">
              <a:solidFill>
                <a:srgbClr val="474747">
                  <a:hueOff val="0"/>
                  <a:satOff val="0"/>
                  <a:lumOff val="0"/>
                  <a:alphaOff val="0"/>
                </a:srgbClr>
              </a:solidFill>
              <a:latin typeface="Calibri"/>
              <a:ea typeface="+mn-ea"/>
              <a:cs typeface="+mn-cs"/>
            </a:rPr>
            <a:t> profundo de la organización y su entorno operativo.</a:t>
          </a:r>
          <a:endParaRPr lang="en-US" sz="3600" dirty="0">
            <a:solidFill>
              <a:srgbClr val="474747"/>
            </a:solidFill>
            <a:latin typeface="Calibri"/>
            <a:ea typeface="+mn-ea"/>
            <a:cs typeface="+mn-cs"/>
          </a:endParaRPr>
        </a:p>
      </dgm:t>
    </dgm:pt>
    <dgm:pt modelId="{2F93D531-1B1F-4646-9817-3E1D63B4DAF9}" type="parTrans" cxnId="{A6E5E437-7CE8-4D49-BA79-F7953A5536C1}">
      <dgm:prSet/>
      <dgm:spPr/>
      <dgm:t>
        <a:bodyPr/>
        <a:lstStyle/>
        <a:p>
          <a:endParaRPr lang="en-US"/>
        </a:p>
      </dgm:t>
    </dgm:pt>
    <dgm:pt modelId="{F2980C9F-C5FC-44AC-8B6C-81795BB20D9A}" type="sibTrans" cxnId="{A6E5E437-7CE8-4D49-BA79-F7953A5536C1}">
      <dgm:prSet/>
      <dgm:spPr/>
      <dgm:t>
        <a:bodyPr/>
        <a:lstStyle/>
        <a:p>
          <a:endParaRPr lang="en-US"/>
        </a:p>
      </dgm:t>
    </dgm:pt>
    <dgm:pt modelId="{933AD56F-CD04-49AE-B638-B5A88E14E632}" type="pres">
      <dgm:prSet presAssocID="{40DD7848-9605-4B19-9BA6-BB03BE20664E}" presName="linearFlow" presStyleCnt="0">
        <dgm:presLayoutVars>
          <dgm:dir/>
          <dgm:animLvl val="lvl"/>
          <dgm:resizeHandles val="exact"/>
        </dgm:presLayoutVars>
      </dgm:prSet>
      <dgm:spPr/>
      <dgm:t>
        <a:bodyPr/>
        <a:lstStyle/>
        <a:p>
          <a:endParaRPr lang="es-PE"/>
        </a:p>
      </dgm:t>
    </dgm:pt>
    <dgm:pt modelId="{5B305095-5A0A-4FED-B4BA-283374F3D81B}" type="pres">
      <dgm:prSet presAssocID="{33882300-8DA9-4789-BF4B-ABEF59A800A3}" presName="composite" presStyleCnt="0"/>
      <dgm:spPr/>
    </dgm:pt>
    <dgm:pt modelId="{E87602C4-3A08-4B70-95B1-2A6897116174}" type="pres">
      <dgm:prSet presAssocID="{33882300-8DA9-4789-BF4B-ABEF59A800A3}" presName="parTx" presStyleLbl="node1" presStyleIdx="0" presStyleCnt="1">
        <dgm:presLayoutVars>
          <dgm:chMax val="0"/>
          <dgm:chPref val="0"/>
          <dgm:bulletEnabled val="1"/>
        </dgm:presLayoutVars>
      </dgm:prSet>
      <dgm:spPr>
        <a:prstGeom prst="roundRect">
          <a:avLst>
            <a:gd name="adj" fmla="val 10000"/>
          </a:avLst>
        </a:prstGeom>
      </dgm:spPr>
      <dgm:t>
        <a:bodyPr/>
        <a:lstStyle/>
        <a:p>
          <a:endParaRPr lang="en-US"/>
        </a:p>
      </dgm:t>
    </dgm:pt>
    <dgm:pt modelId="{38F98608-15DA-4D2E-9497-BFA2C4BC4DF4}" type="pres">
      <dgm:prSet presAssocID="{33882300-8DA9-4789-BF4B-ABEF59A800A3}" presName="parSh" presStyleLbl="node1" presStyleIdx="0" presStyleCnt="1" custLinFactNeighborY="-295"/>
      <dgm:spPr/>
      <dgm:t>
        <a:bodyPr/>
        <a:lstStyle/>
        <a:p>
          <a:endParaRPr lang="en-US"/>
        </a:p>
      </dgm:t>
    </dgm:pt>
    <dgm:pt modelId="{5C5AB572-925F-4203-8ED3-C9A31854F85C}" type="pres">
      <dgm:prSet presAssocID="{33882300-8DA9-4789-BF4B-ABEF59A800A3}" presName="desTx" presStyleLbl="fgAcc1" presStyleIdx="0" presStyleCnt="1">
        <dgm:presLayoutVars>
          <dgm:bulletEnabled val="1"/>
        </dgm:presLayoutVars>
      </dgm:prSet>
      <dgm:spPr>
        <a:prstGeom prst="roundRect">
          <a:avLst>
            <a:gd name="adj" fmla="val 10000"/>
          </a:avLst>
        </a:prstGeom>
      </dgm:spPr>
      <dgm:t>
        <a:bodyPr/>
        <a:lstStyle/>
        <a:p>
          <a:endParaRPr lang="en-US"/>
        </a:p>
      </dgm:t>
    </dgm:pt>
  </dgm:ptLst>
  <dgm:cxnLst>
    <dgm:cxn modelId="{CD1A68D9-3B90-425B-8440-71E63FBCAD05}" type="presOf" srcId="{40DD7848-9605-4B19-9BA6-BB03BE20664E}" destId="{933AD56F-CD04-49AE-B638-B5A88E14E632}" srcOrd="0" destOrd="0" presId="urn:microsoft.com/office/officeart/2005/8/layout/process3"/>
    <dgm:cxn modelId="{A6E5E437-7CE8-4D49-BA79-F7953A5536C1}" srcId="{33882300-8DA9-4789-BF4B-ABEF59A800A3}" destId="{4911BE11-ED9D-4630-8BA1-1BEED4C9E14D}" srcOrd="0" destOrd="0" parTransId="{2F93D531-1B1F-4646-9817-3E1D63B4DAF9}" sibTransId="{F2980C9F-C5FC-44AC-8B6C-81795BB20D9A}"/>
    <dgm:cxn modelId="{A0DC49CA-7881-42CD-BDBF-6C374B9889D7}" type="presOf" srcId="{33882300-8DA9-4789-BF4B-ABEF59A800A3}" destId="{E87602C4-3A08-4B70-95B1-2A6897116174}" srcOrd="0" destOrd="0" presId="urn:microsoft.com/office/officeart/2005/8/layout/process3"/>
    <dgm:cxn modelId="{33D72A37-CF98-4B01-80E0-80803EAF93FA}" srcId="{40DD7848-9605-4B19-9BA6-BB03BE20664E}" destId="{33882300-8DA9-4789-BF4B-ABEF59A800A3}" srcOrd="0" destOrd="0" parTransId="{E2395744-82E1-4C24-BE4D-A6D6FC698E36}" sibTransId="{013591E4-77FC-45E6-9781-563FE4CC4F00}"/>
    <dgm:cxn modelId="{3600F6C7-E76D-45DE-B4EA-544C25006C07}" type="presOf" srcId="{33882300-8DA9-4789-BF4B-ABEF59A800A3}" destId="{38F98608-15DA-4D2E-9497-BFA2C4BC4DF4}" srcOrd="1" destOrd="0" presId="urn:microsoft.com/office/officeart/2005/8/layout/process3"/>
    <dgm:cxn modelId="{6A993671-59A2-434C-9ECC-DBD0D1881283}" type="presOf" srcId="{4911BE11-ED9D-4630-8BA1-1BEED4C9E14D}" destId="{5C5AB572-925F-4203-8ED3-C9A31854F85C}" srcOrd="0" destOrd="0" presId="urn:microsoft.com/office/officeart/2005/8/layout/process3"/>
    <dgm:cxn modelId="{86362B5B-A12A-4CF6-84B0-5660C10C99E9}" type="presParOf" srcId="{933AD56F-CD04-49AE-B638-B5A88E14E632}" destId="{5B305095-5A0A-4FED-B4BA-283374F3D81B}" srcOrd="0" destOrd="0" presId="urn:microsoft.com/office/officeart/2005/8/layout/process3"/>
    <dgm:cxn modelId="{CB6BD0E6-AB10-453F-92BD-DEFD2109BED5}" type="presParOf" srcId="{5B305095-5A0A-4FED-B4BA-283374F3D81B}" destId="{E87602C4-3A08-4B70-95B1-2A6897116174}" srcOrd="0" destOrd="0" presId="urn:microsoft.com/office/officeart/2005/8/layout/process3"/>
    <dgm:cxn modelId="{495F6A98-5EBB-448A-8903-DBDB1D65D1B4}" type="presParOf" srcId="{5B305095-5A0A-4FED-B4BA-283374F3D81B}" destId="{38F98608-15DA-4D2E-9497-BFA2C4BC4DF4}" srcOrd="1" destOrd="0" presId="urn:microsoft.com/office/officeart/2005/8/layout/process3"/>
    <dgm:cxn modelId="{DC24A1B0-9AF1-4BDA-8BAC-472BBEB66730}" type="presParOf" srcId="{5B305095-5A0A-4FED-B4BA-283374F3D81B}" destId="{5C5AB572-925F-4203-8ED3-C9A31854F85C}" srcOrd="2" destOrd="0" presId="urn:microsoft.com/office/officeart/2005/8/layout/process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894996C-BF83-4325-B887-FB63662C423A}" type="doc">
      <dgm:prSet loTypeId="urn:microsoft.com/office/officeart/2008/layout/PictureAccentList" loCatId="list" qsTypeId="urn:microsoft.com/office/officeart/2005/8/quickstyle/simple1" qsCatId="simple" csTypeId="urn:microsoft.com/office/officeart/2005/8/colors/accent6_1" csCatId="accent6" phldr="1"/>
      <dgm:spPr/>
      <dgm:t>
        <a:bodyPr/>
        <a:lstStyle/>
        <a:p>
          <a:endParaRPr lang="en-US"/>
        </a:p>
      </dgm:t>
    </dgm:pt>
    <dgm:pt modelId="{D231039F-8991-40A9-BDA8-37CF99C2D0B1}">
      <dgm:prSet phldrT="[Text]"/>
      <dgm:spPr>
        <a:xfrm>
          <a:off x="170237" y="436"/>
          <a:ext cx="7368425" cy="492621"/>
        </a:xfrm>
        <a:gradFill flip="none" rotWithShape="0">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25400" cap="flat" cmpd="sng" algn="ctr">
          <a:solidFill>
            <a:srgbClr val="DAA600"/>
          </a:solidFill>
          <a:prstDash val="solid"/>
        </a:ln>
        <a:effectLst/>
      </dgm:spPr>
      <dgm:t>
        <a:bodyPr/>
        <a:lstStyle/>
        <a:p>
          <a:r>
            <a:rPr lang="es-PE" dirty="0" smtClean="0">
              <a:solidFill>
                <a:srgbClr val="FFFFFF"/>
              </a:solidFill>
              <a:latin typeface="Calibri"/>
              <a:ea typeface="+mn-ea"/>
              <a:cs typeface="+mn-cs"/>
            </a:rPr>
            <a:t>2. Gestión de riesgos de la seguridad operacional</a:t>
          </a:r>
          <a:endParaRPr lang="en-US" dirty="0">
            <a:solidFill>
              <a:srgbClr val="FFFFFF"/>
            </a:solidFill>
            <a:latin typeface="Calibri"/>
            <a:ea typeface="+mn-ea"/>
            <a:cs typeface="+mn-cs"/>
          </a:endParaRPr>
        </a:p>
      </dgm:t>
    </dgm:pt>
    <dgm:pt modelId="{BC415E8E-6EB1-4BB6-A06C-9C0FF6FF3678}" type="parTrans" cxnId="{6124B20B-1AB7-4292-82FC-B29B531501E0}">
      <dgm:prSet/>
      <dgm:spPr/>
      <dgm:t>
        <a:bodyPr/>
        <a:lstStyle/>
        <a:p>
          <a:endParaRPr lang="en-US"/>
        </a:p>
      </dgm:t>
    </dgm:pt>
    <dgm:pt modelId="{F9B03375-B4F7-43FB-B64A-931021A68EFD}" type="sibTrans" cxnId="{6124B20B-1AB7-4292-82FC-B29B531501E0}">
      <dgm:prSet/>
      <dgm:spPr/>
      <dgm:t>
        <a:bodyPr/>
        <a:lstStyle/>
        <a:p>
          <a:endParaRPr lang="en-US"/>
        </a:p>
      </dgm:t>
    </dgm:pt>
    <dgm:pt modelId="{8EEF74CB-1C46-45E6-A31A-F725A38EF5F9}">
      <dgm:prSet phldrT="[Text]" custT="1"/>
      <dgm:spPr>
        <a:xfrm>
          <a:off x="1892727" y="581729"/>
          <a:ext cx="4461505" cy="1203360"/>
        </a:xfrm>
        <a:gradFill flip="none" rotWithShape="0">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25400" cap="flat" cmpd="sng" algn="ctr">
          <a:solidFill>
            <a:srgbClr val="DAA600"/>
          </a:solidFill>
          <a:prstDash val="solid"/>
        </a:ln>
        <a:effectLst/>
      </dgm:spPr>
      <dgm:t>
        <a:bodyPr/>
        <a:lstStyle/>
        <a:p>
          <a:r>
            <a:rPr lang="es-PE" sz="3600" dirty="0" smtClean="0">
              <a:solidFill>
                <a:srgbClr val="474747"/>
              </a:solidFill>
              <a:latin typeface="Calibri"/>
              <a:ea typeface="+mn-ea"/>
              <a:cs typeface="+mn-cs"/>
            </a:rPr>
            <a:t>Procesos de </a:t>
          </a:r>
          <a:r>
            <a:rPr lang="es-PE" sz="3600" b="1" dirty="0" smtClean="0">
              <a:solidFill>
                <a:srgbClr val="C00000"/>
              </a:solidFill>
              <a:latin typeface="Calibri"/>
              <a:ea typeface="+mn-ea"/>
              <a:cs typeface="+mn-cs"/>
            </a:rPr>
            <a:t>identificación</a:t>
          </a:r>
          <a:r>
            <a:rPr lang="es-PE" sz="3600" dirty="0" smtClean="0">
              <a:solidFill>
                <a:srgbClr val="474747"/>
              </a:solidFill>
              <a:latin typeface="Calibri"/>
              <a:ea typeface="+mn-ea"/>
              <a:cs typeface="+mn-cs"/>
            </a:rPr>
            <a:t> de peligros. </a:t>
          </a:r>
          <a:endParaRPr lang="en-US" sz="3600" dirty="0">
            <a:solidFill>
              <a:srgbClr val="474747"/>
            </a:solidFill>
            <a:latin typeface="Calibri"/>
            <a:ea typeface="+mn-ea"/>
            <a:cs typeface="+mn-cs"/>
          </a:endParaRPr>
        </a:p>
      </dgm:t>
    </dgm:pt>
    <dgm:pt modelId="{B411932D-34BE-4067-8B30-F17C4E299362}" type="parTrans" cxnId="{AE722D11-B713-4710-A98C-AA6161AF9FC7}">
      <dgm:prSet/>
      <dgm:spPr/>
      <dgm:t>
        <a:bodyPr/>
        <a:lstStyle/>
        <a:p>
          <a:endParaRPr lang="en-US"/>
        </a:p>
      </dgm:t>
    </dgm:pt>
    <dgm:pt modelId="{2502306E-9373-46CE-B2D6-D1AAB86BEF22}" type="sibTrans" cxnId="{AE722D11-B713-4710-A98C-AA6161AF9FC7}">
      <dgm:prSet/>
      <dgm:spPr/>
      <dgm:t>
        <a:bodyPr/>
        <a:lstStyle/>
        <a:p>
          <a:endParaRPr lang="en-US"/>
        </a:p>
      </dgm:t>
    </dgm:pt>
    <dgm:pt modelId="{202D4782-A860-4177-82EA-A8A50BB9856E}">
      <dgm:prSet phldrT="[Text]" custT="1"/>
      <dgm:spPr>
        <a:xfrm>
          <a:off x="1866270" y="1844639"/>
          <a:ext cx="4461505" cy="1203360"/>
        </a:xfrm>
        <a:gradFill flip="none" rotWithShape="0">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25400" cap="flat" cmpd="sng" algn="ctr">
          <a:solidFill>
            <a:srgbClr val="DAA600"/>
          </a:solidFill>
          <a:prstDash val="solid"/>
        </a:ln>
        <a:effectLst/>
      </dgm:spPr>
      <dgm:t>
        <a:bodyPr/>
        <a:lstStyle/>
        <a:p>
          <a:r>
            <a:rPr lang="es-PE" sz="3600" dirty="0" smtClean="0">
              <a:solidFill>
                <a:srgbClr val="474747"/>
              </a:solidFill>
              <a:latin typeface="Calibri"/>
              <a:ea typeface="+mn-ea"/>
              <a:cs typeface="+mn-cs"/>
            </a:rPr>
            <a:t>Proceso de </a:t>
          </a:r>
          <a:r>
            <a:rPr lang="es-PE" sz="3600" b="1" dirty="0" smtClean="0">
              <a:solidFill>
                <a:srgbClr val="C00000"/>
              </a:solidFill>
              <a:latin typeface="Calibri"/>
              <a:ea typeface="+mn-ea"/>
              <a:cs typeface="+mn-cs"/>
            </a:rPr>
            <a:t>evaluación y mitigación </a:t>
          </a:r>
          <a:r>
            <a:rPr lang="es-PE" sz="3600" dirty="0" smtClean="0">
              <a:solidFill>
                <a:srgbClr val="474747"/>
              </a:solidFill>
              <a:latin typeface="Calibri"/>
              <a:ea typeface="+mn-ea"/>
              <a:cs typeface="+mn-cs"/>
            </a:rPr>
            <a:t>de riesgos. </a:t>
          </a:r>
          <a:endParaRPr lang="en-US" sz="3600" dirty="0">
            <a:solidFill>
              <a:srgbClr val="474747"/>
            </a:solidFill>
            <a:latin typeface="Calibri"/>
            <a:ea typeface="+mn-ea"/>
            <a:cs typeface="+mn-cs"/>
          </a:endParaRPr>
        </a:p>
      </dgm:t>
    </dgm:pt>
    <dgm:pt modelId="{80A39BBC-966C-4383-9F56-EDDC5008F6E5}" type="parTrans" cxnId="{85D73FAB-8274-4251-96DB-750D417B9991}">
      <dgm:prSet/>
      <dgm:spPr/>
      <dgm:t>
        <a:bodyPr/>
        <a:lstStyle/>
        <a:p>
          <a:endParaRPr lang="en-US"/>
        </a:p>
      </dgm:t>
    </dgm:pt>
    <dgm:pt modelId="{1E9E9032-CE00-421E-8079-C4E6384AB225}" type="sibTrans" cxnId="{85D73FAB-8274-4251-96DB-750D417B9991}">
      <dgm:prSet/>
      <dgm:spPr/>
      <dgm:t>
        <a:bodyPr/>
        <a:lstStyle/>
        <a:p>
          <a:endParaRPr lang="en-US"/>
        </a:p>
      </dgm:t>
    </dgm:pt>
    <dgm:pt modelId="{DBFEA79B-D97C-4260-91F8-5C5972CA9957}" type="pres">
      <dgm:prSet presAssocID="{7894996C-BF83-4325-B887-FB63662C423A}" presName="layout" presStyleCnt="0">
        <dgm:presLayoutVars>
          <dgm:chMax/>
          <dgm:chPref/>
          <dgm:dir/>
          <dgm:animOne val="branch"/>
          <dgm:animLvl val="lvl"/>
          <dgm:resizeHandles/>
        </dgm:presLayoutVars>
      </dgm:prSet>
      <dgm:spPr/>
      <dgm:t>
        <a:bodyPr/>
        <a:lstStyle/>
        <a:p>
          <a:endParaRPr lang="es-PE"/>
        </a:p>
      </dgm:t>
    </dgm:pt>
    <dgm:pt modelId="{09A6D9D4-0833-4B5A-85F9-9DC3CC1EDCF5}" type="pres">
      <dgm:prSet presAssocID="{D231039F-8991-40A9-BDA8-37CF99C2D0B1}" presName="root" presStyleCnt="0">
        <dgm:presLayoutVars>
          <dgm:chMax/>
          <dgm:chPref val="4"/>
        </dgm:presLayoutVars>
      </dgm:prSet>
      <dgm:spPr/>
    </dgm:pt>
    <dgm:pt modelId="{A8C9D7D3-E839-4A0A-B27D-37AB5A676013}" type="pres">
      <dgm:prSet presAssocID="{D231039F-8991-40A9-BDA8-37CF99C2D0B1}" presName="rootComposite" presStyleCnt="0">
        <dgm:presLayoutVars/>
      </dgm:prSet>
      <dgm:spPr/>
    </dgm:pt>
    <dgm:pt modelId="{8FD7F0BC-FFE6-4701-810D-8976FD87DEBD}" type="pres">
      <dgm:prSet presAssocID="{D231039F-8991-40A9-BDA8-37CF99C2D0B1}" presName="rootText" presStyleLbl="node0" presStyleIdx="0" presStyleCnt="1" custScaleX="147851" custLinFactNeighborX="-370" custLinFactNeighborY="-89">
        <dgm:presLayoutVars>
          <dgm:chMax/>
          <dgm:chPref val="4"/>
        </dgm:presLayoutVars>
      </dgm:prSet>
      <dgm:spPr>
        <a:prstGeom prst="roundRect">
          <a:avLst>
            <a:gd name="adj" fmla="val 10000"/>
          </a:avLst>
        </a:prstGeom>
      </dgm:spPr>
      <dgm:t>
        <a:bodyPr/>
        <a:lstStyle/>
        <a:p>
          <a:endParaRPr lang="en-US"/>
        </a:p>
      </dgm:t>
    </dgm:pt>
    <dgm:pt modelId="{C975E603-F46F-4C03-A978-B04809D9A0E5}" type="pres">
      <dgm:prSet presAssocID="{D231039F-8991-40A9-BDA8-37CF99C2D0B1}" presName="childShape" presStyleCnt="0">
        <dgm:presLayoutVars>
          <dgm:chMax val="0"/>
          <dgm:chPref val="0"/>
        </dgm:presLayoutVars>
      </dgm:prSet>
      <dgm:spPr/>
    </dgm:pt>
    <dgm:pt modelId="{6CAD6427-AD3E-4156-ADE5-B00540F5B39B}" type="pres">
      <dgm:prSet presAssocID="{8EEF74CB-1C46-45E6-A31A-F725A38EF5F9}" presName="childComposite" presStyleCnt="0">
        <dgm:presLayoutVars>
          <dgm:chMax val="0"/>
          <dgm:chPref val="0"/>
        </dgm:presLayoutVars>
      </dgm:prSet>
      <dgm:spPr/>
    </dgm:pt>
    <dgm:pt modelId="{7F4D2027-CF71-40FA-AAA2-0AD87D1E3083}" type="pres">
      <dgm:prSet presAssocID="{8EEF74CB-1C46-45E6-A31A-F725A38EF5F9}" presName="Image" presStyleLbl="node1" presStyleIdx="0" presStyleCnt="2" custScaleX="86914" custScaleY="126677" custLinFactNeighborX="-28804" custLinFactNeighborY="-5801"/>
      <dgm:spPr>
        <a:xfrm>
          <a:off x="1260886" y="842813"/>
          <a:ext cx="428156" cy="624037"/>
        </a:xfrm>
        <a:prstGeom prst="roundRect">
          <a:avLst>
            <a:gd name="adj" fmla="val 16670"/>
          </a:avLst>
        </a:prstGeom>
        <a:solidFill>
          <a:srgbClr val="FFFFFF">
            <a:hueOff val="0"/>
            <a:satOff val="0"/>
            <a:lumOff val="0"/>
            <a:alphaOff val="0"/>
          </a:srgbClr>
        </a:solidFill>
        <a:ln w="25400" cap="flat" cmpd="sng" algn="ctr">
          <a:noFill/>
          <a:prstDash val="solid"/>
        </a:ln>
        <a:effectLst/>
      </dgm:spPr>
      <dgm:t>
        <a:bodyPr/>
        <a:lstStyle/>
        <a:p>
          <a:endParaRPr lang="es-PE"/>
        </a:p>
      </dgm:t>
    </dgm:pt>
    <dgm:pt modelId="{41423AF0-DE01-4385-A965-A769A4DD0152}" type="pres">
      <dgm:prSet presAssocID="{8EEF74CB-1C46-45E6-A31A-F725A38EF5F9}" presName="childText" presStyleLbl="lnNode1" presStyleIdx="0" presStyleCnt="2" custScaleX="119482" custScaleY="244277" custLinFactNeighborX="15851" custLinFactNeighborY="-5546">
        <dgm:presLayoutVars>
          <dgm:chMax val="0"/>
          <dgm:chPref val="0"/>
          <dgm:bulletEnabled val="1"/>
        </dgm:presLayoutVars>
      </dgm:prSet>
      <dgm:spPr>
        <a:prstGeom prst="roundRect">
          <a:avLst>
            <a:gd name="adj" fmla="val 16670"/>
          </a:avLst>
        </a:prstGeom>
      </dgm:spPr>
      <dgm:t>
        <a:bodyPr/>
        <a:lstStyle/>
        <a:p>
          <a:endParaRPr lang="en-US"/>
        </a:p>
      </dgm:t>
    </dgm:pt>
    <dgm:pt modelId="{62164102-669E-47E5-BE34-23EA73F93241}" type="pres">
      <dgm:prSet presAssocID="{202D4782-A860-4177-82EA-A8A50BB9856E}" presName="childComposite" presStyleCnt="0">
        <dgm:presLayoutVars>
          <dgm:chMax val="0"/>
          <dgm:chPref val="0"/>
        </dgm:presLayoutVars>
      </dgm:prSet>
      <dgm:spPr/>
    </dgm:pt>
    <dgm:pt modelId="{306844F4-219F-420A-A0D3-A876C01A4079}" type="pres">
      <dgm:prSet presAssocID="{202D4782-A860-4177-82EA-A8A50BB9856E}" presName="Image" presStyleLbl="node1" presStyleIdx="1" presStyleCnt="2" custScaleX="106448" custScaleY="112974" custLinFactNeighborX="-28804"/>
      <dgm:spPr>
        <a:xfrm>
          <a:off x="1212772" y="2167616"/>
          <a:ext cx="524385" cy="556533"/>
        </a:xfrm>
        <a:prstGeom prst="roundRect">
          <a:avLst>
            <a:gd name="adj" fmla="val 16670"/>
          </a:avLst>
        </a:prstGeom>
        <a:solidFill>
          <a:srgbClr val="FFFFFF">
            <a:hueOff val="0"/>
            <a:satOff val="0"/>
            <a:lumOff val="0"/>
            <a:alphaOff val="0"/>
          </a:srgbClr>
        </a:solidFill>
        <a:ln w="25400" cap="flat" cmpd="sng" algn="ctr">
          <a:noFill/>
          <a:prstDash val="solid"/>
        </a:ln>
        <a:effectLst/>
      </dgm:spPr>
      <dgm:t>
        <a:bodyPr/>
        <a:lstStyle/>
        <a:p>
          <a:endParaRPr lang="es-PE"/>
        </a:p>
      </dgm:t>
    </dgm:pt>
    <dgm:pt modelId="{E23AECAE-577E-4F74-8DA2-E3B7775273E2}" type="pres">
      <dgm:prSet presAssocID="{202D4782-A860-4177-82EA-A8A50BB9856E}" presName="childText" presStyleLbl="lnNode1" presStyleIdx="1" presStyleCnt="2" custScaleX="119482" custScaleY="244277" custLinFactNeighborX="15258" custLinFactNeighborY="-5458">
        <dgm:presLayoutVars>
          <dgm:chMax val="0"/>
          <dgm:chPref val="0"/>
          <dgm:bulletEnabled val="1"/>
        </dgm:presLayoutVars>
      </dgm:prSet>
      <dgm:spPr>
        <a:prstGeom prst="roundRect">
          <a:avLst>
            <a:gd name="adj" fmla="val 16670"/>
          </a:avLst>
        </a:prstGeom>
      </dgm:spPr>
      <dgm:t>
        <a:bodyPr/>
        <a:lstStyle/>
        <a:p>
          <a:endParaRPr lang="en-US"/>
        </a:p>
      </dgm:t>
    </dgm:pt>
  </dgm:ptLst>
  <dgm:cxnLst>
    <dgm:cxn modelId="{AE722D11-B713-4710-A98C-AA6161AF9FC7}" srcId="{D231039F-8991-40A9-BDA8-37CF99C2D0B1}" destId="{8EEF74CB-1C46-45E6-A31A-F725A38EF5F9}" srcOrd="0" destOrd="0" parTransId="{B411932D-34BE-4067-8B30-F17C4E299362}" sibTransId="{2502306E-9373-46CE-B2D6-D1AAB86BEF22}"/>
    <dgm:cxn modelId="{85D73FAB-8274-4251-96DB-750D417B9991}" srcId="{D231039F-8991-40A9-BDA8-37CF99C2D0B1}" destId="{202D4782-A860-4177-82EA-A8A50BB9856E}" srcOrd="1" destOrd="0" parTransId="{80A39BBC-966C-4383-9F56-EDDC5008F6E5}" sibTransId="{1E9E9032-CE00-421E-8079-C4E6384AB225}"/>
    <dgm:cxn modelId="{9F655665-F026-4011-9CF0-3220F8B3F4FB}" type="presOf" srcId="{8EEF74CB-1C46-45E6-A31A-F725A38EF5F9}" destId="{41423AF0-DE01-4385-A965-A769A4DD0152}" srcOrd="0" destOrd="0" presId="urn:microsoft.com/office/officeart/2008/layout/PictureAccentList"/>
    <dgm:cxn modelId="{F8282F57-6038-448E-8811-A6BA8C557063}" type="presOf" srcId="{7894996C-BF83-4325-B887-FB63662C423A}" destId="{DBFEA79B-D97C-4260-91F8-5C5972CA9957}" srcOrd="0" destOrd="0" presId="urn:microsoft.com/office/officeart/2008/layout/PictureAccentList"/>
    <dgm:cxn modelId="{65819011-BFC6-49A3-BC12-B30699017E2E}" type="presOf" srcId="{202D4782-A860-4177-82EA-A8A50BB9856E}" destId="{E23AECAE-577E-4F74-8DA2-E3B7775273E2}" srcOrd="0" destOrd="0" presId="urn:microsoft.com/office/officeart/2008/layout/PictureAccentList"/>
    <dgm:cxn modelId="{6124B20B-1AB7-4292-82FC-B29B531501E0}" srcId="{7894996C-BF83-4325-B887-FB63662C423A}" destId="{D231039F-8991-40A9-BDA8-37CF99C2D0B1}" srcOrd="0" destOrd="0" parTransId="{BC415E8E-6EB1-4BB6-A06C-9C0FF6FF3678}" sibTransId="{F9B03375-B4F7-43FB-B64A-931021A68EFD}"/>
    <dgm:cxn modelId="{9727AE70-C71A-4E7F-B470-17089B878AF7}" type="presOf" srcId="{D231039F-8991-40A9-BDA8-37CF99C2D0B1}" destId="{8FD7F0BC-FFE6-4701-810D-8976FD87DEBD}" srcOrd="0" destOrd="0" presId="urn:microsoft.com/office/officeart/2008/layout/PictureAccentList"/>
    <dgm:cxn modelId="{7D4D9D2D-05E9-40A6-9BD4-BC3AF65FF386}" type="presParOf" srcId="{DBFEA79B-D97C-4260-91F8-5C5972CA9957}" destId="{09A6D9D4-0833-4B5A-85F9-9DC3CC1EDCF5}" srcOrd="0" destOrd="0" presId="urn:microsoft.com/office/officeart/2008/layout/PictureAccentList"/>
    <dgm:cxn modelId="{E3A3B27F-7A54-40D5-AE51-FD8B18064695}" type="presParOf" srcId="{09A6D9D4-0833-4B5A-85F9-9DC3CC1EDCF5}" destId="{A8C9D7D3-E839-4A0A-B27D-37AB5A676013}" srcOrd="0" destOrd="0" presId="urn:microsoft.com/office/officeart/2008/layout/PictureAccentList"/>
    <dgm:cxn modelId="{010BEED5-0D9B-412F-BE8E-5A02E815754C}" type="presParOf" srcId="{A8C9D7D3-E839-4A0A-B27D-37AB5A676013}" destId="{8FD7F0BC-FFE6-4701-810D-8976FD87DEBD}" srcOrd="0" destOrd="0" presId="urn:microsoft.com/office/officeart/2008/layout/PictureAccentList"/>
    <dgm:cxn modelId="{E3D63F80-0595-4FCC-B95A-96AB8BEF5667}" type="presParOf" srcId="{09A6D9D4-0833-4B5A-85F9-9DC3CC1EDCF5}" destId="{C975E603-F46F-4C03-A978-B04809D9A0E5}" srcOrd="1" destOrd="0" presId="urn:microsoft.com/office/officeart/2008/layout/PictureAccentList"/>
    <dgm:cxn modelId="{7C52CD16-D084-4D72-A1AB-F4EC1A76261D}" type="presParOf" srcId="{C975E603-F46F-4C03-A978-B04809D9A0E5}" destId="{6CAD6427-AD3E-4156-ADE5-B00540F5B39B}" srcOrd="0" destOrd="0" presId="urn:microsoft.com/office/officeart/2008/layout/PictureAccentList"/>
    <dgm:cxn modelId="{23815E5D-24AC-421E-896E-55065150398B}" type="presParOf" srcId="{6CAD6427-AD3E-4156-ADE5-B00540F5B39B}" destId="{7F4D2027-CF71-40FA-AAA2-0AD87D1E3083}" srcOrd="0" destOrd="0" presId="urn:microsoft.com/office/officeart/2008/layout/PictureAccentList"/>
    <dgm:cxn modelId="{17B94A15-7566-4484-97B1-B8118EDD2CAA}" type="presParOf" srcId="{6CAD6427-AD3E-4156-ADE5-B00540F5B39B}" destId="{41423AF0-DE01-4385-A965-A769A4DD0152}" srcOrd="1" destOrd="0" presId="urn:microsoft.com/office/officeart/2008/layout/PictureAccentList"/>
    <dgm:cxn modelId="{FFF9A155-F3C8-4739-AFD6-614B43E9344F}" type="presParOf" srcId="{C975E603-F46F-4C03-A978-B04809D9A0E5}" destId="{62164102-669E-47E5-BE34-23EA73F93241}" srcOrd="1" destOrd="0" presId="urn:microsoft.com/office/officeart/2008/layout/PictureAccentList"/>
    <dgm:cxn modelId="{17E02F7C-EA37-47D5-BB03-06B652A05D6D}" type="presParOf" srcId="{62164102-669E-47E5-BE34-23EA73F93241}" destId="{306844F4-219F-420A-A0D3-A876C01A4079}" srcOrd="0" destOrd="0" presId="urn:microsoft.com/office/officeart/2008/layout/PictureAccentList"/>
    <dgm:cxn modelId="{734B7E07-38DE-49DD-804A-DB62ADE6E1A5}" type="presParOf" srcId="{62164102-669E-47E5-BE34-23EA73F93241}" destId="{E23AECAE-577E-4F74-8DA2-E3B7775273E2}"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0DD7848-9605-4B19-9BA6-BB03BE20664E}"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33882300-8DA9-4789-BF4B-ABEF59A800A3}">
      <dgm:prSet phldrT="[Text]"/>
      <dgm:spPr>
        <a:xfrm>
          <a:off x="0" y="7906"/>
          <a:ext cx="5660517" cy="1853477"/>
        </a:xfrm>
        <a:gradFill flip="none" rotWithShape="0">
          <a:gsLst>
            <a:gs pos="0">
              <a:srgbClr val="FF9933">
                <a:shade val="30000"/>
                <a:satMod val="115000"/>
              </a:srgbClr>
            </a:gs>
            <a:gs pos="50000">
              <a:srgbClr val="FF9933">
                <a:shade val="67500"/>
                <a:satMod val="115000"/>
              </a:srgbClr>
            </a:gs>
            <a:gs pos="100000">
              <a:srgbClr val="FF9933">
                <a:shade val="100000"/>
                <a:satMod val="115000"/>
              </a:srgbClr>
            </a:gs>
          </a:gsLst>
          <a:lin ang="16200000" scaled="1"/>
          <a:tileRect/>
        </a:gradFill>
        <a:ln w="25400" cap="flat" cmpd="sng" algn="ctr">
          <a:solidFill>
            <a:srgbClr val="FFFFFF">
              <a:hueOff val="0"/>
              <a:satOff val="0"/>
              <a:lumOff val="0"/>
              <a:alphaOff val="0"/>
            </a:srgbClr>
          </a:solidFill>
          <a:prstDash val="solid"/>
        </a:ln>
        <a:effectLst/>
      </dgm:spPr>
      <dgm:t>
        <a:bodyPr/>
        <a:lstStyle/>
        <a:p>
          <a:r>
            <a:rPr lang="es-PE" b="1" dirty="0" smtClean="0">
              <a:solidFill>
                <a:srgbClr val="FFFFFF"/>
              </a:solidFill>
              <a:latin typeface="Calibri"/>
              <a:ea typeface="+mn-ea"/>
              <a:cs typeface="+mn-cs"/>
            </a:rPr>
            <a:t>3. Aseguramiento de la seguridad operacional</a:t>
          </a:r>
          <a:endParaRPr lang="en-US" b="1" dirty="0">
            <a:solidFill>
              <a:srgbClr val="FFFFFF"/>
            </a:solidFill>
            <a:latin typeface="Calibri"/>
            <a:ea typeface="+mn-ea"/>
            <a:cs typeface="+mn-cs"/>
          </a:endParaRPr>
        </a:p>
      </dgm:t>
    </dgm:pt>
    <dgm:pt modelId="{E2395744-82E1-4C24-BE4D-A6D6FC698E36}" type="parTrans" cxnId="{33D72A37-CF98-4B01-80E0-80803EAF93FA}">
      <dgm:prSet/>
      <dgm:spPr/>
      <dgm:t>
        <a:bodyPr/>
        <a:lstStyle/>
        <a:p>
          <a:endParaRPr lang="en-US"/>
        </a:p>
      </dgm:t>
    </dgm:pt>
    <dgm:pt modelId="{013591E4-77FC-45E6-9781-563FE4CC4F00}" type="sibTrans" cxnId="{33D72A37-CF98-4B01-80E0-80803EAF93FA}">
      <dgm:prSet/>
      <dgm:spPr/>
      <dgm:t>
        <a:bodyPr/>
        <a:lstStyle/>
        <a:p>
          <a:endParaRPr lang="en-US"/>
        </a:p>
      </dgm:t>
    </dgm:pt>
    <dgm:pt modelId="{4911BE11-ED9D-4630-8BA1-1BEED4C9E14D}">
      <dgm:prSet phldrT="[Text]" custT="1"/>
      <dgm:spPr>
        <a:xfrm>
          <a:off x="1159382" y="1249025"/>
          <a:ext cx="5660517" cy="1785600"/>
        </a:xfrm>
        <a:solidFill>
          <a:schemeClr val="bg1">
            <a:alpha val="90000"/>
          </a:schemeClr>
        </a:solidFill>
        <a:ln w="25400" cap="flat" cmpd="sng" algn="ctr">
          <a:solidFill>
            <a:srgbClr val="FF9933"/>
          </a:solidFill>
          <a:prstDash val="solid"/>
        </a:ln>
        <a:effectLst/>
      </dgm:spPr>
      <dgm:t>
        <a:bodyPr/>
        <a:lstStyle/>
        <a:p>
          <a:pPr algn="just"/>
          <a:r>
            <a:rPr lang="es-PE" sz="3600" dirty="0" smtClean="0">
              <a:solidFill>
                <a:srgbClr val="474747">
                  <a:hueOff val="0"/>
                  <a:satOff val="0"/>
                  <a:lumOff val="0"/>
                  <a:alphaOff val="0"/>
                </a:srgbClr>
              </a:solidFill>
              <a:latin typeface="Calibri"/>
              <a:ea typeface="+mn-ea"/>
              <a:cs typeface="+mn-cs"/>
            </a:rPr>
            <a:t>Procesos y actividades realizadas por la organización para determinar si el SMS </a:t>
          </a:r>
          <a:r>
            <a:rPr lang="es-PE" sz="3600" b="1" dirty="0" smtClean="0">
              <a:solidFill>
                <a:srgbClr val="C00000"/>
              </a:solidFill>
              <a:latin typeface="Calibri"/>
              <a:ea typeface="+mn-ea"/>
              <a:cs typeface="+mn-cs"/>
            </a:rPr>
            <a:t>funciona de acuerdo con las expectativas </a:t>
          </a:r>
          <a:r>
            <a:rPr lang="es-PE" sz="3600" dirty="0" smtClean="0">
              <a:solidFill>
                <a:srgbClr val="474747">
                  <a:hueOff val="0"/>
                  <a:satOff val="0"/>
                  <a:lumOff val="0"/>
                  <a:alphaOff val="0"/>
                </a:srgbClr>
              </a:solidFill>
              <a:latin typeface="Calibri"/>
              <a:ea typeface="+mn-ea"/>
              <a:cs typeface="+mn-cs"/>
            </a:rPr>
            <a:t>y los requisitos</a:t>
          </a:r>
          <a:r>
            <a:rPr lang="es-BO" sz="3600" dirty="0" smtClean="0">
              <a:solidFill>
                <a:srgbClr val="474747">
                  <a:hueOff val="0"/>
                  <a:satOff val="0"/>
                  <a:lumOff val="0"/>
                  <a:alphaOff val="0"/>
                </a:srgbClr>
              </a:solidFill>
              <a:latin typeface="Calibri"/>
              <a:ea typeface="+mn-ea"/>
              <a:cs typeface="+mn-cs"/>
            </a:rPr>
            <a:t>.</a:t>
          </a:r>
          <a:endParaRPr lang="en-US" sz="3600" dirty="0">
            <a:solidFill>
              <a:srgbClr val="474747"/>
            </a:solidFill>
            <a:latin typeface="Calibri"/>
            <a:ea typeface="+mn-ea"/>
            <a:cs typeface="+mn-cs"/>
          </a:endParaRPr>
        </a:p>
      </dgm:t>
    </dgm:pt>
    <dgm:pt modelId="{2F93D531-1B1F-4646-9817-3E1D63B4DAF9}" type="parTrans" cxnId="{A6E5E437-7CE8-4D49-BA79-F7953A5536C1}">
      <dgm:prSet/>
      <dgm:spPr/>
      <dgm:t>
        <a:bodyPr/>
        <a:lstStyle/>
        <a:p>
          <a:endParaRPr lang="en-US"/>
        </a:p>
      </dgm:t>
    </dgm:pt>
    <dgm:pt modelId="{F2980C9F-C5FC-44AC-8B6C-81795BB20D9A}" type="sibTrans" cxnId="{A6E5E437-7CE8-4D49-BA79-F7953A5536C1}">
      <dgm:prSet/>
      <dgm:spPr/>
      <dgm:t>
        <a:bodyPr/>
        <a:lstStyle/>
        <a:p>
          <a:endParaRPr lang="en-US"/>
        </a:p>
      </dgm:t>
    </dgm:pt>
    <dgm:pt modelId="{933AD56F-CD04-49AE-B638-B5A88E14E632}" type="pres">
      <dgm:prSet presAssocID="{40DD7848-9605-4B19-9BA6-BB03BE20664E}" presName="linearFlow" presStyleCnt="0">
        <dgm:presLayoutVars>
          <dgm:dir/>
          <dgm:animLvl val="lvl"/>
          <dgm:resizeHandles val="exact"/>
        </dgm:presLayoutVars>
      </dgm:prSet>
      <dgm:spPr/>
      <dgm:t>
        <a:bodyPr/>
        <a:lstStyle/>
        <a:p>
          <a:endParaRPr lang="es-PE"/>
        </a:p>
      </dgm:t>
    </dgm:pt>
    <dgm:pt modelId="{5B305095-5A0A-4FED-B4BA-283374F3D81B}" type="pres">
      <dgm:prSet presAssocID="{33882300-8DA9-4789-BF4B-ABEF59A800A3}" presName="composite" presStyleCnt="0"/>
      <dgm:spPr/>
    </dgm:pt>
    <dgm:pt modelId="{E87602C4-3A08-4B70-95B1-2A6897116174}" type="pres">
      <dgm:prSet presAssocID="{33882300-8DA9-4789-BF4B-ABEF59A800A3}" presName="parTx" presStyleLbl="node1" presStyleIdx="0" presStyleCnt="1">
        <dgm:presLayoutVars>
          <dgm:chMax val="0"/>
          <dgm:chPref val="0"/>
          <dgm:bulletEnabled val="1"/>
        </dgm:presLayoutVars>
      </dgm:prSet>
      <dgm:spPr>
        <a:prstGeom prst="roundRect">
          <a:avLst>
            <a:gd name="adj" fmla="val 10000"/>
          </a:avLst>
        </a:prstGeom>
      </dgm:spPr>
      <dgm:t>
        <a:bodyPr/>
        <a:lstStyle/>
        <a:p>
          <a:endParaRPr lang="en-US"/>
        </a:p>
      </dgm:t>
    </dgm:pt>
    <dgm:pt modelId="{38F98608-15DA-4D2E-9497-BFA2C4BC4DF4}" type="pres">
      <dgm:prSet presAssocID="{33882300-8DA9-4789-BF4B-ABEF59A800A3}" presName="parSh" presStyleLbl="node1" presStyleIdx="0" presStyleCnt="1" custScaleY="92072" custLinFactNeighborY="-295"/>
      <dgm:spPr/>
      <dgm:t>
        <a:bodyPr/>
        <a:lstStyle/>
        <a:p>
          <a:endParaRPr lang="en-US"/>
        </a:p>
      </dgm:t>
    </dgm:pt>
    <dgm:pt modelId="{5C5AB572-925F-4203-8ED3-C9A31854F85C}" type="pres">
      <dgm:prSet presAssocID="{33882300-8DA9-4789-BF4B-ABEF59A800A3}" presName="desTx" presStyleLbl="fgAcc1" presStyleIdx="0" presStyleCnt="1" custScaleY="103972">
        <dgm:presLayoutVars>
          <dgm:bulletEnabled val="1"/>
        </dgm:presLayoutVars>
      </dgm:prSet>
      <dgm:spPr>
        <a:prstGeom prst="roundRect">
          <a:avLst>
            <a:gd name="adj" fmla="val 10000"/>
          </a:avLst>
        </a:prstGeom>
      </dgm:spPr>
      <dgm:t>
        <a:bodyPr/>
        <a:lstStyle/>
        <a:p>
          <a:endParaRPr lang="en-US"/>
        </a:p>
      </dgm:t>
    </dgm:pt>
  </dgm:ptLst>
  <dgm:cxnLst>
    <dgm:cxn modelId="{8944064A-CC8A-4AF7-9CD3-6E7979FD4676}" type="presOf" srcId="{4911BE11-ED9D-4630-8BA1-1BEED4C9E14D}" destId="{5C5AB572-925F-4203-8ED3-C9A31854F85C}" srcOrd="0" destOrd="0" presId="urn:microsoft.com/office/officeart/2005/8/layout/process3"/>
    <dgm:cxn modelId="{55B04E2B-EC7B-420E-B6B0-8FDD9FFA38DA}" type="presOf" srcId="{40DD7848-9605-4B19-9BA6-BB03BE20664E}" destId="{933AD56F-CD04-49AE-B638-B5A88E14E632}" srcOrd="0" destOrd="0" presId="urn:microsoft.com/office/officeart/2005/8/layout/process3"/>
    <dgm:cxn modelId="{A6E5E437-7CE8-4D49-BA79-F7953A5536C1}" srcId="{33882300-8DA9-4789-BF4B-ABEF59A800A3}" destId="{4911BE11-ED9D-4630-8BA1-1BEED4C9E14D}" srcOrd="0" destOrd="0" parTransId="{2F93D531-1B1F-4646-9817-3E1D63B4DAF9}" sibTransId="{F2980C9F-C5FC-44AC-8B6C-81795BB20D9A}"/>
    <dgm:cxn modelId="{33D72A37-CF98-4B01-80E0-80803EAF93FA}" srcId="{40DD7848-9605-4B19-9BA6-BB03BE20664E}" destId="{33882300-8DA9-4789-BF4B-ABEF59A800A3}" srcOrd="0" destOrd="0" parTransId="{E2395744-82E1-4C24-BE4D-A6D6FC698E36}" sibTransId="{013591E4-77FC-45E6-9781-563FE4CC4F00}"/>
    <dgm:cxn modelId="{02949895-78E4-4D8A-93C0-931FAA1372AF}" type="presOf" srcId="{33882300-8DA9-4789-BF4B-ABEF59A800A3}" destId="{E87602C4-3A08-4B70-95B1-2A6897116174}" srcOrd="0" destOrd="0" presId="urn:microsoft.com/office/officeart/2005/8/layout/process3"/>
    <dgm:cxn modelId="{20BB6341-7967-4E92-A306-A70E998FC075}" type="presOf" srcId="{33882300-8DA9-4789-BF4B-ABEF59A800A3}" destId="{38F98608-15DA-4D2E-9497-BFA2C4BC4DF4}" srcOrd="1" destOrd="0" presId="urn:microsoft.com/office/officeart/2005/8/layout/process3"/>
    <dgm:cxn modelId="{FFB43CFF-C8D0-46E3-B714-B095A7182B9A}" type="presParOf" srcId="{933AD56F-CD04-49AE-B638-B5A88E14E632}" destId="{5B305095-5A0A-4FED-B4BA-283374F3D81B}" srcOrd="0" destOrd="0" presId="urn:microsoft.com/office/officeart/2005/8/layout/process3"/>
    <dgm:cxn modelId="{FADCDAEF-37F9-4A9B-A553-B6EF2A1A60C1}" type="presParOf" srcId="{5B305095-5A0A-4FED-B4BA-283374F3D81B}" destId="{E87602C4-3A08-4B70-95B1-2A6897116174}" srcOrd="0" destOrd="0" presId="urn:microsoft.com/office/officeart/2005/8/layout/process3"/>
    <dgm:cxn modelId="{7B78D752-77C8-4A72-BAA8-19D0ED023258}" type="presParOf" srcId="{5B305095-5A0A-4FED-B4BA-283374F3D81B}" destId="{38F98608-15DA-4D2E-9497-BFA2C4BC4DF4}" srcOrd="1" destOrd="0" presId="urn:microsoft.com/office/officeart/2005/8/layout/process3"/>
    <dgm:cxn modelId="{80AB16BC-C1E0-4011-8F0D-C764D49BDE78}" type="presParOf" srcId="{5B305095-5A0A-4FED-B4BA-283374F3D81B}" destId="{5C5AB572-925F-4203-8ED3-C9A31854F85C}" srcOrd="2" destOrd="0" presId="urn:microsoft.com/office/officeart/2005/8/layout/process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21AA1F9-7A43-45D4-9837-C12B0B6E2597}" type="doc">
      <dgm:prSet loTypeId="urn:microsoft.com/office/officeart/2005/8/layout/vList4" loCatId="list" qsTypeId="urn:microsoft.com/office/officeart/2005/8/quickstyle/simple1" qsCatId="simple" csTypeId="urn:microsoft.com/office/officeart/2005/8/colors/accent6_5" csCatId="accent6" phldr="1"/>
      <dgm:spPr/>
      <dgm:t>
        <a:bodyPr/>
        <a:lstStyle/>
        <a:p>
          <a:endParaRPr lang="en-US"/>
        </a:p>
      </dgm:t>
    </dgm:pt>
    <dgm:pt modelId="{EAF0478B-C4E5-42E9-838D-71E8FB1AEBBD}">
      <dgm:prSet phldrT="[Text]"/>
      <dgm:spPr>
        <a:xfrm>
          <a:off x="0" y="0"/>
          <a:ext cx="7899400" cy="952499"/>
        </a:xfrm>
        <a:gradFill flip="none" rotWithShape="0">
          <a:gsLst>
            <a:gs pos="0">
              <a:srgbClr val="E67300">
                <a:shade val="30000"/>
                <a:satMod val="115000"/>
              </a:srgbClr>
            </a:gs>
            <a:gs pos="50000">
              <a:srgbClr val="E67300">
                <a:shade val="67500"/>
                <a:satMod val="115000"/>
              </a:srgbClr>
            </a:gs>
            <a:gs pos="100000">
              <a:srgbClr val="E67300">
                <a:shade val="100000"/>
                <a:satMod val="115000"/>
              </a:srgbClr>
            </a:gs>
          </a:gsLst>
          <a:lin ang="16200000" scaled="1"/>
          <a:tileRect/>
        </a:gradFill>
        <a:ln w="25400" cap="flat" cmpd="sng" algn="ctr">
          <a:solidFill>
            <a:srgbClr val="FFFFFF">
              <a:hueOff val="0"/>
              <a:satOff val="0"/>
              <a:lumOff val="0"/>
              <a:alphaOff val="0"/>
            </a:srgbClr>
          </a:solidFill>
          <a:prstDash val="solid"/>
        </a:ln>
        <a:effectLst/>
      </dgm:spPr>
      <dgm:t>
        <a:bodyPr/>
        <a:lstStyle/>
        <a:p>
          <a:r>
            <a:rPr lang="es-PE" b="1" dirty="0" smtClean="0">
              <a:solidFill>
                <a:srgbClr val="FFFFFF"/>
              </a:solidFill>
              <a:latin typeface="Calibri"/>
              <a:ea typeface="+mn-ea"/>
              <a:cs typeface="+mn-cs"/>
            </a:rPr>
            <a:t>Observación y medición de rendimiento en materia de seguridad operacional</a:t>
          </a:r>
          <a:endParaRPr lang="en-US" b="1" dirty="0">
            <a:solidFill>
              <a:srgbClr val="FFFFFF"/>
            </a:solidFill>
            <a:latin typeface="Calibri"/>
            <a:ea typeface="+mn-ea"/>
            <a:cs typeface="+mn-cs"/>
          </a:endParaRPr>
        </a:p>
      </dgm:t>
    </dgm:pt>
    <dgm:pt modelId="{A09B7F6D-B419-4199-B21F-40AC0E71BE7A}" type="parTrans" cxnId="{57AAF838-5804-46A2-967F-D0A5B1AF5DFB}">
      <dgm:prSet/>
      <dgm:spPr/>
      <dgm:t>
        <a:bodyPr/>
        <a:lstStyle/>
        <a:p>
          <a:endParaRPr lang="en-US" b="1"/>
        </a:p>
      </dgm:t>
    </dgm:pt>
    <dgm:pt modelId="{FC3E1C1C-2BDA-4266-8664-1F619C4A8BA6}" type="sibTrans" cxnId="{57AAF838-5804-46A2-967F-D0A5B1AF5DFB}">
      <dgm:prSet/>
      <dgm:spPr/>
      <dgm:t>
        <a:bodyPr/>
        <a:lstStyle/>
        <a:p>
          <a:endParaRPr lang="en-US" b="1"/>
        </a:p>
      </dgm:t>
    </dgm:pt>
    <dgm:pt modelId="{5EFED20E-5CE1-46D2-A6EB-5665DA9BDA0D}">
      <dgm:prSet phldrT="[Text]"/>
      <dgm:spPr>
        <a:xfrm>
          <a:off x="0" y="1047749"/>
          <a:ext cx="7899400" cy="952499"/>
        </a:xfrm>
        <a:gradFill flip="none" rotWithShape="0">
          <a:gsLst>
            <a:gs pos="0">
              <a:srgbClr val="FF9021">
                <a:shade val="30000"/>
                <a:satMod val="115000"/>
              </a:srgbClr>
            </a:gs>
            <a:gs pos="50000">
              <a:srgbClr val="FF9021">
                <a:shade val="67500"/>
                <a:satMod val="115000"/>
              </a:srgbClr>
            </a:gs>
            <a:gs pos="100000">
              <a:srgbClr val="FF9021">
                <a:shade val="100000"/>
                <a:satMod val="115000"/>
              </a:srgbClr>
            </a:gs>
          </a:gsLst>
          <a:lin ang="16200000" scaled="1"/>
          <a:tileRect/>
        </a:gradFill>
        <a:ln w="25400" cap="flat" cmpd="sng" algn="ctr">
          <a:solidFill>
            <a:srgbClr val="FFFFFF">
              <a:hueOff val="0"/>
              <a:satOff val="0"/>
              <a:lumOff val="0"/>
              <a:alphaOff val="0"/>
            </a:srgbClr>
          </a:solidFill>
          <a:prstDash val="solid"/>
        </a:ln>
        <a:effectLst/>
      </dgm:spPr>
      <dgm:t>
        <a:bodyPr/>
        <a:lstStyle/>
        <a:p>
          <a:r>
            <a:rPr lang="es-PE" b="1" dirty="0" smtClean="0">
              <a:solidFill>
                <a:srgbClr val="FFFFFF"/>
              </a:solidFill>
              <a:latin typeface="Calibri"/>
              <a:ea typeface="+mn-ea"/>
              <a:cs typeface="+mn-cs"/>
            </a:rPr>
            <a:t>Gestión del cambio</a:t>
          </a:r>
          <a:endParaRPr lang="en-US" b="1" dirty="0">
            <a:solidFill>
              <a:srgbClr val="FFFFFF"/>
            </a:solidFill>
            <a:latin typeface="Calibri"/>
            <a:ea typeface="+mn-ea"/>
            <a:cs typeface="+mn-cs"/>
          </a:endParaRPr>
        </a:p>
      </dgm:t>
    </dgm:pt>
    <dgm:pt modelId="{247DE8F6-787C-42B9-AF10-F9FC4FA61C21}" type="parTrans" cxnId="{7EDD5A19-287D-4BBF-8D09-FD7532C69C5A}">
      <dgm:prSet/>
      <dgm:spPr/>
      <dgm:t>
        <a:bodyPr/>
        <a:lstStyle/>
        <a:p>
          <a:endParaRPr lang="en-US" b="1"/>
        </a:p>
      </dgm:t>
    </dgm:pt>
    <dgm:pt modelId="{E46A088E-ABAA-43E9-8164-4AC161D75E9B}" type="sibTrans" cxnId="{7EDD5A19-287D-4BBF-8D09-FD7532C69C5A}">
      <dgm:prSet/>
      <dgm:spPr/>
      <dgm:t>
        <a:bodyPr/>
        <a:lstStyle/>
        <a:p>
          <a:endParaRPr lang="en-US" b="1"/>
        </a:p>
      </dgm:t>
    </dgm:pt>
    <dgm:pt modelId="{A37DEDA1-1436-4970-896E-5322C81BE943}">
      <dgm:prSet phldrT="[Text]"/>
      <dgm:spPr>
        <a:xfrm>
          <a:off x="0" y="2095499"/>
          <a:ext cx="7899400" cy="952499"/>
        </a:xfrm>
        <a:gradFill flip="none" rotWithShape="0">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w="25400" cap="flat" cmpd="sng" algn="ctr">
          <a:solidFill>
            <a:srgbClr val="FFFFFF">
              <a:hueOff val="0"/>
              <a:satOff val="0"/>
              <a:lumOff val="0"/>
              <a:alphaOff val="0"/>
            </a:srgbClr>
          </a:solidFill>
          <a:prstDash val="solid"/>
        </a:ln>
        <a:effectLst/>
      </dgm:spPr>
      <dgm:t>
        <a:bodyPr/>
        <a:lstStyle/>
        <a:p>
          <a:r>
            <a:rPr lang="es-PE" b="1" dirty="0" smtClean="0">
              <a:solidFill>
                <a:schemeClr val="tx1"/>
              </a:solidFill>
              <a:latin typeface="Calibri"/>
              <a:ea typeface="+mn-ea"/>
              <a:cs typeface="+mn-cs"/>
            </a:rPr>
            <a:t>Mejora continua del SMS</a:t>
          </a:r>
          <a:endParaRPr lang="en-US" b="1" dirty="0">
            <a:solidFill>
              <a:schemeClr val="tx1"/>
            </a:solidFill>
            <a:latin typeface="Calibri"/>
            <a:ea typeface="+mn-ea"/>
            <a:cs typeface="+mn-cs"/>
          </a:endParaRPr>
        </a:p>
      </dgm:t>
    </dgm:pt>
    <dgm:pt modelId="{B21E0CFE-1547-4BA4-A2A0-DE34B03DC983}" type="parTrans" cxnId="{54F988AF-AFE8-495A-8AF9-A9D64E070354}">
      <dgm:prSet/>
      <dgm:spPr/>
      <dgm:t>
        <a:bodyPr/>
        <a:lstStyle/>
        <a:p>
          <a:endParaRPr lang="en-US" b="1"/>
        </a:p>
      </dgm:t>
    </dgm:pt>
    <dgm:pt modelId="{A473E83F-8EAA-4DCD-AFF1-EF33F56B04B4}" type="sibTrans" cxnId="{54F988AF-AFE8-495A-8AF9-A9D64E070354}">
      <dgm:prSet/>
      <dgm:spPr/>
      <dgm:t>
        <a:bodyPr/>
        <a:lstStyle/>
        <a:p>
          <a:endParaRPr lang="en-US" b="1"/>
        </a:p>
      </dgm:t>
    </dgm:pt>
    <dgm:pt modelId="{67AD0A6A-DBB6-47C9-AF2F-CD83C778A287}" type="pres">
      <dgm:prSet presAssocID="{F21AA1F9-7A43-45D4-9837-C12B0B6E2597}" presName="linear" presStyleCnt="0">
        <dgm:presLayoutVars>
          <dgm:dir/>
          <dgm:resizeHandles val="exact"/>
        </dgm:presLayoutVars>
      </dgm:prSet>
      <dgm:spPr/>
      <dgm:t>
        <a:bodyPr/>
        <a:lstStyle/>
        <a:p>
          <a:endParaRPr lang="es-PE"/>
        </a:p>
      </dgm:t>
    </dgm:pt>
    <dgm:pt modelId="{81A0D273-97B0-474E-A81B-5E8677660F39}" type="pres">
      <dgm:prSet presAssocID="{EAF0478B-C4E5-42E9-838D-71E8FB1AEBBD}" presName="comp" presStyleCnt="0"/>
      <dgm:spPr/>
    </dgm:pt>
    <dgm:pt modelId="{DB3EB38D-8142-4997-B3D3-ED8ED178A177}" type="pres">
      <dgm:prSet presAssocID="{EAF0478B-C4E5-42E9-838D-71E8FB1AEBBD}" presName="box" presStyleLbl="node1" presStyleIdx="0" presStyleCnt="3"/>
      <dgm:spPr>
        <a:prstGeom prst="roundRect">
          <a:avLst>
            <a:gd name="adj" fmla="val 10000"/>
          </a:avLst>
        </a:prstGeom>
      </dgm:spPr>
      <dgm:t>
        <a:bodyPr/>
        <a:lstStyle/>
        <a:p>
          <a:endParaRPr lang="en-US"/>
        </a:p>
      </dgm:t>
    </dgm:pt>
    <dgm:pt modelId="{2600B209-8037-46A0-A2B1-7860343300A9}" type="pres">
      <dgm:prSet presAssocID="{EAF0478B-C4E5-42E9-838D-71E8FB1AEBBD}" presName="img" presStyleLbl="fgImgPlace1" presStyleIdx="0" presStyleCnt="3"/>
      <dgm:spPr>
        <a:xfrm>
          <a:off x="95249" y="95249"/>
          <a:ext cx="1579880" cy="761999"/>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5000" r="-15000"/>
          </a:stretch>
        </a:blipFill>
        <a:ln w="25400" cap="flat" cmpd="sng" algn="ctr">
          <a:solidFill>
            <a:srgbClr val="FFFFFF">
              <a:hueOff val="0"/>
              <a:satOff val="0"/>
              <a:lumOff val="0"/>
              <a:alphaOff val="0"/>
            </a:srgbClr>
          </a:solidFill>
          <a:prstDash val="solid"/>
        </a:ln>
        <a:effectLst/>
      </dgm:spPr>
      <dgm:t>
        <a:bodyPr/>
        <a:lstStyle/>
        <a:p>
          <a:endParaRPr lang="es-PE"/>
        </a:p>
      </dgm:t>
    </dgm:pt>
    <dgm:pt modelId="{56094B14-CC09-4489-8340-76D5962CF7CE}" type="pres">
      <dgm:prSet presAssocID="{EAF0478B-C4E5-42E9-838D-71E8FB1AEBBD}" presName="text" presStyleLbl="node1" presStyleIdx="0" presStyleCnt="3">
        <dgm:presLayoutVars>
          <dgm:bulletEnabled val="1"/>
        </dgm:presLayoutVars>
      </dgm:prSet>
      <dgm:spPr/>
      <dgm:t>
        <a:bodyPr/>
        <a:lstStyle/>
        <a:p>
          <a:endParaRPr lang="en-US"/>
        </a:p>
      </dgm:t>
    </dgm:pt>
    <dgm:pt modelId="{6B78D009-6AEC-4F9E-8C9D-D5FFCA616FE4}" type="pres">
      <dgm:prSet presAssocID="{FC3E1C1C-2BDA-4266-8664-1F619C4A8BA6}" presName="spacer" presStyleCnt="0"/>
      <dgm:spPr/>
    </dgm:pt>
    <dgm:pt modelId="{845CC06A-7C35-4205-8086-49A0E58D18EB}" type="pres">
      <dgm:prSet presAssocID="{5EFED20E-5CE1-46D2-A6EB-5665DA9BDA0D}" presName="comp" presStyleCnt="0"/>
      <dgm:spPr/>
    </dgm:pt>
    <dgm:pt modelId="{AB7D7417-A822-4DF9-9E31-FDC4EE759460}" type="pres">
      <dgm:prSet presAssocID="{5EFED20E-5CE1-46D2-A6EB-5665DA9BDA0D}" presName="box" presStyleLbl="node1" presStyleIdx="1" presStyleCnt="3"/>
      <dgm:spPr>
        <a:prstGeom prst="roundRect">
          <a:avLst>
            <a:gd name="adj" fmla="val 10000"/>
          </a:avLst>
        </a:prstGeom>
      </dgm:spPr>
      <dgm:t>
        <a:bodyPr/>
        <a:lstStyle/>
        <a:p>
          <a:endParaRPr lang="en-US"/>
        </a:p>
      </dgm:t>
    </dgm:pt>
    <dgm:pt modelId="{EB8042B4-3AC0-43E8-A361-BB37A8EAD499}" type="pres">
      <dgm:prSet presAssocID="{5EFED20E-5CE1-46D2-A6EB-5665DA9BDA0D}" presName="img" presStyleLbl="fgImgPlace1" presStyleIdx="1" presStyleCnt="3"/>
      <dgm:spPr>
        <a:xfrm>
          <a:off x="95249" y="1142999"/>
          <a:ext cx="1579880" cy="761999"/>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6000" b="-26000"/>
          </a:stretch>
        </a:blipFill>
        <a:ln w="25400" cap="flat" cmpd="sng" algn="ctr">
          <a:solidFill>
            <a:srgbClr val="FFFFFF">
              <a:hueOff val="0"/>
              <a:satOff val="0"/>
              <a:lumOff val="0"/>
              <a:alphaOff val="0"/>
            </a:srgbClr>
          </a:solidFill>
          <a:prstDash val="solid"/>
        </a:ln>
        <a:effectLst/>
      </dgm:spPr>
      <dgm:t>
        <a:bodyPr/>
        <a:lstStyle/>
        <a:p>
          <a:endParaRPr lang="es-PE"/>
        </a:p>
      </dgm:t>
    </dgm:pt>
    <dgm:pt modelId="{D8A060A7-9607-4AD6-AE8F-E4A20D4ADB48}" type="pres">
      <dgm:prSet presAssocID="{5EFED20E-5CE1-46D2-A6EB-5665DA9BDA0D}" presName="text" presStyleLbl="node1" presStyleIdx="1" presStyleCnt="3">
        <dgm:presLayoutVars>
          <dgm:bulletEnabled val="1"/>
        </dgm:presLayoutVars>
      </dgm:prSet>
      <dgm:spPr/>
      <dgm:t>
        <a:bodyPr/>
        <a:lstStyle/>
        <a:p>
          <a:endParaRPr lang="en-US"/>
        </a:p>
      </dgm:t>
    </dgm:pt>
    <dgm:pt modelId="{CB4DCD53-5552-4CAF-9BBF-AF9076FBE65E}" type="pres">
      <dgm:prSet presAssocID="{E46A088E-ABAA-43E9-8164-4AC161D75E9B}" presName="spacer" presStyleCnt="0"/>
      <dgm:spPr/>
    </dgm:pt>
    <dgm:pt modelId="{C8BC373A-71C1-4B4B-BFF4-7FDBCC440002}" type="pres">
      <dgm:prSet presAssocID="{A37DEDA1-1436-4970-896E-5322C81BE943}" presName="comp" presStyleCnt="0"/>
      <dgm:spPr/>
    </dgm:pt>
    <dgm:pt modelId="{819BC1DC-FE8E-454F-932D-076F6E1A93CD}" type="pres">
      <dgm:prSet presAssocID="{A37DEDA1-1436-4970-896E-5322C81BE943}" presName="box" presStyleLbl="node1" presStyleIdx="2" presStyleCnt="3"/>
      <dgm:spPr>
        <a:prstGeom prst="roundRect">
          <a:avLst>
            <a:gd name="adj" fmla="val 10000"/>
          </a:avLst>
        </a:prstGeom>
      </dgm:spPr>
      <dgm:t>
        <a:bodyPr/>
        <a:lstStyle/>
        <a:p>
          <a:endParaRPr lang="en-US"/>
        </a:p>
      </dgm:t>
    </dgm:pt>
    <dgm:pt modelId="{0B5A040D-88A8-4997-83CE-35F8CAED215E}" type="pres">
      <dgm:prSet presAssocID="{A37DEDA1-1436-4970-896E-5322C81BE943}" presName="img" presStyleLbl="fgImgPlace1" presStyleIdx="2" presStyleCnt="3"/>
      <dgm:spPr>
        <a:xfrm>
          <a:off x="95249" y="2190749"/>
          <a:ext cx="1579880" cy="761999"/>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3000" b="-3000"/>
          </a:stretch>
        </a:blipFill>
        <a:ln w="25400" cap="flat" cmpd="sng" algn="ctr">
          <a:solidFill>
            <a:srgbClr val="FFFFFF">
              <a:hueOff val="0"/>
              <a:satOff val="0"/>
              <a:lumOff val="0"/>
              <a:alphaOff val="0"/>
            </a:srgbClr>
          </a:solidFill>
          <a:prstDash val="solid"/>
        </a:ln>
        <a:effectLst/>
      </dgm:spPr>
      <dgm:t>
        <a:bodyPr/>
        <a:lstStyle/>
        <a:p>
          <a:endParaRPr lang="es-PE"/>
        </a:p>
      </dgm:t>
    </dgm:pt>
    <dgm:pt modelId="{FF820EE5-7158-42D8-8027-E07D1732E16B}" type="pres">
      <dgm:prSet presAssocID="{A37DEDA1-1436-4970-896E-5322C81BE943}" presName="text" presStyleLbl="node1" presStyleIdx="2" presStyleCnt="3">
        <dgm:presLayoutVars>
          <dgm:bulletEnabled val="1"/>
        </dgm:presLayoutVars>
      </dgm:prSet>
      <dgm:spPr/>
      <dgm:t>
        <a:bodyPr/>
        <a:lstStyle/>
        <a:p>
          <a:endParaRPr lang="en-US"/>
        </a:p>
      </dgm:t>
    </dgm:pt>
  </dgm:ptLst>
  <dgm:cxnLst>
    <dgm:cxn modelId="{36437003-E952-4C32-A2E4-C4D04746AB6D}" type="presOf" srcId="{EAF0478B-C4E5-42E9-838D-71E8FB1AEBBD}" destId="{56094B14-CC09-4489-8340-76D5962CF7CE}" srcOrd="1" destOrd="0" presId="urn:microsoft.com/office/officeart/2005/8/layout/vList4"/>
    <dgm:cxn modelId="{48EB5778-F98B-4160-8DC5-5C65161792B4}" type="presOf" srcId="{EAF0478B-C4E5-42E9-838D-71E8FB1AEBBD}" destId="{DB3EB38D-8142-4997-B3D3-ED8ED178A177}" srcOrd="0" destOrd="0" presId="urn:microsoft.com/office/officeart/2005/8/layout/vList4"/>
    <dgm:cxn modelId="{54F988AF-AFE8-495A-8AF9-A9D64E070354}" srcId="{F21AA1F9-7A43-45D4-9837-C12B0B6E2597}" destId="{A37DEDA1-1436-4970-896E-5322C81BE943}" srcOrd="2" destOrd="0" parTransId="{B21E0CFE-1547-4BA4-A2A0-DE34B03DC983}" sibTransId="{A473E83F-8EAA-4DCD-AFF1-EF33F56B04B4}"/>
    <dgm:cxn modelId="{230694DE-C585-4713-A4FD-8166171E0D64}" type="presOf" srcId="{A37DEDA1-1436-4970-896E-5322C81BE943}" destId="{819BC1DC-FE8E-454F-932D-076F6E1A93CD}" srcOrd="0" destOrd="0" presId="urn:microsoft.com/office/officeart/2005/8/layout/vList4"/>
    <dgm:cxn modelId="{57AAF838-5804-46A2-967F-D0A5B1AF5DFB}" srcId="{F21AA1F9-7A43-45D4-9837-C12B0B6E2597}" destId="{EAF0478B-C4E5-42E9-838D-71E8FB1AEBBD}" srcOrd="0" destOrd="0" parTransId="{A09B7F6D-B419-4199-B21F-40AC0E71BE7A}" sibTransId="{FC3E1C1C-2BDA-4266-8664-1F619C4A8BA6}"/>
    <dgm:cxn modelId="{7EDD5A19-287D-4BBF-8D09-FD7532C69C5A}" srcId="{F21AA1F9-7A43-45D4-9837-C12B0B6E2597}" destId="{5EFED20E-5CE1-46D2-A6EB-5665DA9BDA0D}" srcOrd="1" destOrd="0" parTransId="{247DE8F6-787C-42B9-AF10-F9FC4FA61C21}" sibTransId="{E46A088E-ABAA-43E9-8164-4AC161D75E9B}"/>
    <dgm:cxn modelId="{E69E07B2-BA6D-4E03-BEAD-2797FEF7F5D9}" type="presOf" srcId="{F21AA1F9-7A43-45D4-9837-C12B0B6E2597}" destId="{67AD0A6A-DBB6-47C9-AF2F-CD83C778A287}" srcOrd="0" destOrd="0" presId="urn:microsoft.com/office/officeart/2005/8/layout/vList4"/>
    <dgm:cxn modelId="{B460D665-2C3A-48DC-A0D6-CF5873B9DA9C}" type="presOf" srcId="{A37DEDA1-1436-4970-896E-5322C81BE943}" destId="{FF820EE5-7158-42D8-8027-E07D1732E16B}" srcOrd="1" destOrd="0" presId="urn:microsoft.com/office/officeart/2005/8/layout/vList4"/>
    <dgm:cxn modelId="{84176BBA-4E48-4A7C-8712-C1302D559F48}" type="presOf" srcId="{5EFED20E-5CE1-46D2-A6EB-5665DA9BDA0D}" destId="{AB7D7417-A822-4DF9-9E31-FDC4EE759460}" srcOrd="0" destOrd="0" presId="urn:microsoft.com/office/officeart/2005/8/layout/vList4"/>
    <dgm:cxn modelId="{B65A5817-7961-4A26-BBA6-2B528FF77A8B}" type="presOf" srcId="{5EFED20E-5CE1-46D2-A6EB-5665DA9BDA0D}" destId="{D8A060A7-9607-4AD6-AE8F-E4A20D4ADB48}" srcOrd="1" destOrd="0" presId="urn:microsoft.com/office/officeart/2005/8/layout/vList4"/>
    <dgm:cxn modelId="{4B28F252-D242-416E-888C-AAECAAFF54C8}" type="presParOf" srcId="{67AD0A6A-DBB6-47C9-AF2F-CD83C778A287}" destId="{81A0D273-97B0-474E-A81B-5E8677660F39}" srcOrd="0" destOrd="0" presId="urn:microsoft.com/office/officeart/2005/8/layout/vList4"/>
    <dgm:cxn modelId="{03802E2D-CB1C-4125-A5D6-68D28D96D3A6}" type="presParOf" srcId="{81A0D273-97B0-474E-A81B-5E8677660F39}" destId="{DB3EB38D-8142-4997-B3D3-ED8ED178A177}" srcOrd="0" destOrd="0" presId="urn:microsoft.com/office/officeart/2005/8/layout/vList4"/>
    <dgm:cxn modelId="{D9D949B7-21F5-4D76-B100-EADC3540A558}" type="presParOf" srcId="{81A0D273-97B0-474E-A81B-5E8677660F39}" destId="{2600B209-8037-46A0-A2B1-7860343300A9}" srcOrd="1" destOrd="0" presId="urn:microsoft.com/office/officeart/2005/8/layout/vList4"/>
    <dgm:cxn modelId="{DCFF10CA-2997-460B-BAC8-380BC45F2A7B}" type="presParOf" srcId="{81A0D273-97B0-474E-A81B-5E8677660F39}" destId="{56094B14-CC09-4489-8340-76D5962CF7CE}" srcOrd="2" destOrd="0" presId="urn:microsoft.com/office/officeart/2005/8/layout/vList4"/>
    <dgm:cxn modelId="{928AE796-D3AF-4B7D-9EAB-40764309A36E}" type="presParOf" srcId="{67AD0A6A-DBB6-47C9-AF2F-CD83C778A287}" destId="{6B78D009-6AEC-4F9E-8C9D-D5FFCA616FE4}" srcOrd="1" destOrd="0" presId="urn:microsoft.com/office/officeart/2005/8/layout/vList4"/>
    <dgm:cxn modelId="{DB2F3149-C93E-48E3-9166-46540489ABFC}" type="presParOf" srcId="{67AD0A6A-DBB6-47C9-AF2F-CD83C778A287}" destId="{845CC06A-7C35-4205-8086-49A0E58D18EB}" srcOrd="2" destOrd="0" presId="urn:microsoft.com/office/officeart/2005/8/layout/vList4"/>
    <dgm:cxn modelId="{BADB175E-F7A1-499B-B2B7-1474CB46AAA7}" type="presParOf" srcId="{845CC06A-7C35-4205-8086-49A0E58D18EB}" destId="{AB7D7417-A822-4DF9-9E31-FDC4EE759460}" srcOrd="0" destOrd="0" presId="urn:microsoft.com/office/officeart/2005/8/layout/vList4"/>
    <dgm:cxn modelId="{2A358754-F405-4D58-B582-FCC2F6165232}" type="presParOf" srcId="{845CC06A-7C35-4205-8086-49A0E58D18EB}" destId="{EB8042B4-3AC0-43E8-A361-BB37A8EAD499}" srcOrd="1" destOrd="0" presId="urn:microsoft.com/office/officeart/2005/8/layout/vList4"/>
    <dgm:cxn modelId="{18ADF3CE-DD58-4156-B021-C7797B02705D}" type="presParOf" srcId="{845CC06A-7C35-4205-8086-49A0E58D18EB}" destId="{D8A060A7-9607-4AD6-AE8F-E4A20D4ADB48}" srcOrd="2" destOrd="0" presId="urn:microsoft.com/office/officeart/2005/8/layout/vList4"/>
    <dgm:cxn modelId="{1860B107-1B2C-47AE-9834-6971854A273D}" type="presParOf" srcId="{67AD0A6A-DBB6-47C9-AF2F-CD83C778A287}" destId="{CB4DCD53-5552-4CAF-9BBF-AF9076FBE65E}" srcOrd="3" destOrd="0" presId="urn:microsoft.com/office/officeart/2005/8/layout/vList4"/>
    <dgm:cxn modelId="{41D351F9-9CAF-4B10-96B5-7F94291A2C90}" type="presParOf" srcId="{67AD0A6A-DBB6-47C9-AF2F-CD83C778A287}" destId="{C8BC373A-71C1-4B4B-BFF4-7FDBCC440002}" srcOrd="4" destOrd="0" presId="urn:microsoft.com/office/officeart/2005/8/layout/vList4"/>
    <dgm:cxn modelId="{1804CC93-4681-4C0C-AF78-02846A1A418D}" type="presParOf" srcId="{C8BC373A-71C1-4B4B-BFF4-7FDBCC440002}" destId="{819BC1DC-FE8E-454F-932D-076F6E1A93CD}" srcOrd="0" destOrd="0" presId="urn:microsoft.com/office/officeart/2005/8/layout/vList4"/>
    <dgm:cxn modelId="{FAD47D27-E1A8-4D2A-89C6-876CE56357FC}" type="presParOf" srcId="{C8BC373A-71C1-4B4B-BFF4-7FDBCC440002}" destId="{0B5A040D-88A8-4997-83CE-35F8CAED215E}" srcOrd="1" destOrd="0" presId="urn:microsoft.com/office/officeart/2005/8/layout/vList4"/>
    <dgm:cxn modelId="{C2A9D6A8-81A1-4960-949A-B7F77AA77C29}" type="presParOf" srcId="{C8BC373A-71C1-4B4B-BFF4-7FDBCC440002}" destId="{FF820EE5-7158-42D8-8027-E07D1732E16B}"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0DD7848-9605-4B19-9BA6-BB03BE20664E}"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33882300-8DA9-4789-BF4B-ABEF59A800A3}">
      <dgm:prSet phldrT="[Text]"/>
      <dgm:spPr>
        <a:xfrm>
          <a:off x="0" y="95341"/>
          <a:ext cx="5660517" cy="1036799"/>
        </a:xfrm>
        <a:solidFill>
          <a:srgbClr val="339966"/>
        </a:solidFill>
        <a:ln w="25400" cap="flat" cmpd="sng" algn="ctr">
          <a:solidFill>
            <a:srgbClr val="FFFFFF">
              <a:hueOff val="0"/>
              <a:satOff val="0"/>
              <a:lumOff val="0"/>
              <a:alphaOff val="0"/>
            </a:srgbClr>
          </a:solidFill>
          <a:prstDash val="solid"/>
        </a:ln>
        <a:effectLst/>
      </dgm:spPr>
      <dgm:t>
        <a:bodyPr/>
        <a:lstStyle/>
        <a:p>
          <a:r>
            <a:rPr lang="es-PE" b="1" dirty="0" smtClean="0">
              <a:solidFill>
                <a:srgbClr val="FFFFFF"/>
              </a:solidFill>
              <a:latin typeface="Calibri"/>
              <a:ea typeface="+mn-ea"/>
              <a:cs typeface="+mn-cs"/>
            </a:rPr>
            <a:t>4. Promoción de la seguridad operacional</a:t>
          </a:r>
          <a:endParaRPr lang="en-US" b="1" dirty="0">
            <a:solidFill>
              <a:srgbClr val="FFFFFF"/>
            </a:solidFill>
            <a:latin typeface="Calibri"/>
            <a:ea typeface="+mn-ea"/>
            <a:cs typeface="+mn-cs"/>
          </a:endParaRPr>
        </a:p>
      </dgm:t>
    </dgm:pt>
    <dgm:pt modelId="{E2395744-82E1-4C24-BE4D-A6D6FC698E36}" type="parTrans" cxnId="{33D72A37-CF98-4B01-80E0-80803EAF93FA}">
      <dgm:prSet/>
      <dgm:spPr/>
      <dgm:t>
        <a:bodyPr/>
        <a:lstStyle/>
        <a:p>
          <a:endParaRPr lang="en-US"/>
        </a:p>
      </dgm:t>
    </dgm:pt>
    <dgm:pt modelId="{013591E4-77FC-45E6-9781-563FE4CC4F00}" type="sibTrans" cxnId="{33D72A37-CF98-4B01-80E0-80803EAF93FA}">
      <dgm:prSet/>
      <dgm:spPr/>
      <dgm:t>
        <a:bodyPr/>
        <a:lstStyle/>
        <a:p>
          <a:endParaRPr lang="en-US"/>
        </a:p>
      </dgm:t>
    </dgm:pt>
    <dgm:pt modelId="{4911BE11-ED9D-4630-8BA1-1BEED4C9E14D}">
      <dgm:prSet phldrT="[Text]" custT="1"/>
      <dgm:spPr>
        <a:xfrm>
          <a:off x="1159382" y="792623"/>
          <a:ext cx="5660517" cy="2160000"/>
        </a:xfrm>
        <a:solidFill>
          <a:srgbClr val="FFFFFF">
            <a:alpha val="90000"/>
          </a:srgbClr>
        </a:solidFill>
        <a:ln w="25400" cap="flat" cmpd="sng" algn="ctr">
          <a:solidFill>
            <a:srgbClr val="339966"/>
          </a:solidFill>
          <a:prstDash val="solid"/>
        </a:ln>
        <a:effectLst/>
      </dgm:spPr>
      <dgm:t>
        <a:bodyPr/>
        <a:lstStyle/>
        <a:p>
          <a:pPr algn="just"/>
          <a:r>
            <a:rPr lang="es-PE" sz="3600" dirty="0" smtClean="0">
              <a:solidFill>
                <a:srgbClr val="474747">
                  <a:hueOff val="0"/>
                  <a:satOff val="0"/>
                  <a:lumOff val="0"/>
                  <a:alphaOff val="0"/>
                </a:srgbClr>
              </a:solidFill>
              <a:latin typeface="Calibri"/>
              <a:ea typeface="+mn-ea"/>
              <a:cs typeface="+mn-cs"/>
            </a:rPr>
            <a:t>Asegura que el </a:t>
          </a:r>
          <a:r>
            <a:rPr lang="es-PE" sz="3600" b="1" dirty="0" smtClean="0">
              <a:solidFill>
                <a:srgbClr val="C00000"/>
              </a:solidFill>
              <a:latin typeface="Calibri"/>
              <a:ea typeface="+mn-ea"/>
              <a:cs typeface="+mn-cs"/>
            </a:rPr>
            <a:t>personal tenga una base sólida </a:t>
          </a:r>
          <a:r>
            <a:rPr lang="es-PE" sz="3600" dirty="0" smtClean="0">
              <a:solidFill>
                <a:srgbClr val="474747">
                  <a:hueOff val="0"/>
                  <a:satOff val="0"/>
                  <a:lumOff val="0"/>
                  <a:alphaOff val="0"/>
                </a:srgbClr>
              </a:solidFill>
              <a:latin typeface="Calibri"/>
              <a:ea typeface="+mn-ea"/>
              <a:cs typeface="+mn-cs"/>
            </a:rPr>
            <a:t>en cuanto a sus responsabilidades de seguridad, las políticas y expectativas de la organización, el procedimiento de presentación de informes de SO y familiarización con el control de riesgos.</a:t>
          </a:r>
          <a:endParaRPr lang="en-US" sz="3600" dirty="0">
            <a:solidFill>
              <a:srgbClr val="474747"/>
            </a:solidFill>
            <a:latin typeface="Calibri"/>
            <a:ea typeface="+mn-ea"/>
            <a:cs typeface="+mn-cs"/>
          </a:endParaRPr>
        </a:p>
      </dgm:t>
    </dgm:pt>
    <dgm:pt modelId="{2F93D531-1B1F-4646-9817-3E1D63B4DAF9}" type="parTrans" cxnId="{A6E5E437-7CE8-4D49-BA79-F7953A5536C1}">
      <dgm:prSet/>
      <dgm:spPr/>
      <dgm:t>
        <a:bodyPr/>
        <a:lstStyle/>
        <a:p>
          <a:endParaRPr lang="en-US"/>
        </a:p>
      </dgm:t>
    </dgm:pt>
    <dgm:pt modelId="{F2980C9F-C5FC-44AC-8B6C-81795BB20D9A}" type="sibTrans" cxnId="{A6E5E437-7CE8-4D49-BA79-F7953A5536C1}">
      <dgm:prSet/>
      <dgm:spPr/>
      <dgm:t>
        <a:bodyPr/>
        <a:lstStyle/>
        <a:p>
          <a:endParaRPr lang="en-US"/>
        </a:p>
      </dgm:t>
    </dgm:pt>
    <dgm:pt modelId="{933AD56F-CD04-49AE-B638-B5A88E14E632}" type="pres">
      <dgm:prSet presAssocID="{40DD7848-9605-4B19-9BA6-BB03BE20664E}" presName="linearFlow" presStyleCnt="0">
        <dgm:presLayoutVars>
          <dgm:dir/>
          <dgm:animLvl val="lvl"/>
          <dgm:resizeHandles val="exact"/>
        </dgm:presLayoutVars>
      </dgm:prSet>
      <dgm:spPr/>
      <dgm:t>
        <a:bodyPr/>
        <a:lstStyle/>
        <a:p>
          <a:endParaRPr lang="es-PE"/>
        </a:p>
      </dgm:t>
    </dgm:pt>
    <dgm:pt modelId="{5B305095-5A0A-4FED-B4BA-283374F3D81B}" type="pres">
      <dgm:prSet presAssocID="{33882300-8DA9-4789-BF4B-ABEF59A800A3}" presName="composite" presStyleCnt="0"/>
      <dgm:spPr/>
    </dgm:pt>
    <dgm:pt modelId="{E87602C4-3A08-4B70-95B1-2A6897116174}" type="pres">
      <dgm:prSet presAssocID="{33882300-8DA9-4789-BF4B-ABEF59A800A3}" presName="parTx" presStyleLbl="node1" presStyleIdx="0" presStyleCnt="1">
        <dgm:presLayoutVars>
          <dgm:chMax val="0"/>
          <dgm:chPref val="0"/>
          <dgm:bulletEnabled val="1"/>
        </dgm:presLayoutVars>
      </dgm:prSet>
      <dgm:spPr>
        <a:prstGeom prst="roundRect">
          <a:avLst>
            <a:gd name="adj" fmla="val 10000"/>
          </a:avLst>
        </a:prstGeom>
      </dgm:spPr>
      <dgm:t>
        <a:bodyPr/>
        <a:lstStyle/>
        <a:p>
          <a:endParaRPr lang="en-US"/>
        </a:p>
      </dgm:t>
    </dgm:pt>
    <dgm:pt modelId="{38F98608-15DA-4D2E-9497-BFA2C4BC4DF4}" type="pres">
      <dgm:prSet presAssocID="{33882300-8DA9-4789-BF4B-ABEF59A800A3}" presName="parSh" presStyleLbl="node1" presStyleIdx="0" presStyleCnt="1" custScaleY="143553" custLinFactNeighborY="-295"/>
      <dgm:spPr/>
      <dgm:t>
        <a:bodyPr/>
        <a:lstStyle/>
        <a:p>
          <a:endParaRPr lang="en-US"/>
        </a:p>
      </dgm:t>
    </dgm:pt>
    <dgm:pt modelId="{5C5AB572-925F-4203-8ED3-C9A31854F85C}" type="pres">
      <dgm:prSet presAssocID="{33882300-8DA9-4789-BF4B-ABEF59A800A3}" presName="desTx" presStyleLbl="fgAcc1" presStyleIdx="0" presStyleCnt="1" custLinFactNeighborX="0" custLinFactNeighborY="140">
        <dgm:presLayoutVars>
          <dgm:bulletEnabled val="1"/>
        </dgm:presLayoutVars>
      </dgm:prSet>
      <dgm:spPr>
        <a:prstGeom prst="roundRect">
          <a:avLst>
            <a:gd name="adj" fmla="val 10000"/>
          </a:avLst>
        </a:prstGeom>
      </dgm:spPr>
      <dgm:t>
        <a:bodyPr/>
        <a:lstStyle/>
        <a:p>
          <a:endParaRPr lang="en-US"/>
        </a:p>
      </dgm:t>
    </dgm:pt>
  </dgm:ptLst>
  <dgm:cxnLst>
    <dgm:cxn modelId="{1D9AD7A9-C74B-48A0-A5E0-8F254587EE05}" type="presOf" srcId="{40DD7848-9605-4B19-9BA6-BB03BE20664E}" destId="{933AD56F-CD04-49AE-B638-B5A88E14E632}" srcOrd="0" destOrd="0" presId="urn:microsoft.com/office/officeart/2005/8/layout/process3"/>
    <dgm:cxn modelId="{EF999387-B249-4BCD-8D1E-7D4FA1B2B257}" type="presOf" srcId="{4911BE11-ED9D-4630-8BA1-1BEED4C9E14D}" destId="{5C5AB572-925F-4203-8ED3-C9A31854F85C}" srcOrd="0" destOrd="0" presId="urn:microsoft.com/office/officeart/2005/8/layout/process3"/>
    <dgm:cxn modelId="{A6E5E437-7CE8-4D49-BA79-F7953A5536C1}" srcId="{33882300-8DA9-4789-BF4B-ABEF59A800A3}" destId="{4911BE11-ED9D-4630-8BA1-1BEED4C9E14D}" srcOrd="0" destOrd="0" parTransId="{2F93D531-1B1F-4646-9817-3E1D63B4DAF9}" sibTransId="{F2980C9F-C5FC-44AC-8B6C-81795BB20D9A}"/>
    <dgm:cxn modelId="{33D72A37-CF98-4B01-80E0-80803EAF93FA}" srcId="{40DD7848-9605-4B19-9BA6-BB03BE20664E}" destId="{33882300-8DA9-4789-BF4B-ABEF59A800A3}" srcOrd="0" destOrd="0" parTransId="{E2395744-82E1-4C24-BE4D-A6D6FC698E36}" sibTransId="{013591E4-77FC-45E6-9781-563FE4CC4F00}"/>
    <dgm:cxn modelId="{BA41A8A5-228B-4D2E-8667-FAF4BDADE2E8}" type="presOf" srcId="{33882300-8DA9-4789-BF4B-ABEF59A800A3}" destId="{38F98608-15DA-4D2E-9497-BFA2C4BC4DF4}" srcOrd="1" destOrd="0" presId="urn:microsoft.com/office/officeart/2005/8/layout/process3"/>
    <dgm:cxn modelId="{9941022C-5ED7-47FB-8B0A-3AE975F37D3D}" type="presOf" srcId="{33882300-8DA9-4789-BF4B-ABEF59A800A3}" destId="{E87602C4-3A08-4B70-95B1-2A6897116174}" srcOrd="0" destOrd="0" presId="urn:microsoft.com/office/officeart/2005/8/layout/process3"/>
    <dgm:cxn modelId="{E893A86E-2CAD-44B2-9258-419501897657}" type="presParOf" srcId="{933AD56F-CD04-49AE-B638-B5A88E14E632}" destId="{5B305095-5A0A-4FED-B4BA-283374F3D81B}" srcOrd="0" destOrd="0" presId="urn:microsoft.com/office/officeart/2005/8/layout/process3"/>
    <dgm:cxn modelId="{0AE85686-6985-47F5-BC75-79230AE71573}" type="presParOf" srcId="{5B305095-5A0A-4FED-B4BA-283374F3D81B}" destId="{E87602C4-3A08-4B70-95B1-2A6897116174}" srcOrd="0" destOrd="0" presId="urn:microsoft.com/office/officeart/2005/8/layout/process3"/>
    <dgm:cxn modelId="{125826A6-3F99-4569-BC0F-4AFE271BFC69}" type="presParOf" srcId="{5B305095-5A0A-4FED-B4BA-283374F3D81B}" destId="{38F98608-15DA-4D2E-9497-BFA2C4BC4DF4}" srcOrd="1" destOrd="0" presId="urn:microsoft.com/office/officeart/2005/8/layout/process3"/>
    <dgm:cxn modelId="{A6D196CD-2631-4CA2-BEE8-42F8A37865A3}" type="presParOf" srcId="{5B305095-5A0A-4FED-B4BA-283374F3D81B}" destId="{5C5AB572-925F-4203-8ED3-C9A31854F85C}" srcOrd="2" destOrd="0" presId="urn:microsoft.com/office/officeart/2005/8/layout/process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4A8FEED-3A18-4D53-9C04-0F28452A2E75}"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en-US"/>
        </a:p>
      </dgm:t>
    </dgm:pt>
    <dgm:pt modelId="{8DF306D6-B386-442A-BADE-549876F0D4DA}">
      <dgm:prSet phldrT="[Text]"/>
      <dgm:spPr>
        <a:xfrm rot="10800000">
          <a:off x="199642" y="1448752"/>
          <a:ext cx="2966721" cy="1770697"/>
        </a:xfrm>
        <a:solidFill>
          <a:srgbClr val="00CC99"/>
        </a:solidFill>
        <a:ln w="25400" cap="flat" cmpd="sng" algn="ctr">
          <a:solidFill>
            <a:srgbClr val="FFFFFF">
              <a:hueOff val="0"/>
              <a:satOff val="0"/>
              <a:lumOff val="0"/>
              <a:alphaOff val="0"/>
            </a:srgbClr>
          </a:solidFill>
          <a:prstDash val="solid"/>
        </a:ln>
        <a:effectLst/>
      </dgm:spPr>
      <dgm:t>
        <a:bodyPr/>
        <a:lstStyle/>
        <a:p>
          <a:r>
            <a:rPr lang="es-PE" b="1" dirty="0" smtClean="0">
              <a:solidFill>
                <a:srgbClr val="FFFFFF"/>
              </a:solidFill>
              <a:latin typeface="Calibri"/>
              <a:ea typeface="+mn-ea"/>
              <a:cs typeface="+mn-cs"/>
            </a:rPr>
            <a:t>Instrucción y educación</a:t>
          </a:r>
          <a:endParaRPr lang="en-US" b="1" dirty="0">
            <a:solidFill>
              <a:srgbClr val="FFFFFF"/>
            </a:solidFill>
            <a:latin typeface="Calibri"/>
            <a:ea typeface="+mn-ea"/>
            <a:cs typeface="+mn-cs"/>
          </a:endParaRPr>
        </a:p>
      </dgm:t>
    </dgm:pt>
    <dgm:pt modelId="{779517C2-1675-4965-B48E-11A95FDC79FC}" type="parTrans" cxnId="{ABEA2420-00F1-434B-AC6B-DD59234B392E}">
      <dgm:prSet/>
      <dgm:spPr/>
      <dgm:t>
        <a:bodyPr/>
        <a:lstStyle/>
        <a:p>
          <a:endParaRPr lang="en-US"/>
        </a:p>
      </dgm:t>
    </dgm:pt>
    <dgm:pt modelId="{74381D5A-2FE4-4A58-972F-C6C09EE22D1F}" type="sibTrans" cxnId="{ABEA2420-00F1-434B-AC6B-DD59234B392E}">
      <dgm:prSet/>
      <dgm:spPr/>
      <dgm:t>
        <a:bodyPr/>
        <a:lstStyle/>
        <a:p>
          <a:endParaRPr lang="en-US"/>
        </a:p>
      </dgm:t>
    </dgm:pt>
    <dgm:pt modelId="{1B2AF500-17AB-4865-B3CF-DAE1E745420C}">
      <dgm:prSet phldrT="[Text]"/>
      <dgm:spPr>
        <a:xfrm rot="10800000">
          <a:off x="3463036" y="1448752"/>
          <a:ext cx="2966721" cy="1770697"/>
        </a:xfrm>
        <a:solidFill>
          <a:srgbClr val="2CA59A"/>
        </a:solidFill>
        <a:ln w="25400" cap="flat" cmpd="sng" algn="ctr">
          <a:solidFill>
            <a:srgbClr val="FFFFFF">
              <a:hueOff val="0"/>
              <a:satOff val="0"/>
              <a:lumOff val="0"/>
              <a:alphaOff val="0"/>
            </a:srgbClr>
          </a:solidFill>
          <a:prstDash val="solid"/>
        </a:ln>
        <a:effectLst/>
      </dgm:spPr>
      <dgm:t>
        <a:bodyPr/>
        <a:lstStyle/>
        <a:p>
          <a:r>
            <a:rPr lang="es-PE" b="1" dirty="0" smtClean="0">
              <a:solidFill>
                <a:srgbClr val="FFFFFF"/>
              </a:solidFill>
              <a:latin typeface="Calibri"/>
              <a:ea typeface="+mn-ea"/>
              <a:cs typeface="+mn-cs"/>
            </a:rPr>
            <a:t>Comunicación de seguridad operacional</a:t>
          </a:r>
          <a:endParaRPr lang="en-US" b="1" dirty="0">
            <a:solidFill>
              <a:srgbClr val="FFFFFF"/>
            </a:solidFill>
            <a:latin typeface="Calibri"/>
            <a:ea typeface="+mn-ea"/>
            <a:cs typeface="+mn-cs"/>
          </a:endParaRPr>
        </a:p>
      </dgm:t>
    </dgm:pt>
    <dgm:pt modelId="{1D50CCF8-4531-4F43-8FB5-63E1AC252ACA}" type="parTrans" cxnId="{1604708B-2C47-4192-9045-5FFD6C7B7566}">
      <dgm:prSet/>
      <dgm:spPr/>
      <dgm:t>
        <a:bodyPr/>
        <a:lstStyle/>
        <a:p>
          <a:endParaRPr lang="en-US"/>
        </a:p>
      </dgm:t>
    </dgm:pt>
    <dgm:pt modelId="{17796AC6-E398-478A-81E0-0D969F61FFD0}" type="sibTrans" cxnId="{1604708B-2C47-4192-9045-5FFD6C7B7566}">
      <dgm:prSet/>
      <dgm:spPr/>
      <dgm:t>
        <a:bodyPr/>
        <a:lstStyle/>
        <a:p>
          <a:endParaRPr lang="en-US"/>
        </a:p>
      </dgm:t>
    </dgm:pt>
    <dgm:pt modelId="{7139B73E-9B0C-4D91-9864-10A71E78C65A}" type="pres">
      <dgm:prSet presAssocID="{74A8FEED-3A18-4D53-9C04-0F28452A2E75}" presName="Name0" presStyleCnt="0">
        <dgm:presLayoutVars>
          <dgm:dir/>
          <dgm:resizeHandles val="exact"/>
        </dgm:presLayoutVars>
      </dgm:prSet>
      <dgm:spPr/>
      <dgm:t>
        <a:bodyPr/>
        <a:lstStyle/>
        <a:p>
          <a:endParaRPr lang="es-PE"/>
        </a:p>
      </dgm:t>
    </dgm:pt>
    <dgm:pt modelId="{CAF4692E-6A82-424C-B840-E7B34C38834E}" type="pres">
      <dgm:prSet presAssocID="{74A8FEED-3A18-4D53-9C04-0F28452A2E75}" presName="bkgdShp" presStyleLbl="alignAccFollowNode1" presStyleIdx="0" presStyleCnt="1"/>
      <dgm:spPr>
        <a:xfrm>
          <a:off x="0" y="0"/>
          <a:ext cx="6629400" cy="1448752"/>
        </a:xfrm>
        <a:prstGeom prst="roundRect">
          <a:avLst>
            <a:gd name="adj" fmla="val 10000"/>
          </a:avLst>
        </a:prstGeom>
        <a:solidFill>
          <a:srgbClr val="00A44A">
            <a:alpha val="89804"/>
          </a:srgbClr>
        </a:solidFill>
        <a:ln w="25400" cap="flat" cmpd="sng" algn="ctr">
          <a:solidFill>
            <a:srgbClr val="9E9E9E">
              <a:alpha val="90000"/>
              <a:tint val="40000"/>
              <a:hueOff val="0"/>
              <a:satOff val="0"/>
              <a:lumOff val="0"/>
              <a:alphaOff val="0"/>
            </a:srgbClr>
          </a:solidFill>
          <a:prstDash val="solid"/>
        </a:ln>
        <a:effectLst/>
      </dgm:spPr>
      <dgm:t>
        <a:bodyPr/>
        <a:lstStyle/>
        <a:p>
          <a:endParaRPr lang="es-PE"/>
        </a:p>
      </dgm:t>
    </dgm:pt>
    <dgm:pt modelId="{1D76C043-A244-414C-B1D0-48DC8720186E}" type="pres">
      <dgm:prSet presAssocID="{74A8FEED-3A18-4D53-9C04-0F28452A2E75}" presName="linComp" presStyleCnt="0"/>
      <dgm:spPr/>
    </dgm:pt>
    <dgm:pt modelId="{26EE0474-9975-47CA-9999-05A41EF5D9A4}" type="pres">
      <dgm:prSet presAssocID="{8DF306D6-B386-442A-BADE-549876F0D4DA}" presName="compNode" presStyleCnt="0"/>
      <dgm:spPr/>
    </dgm:pt>
    <dgm:pt modelId="{C38CB33C-9D3E-4651-AFD8-018E22FDB306}" type="pres">
      <dgm:prSet presAssocID="{8DF306D6-B386-442A-BADE-549876F0D4DA}" presName="node" presStyleLbl="node1" presStyleIdx="0" presStyleCnt="2">
        <dgm:presLayoutVars>
          <dgm:bulletEnabled val="1"/>
        </dgm:presLayoutVars>
      </dgm:prSet>
      <dgm:spPr>
        <a:prstGeom prst="round2SameRect">
          <a:avLst>
            <a:gd name="adj1" fmla="val 10500"/>
            <a:gd name="adj2" fmla="val 0"/>
          </a:avLst>
        </a:prstGeom>
      </dgm:spPr>
      <dgm:t>
        <a:bodyPr/>
        <a:lstStyle/>
        <a:p>
          <a:endParaRPr lang="es-PE"/>
        </a:p>
      </dgm:t>
    </dgm:pt>
    <dgm:pt modelId="{8EFAAAA9-15B7-44ED-ADF7-632BD58B697B}" type="pres">
      <dgm:prSet presAssocID="{8DF306D6-B386-442A-BADE-549876F0D4DA}" presName="invisiNode" presStyleLbl="node1" presStyleIdx="0" presStyleCnt="2"/>
      <dgm:spPr/>
    </dgm:pt>
    <dgm:pt modelId="{62BC5A0E-FB52-42E5-9022-A7CED380C57D}" type="pres">
      <dgm:prSet presAssocID="{8DF306D6-B386-442A-BADE-549876F0D4DA}" presName="imagNode" presStyleLbl="fgImgPlace1" presStyleIdx="0" presStyleCnt="2" custScaleX="94334"/>
      <dgm:spPr>
        <a:xfrm>
          <a:off x="199642" y="193166"/>
          <a:ext cx="2966721" cy="1062418"/>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8000" b="-18000"/>
          </a:stretch>
        </a:blipFill>
        <a:ln w="25400" cap="flat" cmpd="sng" algn="ctr">
          <a:solidFill>
            <a:srgbClr val="FFFFFF">
              <a:hueOff val="0"/>
              <a:satOff val="0"/>
              <a:lumOff val="0"/>
              <a:alphaOff val="0"/>
            </a:srgbClr>
          </a:solidFill>
          <a:prstDash val="solid"/>
        </a:ln>
        <a:effectLst/>
      </dgm:spPr>
      <dgm:t>
        <a:bodyPr/>
        <a:lstStyle/>
        <a:p>
          <a:endParaRPr lang="es-PE"/>
        </a:p>
      </dgm:t>
    </dgm:pt>
    <dgm:pt modelId="{BFCBF114-0232-4B1C-B1E2-78B18FE1B6AA}" type="pres">
      <dgm:prSet presAssocID="{74381D5A-2FE4-4A58-972F-C6C09EE22D1F}" presName="sibTrans" presStyleLbl="sibTrans2D1" presStyleIdx="0" presStyleCnt="0"/>
      <dgm:spPr/>
      <dgm:t>
        <a:bodyPr/>
        <a:lstStyle/>
        <a:p>
          <a:endParaRPr lang="es-PE"/>
        </a:p>
      </dgm:t>
    </dgm:pt>
    <dgm:pt modelId="{3D9077C7-3C78-4E6C-B2E9-5EF0BD847471}" type="pres">
      <dgm:prSet presAssocID="{1B2AF500-17AB-4865-B3CF-DAE1E745420C}" presName="compNode" presStyleCnt="0"/>
      <dgm:spPr/>
    </dgm:pt>
    <dgm:pt modelId="{308D1DB8-7341-400C-B7A5-55A4313BBE59}" type="pres">
      <dgm:prSet presAssocID="{1B2AF500-17AB-4865-B3CF-DAE1E745420C}" presName="node" presStyleLbl="node1" presStyleIdx="1" presStyleCnt="2">
        <dgm:presLayoutVars>
          <dgm:bulletEnabled val="1"/>
        </dgm:presLayoutVars>
      </dgm:prSet>
      <dgm:spPr>
        <a:prstGeom prst="round2SameRect">
          <a:avLst>
            <a:gd name="adj1" fmla="val 10500"/>
            <a:gd name="adj2" fmla="val 0"/>
          </a:avLst>
        </a:prstGeom>
      </dgm:spPr>
      <dgm:t>
        <a:bodyPr/>
        <a:lstStyle/>
        <a:p>
          <a:endParaRPr lang="es-PE"/>
        </a:p>
      </dgm:t>
    </dgm:pt>
    <dgm:pt modelId="{8F2249C8-6CBF-42EE-A5DE-2B5382A3CEAC}" type="pres">
      <dgm:prSet presAssocID="{1B2AF500-17AB-4865-B3CF-DAE1E745420C}" presName="invisiNode" presStyleLbl="node1" presStyleIdx="1" presStyleCnt="2"/>
      <dgm:spPr/>
    </dgm:pt>
    <dgm:pt modelId="{13051459-1725-4E05-A2A5-172BB4EDA201}" type="pres">
      <dgm:prSet presAssocID="{1B2AF500-17AB-4865-B3CF-DAE1E745420C}" presName="imagNode" presStyleLbl="fgImgPlace1" presStyleIdx="1" presStyleCnt="2" custScaleX="95320"/>
      <dgm:spPr>
        <a:xfrm>
          <a:off x="3463036" y="193166"/>
          <a:ext cx="2966721" cy="1062418"/>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9000" b="-29000"/>
          </a:stretch>
        </a:blipFill>
        <a:ln w="25400" cap="flat" cmpd="sng" algn="ctr">
          <a:solidFill>
            <a:srgbClr val="FFFFFF">
              <a:hueOff val="0"/>
              <a:satOff val="0"/>
              <a:lumOff val="0"/>
              <a:alphaOff val="0"/>
            </a:srgbClr>
          </a:solidFill>
          <a:prstDash val="solid"/>
        </a:ln>
        <a:effectLst/>
      </dgm:spPr>
      <dgm:t>
        <a:bodyPr/>
        <a:lstStyle/>
        <a:p>
          <a:endParaRPr lang="es-PE"/>
        </a:p>
      </dgm:t>
    </dgm:pt>
  </dgm:ptLst>
  <dgm:cxnLst>
    <dgm:cxn modelId="{1604708B-2C47-4192-9045-5FFD6C7B7566}" srcId="{74A8FEED-3A18-4D53-9C04-0F28452A2E75}" destId="{1B2AF500-17AB-4865-B3CF-DAE1E745420C}" srcOrd="1" destOrd="0" parTransId="{1D50CCF8-4531-4F43-8FB5-63E1AC252ACA}" sibTransId="{17796AC6-E398-478A-81E0-0D969F61FFD0}"/>
    <dgm:cxn modelId="{3E942547-CC15-4B44-8009-5A6E37B57708}" type="presOf" srcId="{1B2AF500-17AB-4865-B3CF-DAE1E745420C}" destId="{308D1DB8-7341-400C-B7A5-55A4313BBE59}" srcOrd="0" destOrd="0" presId="urn:microsoft.com/office/officeart/2005/8/layout/pList2"/>
    <dgm:cxn modelId="{6910E6E7-1EFE-4F12-90AF-A54699C41B2E}" type="presOf" srcId="{74A8FEED-3A18-4D53-9C04-0F28452A2E75}" destId="{7139B73E-9B0C-4D91-9864-10A71E78C65A}" srcOrd="0" destOrd="0" presId="urn:microsoft.com/office/officeart/2005/8/layout/pList2"/>
    <dgm:cxn modelId="{ABEA2420-00F1-434B-AC6B-DD59234B392E}" srcId="{74A8FEED-3A18-4D53-9C04-0F28452A2E75}" destId="{8DF306D6-B386-442A-BADE-549876F0D4DA}" srcOrd="0" destOrd="0" parTransId="{779517C2-1675-4965-B48E-11A95FDC79FC}" sibTransId="{74381D5A-2FE4-4A58-972F-C6C09EE22D1F}"/>
    <dgm:cxn modelId="{D78C21F6-2C52-4D0B-805E-CC41F767A9D9}" type="presOf" srcId="{8DF306D6-B386-442A-BADE-549876F0D4DA}" destId="{C38CB33C-9D3E-4651-AFD8-018E22FDB306}" srcOrd="0" destOrd="0" presId="urn:microsoft.com/office/officeart/2005/8/layout/pList2"/>
    <dgm:cxn modelId="{21266519-F393-4BB1-AE48-4745C65B01F9}" type="presOf" srcId="{74381D5A-2FE4-4A58-972F-C6C09EE22D1F}" destId="{BFCBF114-0232-4B1C-B1E2-78B18FE1B6AA}" srcOrd="0" destOrd="0" presId="urn:microsoft.com/office/officeart/2005/8/layout/pList2"/>
    <dgm:cxn modelId="{58A6B87E-7F07-4B6B-85B1-F9E9EA817F8F}" type="presParOf" srcId="{7139B73E-9B0C-4D91-9864-10A71E78C65A}" destId="{CAF4692E-6A82-424C-B840-E7B34C38834E}" srcOrd="0" destOrd="0" presId="urn:microsoft.com/office/officeart/2005/8/layout/pList2"/>
    <dgm:cxn modelId="{87D0EE3E-F032-4689-808B-41CF503CCB4F}" type="presParOf" srcId="{7139B73E-9B0C-4D91-9864-10A71E78C65A}" destId="{1D76C043-A244-414C-B1D0-48DC8720186E}" srcOrd="1" destOrd="0" presId="urn:microsoft.com/office/officeart/2005/8/layout/pList2"/>
    <dgm:cxn modelId="{E76DB564-9797-46AF-A17E-8807BA5982C5}" type="presParOf" srcId="{1D76C043-A244-414C-B1D0-48DC8720186E}" destId="{26EE0474-9975-47CA-9999-05A41EF5D9A4}" srcOrd="0" destOrd="0" presId="urn:microsoft.com/office/officeart/2005/8/layout/pList2"/>
    <dgm:cxn modelId="{F2C3C7A8-88FB-4853-90EA-70D948829A02}" type="presParOf" srcId="{26EE0474-9975-47CA-9999-05A41EF5D9A4}" destId="{C38CB33C-9D3E-4651-AFD8-018E22FDB306}" srcOrd="0" destOrd="0" presId="urn:microsoft.com/office/officeart/2005/8/layout/pList2"/>
    <dgm:cxn modelId="{01287D63-18BC-40B0-8B8D-4B161FD05124}" type="presParOf" srcId="{26EE0474-9975-47CA-9999-05A41EF5D9A4}" destId="{8EFAAAA9-15B7-44ED-ADF7-632BD58B697B}" srcOrd="1" destOrd="0" presId="urn:microsoft.com/office/officeart/2005/8/layout/pList2"/>
    <dgm:cxn modelId="{FC25D7F1-95CE-4E7B-8AB7-51B1F855C7D7}" type="presParOf" srcId="{26EE0474-9975-47CA-9999-05A41EF5D9A4}" destId="{62BC5A0E-FB52-42E5-9022-A7CED380C57D}" srcOrd="2" destOrd="0" presId="urn:microsoft.com/office/officeart/2005/8/layout/pList2"/>
    <dgm:cxn modelId="{83597D0B-40DD-411F-A50E-DECAF8C867BE}" type="presParOf" srcId="{1D76C043-A244-414C-B1D0-48DC8720186E}" destId="{BFCBF114-0232-4B1C-B1E2-78B18FE1B6AA}" srcOrd="1" destOrd="0" presId="urn:microsoft.com/office/officeart/2005/8/layout/pList2"/>
    <dgm:cxn modelId="{B5B59FB7-63B9-4663-83AA-F01C19F78F85}" type="presParOf" srcId="{1D76C043-A244-414C-B1D0-48DC8720186E}" destId="{3D9077C7-3C78-4E6C-B2E9-5EF0BD847471}" srcOrd="2" destOrd="0" presId="urn:microsoft.com/office/officeart/2005/8/layout/pList2"/>
    <dgm:cxn modelId="{9C156222-D935-4D5E-BA47-FBED4FF1647C}" type="presParOf" srcId="{3D9077C7-3C78-4E6C-B2E9-5EF0BD847471}" destId="{308D1DB8-7341-400C-B7A5-55A4313BBE59}" srcOrd="0" destOrd="0" presId="urn:microsoft.com/office/officeart/2005/8/layout/pList2"/>
    <dgm:cxn modelId="{F1DFC386-C466-4628-83E4-B735E074CAFC}" type="presParOf" srcId="{3D9077C7-3C78-4E6C-B2E9-5EF0BD847471}" destId="{8F2249C8-6CBF-42EE-A5DE-2B5382A3CEAC}" srcOrd="1" destOrd="0" presId="urn:microsoft.com/office/officeart/2005/8/layout/pList2"/>
    <dgm:cxn modelId="{3A74E505-F157-4671-8E94-789222B23AF0}" type="presParOf" srcId="{3D9077C7-3C78-4E6C-B2E9-5EF0BD847471}" destId="{13051459-1725-4E05-A2A5-172BB4EDA201}"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9DD83F9-91C9-45E1-91F7-56FDB262159E}" type="doc">
      <dgm:prSet loTypeId="urn:microsoft.com/office/officeart/2005/8/layout/pList2" loCatId="list" qsTypeId="urn:microsoft.com/office/officeart/2005/8/quickstyle/simple1" qsCatId="simple" csTypeId="urn:microsoft.com/office/officeart/2005/8/colors/accent1_2" csCatId="accent1" phldr="1"/>
      <dgm:spPr/>
    </dgm:pt>
    <dgm:pt modelId="{CD9FB453-5542-4F56-8C4C-73162E0533A0}">
      <dgm:prSet phldrT="[Text]" custT="1"/>
      <dgm:spPr>
        <a:xfrm rot="10800000">
          <a:off x="228716" y="1519716"/>
          <a:ext cx="1650489" cy="1857431"/>
        </a:xfrm>
        <a:gradFill flip="none" rotWithShape="0">
          <a:gsLst>
            <a:gs pos="0">
              <a:srgbClr val="FF5050">
                <a:shade val="30000"/>
                <a:satMod val="115000"/>
              </a:srgbClr>
            </a:gs>
            <a:gs pos="50000">
              <a:srgbClr val="FF5050">
                <a:shade val="67500"/>
                <a:satMod val="115000"/>
              </a:srgbClr>
            </a:gs>
            <a:gs pos="100000">
              <a:srgbClr val="FF5050">
                <a:shade val="100000"/>
                <a:satMod val="115000"/>
              </a:srgbClr>
            </a:gs>
          </a:gsLst>
          <a:path path="circle">
            <a:fillToRect l="100000" b="100000"/>
          </a:path>
          <a:tileRect t="-100000" r="-100000"/>
        </a:gradFill>
        <a:ln w="19050" cap="flat" cmpd="sng" algn="ctr">
          <a:solidFill>
            <a:sysClr val="window" lastClr="FFFFFF">
              <a:hueOff val="0"/>
              <a:satOff val="0"/>
              <a:lumOff val="0"/>
              <a:alphaOff val="0"/>
            </a:sysClr>
          </a:solidFill>
          <a:prstDash val="solid"/>
        </a:ln>
        <a:effectLst/>
      </dgm:spPr>
      <dgm:t>
        <a:bodyPr/>
        <a:lstStyle/>
        <a:p>
          <a:r>
            <a:rPr lang="es-PE" sz="2400" dirty="0" smtClean="0">
              <a:solidFill>
                <a:sysClr val="window" lastClr="FFFFFF"/>
              </a:solidFill>
              <a:latin typeface="Calibri"/>
              <a:ea typeface="+mn-ea"/>
              <a:cs typeface="+mn-cs"/>
            </a:rPr>
            <a:t>Identificar al gerente responsable</a:t>
          </a:r>
          <a:endParaRPr lang="es-PE" sz="2400" dirty="0">
            <a:solidFill>
              <a:sysClr val="window" lastClr="FFFFFF"/>
            </a:solidFill>
            <a:latin typeface="Calibri"/>
            <a:ea typeface="+mn-ea"/>
            <a:cs typeface="+mn-cs"/>
          </a:endParaRPr>
        </a:p>
      </dgm:t>
    </dgm:pt>
    <dgm:pt modelId="{0CC5BB66-85C9-4719-8A00-BDA72C66A331}" type="parTrans" cxnId="{F131C519-C758-46E8-9773-1784D62B2690}">
      <dgm:prSet/>
      <dgm:spPr/>
      <dgm:t>
        <a:bodyPr/>
        <a:lstStyle/>
        <a:p>
          <a:endParaRPr lang="es-PE" sz="2000"/>
        </a:p>
      </dgm:t>
    </dgm:pt>
    <dgm:pt modelId="{33C1E18E-02F4-4D99-85BC-656FBD2C4CBC}" type="sibTrans" cxnId="{F131C519-C758-46E8-9773-1784D62B2690}">
      <dgm:prSet/>
      <dgm:spPr/>
      <dgm:t>
        <a:bodyPr/>
        <a:lstStyle/>
        <a:p>
          <a:endParaRPr lang="es-PE" sz="2000"/>
        </a:p>
      </dgm:t>
    </dgm:pt>
    <dgm:pt modelId="{6A52B16F-8BDD-4679-B783-38DCF03E9FB0}">
      <dgm:prSet phldrT="[Text]" custT="1"/>
      <dgm:spPr>
        <a:xfrm rot="10800000">
          <a:off x="2051864" y="1494724"/>
          <a:ext cx="1650489" cy="1890753"/>
        </a:xfrm>
        <a:gradFill flip="none" rotWithShape="0">
          <a:gsLst>
            <a:gs pos="0">
              <a:srgbClr val="FF9021">
                <a:shade val="30000"/>
                <a:satMod val="115000"/>
              </a:srgbClr>
            </a:gs>
            <a:gs pos="50000">
              <a:srgbClr val="FF9021">
                <a:shade val="67500"/>
                <a:satMod val="115000"/>
              </a:srgbClr>
            </a:gs>
            <a:gs pos="100000">
              <a:srgbClr val="FF9021">
                <a:shade val="100000"/>
                <a:satMod val="115000"/>
              </a:srgbClr>
            </a:gs>
          </a:gsLst>
          <a:path path="circle">
            <a:fillToRect l="100000" b="100000"/>
          </a:path>
          <a:tileRect t="-100000" r="-100000"/>
        </a:gradFill>
        <a:ln w="19050" cap="flat" cmpd="sng" algn="ctr">
          <a:solidFill>
            <a:sysClr val="window" lastClr="FFFFFF">
              <a:hueOff val="0"/>
              <a:satOff val="0"/>
              <a:lumOff val="0"/>
              <a:alphaOff val="0"/>
            </a:sysClr>
          </a:solidFill>
          <a:prstDash val="solid"/>
        </a:ln>
        <a:effectLst/>
      </dgm:spPr>
      <dgm:t>
        <a:bodyPr lIns="91440" tIns="91440" rIns="91440" bIns="91440"/>
        <a:lstStyle/>
        <a:p>
          <a:pPr marL="0" indent="0"/>
          <a:r>
            <a:rPr lang="es-PE" sz="2200" dirty="0" smtClean="0">
              <a:solidFill>
                <a:sysClr val="window" lastClr="FFFFFF"/>
              </a:solidFill>
              <a:latin typeface="Calibri"/>
              <a:ea typeface="+mn-ea"/>
              <a:cs typeface="+mn-cs"/>
            </a:rPr>
            <a:t>Establecer el equipo de implementación del SMS</a:t>
          </a:r>
          <a:endParaRPr lang="es-PE" sz="2200" dirty="0">
            <a:solidFill>
              <a:sysClr val="window" lastClr="FFFFFF"/>
            </a:solidFill>
            <a:latin typeface="Calibri"/>
            <a:ea typeface="+mn-ea"/>
            <a:cs typeface="+mn-cs"/>
          </a:endParaRPr>
        </a:p>
      </dgm:t>
    </dgm:pt>
    <dgm:pt modelId="{379D9B20-0282-45CF-A4CE-3CF32208C347}" type="parTrans" cxnId="{B33137D5-C6E2-425A-A33D-AF7D0F570F9F}">
      <dgm:prSet/>
      <dgm:spPr/>
      <dgm:t>
        <a:bodyPr/>
        <a:lstStyle/>
        <a:p>
          <a:endParaRPr lang="es-PE" sz="2000"/>
        </a:p>
      </dgm:t>
    </dgm:pt>
    <dgm:pt modelId="{8FB44E6E-FC25-401F-BD54-3BCDDDE8BDB4}" type="sibTrans" cxnId="{B33137D5-C6E2-425A-A33D-AF7D0F570F9F}">
      <dgm:prSet/>
      <dgm:spPr/>
      <dgm:t>
        <a:bodyPr/>
        <a:lstStyle/>
        <a:p>
          <a:endParaRPr lang="es-PE" sz="2000"/>
        </a:p>
      </dgm:t>
    </dgm:pt>
    <dgm:pt modelId="{FC84DBBB-97E5-4551-9EBF-E02465B8FDC4}">
      <dgm:prSet phldrT="[Text]" custT="1"/>
      <dgm:spPr>
        <a:xfrm rot="10800000">
          <a:off x="3859794" y="1519716"/>
          <a:ext cx="1650489" cy="1857431"/>
        </a:xfrm>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path path="circle">
            <a:fillToRect l="100000" b="100000"/>
          </a:path>
          <a:tileRect t="-100000" r="-100000"/>
        </a:gradFill>
        <a:ln w="19050" cap="flat" cmpd="sng" algn="ctr">
          <a:solidFill>
            <a:sysClr val="window" lastClr="FFFFFF">
              <a:hueOff val="0"/>
              <a:satOff val="0"/>
              <a:lumOff val="0"/>
              <a:alphaOff val="0"/>
            </a:sysClr>
          </a:solidFill>
          <a:prstDash val="solid"/>
        </a:ln>
        <a:effectLst/>
      </dgm:spPr>
      <dgm:t>
        <a:bodyPr/>
        <a:lstStyle/>
        <a:p>
          <a:r>
            <a:rPr lang="es-PE" sz="2400" dirty="0" smtClean="0">
              <a:solidFill>
                <a:sysClr val="window" lastClr="FFFFFF"/>
              </a:solidFill>
              <a:latin typeface="Calibri"/>
              <a:ea typeface="+mn-ea"/>
              <a:cs typeface="+mn-cs"/>
            </a:rPr>
            <a:t>Definir el alcance del SMS.</a:t>
          </a:r>
          <a:endParaRPr lang="es-PE" sz="2400" dirty="0">
            <a:solidFill>
              <a:sysClr val="window" lastClr="FFFFFF"/>
            </a:solidFill>
            <a:latin typeface="Calibri"/>
            <a:ea typeface="+mn-ea"/>
            <a:cs typeface="+mn-cs"/>
          </a:endParaRPr>
        </a:p>
      </dgm:t>
    </dgm:pt>
    <dgm:pt modelId="{80C65927-C368-455C-8A93-D9AE0D29B023}" type="parTrans" cxnId="{49328576-F0FB-4ABE-8BA0-06D65F93BE22}">
      <dgm:prSet/>
      <dgm:spPr/>
      <dgm:t>
        <a:bodyPr/>
        <a:lstStyle/>
        <a:p>
          <a:endParaRPr lang="es-PE" sz="2000"/>
        </a:p>
      </dgm:t>
    </dgm:pt>
    <dgm:pt modelId="{BCAC6BEA-E982-4254-BC4B-28C6B6700E34}" type="sibTrans" cxnId="{49328576-F0FB-4ABE-8BA0-06D65F93BE22}">
      <dgm:prSet/>
      <dgm:spPr/>
      <dgm:t>
        <a:bodyPr/>
        <a:lstStyle/>
        <a:p>
          <a:endParaRPr lang="es-PE" sz="2000"/>
        </a:p>
      </dgm:t>
    </dgm:pt>
    <dgm:pt modelId="{37E2BA46-3AB4-4265-A914-582355E0B162}">
      <dgm:prSet phldrT="[Text]" custT="1"/>
      <dgm:spPr>
        <a:xfrm rot="10800000">
          <a:off x="5675333" y="1519716"/>
          <a:ext cx="1650489" cy="1857431"/>
        </a:xfrm>
        <a:gradFill flip="none" rotWithShape="0">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100000" b="100000"/>
          </a:path>
          <a:tileRect t="-100000" r="-100000"/>
        </a:gradFill>
        <a:ln w="19050" cap="flat" cmpd="sng" algn="ctr">
          <a:solidFill>
            <a:sysClr val="window" lastClr="FFFFFF">
              <a:hueOff val="0"/>
              <a:satOff val="0"/>
              <a:lumOff val="0"/>
              <a:alphaOff val="0"/>
            </a:sysClr>
          </a:solidFill>
          <a:prstDash val="solid"/>
        </a:ln>
        <a:effectLst/>
      </dgm:spPr>
      <dgm:t>
        <a:bodyPr/>
        <a:lstStyle/>
        <a:p>
          <a:r>
            <a:rPr lang="es-PE" sz="2400" dirty="0" smtClean="0">
              <a:solidFill>
                <a:sysClr val="window" lastClr="FFFFFF"/>
              </a:solidFill>
              <a:latin typeface="Calibri"/>
              <a:ea typeface="+mn-ea"/>
              <a:cs typeface="+mn-cs"/>
            </a:rPr>
            <a:t>Realizar un análisis del faltante</a:t>
          </a:r>
          <a:endParaRPr lang="es-PE" sz="2400" dirty="0">
            <a:solidFill>
              <a:sysClr val="window" lastClr="FFFFFF"/>
            </a:solidFill>
            <a:latin typeface="Calibri"/>
            <a:ea typeface="+mn-ea"/>
            <a:cs typeface="+mn-cs"/>
          </a:endParaRPr>
        </a:p>
      </dgm:t>
    </dgm:pt>
    <dgm:pt modelId="{7B4ED124-6952-4505-9F38-8A61E95D5C5F}" type="parTrans" cxnId="{8C6F113C-87A0-4067-A3D4-03C9F1473407}">
      <dgm:prSet/>
      <dgm:spPr/>
      <dgm:t>
        <a:bodyPr/>
        <a:lstStyle/>
        <a:p>
          <a:endParaRPr lang="es-PE" sz="2000"/>
        </a:p>
      </dgm:t>
    </dgm:pt>
    <dgm:pt modelId="{713C49C7-4128-4BFB-9A67-D70F0C1B6FB1}" type="sibTrans" cxnId="{8C6F113C-87A0-4067-A3D4-03C9F1473407}">
      <dgm:prSet/>
      <dgm:spPr/>
      <dgm:t>
        <a:bodyPr/>
        <a:lstStyle/>
        <a:p>
          <a:endParaRPr lang="es-PE" sz="2000"/>
        </a:p>
      </dgm:t>
    </dgm:pt>
    <dgm:pt modelId="{92C2CE89-9E33-49E8-9F2F-7C42ABE12314}" type="pres">
      <dgm:prSet presAssocID="{B9DD83F9-91C9-45E1-91F7-56FDB262159E}" presName="Name0" presStyleCnt="0">
        <dgm:presLayoutVars>
          <dgm:dir/>
          <dgm:resizeHandles val="exact"/>
        </dgm:presLayoutVars>
      </dgm:prSet>
      <dgm:spPr/>
    </dgm:pt>
    <dgm:pt modelId="{8274C5E7-F85A-4CA1-B27D-8E5AE54623AE}" type="pres">
      <dgm:prSet presAssocID="{B9DD83F9-91C9-45E1-91F7-56FDB262159E}" presName="bkgdShp" presStyleLbl="alignAccFollowNode1" presStyleIdx="0" presStyleCnt="1"/>
      <dgm:spPr>
        <a:xfrm>
          <a:off x="0" y="0"/>
          <a:ext cx="7554540" cy="1519716"/>
        </a:xfrm>
        <a:prstGeom prst="roundRect">
          <a:avLst>
            <a:gd name="adj" fmla="val 10000"/>
          </a:avLst>
        </a:prstGeom>
        <a:solidFill>
          <a:schemeClr val="accent6">
            <a:alpha val="90000"/>
          </a:schemeClr>
        </a:solidFill>
        <a:ln w="19050" cap="flat" cmpd="sng" algn="ctr">
          <a:solidFill>
            <a:srgbClr val="006699">
              <a:alpha val="90000"/>
              <a:tint val="40000"/>
              <a:hueOff val="0"/>
              <a:satOff val="0"/>
              <a:lumOff val="0"/>
              <a:alphaOff val="0"/>
            </a:srgbClr>
          </a:solidFill>
          <a:prstDash val="solid"/>
        </a:ln>
        <a:effectLst/>
      </dgm:spPr>
      <dgm:t>
        <a:bodyPr/>
        <a:lstStyle/>
        <a:p>
          <a:endParaRPr lang="en-US"/>
        </a:p>
      </dgm:t>
    </dgm:pt>
    <dgm:pt modelId="{64408BDC-4616-40F9-AF83-9DFDA1A65CDC}" type="pres">
      <dgm:prSet presAssocID="{B9DD83F9-91C9-45E1-91F7-56FDB262159E}" presName="linComp" presStyleCnt="0"/>
      <dgm:spPr/>
    </dgm:pt>
    <dgm:pt modelId="{8DCA58EC-D88E-4C69-A1C5-05619CEA1FA7}" type="pres">
      <dgm:prSet presAssocID="{CD9FB453-5542-4F56-8C4C-73162E0533A0}" presName="compNode" presStyleCnt="0"/>
      <dgm:spPr/>
    </dgm:pt>
    <dgm:pt modelId="{0D88BCBA-1F03-4B19-839F-8E812B9BCCDF}" type="pres">
      <dgm:prSet presAssocID="{CD9FB453-5542-4F56-8C4C-73162E0533A0}" presName="node" presStyleLbl="node1" presStyleIdx="0" presStyleCnt="4" custScaleX="107886">
        <dgm:presLayoutVars>
          <dgm:bulletEnabled val="1"/>
        </dgm:presLayoutVars>
      </dgm:prSet>
      <dgm:spPr>
        <a:prstGeom prst="round2SameRect">
          <a:avLst>
            <a:gd name="adj1" fmla="val 10500"/>
            <a:gd name="adj2" fmla="val 0"/>
          </a:avLst>
        </a:prstGeom>
      </dgm:spPr>
      <dgm:t>
        <a:bodyPr/>
        <a:lstStyle/>
        <a:p>
          <a:endParaRPr lang="es-PE"/>
        </a:p>
      </dgm:t>
    </dgm:pt>
    <dgm:pt modelId="{BA149C5F-7540-44F4-B5A7-AAC8486F6678}" type="pres">
      <dgm:prSet presAssocID="{CD9FB453-5542-4F56-8C4C-73162E0533A0}" presName="invisiNode" presStyleLbl="node1" presStyleIdx="0" presStyleCnt="4"/>
      <dgm:spPr/>
    </dgm:pt>
    <dgm:pt modelId="{3FA16894-0D0C-446C-8BA2-65B422A8782F}" type="pres">
      <dgm:prSet presAssocID="{CD9FB453-5542-4F56-8C4C-73162E0533A0}" presName="imagNode" presStyleLbl="fgImgPlace1" presStyleIdx="0" presStyleCnt="4" custScaleX="85324"/>
      <dgm:spPr>
        <a:xfrm>
          <a:off x="228716" y="202628"/>
          <a:ext cx="1650489" cy="1114458"/>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2000" r="-12000"/>
          </a:stretch>
        </a:blipFill>
        <a:ln w="19050" cap="flat" cmpd="sng" algn="ctr">
          <a:solidFill>
            <a:sysClr val="window" lastClr="FFFFFF">
              <a:hueOff val="0"/>
              <a:satOff val="0"/>
              <a:lumOff val="0"/>
              <a:alphaOff val="0"/>
            </a:sysClr>
          </a:solidFill>
          <a:prstDash val="solid"/>
        </a:ln>
        <a:effectLst/>
      </dgm:spPr>
    </dgm:pt>
    <dgm:pt modelId="{6A2892C0-64AE-4048-9378-E32CDD40944F}" type="pres">
      <dgm:prSet presAssocID="{33C1E18E-02F4-4D99-85BC-656FBD2C4CBC}" presName="sibTrans" presStyleLbl="sibTrans2D1" presStyleIdx="0" presStyleCnt="0"/>
      <dgm:spPr/>
      <dgm:t>
        <a:bodyPr/>
        <a:lstStyle/>
        <a:p>
          <a:endParaRPr lang="es-PE"/>
        </a:p>
      </dgm:t>
    </dgm:pt>
    <dgm:pt modelId="{714CD9EC-6D7F-4537-A14F-0282E1DB00E6}" type="pres">
      <dgm:prSet presAssocID="{6A52B16F-8BDD-4679-B783-38DCF03E9FB0}" presName="compNode" presStyleCnt="0"/>
      <dgm:spPr/>
    </dgm:pt>
    <dgm:pt modelId="{9602BD09-353F-45CF-8FD0-39617E5CC74F}" type="pres">
      <dgm:prSet presAssocID="{6A52B16F-8BDD-4679-B783-38DCF03E9FB0}" presName="node" presStyleLbl="node1" presStyleIdx="1" presStyleCnt="4" custScaleX="108826" custScaleY="101794" custLinFactNeighborX="461" custLinFactNeighborY="1014">
        <dgm:presLayoutVars>
          <dgm:bulletEnabled val="1"/>
        </dgm:presLayoutVars>
      </dgm:prSet>
      <dgm:spPr>
        <a:prstGeom prst="round2SameRect">
          <a:avLst>
            <a:gd name="adj1" fmla="val 10500"/>
            <a:gd name="adj2" fmla="val 0"/>
          </a:avLst>
        </a:prstGeom>
      </dgm:spPr>
      <dgm:t>
        <a:bodyPr/>
        <a:lstStyle/>
        <a:p>
          <a:endParaRPr lang="es-PE"/>
        </a:p>
      </dgm:t>
    </dgm:pt>
    <dgm:pt modelId="{2731F860-1BF6-4026-AA2C-2299F5F9E24B}" type="pres">
      <dgm:prSet presAssocID="{6A52B16F-8BDD-4679-B783-38DCF03E9FB0}" presName="invisiNode" presStyleLbl="node1" presStyleIdx="1" presStyleCnt="4"/>
      <dgm:spPr/>
    </dgm:pt>
    <dgm:pt modelId="{D70D2895-9AE6-44FA-86F1-0DF91729D01F}" type="pres">
      <dgm:prSet presAssocID="{6A52B16F-8BDD-4679-B783-38DCF03E9FB0}" presName="imagNode" presStyleLbl="fgImgPlace1" presStyleIdx="1" presStyleCnt="4"/>
      <dgm:spPr>
        <a:xfrm>
          <a:off x="2044255" y="194298"/>
          <a:ext cx="1650489" cy="1114458"/>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000" r="-2000"/>
          </a:stretch>
        </a:blipFill>
        <a:ln w="19050" cap="flat" cmpd="sng" algn="ctr">
          <a:solidFill>
            <a:sysClr val="window" lastClr="FFFFFF">
              <a:hueOff val="0"/>
              <a:satOff val="0"/>
              <a:lumOff val="0"/>
              <a:alphaOff val="0"/>
            </a:sysClr>
          </a:solidFill>
          <a:prstDash val="solid"/>
        </a:ln>
        <a:effectLst/>
      </dgm:spPr>
    </dgm:pt>
    <dgm:pt modelId="{FD5A8EF4-DC16-4C8C-95C6-8020465DF837}" type="pres">
      <dgm:prSet presAssocID="{8FB44E6E-FC25-401F-BD54-3BCDDDE8BDB4}" presName="sibTrans" presStyleLbl="sibTrans2D1" presStyleIdx="0" presStyleCnt="0"/>
      <dgm:spPr/>
      <dgm:t>
        <a:bodyPr/>
        <a:lstStyle/>
        <a:p>
          <a:endParaRPr lang="es-PE"/>
        </a:p>
      </dgm:t>
    </dgm:pt>
    <dgm:pt modelId="{19B1EE0F-C50C-46C9-AFD2-EE800425C903}" type="pres">
      <dgm:prSet presAssocID="{FC84DBBB-97E5-4551-9EBF-E02465B8FDC4}" presName="compNode" presStyleCnt="0"/>
      <dgm:spPr/>
    </dgm:pt>
    <dgm:pt modelId="{74AEA294-67A7-47F4-961F-AE6F7395F66E}" type="pres">
      <dgm:prSet presAssocID="{FC84DBBB-97E5-4551-9EBF-E02465B8FDC4}" presName="node" presStyleLbl="node1" presStyleIdx="2" presStyleCnt="4">
        <dgm:presLayoutVars>
          <dgm:bulletEnabled val="1"/>
        </dgm:presLayoutVars>
      </dgm:prSet>
      <dgm:spPr>
        <a:prstGeom prst="round2SameRect">
          <a:avLst>
            <a:gd name="adj1" fmla="val 10500"/>
            <a:gd name="adj2" fmla="val 0"/>
          </a:avLst>
        </a:prstGeom>
      </dgm:spPr>
      <dgm:t>
        <a:bodyPr/>
        <a:lstStyle/>
        <a:p>
          <a:endParaRPr lang="es-PE"/>
        </a:p>
      </dgm:t>
    </dgm:pt>
    <dgm:pt modelId="{CA582D8A-807E-48F8-9235-281F6D4CAFBC}" type="pres">
      <dgm:prSet presAssocID="{FC84DBBB-97E5-4551-9EBF-E02465B8FDC4}" presName="invisiNode" presStyleLbl="node1" presStyleIdx="2" presStyleCnt="4"/>
      <dgm:spPr/>
    </dgm:pt>
    <dgm:pt modelId="{CC83BDC9-0410-4244-B185-324C794CA2AA}" type="pres">
      <dgm:prSet presAssocID="{FC84DBBB-97E5-4551-9EBF-E02465B8FDC4}" presName="imagNode" presStyleLbl="fgImgPlace1" presStyleIdx="2" presStyleCnt="4"/>
      <dgm:spPr>
        <a:xfrm>
          <a:off x="3859794" y="202628"/>
          <a:ext cx="1650489" cy="1114458"/>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29000" b="-29000"/>
          </a:stretch>
        </a:blipFill>
        <a:ln w="19050" cap="flat" cmpd="sng" algn="ctr">
          <a:solidFill>
            <a:sysClr val="window" lastClr="FFFFFF">
              <a:hueOff val="0"/>
              <a:satOff val="0"/>
              <a:lumOff val="0"/>
              <a:alphaOff val="0"/>
            </a:sysClr>
          </a:solidFill>
          <a:prstDash val="solid"/>
        </a:ln>
        <a:effectLst/>
      </dgm:spPr>
    </dgm:pt>
    <dgm:pt modelId="{5323B70D-436D-4EF3-B818-67C144D72790}" type="pres">
      <dgm:prSet presAssocID="{BCAC6BEA-E982-4254-BC4B-28C6B6700E34}" presName="sibTrans" presStyleLbl="sibTrans2D1" presStyleIdx="0" presStyleCnt="0"/>
      <dgm:spPr/>
      <dgm:t>
        <a:bodyPr/>
        <a:lstStyle/>
        <a:p>
          <a:endParaRPr lang="es-PE"/>
        </a:p>
      </dgm:t>
    </dgm:pt>
    <dgm:pt modelId="{97D51C7C-2E8E-4A63-AEA8-01FB8122A52C}" type="pres">
      <dgm:prSet presAssocID="{37E2BA46-3AB4-4265-A914-582355E0B162}" presName="compNode" presStyleCnt="0"/>
      <dgm:spPr/>
    </dgm:pt>
    <dgm:pt modelId="{8257B433-550D-4530-8F8A-079A0CACB669}" type="pres">
      <dgm:prSet presAssocID="{37E2BA46-3AB4-4265-A914-582355E0B162}" presName="node" presStyleLbl="node1" presStyleIdx="3" presStyleCnt="4">
        <dgm:presLayoutVars>
          <dgm:bulletEnabled val="1"/>
        </dgm:presLayoutVars>
      </dgm:prSet>
      <dgm:spPr>
        <a:prstGeom prst="round2SameRect">
          <a:avLst>
            <a:gd name="adj1" fmla="val 10500"/>
            <a:gd name="adj2" fmla="val 0"/>
          </a:avLst>
        </a:prstGeom>
      </dgm:spPr>
      <dgm:t>
        <a:bodyPr/>
        <a:lstStyle/>
        <a:p>
          <a:endParaRPr lang="es-PE"/>
        </a:p>
      </dgm:t>
    </dgm:pt>
    <dgm:pt modelId="{4DEB2E0B-180C-4394-8EC7-07E41FC39EA8}" type="pres">
      <dgm:prSet presAssocID="{37E2BA46-3AB4-4265-A914-582355E0B162}" presName="invisiNode" presStyleLbl="node1" presStyleIdx="3" presStyleCnt="4"/>
      <dgm:spPr/>
    </dgm:pt>
    <dgm:pt modelId="{27F13207-2F07-43FD-B7DB-CA5B096B54C4}" type="pres">
      <dgm:prSet presAssocID="{37E2BA46-3AB4-4265-A914-582355E0B162}" presName="imagNode" presStyleLbl="fgImgPlace1" presStyleIdx="3" presStyleCnt="4"/>
      <dgm:spPr>
        <a:xfrm>
          <a:off x="5675333" y="202628"/>
          <a:ext cx="1650489" cy="1114458"/>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11000" r="-11000"/>
          </a:stretch>
        </a:blipFill>
        <a:ln w="19050" cap="flat" cmpd="sng" algn="ctr">
          <a:solidFill>
            <a:sysClr val="window" lastClr="FFFFFF">
              <a:hueOff val="0"/>
              <a:satOff val="0"/>
              <a:lumOff val="0"/>
              <a:alphaOff val="0"/>
            </a:sysClr>
          </a:solidFill>
          <a:prstDash val="solid"/>
        </a:ln>
        <a:effectLst/>
      </dgm:spPr>
    </dgm:pt>
  </dgm:ptLst>
  <dgm:cxnLst>
    <dgm:cxn modelId="{4C424386-D8C1-4543-8B28-6405F7F2843E}" type="presOf" srcId="{CD9FB453-5542-4F56-8C4C-73162E0533A0}" destId="{0D88BCBA-1F03-4B19-839F-8E812B9BCCDF}" srcOrd="0" destOrd="0" presId="urn:microsoft.com/office/officeart/2005/8/layout/pList2"/>
    <dgm:cxn modelId="{F131C519-C758-46E8-9773-1784D62B2690}" srcId="{B9DD83F9-91C9-45E1-91F7-56FDB262159E}" destId="{CD9FB453-5542-4F56-8C4C-73162E0533A0}" srcOrd="0" destOrd="0" parTransId="{0CC5BB66-85C9-4719-8A00-BDA72C66A331}" sibTransId="{33C1E18E-02F4-4D99-85BC-656FBD2C4CBC}"/>
    <dgm:cxn modelId="{5BA2B696-157F-42D3-8A60-58B7C0F45109}" type="presOf" srcId="{8FB44E6E-FC25-401F-BD54-3BCDDDE8BDB4}" destId="{FD5A8EF4-DC16-4C8C-95C6-8020465DF837}" srcOrd="0" destOrd="0" presId="urn:microsoft.com/office/officeart/2005/8/layout/pList2"/>
    <dgm:cxn modelId="{0C7F6002-AFC9-4E87-8433-12C26EDAB822}" type="presOf" srcId="{37E2BA46-3AB4-4265-A914-582355E0B162}" destId="{8257B433-550D-4530-8F8A-079A0CACB669}" srcOrd="0" destOrd="0" presId="urn:microsoft.com/office/officeart/2005/8/layout/pList2"/>
    <dgm:cxn modelId="{CB423DD9-24E9-49BF-BD7D-3A88A679D9A9}" type="presOf" srcId="{33C1E18E-02F4-4D99-85BC-656FBD2C4CBC}" destId="{6A2892C0-64AE-4048-9378-E32CDD40944F}" srcOrd="0" destOrd="0" presId="urn:microsoft.com/office/officeart/2005/8/layout/pList2"/>
    <dgm:cxn modelId="{49328576-F0FB-4ABE-8BA0-06D65F93BE22}" srcId="{B9DD83F9-91C9-45E1-91F7-56FDB262159E}" destId="{FC84DBBB-97E5-4551-9EBF-E02465B8FDC4}" srcOrd="2" destOrd="0" parTransId="{80C65927-C368-455C-8A93-D9AE0D29B023}" sibTransId="{BCAC6BEA-E982-4254-BC4B-28C6B6700E34}"/>
    <dgm:cxn modelId="{604D9AC1-5A5B-4E97-BD35-28F712DAA259}" type="presOf" srcId="{B9DD83F9-91C9-45E1-91F7-56FDB262159E}" destId="{92C2CE89-9E33-49E8-9F2F-7C42ABE12314}" srcOrd="0" destOrd="0" presId="urn:microsoft.com/office/officeart/2005/8/layout/pList2"/>
    <dgm:cxn modelId="{B33137D5-C6E2-425A-A33D-AF7D0F570F9F}" srcId="{B9DD83F9-91C9-45E1-91F7-56FDB262159E}" destId="{6A52B16F-8BDD-4679-B783-38DCF03E9FB0}" srcOrd="1" destOrd="0" parTransId="{379D9B20-0282-45CF-A4CE-3CF32208C347}" sibTransId="{8FB44E6E-FC25-401F-BD54-3BCDDDE8BDB4}"/>
    <dgm:cxn modelId="{22CA79A7-F2C1-48C6-90C5-0A39F04D50C9}" type="presOf" srcId="{FC84DBBB-97E5-4551-9EBF-E02465B8FDC4}" destId="{74AEA294-67A7-47F4-961F-AE6F7395F66E}" srcOrd="0" destOrd="0" presId="urn:microsoft.com/office/officeart/2005/8/layout/pList2"/>
    <dgm:cxn modelId="{FA01FE2C-F253-4E7E-9858-4DE70EC8F8AB}" type="presOf" srcId="{BCAC6BEA-E982-4254-BC4B-28C6B6700E34}" destId="{5323B70D-436D-4EF3-B818-67C144D72790}" srcOrd="0" destOrd="0" presId="urn:microsoft.com/office/officeart/2005/8/layout/pList2"/>
    <dgm:cxn modelId="{8C6F113C-87A0-4067-A3D4-03C9F1473407}" srcId="{B9DD83F9-91C9-45E1-91F7-56FDB262159E}" destId="{37E2BA46-3AB4-4265-A914-582355E0B162}" srcOrd="3" destOrd="0" parTransId="{7B4ED124-6952-4505-9F38-8A61E95D5C5F}" sibTransId="{713C49C7-4128-4BFB-9A67-D70F0C1B6FB1}"/>
    <dgm:cxn modelId="{37B0CAB3-3325-42A7-BCC3-51B1424B1F1F}" type="presOf" srcId="{6A52B16F-8BDD-4679-B783-38DCF03E9FB0}" destId="{9602BD09-353F-45CF-8FD0-39617E5CC74F}" srcOrd="0" destOrd="0" presId="urn:microsoft.com/office/officeart/2005/8/layout/pList2"/>
    <dgm:cxn modelId="{08708069-6403-469A-9D47-6D7122B5BBB2}" type="presParOf" srcId="{92C2CE89-9E33-49E8-9F2F-7C42ABE12314}" destId="{8274C5E7-F85A-4CA1-B27D-8E5AE54623AE}" srcOrd="0" destOrd="0" presId="urn:microsoft.com/office/officeart/2005/8/layout/pList2"/>
    <dgm:cxn modelId="{DB6E0D24-E431-45B8-940D-9052EA3DC5FF}" type="presParOf" srcId="{92C2CE89-9E33-49E8-9F2F-7C42ABE12314}" destId="{64408BDC-4616-40F9-AF83-9DFDA1A65CDC}" srcOrd="1" destOrd="0" presId="urn:microsoft.com/office/officeart/2005/8/layout/pList2"/>
    <dgm:cxn modelId="{888F907A-CC45-40BC-A6AF-E2920E10AA77}" type="presParOf" srcId="{64408BDC-4616-40F9-AF83-9DFDA1A65CDC}" destId="{8DCA58EC-D88E-4C69-A1C5-05619CEA1FA7}" srcOrd="0" destOrd="0" presId="urn:microsoft.com/office/officeart/2005/8/layout/pList2"/>
    <dgm:cxn modelId="{34115199-B9D8-4FF9-8B0D-15DBB4BB446F}" type="presParOf" srcId="{8DCA58EC-D88E-4C69-A1C5-05619CEA1FA7}" destId="{0D88BCBA-1F03-4B19-839F-8E812B9BCCDF}" srcOrd="0" destOrd="0" presId="urn:microsoft.com/office/officeart/2005/8/layout/pList2"/>
    <dgm:cxn modelId="{E7B0087B-0A45-4086-9DE4-EEDFEBC7A20A}" type="presParOf" srcId="{8DCA58EC-D88E-4C69-A1C5-05619CEA1FA7}" destId="{BA149C5F-7540-44F4-B5A7-AAC8486F6678}" srcOrd="1" destOrd="0" presId="urn:microsoft.com/office/officeart/2005/8/layout/pList2"/>
    <dgm:cxn modelId="{5F323E90-5AF0-453C-A56A-0BF71959A364}" type="presParOf" srcId="{8DCA58EC-D88E-4C69-A1C5-05619CEA1FA7}" destId="{3FA16894-0D0C-446C-8BA2-65B422A8782F}" srcOrd="2" destOrd="0" presId="urn:microsoft.com/office/officeart/2005/8/layout/pList2"/>
    <dgm:cxn modelId="{45AB2BFA-93EE-48DF-8332-303ADB5AFD21}" type="presParOf" srcId="{64408BDC-4616-40F9-AF83-9DFDA1A65CDC}" destId="{6A2892C0-64AE-4048-9378-E32CDD40944F}" srcOrd="1" destOrd="0" presId="urn:microsoft.com/office/officeart/2005/8/layout/pList2"/>
    <dgm:cxn modelId="{E4B473F8-D34F-4AFD-A961-FA61FA281DE9}" type="presParOf" srcId="{64408BDC-4616-40F9-AF83-9DFDA1A65CDC}" destId="{714CD9EC-6D7F-4537-A14F-0282E1DB00E6}" srcOrd="2" destOrd="0" presId="urn:microsoft.com/office/officeart/2005/8/layout/pList2"/>
    <dgm:cxn modelId="{21B1704B-6B95-43F8-9150-3D84C81FC724}" type="presParOf" srcId="{714CD9EC-6D7F-4537-A14F-0282E1DB00E6}" destId="{9602BD09-353F-45CF-8FD0-39617E5CC74F}" srcOrd="0" destOrd="0" presId="urn:microsoft.com/office/officeart/2005/8/layout/pList2"/>
    <dgm:cxn modelId="{6D275CCE-23AC-452E-B4C9-F95711A625DF}" type="presParOf" srcId="{714CD9EC-6D7F-4537-A14F-0282E1DB00E6}" destId="{2731F860-1BF6-4026-AA2C-2299F5F9E24B}" srcOrd="1" destOrd="0" presId="urn:microsoft.com/office/officeart/2005/8/layout/pList2"/>
    <dgm:cxn modelId="{F4E5692F-EDFF-4DD9-8171-7249CFBB70EB}" type="presParOf" srcId="{714CD9EC-6D7F-4537-A14F-0282E1DB00E6}" destId="{D70D2895-9AE6-44FA-86F1-0DF91729D01F}" srcOrd="2" destOrd="0" presId="urn:microsoft.com/office/officeart/2005/8/layout/pList2"/>
    <dgm:cxn modelId="{B1B11716-E02E-4A6C-AAEE-A4003DC92E2F}" type="presParOf" srcId="{64408BDC-4616-40F9-AF83-9DFDA1A65CDC}" destId="{FD5A8EF4-DC16-4C8C-95C6-8020465DF837}" srcOrd="3" destOrd="0" presId="urn:microsoft.com/office/officeart/2005/8/layout/pList2"/>
    <dgm:cxn modelId="{8EECB61C-DC80-4E81-A2A3-E1F321DFEB1E}" type="presParOf" srcId="{64408BDC-4616-40F9-AF83-9DFDA1A65CDC}" destId="{19B1EE0F-C50C-46C9-AFD2-EE800425C903}" srcOrd="4" destOrd="0" presId="urn:microsoft.com/office/officeart/2005/8/layout/pList2"/>
    <dgm:cxn modelId="{DFE251FD-658A-49A7-A2B4-45A61757C563}" type="presParOf" srcId="{19B1EE0F-C50C-46C9-AFD2-EE800425C903}" destId="{74AEA294-67A7-47F4-961F-AE6F7395F66E}" srcOrd="0" destOrd="0" presId="urn:microsoft.com/office/officeart/2005/8/layout/pList2"/>
    <dgm:cxn modelId="{85900731-5BFE-42D0-9F0E-1B4D9FA16381}" type="presParOf" srcId="{19B1EE0F-C50C-46C9-AFD2-EE800425C903}" destId="{CA582D8A-807E-48F8-9235-281F6D4CAFBC}" srcOrd="1" destOrd="0" presId="urn:microsoft.com/office/officeart/2005/8/layout/pList2"/>
    <dgm:cxn modelId="{1A224873-4F84-470E-B054-996854C5CD48}" type="presParOf" srcId="{19B1EE0F-C50C-46C9-AFD2-EE800425C903}" destId="{CC83BDC9-0410-4244-B185-324C794CA2AA}" srcOrd="2" destOrd="0" presId="urn:microsoft.com/office/officeart/2005/8/layout/pList2"/>
    <dgm:cxn modelId="{D87FB66F-BECA-4B0D-BF34-0BD2B2143588}" type="presParOf" srcId="{64408BDC-4616-40F9-AF83-9DFDA1A65CDC}" destId="{5323B70D-436D-4EF3-B818-67C144D72790}" srcOrd="5" destOrd="0" presId="urn:microsoft.com/office/officeart/2005/8/layout/pList2"/>
    <dgm:cxn modelId="{6F53952B-9632-4F7E-B0B8-EABDA4A995FA}" type="presParOf" srcId="{64408BDC-4616-40F9-AF83-9DFDA1A65CDC}" destId="{97D51C7C-2E8E-4A63-AEA8-01FB8122A52C}" srcOrd="6" destOrd="0" presId="urn:microsoft.com/office/officeart/2005/8/layout/pList2"/>
    <dgm:cxn modelId="{1EDF38A4-37CC-4B6B-9E0B-52CEB3FFC47D}" type="presParOf" srcId="{97D51C7C-2E8E-4A63-AEA8-01FB8122A52C}" destId="{8257B433-550D-4530-8F8A-079A0CACB669}" srcOrd="0" destOrd="0" presId="urn:microsoft.com/office/officeart/2005/8/layout/pList2"/>
    <dgm:cxn modelId="{4B5E6BFC-815D-44C9-85C2-52F641F7E65E}" type="presParOf" srcId="{97D51C7C-2E8E-4A63-AEA8-01FB8122A52C}" destId="{4DEB2E0B-180C-4394-8EC7-07E41FC39EA8}" srcOrd="1" destOrd="0" presId="urn:microsoft.com/office/officeart/2005/8/layout/pList2"/>
    <dgm:cxn modelId="{FEC08E8C-CB11-4B9C-A107-B283E03E7396}" type="presParOf" srcId="{97D51C7C-2E8E-4A63-AEA8-01FB8122A52C}" destId="{27F13207-2F07-43FD-B7DB-CA5B096B54C4}"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F98608-15DA-4D2E-9497-BFA2C4BC4DF4}">
      <dsp:nvSpPr>
        <dsp:cNvPr id="0" name=""/>
        <dsp:cNvSpPr/>
      </dsp:nvSpPr>
      <dsp:spPr>
        <a:xfrm>
          <a:off x="0" y="0"/>
          <a:ext cx="9229932" cy="2372167"/>
        </a:xfrm>
        <a:prstGeom prst="roundRect">
          <a:avLst>
            <a:gd name="adj" fmla="val 10000"/>
          </a:avLst>
        </a:prstGeom>
        <a:gradFill flip="none" rotWithShape="0">
          <a:gsLst>
            <a:gs pos="0">
              <a:srgbClr val="00B0F0">
                <a:shade val="30000"/>
                <a:satMod val="115000"/>
              </a:srgbClr>
            </a:gs>
            <a:gs pos="50000">
              <a:srgbClr val="00B0F0">
                <a:shade val="67500"/>
                <a:satMod val="115000"/>
              </a:srgbClr>
            </a:gs>
            <a:gs pos="100000">
              <a:srgbClr val="00B0F0">
                <a:shade val="100000"/>
                <a:satMod val="115000"/>
              </a:srgbClr>
            </a:gs>
          </a:gsLst>
          <a:lin ang="16200000" scaled="1"/>
          <a:tileRect/>
        </a:gra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144780" numCol="1" spcCol="1270" anchor="t" anchorCtr="0">
          <a:noAutofit/>
        </a:bodyPr>
        <a:lstStyle/>
        <a:p>
          <a:pPr lvl="0" algn="l" defTabSz="1689100">
            <a:lnSpc>
              <a:spcPct val="90000"/>
            </a:lnSpc>
            <a:spcBef>
              <a:spcPct val="0"/>
            </a:spcBef>
            <a:spcAft>
              <a:spcPct val="35000"/>
            </a:spcAft>
          </a:pPr>
          <a:r>
            <a:rPr lang="es-PE" sz="3800" b="1" kern="1200" dirty="0" smtClean="0">
              <a:solidFill>
                <a:srgbClr val="FFFFFF"/>
              </a:solidFill>
              <a:latin typeface="Calibri"/>
              <a:ea typeface="+mn-ea"/>
              <a:cs typeface="+mn-cs"/>
            </a:rPr>
            <a:t>1. Política y objetivos de seguridad operacional</a:t>
          </a:r>
          <a:endParaRPr lang="en-US" sz="3800" b="1" kern="1200" dirty="0">
            <a:solidFill>
              <a:srgbClr val="FFFFFF"/>
            </a:solidFill>
            <a:latin typeface="Calibri"/>
            <a:ea typeface="+mn-ea"/>
            <a:cs typeface="+mn-cs"/>
          </a:endParaRPr>
        </a:p>
      </dsp:txBody>
      <dsp:txXfrm>
        <a:off x="46319" y="46319"/>
        <a:ext cx="9137294" cy="1488806"/>
      </dsp:txXfrm>
    </dsp:sp>
    <dsp:sp modelId="{5C5AB572-925F-4203-8ED3-C9A31854F85C}">
      <dsp:nvSpPr>
        <dsp:cNvPr id="0" name=""/>
        <dsp:cNvSpPr/>
      </dsp:nvSpPr>
      <dsp:spPr>
        <a:xfrm>
          <a:off x="1890468" y="1595322"/>
          <a:ext cx="9229932" cy="3420000"/>
        </a:xfrm>
        <a:prstGeom prst="roundRect">
          <a:avLst>
            <a:gd name="adj" fmla="val 10000"/>
          </a:avLst>
        </a:prstGeom>
        <a:solidFill>
          <a:srgbClr val="FFFFFF">
            <a:alpha val="90000"/>
            <a:hueOff val="0"/>
            <a:satOff val="0"/>
            <a:lumOff val="0"/>
            <a:alphaOff val="0"/>
          </a:srgbClr>
        </a:solidFill>
        <a:ln w="25400" cap="flat" cmpd="sng" algn="ctr">
          <a:solidFill>
            <a:srgbClr val="00B0F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99136" rIns="199136" bIns="199136" numCol="1" spcCol="1270" anchor="t" anchorCtr="0">
          <a:noAutofit/>
        </a:bodyPr>
        <a:lstStyle/>
        <a:p>
          <a:pPr marL="285750" lvl="1" indent="-285750" algn="just" defTabSz="1244600">
            <a:lnSpc>
              <a:spcPct val="90000"/>
            </a:lnSpc>
            <a:spcBef>
              <a:spcPct val="0"/>
            </a:spcBef>
            <a:spcAft>
              <a:spcPts val="600"/>
            </a:spcAft>
            <a:buChar char="••"/>
          </a:pPr>
          <a:r>
            <a:rPr lang="es-BO" sz="2800" b="0" kern="1200" dirty="0" smtClean="0">
              <a:solidFill>
                <a:srgbClr val="474747"/>
              </a:solidFill>
              <a:latin typeface="Calibri"/>
              <a:ea typeface="+mn-ea"/>
              <a:cs typeface="+mn-cs"/>
            </a:rPr>
            <a:t>Documento mediante el cual el gerente responsable, como la </a:t>
          </a:r>
          <a:r>
            <a:rPr lang="es-BO" sz="2800" b="0" kern="1200" dirty="0" smtClean="0">
              <a:solidFill>
                <a:srgbClr val="C00000"/>
              </a:solidFill>
              <a:latin typeface="Calibri"/>
              <a:ea typeface="+mn-ea"/>
              <a:cs typeface="+mn-cs"/>
            </a:rPr>
            <a:t>más alta autoridad </a:t>
          </a:r>
          <a:r>
            <a:rPr lang="es-BO" sz="2800" b="0" kern="1200" dirty="0" smtClean="0">
              <a:solidFill>
                <a:srgbClr val="474747"/>
              </a:solidFill>
              <a:latin typeface="Calibri"/>
              <a:ea typeface="+mn-ea"/>
              <a:cs typeface="+mn-cs"/>
            </a:rPr>
            <a:t>de la organización, describe los principios, procesos y métodos del SMS para lograr los resultados deseados de  seguridad operacional.</a:t>
          </a:r>
          <a:endParaRPr lang="en-US" sz="2800" b="0" kern="1200" dirty="0">
            <a:solidFill>
              <a:srgbClr val="474747"/>
            </a:solidFill>
            <a:latin typeface="Calibri"/>
            <a:ea typeface="+mn-ea"/>
            <a:cs typeface="+mn-cs"/>
          </a:endParaRPr>
        </a:p>
        <a:p>
          <a:pPr marL="285750" lvl="1" indent="-285750" algn="just" defTabSz="1244600">
            <a:lnSpc>
              <a:spcPct val="90000"/>
            </a:lnSpc>
            <a:spcBef>
              <a:spcPct val="0"/>
            </a:spcBef>
            <a:spcAft>
              <a:spcPct val="15000"/>
            </a:spcAft>
            <a:buChar char="••"/>
          </a:pPr>
          <a:r>
            <a:rPr lang="es-PE" sz="2800" b="0" kern="1200" dirty="0" smtClean="0">
              <a:solidFill>
                <a:srgbClr val="474747">
                  <a:hueOff val="0"/>
                  <a:satOff val="0"/>
                  <a:lumOff val="0"/>
                  <a:alphaOff val="0"/>
                </a:srgbClr>
              </a:solidFill>
              <a:latin typeface="Calibri"/>
              <a:ea typeface="+mn-ea"/>
              <a:cs typeface="+mn-cs"/>
            </a:rPr>
            <a:t>También establece los </a:t>
          </a:r>
          <a:r>
            <a:rPr lang="es-PE" sz="2800" b="0" kern="1200" dirty="0" smtClean="0">
              <a:solidFill>
                <a:srgbClr val="C00000"/>
              </a:solidFill>
              <a:latin typeface="Calibri"/>
              <a:ea typeface="+mn-ea"/>
              <a:cs typeface="+mn-cs"/>
            </a:rPr>
            <a:t>objetivos</a:t>
          </a:r>
          <a:r>
            <a:rPr lang="es-PE" sz="2800" b="0" kern="1200" dirty="0" smtClean="0">
              <a:solidFill>
                <a:srgbClr val="474747">
                  <a:hueOff val="0"/>
                  <a:satOff val="0"/>
                  <a:lumOff val="0"/>
                  <a:alphaOff val="0"/>
                </a:srgbClr>
              </a:solidFill>
              <a:latin typeface="Calibri"/>
              <a:ea typeface="+mn-ea"/>
              <a:cs typeface="+mn-cs"/>
            </a:rPr>
            <a:t> de seguridad operacional a nivel de la organización </a:t>
          </a:r>
          <a:r>
            <a:rPr lang="es-PE" sz="2800" b="0" kern="1200" dirty="0" smtClean="0">
              <a:solidFill>
                <a:srgbClr val="C00000"/>
              </a:solidFill>
              <a:latin typeface="Calibri"/>
              <a:ea typeface="+mn-ea"/>
              <a:cs typeface="+mn-cs"/>
            </a:rPr>
            <a:t>medibles y asequibles</a:t>
          </a:r>
          <a:r>
            <a:rPr lang="es-PE" sz="2800" b="0" kern="1200" dirty="0" smtClean="0">
              <a:solidFill>
                <a:srgbClr val="474747">
                  <a:hueOff val="0"/>
                  <a:satOff val="0"/>
                  <a:lumOff val="0"/>
                  <a:alphaOff val="0"/>
                </a:srgbClr>
              </a:solidFill>
              <a:latin typeface="Calibri"/>
              <a:ea typeface="+mn-ea"/>
              <a:cs typeface="+mn-cs"/>
            </a:rPr>
            <a:t> que puedan alcanzarse.</a:t>
          </a:r>
          <a:endParaRPr lang="en-US" sz="2800" b="0" kern="1200" dirty="0">
            <a:solidFill>
              <a:srgbClr val="474747">
                <a:hueOff val="0"/>
                <a:satOff val="0"/>
                <a:lumOff val="0"/>
                <a:alphaOff val="0"/>
              </a:srgbClr>
            </a:solidFill>
            <a:latin typeface="Calibri"/>
            <a:ea typeface="+mn-ea"/>
            <a:cs typeface="+mn-cs"/>
          </a:endParaRPr>
        </a:p>
      </dsp:txBody>
      <dsp:txXfrm>
        <a:off x="1990636" y="1695490"/>
        <a:ext cx="9029596" cy="321966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74C5E7-F85A-4CA1-B27D-8E5AE54623AE}">
      <dsp:nvSpPr>
        <dsp:cNvPr id="0" name=""/>
        <dsp:cNvSpPr/>
      </dsp:nvSpPr>
      <dsp:spPr>
        <a:xfrm>
          <a:off x="0" y="0"/>
          <a:ext cx="10960099" cy="2416015"/>
        </a:xfrm>
        <a:prstGeom prst="roundRect">
          <a:avLst>
            <a:gd name="adj" fmla="val 10000"/>
          </a:avLst>
        </a:prstGeom>
        <a:solidFill>
          <a:schemeClr val="accent6">
            <a:alpha val="90000"/>
          </a:schemeClr>
        </a:solidFill>
        <a:ln w="19050" cap="flat" cmpd="sng" algn="ctr">
          <a:solidFill>
            <a:srgbClr val="AFCAC4">
              <a:tint val="40000"/>
              <a:alpha val="9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3FA16894-0D0C-446C-8BA2-65B422A8782F}">
      <dsp:nvSpPr>
        <dsp:cNvPr id="0" name=""/>
        <dsp:cNvSpPr/>
      </dsp:nvSpPr>
      <dsp:spPr>
        <a:xfrm>
          <a:off x="331821" y="322135"/>
          <a:ext cx="2394524" cy="1771744"/>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3000" r="-3000"/>
          </a:stretch>
        </a:blip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D88BCBA-1F03-4B19-839F-8E812B9BCCDF}">
      <dsp:nvSpPr>
        <dsp:cNvPr id="0" name=""/>
        <dsp:cNvSpPr/>
      </dsp:nvSpPr>
      <dsp:spPr>
        <a:xfrm rot="10800000">
          <a:off x="331821" y="2416015"/>
          <a:ext cx="2394524" cy="2952908"/>
        </a:xfrm>
        <a:prstGeom prst="round2SameRect">
          <a:avLst>
            <a:gd name="adj1" fmla="val 10500"/>
            <a:gd name="adj2" fmla="val 0"/>
          </a:avLst>
        </a:prstGeom>
        <a:gradFill flip="none" rotWithShape="0">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path path="circle">
            <a:fillToRect l="100000" b="100000"/>
          </a:path>
          <a:tileRect t="-100000" r="-100000"/>
        </a:gra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0">
          <a:noAutofit/>
        </a:bodyPr>
        <a:lstStyle/>
        <a:p>
          <a:pPr lvl="0" algn="ctr" defTabSz="977900">
            <a:lnSpc>
              <a:spcPct val="90000"/>
            </a:lnSpc>
            <a:spcBef>
              <a:spcPct val="0"/>
            </a:spcBef>
            <a:spcAft>
              <a:spcPct val="35000"/>
            </a:spcAft>
          </a:pPr>
          <a:r>
            <a:rPr lang="es-PE" sz="2200" kern="1200" dirty="0" smtClean="0">
              <a:solidFill>
                <a:sysClr val="window" lastClr="FFFFFF"/>
              </a:solidFill>
              <a:latin typeface="Calibri"/>
              <a:ea typeface="+mn-ea"/>
              <a:cs typeface="+mn-cs"/>
            </a:rPr>
            <a:t>Desarrollar plan de implementación</a:t>
          </a:r>
          <a:endParaRPr lang="es-PE" sz="2200" kern="1200" dirty="0">
            <a:solidFill>
              <a:sysClr val="window" lastClr="FFFFFF"/>
            </a:solidFill>
            <a:latin typeface="Calibri"/>
            <a:ea typeface="+mn-ea"/>
            <a:cs typeface="+mn-cs"/>
          </a:endParaRPr>
        </a:p>
      </dsp:txBody>
      <dsp:txXfrm rot="10800000">
        <a:off x="405461" y="2416015"/>
        <a:ext cx="2247244" cy="2879268"/>
      </dsp:txXfrm>
    </dsp:sp>
    <dsp:sp modelId="{D70D2895-9AE6-44FA-86F1-0DF91729D01F}">
      <dsp:nvSpPr>
        <dsp:cNvPr id="0" name=""/>
        <dsp:cNvSpPr/>
      </dsp:nvSpPr>
      <dsp:spPr>
        <a:xfrm>
          <a:off x="2965798" y="322135"/>
          <a:ext cx="2394524" cy="1771744"/>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1000" r="-11000"/>
          </a:stretch>
        </a:blip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602BD09-353F-45CF-8FD0-39617E5CC74F}">
      <dsp:nvSpPr>
        <dsp:cNvPr id="0" name=""/>
        <dsp:cNvSpPr/>
      </dsp:nvSpPr>
      <dsp:spPr>
        <a:xfrm rot="10800000">
          <a:off x="2965798" y="2416015"/>
          <a:ext cx="2394524" cy="2952908"/>
        </a:xfrm>
        <a:prstGeom prst="round2SameRect">
          <a:avLst>
            <a:gd name="adj1" fmla="val 10500"/>
            <a:gd name="adj2" fmla="val 0"/>
          </a:avLst>
        </a:prstGeom>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path path="circle">
            <a:fillToRect l="100000" b="100000"/>
          </a:path>
          <a:tileRect t="-100000" r="-100000"/>
        </a:gra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0">
          <a:noAutofit/>
        </a:bodyPr>
        <a:lstStyle/>
        <a:p>
          <a:pPr lvl="0" algn="ctr" defTabSz="977900">
            <a:lnSpc>
              <a:spcPct val="90000"/>
            </a:lnSpc>
            <a:spcBef>
              <a:spcPct val="0"/>
            </a:spcBef>
            <a:spcAft>
              <a:spcPct val="35000"/>
            </a:spcAft>
          </a:pPr>
          <a:r>
            <a:rPr lang="es-PE" sz="2200" kern="1200" dirty="0" smtClean="0">
              <a:solidFill>
                <a:sysClr val="window" lastClr="FFFFFF"/>
              </a:solidFill>
              <a:latin typeface="Calibri"/>
              <a:ea typeface="+mn-ea"/>
              <a:cs typeface="+mn-cs"/>
            </a:rPr>
            <a:t>Establecer una persona/oficina clave responsable de la administración y mantenimiento del SMS</a:t>
          </a:r>
          <a:endParaRPr lang="es-PE" sz="2200" kern="1200" dirty="0">
            <a:solidFill>
              <a:sysClr val="window" lastClr="FFFFFF"/>
            </a:solidFill>
            <a:latin typeface="Calibri"/>
            <a:ea typeface="+mn-ea"/>
            <a:cs typeface="+mn-cs"/>
          </a:endParaRPr>
        </a:p>
      </dsp:txBody>
      <dsp:txXfrm rot="10800000">
        <a:off x="3039438" y="2416015"/>
        <a:ext cx="2247244" cy="2879268"/>
      </dsp:txXfrm>
    </dsp:sp>
    <dsp:sp modelId="{CC83BDC9-0410-4244-B185-324C794CA2AA}">
      <dsp:nvSpPr>
        <dsp:cNvPr id="0" name=""/>
        <dsp:cNvSpPr/>
      </dsp:nvSpPr>
      <dsp:spPr>
        <a:xfrm>
          <a:off x="5599776" y="322135"/>
          <a:ext cx="2394524" cy="1771744"/>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6000" r="-16000"/>
          </a:stretch>
        </a:blip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4AEA294-67A7-47F4-961F-AE6F7395F66E}">
      <dsp:nvSpPr>
        <dsp:cNvPr id="0" name=""/>
        <dsp:cNvSpPr/>
      </dsp:nvSpPr>
      <dsp:spPr>
        <a:xfrm rot="10800000">
          <a:off x="5599776" y="2416015"/>
          <a:ext cx="2394524" cy="2952908"/>
        </a:xfrm>
        <a:prstGeom prst="round2SameRect">
          <a:avLst>
            <a:gd name="adj1" fmla="val 10500"/>
            <a:gd name="adj2" fmla="val 0"/>
          </a:avLst>
        </a:prstGeom>
        <a:gradFill flip="none" rotWithShape="0">
          <a:gsLst>
            <a:gs pos="0">
              <a:srgbClr val="FF9900">
                <a:shade val="30000"/>
                <a:satMod val="115000"/>
              </a:srgbClr>
            </a:gs>
            <a:gs pos="50000">
              <a:srgbClr val="FF9900">
                <a:shade val="67500"/>
                <a:satMod val="115000"/>
              </a:srgbClr>
            </a:gs>
            <a:gs pos="100000">
              <a:srgbClr val="FF9900">
                <a:shade val="100000"/>
                <a:satMod val="115000"/>
              </a:srgbClr>
            </a:gs>
          </a:gsLst>
          <a:path path="circle">
            <a:fillToRect l="100000" b="100000"/>
          </a:path>
          <a:tileRect t="-100000" r="-100000"/>
        </a:gra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0">
          <a:noAutofit/>
        </a:bodyPr>
        <a:lstStyle/>
        <a:p>
          <a:pPr lvl="0" algn="ctr" defTabSz="977900">
            <a:lnSpc>
              <a:spcPct val="90000"/>
            </a:lnSpc>
            <a:spcBef>
              <a:spcPct val="0"/>
            </a:spcBef>
            <a:spcAft>
              <a:spcPct val="35000"/>
            </a:spcAft>
          </a:pPr>
          <a:r>
            <a:rPr lang="es-PE" sz="2200" kern="1200" dirty="0" smtClean="0">
              <a:solidFill>
                <a:sysClr val="window" lastClr="FFFFFF"/>
              </a:solidFill>
              <a:latin typeface="Calibri"/>
              <a:ea typeface="+mn-ea"/>
              <a:cs typeface="+mn-cs"/>
            </a:rPr>
            <a:t>Establecer programa de capacitación del SMS, con prioridad para personal de implementación</a:t>
          </a:r>
          <a:endParaRPr lang="es-PE" sz="2200" kern="1200" dirty="0">
            <a:solidFill>
              <a:sysClr val="window" lastClr="FFFFFF"/>
            </a:solidFill>
            <a:latin typeface="Calibri"/>
            <a:ea typeface="+mn-ea"/>
            <a:cs typeface="+mn-cs"/>
          </a:endParaRPr>
        </a:p>
      </dsp:txBody>
      <dsp:txXfrm rot="10800000">
        <a:off x="5673416" y="2416015"/>
        <a:ext cx="2247244" cy="2879268"/>
      </dsp:txXfrm>
    </dsp:sp>
    <dsp:sp modelId="{27F13207-2F07-43FD-B7DB-CA5B096B54C4}">
      <dsp:nvSpPr>
        <dsp:cNvPr id="0" name=""/>
        <dsp:cNvSpPr/>
      </dsp:nvSpPr>
      <dsp:spPr>
        <a:xfrm>
          <a:off x="8233753" y="322135"/>
          <a:ext cx="2394524" cy="1771744"/>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5000" r="-5000"/>
          </a:stretch>
        </a:blip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8257B433-550D-4530-8F8A-079A0CACB669}">
      <dsp:nvSpPr>
        <dsp:cNvPr id="0" name=""/>
        <dsp:cNvSpPr/>
      </dsp:nvSpPr>
      <dsp:spPr>
        <a:xfrm rot="10800000">
          <a:off x="8233753" y="2416015"/>
          <a:ext cx="2394524" cy="2952908"/>
        </a:xfrm>
        <a:prstGeom prst="round2SameRect">
          <a:avLst>
            <a:gd name="adj1" fmla="val 10500"/>
            <a:gd name="adj2" fmla="val 0"/>
          </a:avLst>
        </a:prstGeom>
        <a:gradFill flip="none" rotWithShape="0">
          <a:gsLst>
            <a:gs pos="0">
              <a:srgbClr val="AFCAC4">
                <a:hueOff val="1700037"/>
                <a:satOff val="79699"/>
                <a:lumOff val="-33922"/>
                <a:shade val="30000"/>
                <a:satMod val="115000"/>
              </a:srgbClr>
            </a:gs>
            <a:gs pos="50000">
              <a:srgbClr val="AFCAC4">
                <a:hueOff val="1700037"/>
                <a:satOff val="79699"/>
                <a:lumOff val="-33922"/>
                <a:shade val="67500"/>
                <a:satMod val="115000"/>
              </a:srgbClr>
            </a:gs>
            <a:gs pos="100000">
              <a:srgbClr val="AFCAC4">
                <a:hueOff val="1700037"/>
                <a:satOff val="79699"/>
                <a:lumOff val="-33922"/>
                <a:shade val="100000"/>
                <a:satMod val="115000"/>
              </a:srgbClr>
            </a:gs>
          </a:gsLst>
          <a:path path="circle">
            <a:fillToRect l="100000" b="100000"/>
          </a:path>
          <a:tileRect t="-100000" r="-100000"/>
        </a:gra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0">
          <a:noAutofit/>
        </a:bodyPr>
        <a:lstStyle/>
        <a:p>
          <a:pPr lvl="0" algn="ctr" defTabSz="977900">
            <a:lnSpc>
              <a:spcPct val="90000"/>
            </a:lnSpc>
            <a:spcBef>
              <a:spcPct val="0"/>
            </a:spcBef>
            <a:spcAft>
              <a:spcPct val="35000"/>
            </a:spcAft>
          </a:pPr>
          <a:r>
            <a:rPr lang="es-PE" sz="2200" kern="1200" dirty="0" smtClean="0">
              <a:solidFill>
                <a:sysClr val="window" lastClr="FFFFFF"/>
              </a:solidFill>
              <a:latin typeface="Calibri"/>
              <a:ea typeface="+mn-ea"/>
              <a:cs typeface="+mn-cs"/>
            </a:rPr>
            <a:t>Establecer el programa de difusión del SMS</a:t>
          </a:r>
          <a:endParaRPr lang="es-PE" sz="2200" kern="1200" dirty="0">
            <a:solidFill>
              <a:sysClr val="window" lastClr="FFFFFF"/>
            </a:solidFill>
            <a:latin typeface="Calibri"/>
            <a:ea typeface="+mn-ea"/>
            <a:cs typeface="+mn-cs"/>
          </a:endParaRPr>
        </a:p>
      </dsp:txBody>
      <dsp:txXfrm rot="10800000">
        <a:off x="8307393" y="2416015"/>
        <a:ext cx="2247244" cy="287926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74C5E7-F85A-4CA1-B27D-8E5AE54623AE}">
      <dsp:nvSpPr>
        <dsp:cNvPr id="0" name=""/>
        <dsp:cNvSpPr/>
      </dsp:nvSpPr>
      <dsp:spPr>
        <a:xfrm>
          <a:off x="0" y="0"/>
          <a:ext cx="9817099" cy="2416015"/>
        </a:xfrm>
        <a:prstGeom prst="roundRect">
          <a:avLst>
            <a:gd name="adj" fmla="val 10000"/>
          </a:avLst>
        </a:prstGeom>
        <a:gradFill flip="none" rotWithShape="0">
          <a:gsLst>
            <a:gs pos="0">
              <a:schemeClr val="accent4">
                <a:shade val="30000"/>
                <a:satMod val="115000"/>
              </a:schemeClr>
            </a:gs>
            <a:gs pos="50000">
              <a:schemeClr val="accent4">
                <a:shade val="67500"/>
                <a:satMod val="115000"/>
              </a:schemeClr>
            </a:gs>
            <a:gs pos="100000">
              <a:schemeClr val="accent4">
                <a:shade val="100000"/>
                <a:satMod val="115000"/>
              </a:schemeClr>
            </a:gs>
          </a:gsLst>
          <a:path path="circle">
            <a:fillToRect l="100000" b="100000"/>
          </a:path>
          <a:tileRect t="-100000" r="-100000"/>
        </a:gradFill>
        <a:ln w="19050" cap="flat" cmpd="sng" algn="ctr">
          <a:solidFill>
            <a:srgbClr val="AFCAC4">
              <a:tint val="40000"/>
              <a:alpha val="9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3FA16894-0D0C-446C-8BA2-65B422A8782F}">
      <dsp:nvSpPr>
        <dsp:cNvPr id="0" name=""/>
        <dsp:cNvSpPr/>
      </dsp:nvSpPr>
      <dsp:spPr>
        <a:xfrm>
          <a:off x="294513" y="322135"/>
          <a:ext cx="2883773" cy="1771744"/>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55000" b="-55000"/>
          </a:stretch>
        </a:blip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D88BCBA-1F03-4B19-839F-8E812B9BCCDF}">
      <dsp:nvSpPr>
        <dsp:cNvPr id="0" name=""/>
        <dsp:cNvSpPr/>
      </dsp:nvSpPr>
      <dsp:spPr>
        <a:xfrm rot="10800000">
          <a:off x="294513" y="2416015"/>
          <a:ext cx="2883773" cy="2952908"/>
        </a:xfrm>
        <a:prstGeom prst="round2SameRect">
          <a:avLst>
            <a:gd name="adj1" fmla="val 10500"/>
            <a:gd name="adj2" fmla="val 0"/>
          </a:avLst>
        </a:prstGeom>
        <a:gradFill flip="none" rotWithShape="0">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path path="circle">
            <a:fillToRect l="100000" b="100000"/>
          </a:path>
          <a:tileRect t="-100000" r="-100000"/>
        </a:gra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pPr>
          <a:r>
            <a:rPr lang="es-PE" sz="2400" kern="1200" dirty="0" smtClean="0">
              <a:solidFill>
                <a:sysClr val="window" lastClr="FFFFFF"/>
              </a:solidFill>
              <a:latin typeface="Calibri"/>
              <a:ea typeface="+mn-ea"/>
              <a:cs typeface="+mn-cs"/>
            </a:rPr>
            <a:t>Establecer la política y objetivos de seguridad operacional</a:t>
          </a:r>
          <a:endParaRPr lang="en-US" sz="2400" kern="1200" dirty="0" smtClean="0">
            <a:solidFill>
              <a:sysClr val="window" lastClr="FFFFFF"/>
            </a:solidFill>
            <a:latin typeface="Calibri"/>
            <a:ea typeface="+mn-ea"/>
            <a:cs typeface="+mn-cs"/>
          </a:endParaRPr>
        </a:p>
      </dsp:txBody>
      <dsp:txXfrm rot="10800000">
        <a:off x="383199" y="2416015"/>
        <a:ext cx="2706401" cy="2864222"/>
      </dsp:txXfrm>
    </dsp:sp>
    <dsp:sp modelId="{D70D2895-9AE6-44FA-86F1-0DF91729D01F}">
      <dsp:nvSpPr>
        <dsp:cNvPr id="0" name=""/>
        <dsp:cNvSpPr/>
      </dsp:nvSpPr>
      <dsp:spPr>
        <a:xfrm>
          <a:off x="3466663" y="322135"/>
          <a:ext cx="2883773" cy="1771744"/>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4000" b="-4000"/>
          </a:stretch>
        </a:blip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602BD09-353F-45CF-8FD0-39617E5CC74F}">
      <dsp:nvSpPr>
        <dsp:cNvPr id="0" name=""/>
        <dsp:cNvSpPr/>
      </dsp:nvSpPr>
      <dsp:spPr>
        <a:xfrm rot="10800000">
          <a:off x="3466663" y="2416015"/>
          <a:ext cx="2883773" cy="2952908"/>
        </a:xfrm>
        <a:prstGeom prst="round2SameRect">
          <a:avLst>
            <a:gd name="adj1" fmla="val 10500"/>
            <a:gd name="adj2" fmla="val 0"/>
          </a:avLst>
        </a:prstGeom>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path path="circle">
            <a:fillToRect l="100000" b="100000"/>
          </a:path>
          <a:tileRect t="-100000" r="-100000"/>
        </a:gra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pPr>
          <a:r>
            <a:rPr lang="es-PE" sz="2400" kern="1200" dirty="0" smtClean="0">
              <a:solidFill>
                <a:sysClr val="window" lastClr="FFFFFF"/>
              </a:solidFill>
              <a:latin typeface="Calibri"/>
              <a:ea typeface="+mn-ea"/>
              <a:cs typeface="+mn-cs"/>
            </a:rPr>
            <a:t>Definir responsabilidades en SMS en los niveles organizacionales</a:t>
          </a:r>
          <a:endParaRPr lang="en-US" sz="2400" kern="1200" dirty="0" smtClean="0">
            <a:solidFill>
              <a:sysClr val="window" lastClr="FFFFFF"/>
            </a:solidFill>
            <a:latin typeface="Calibri"/>
            <a:ea typeface="+mn-ea"/>
            <a:cs typeface="+mn-cs"/>
          </a:endParaRPr>
        </a:p>
      </dsp:txBody>
      <dsp:txXfrm rot="10800000">
        <a:off x="3555349" y="2416015"/>
        <a:ext cx="2706401" cy="2864222"/>
      </dsp:txXfrm>
    </dsp:sp>
    <dsp:sp modelId="{CC83BDC9-0410-4244-B185-324C794CA2AA}">
      <dsp:nvSpPr>
        <dsp:cNvPr id="0" name=""/>
        <dsp:cNvSpPr/>
      </dsp:nvSpPr>
      <dsp:spPr>
        <a:xfrm>
          <a:off x="6638813" y="322135"/>
          <a:ext cx="2883773" cy="1771744"/>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55000" b="-55000"/>
          </a:stretch>
        </a:blip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4AEA294-67A7-47F4-961F-AE6F7395F66E}">
      <dsp:nvSpPr>
        <dsp:cNvPr id="0" name=""/>
        <dsp:cNvSpPr/>
      </dsp:nvSpPr>
      <dsp:spPr>
        <a:xfrm rot="10800000">
          <a:off x="6638813" y="2416015"/>
          <a:ext cx="2883773" cy="2952908"/>
        </a:xfrm>
        <a:prstGeom prst="round2SameRect">
          <a:avLst>
            <a:gd name="adj1" fmla="val 10500"/>
            <a:gd name="adj2" fmla="val 0"/>
          </a:avLst>
        </a:prstGeom>
        <a:gradFill flip="none" rotWithShape="0">
          <a:gsLst>
            <a:gs pos="0">
              <a:srgbClr val="0070C0">
                <a:shade val="30000"/>
                <a:satMod val="115000"/>
              </a:srgbClr>
            </a:gs>
            <a:gs pos="50000">
              <a:srgbClr val="0070C0">
                <a:shade val="67500"/>
                <a:satMod val="115000"/>
              </a:srgbClr>
            </a:gs>
            <a:gs pos="100000">
              <a:srgbClr val="0070C0">
                <a:shade val="100000"/>
                <a:satMod val="115000"/>
              </a:srgbClr>
            </a:gs>
          </a:gsLst>
          <a:path path="circle">
            <a:fillToRect l="100000" b="100000"/>
          </a:path>
          <a:tileRect t="-100000" r="-100000"/>
        </a:gra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0">
          <a:noAutofit/>
        </a:bodyPr>
        <a:lstStyle/>
        <a:p>
          <a:pPr lvl="0" algn="ctr" defTabSz="977900">
            <a:lnSpc>
              <a:spcPct val="90000"/>
            </a:lnSpc>
            <a:spcBef>
              <a:spcPct val="0"/>
            </a:spcBef>
            <a:spcAft>
              <a:spcPct val="35000"/>
            </a:spcAft>
          </a:pPr>
          <a:r>
            <a:rPr lang="es-PE" sz="2200" kern="1200" dirty="0" smtClean="0">
              <a:solidFill>
                <a:sysClr val="window" lastClr="FFFFFF"/>
              </a:solidFill>
              <a:latin typeface="Calibri"/>
              <a:ea typeface="+mn-ea"/>
              <a:cs typeface="+mn-cs"/>
            </a:rPr>
            <a:t>Establecer un mecanismo/comité de coordinación de SMS, si corresponde</a:t>
          </a:r>
          <a:endParaRPr lang="en-US" sz="2200" kern="1200" dirty="0" smtClean="0">
            <a:solidFill>
              <a:sysClr val="window" lastClr="FFFFFF"/>
            </a:solidFill>
            <a:latin typeface="Calibri"/>
            <a:ea typeface="+mn-ea"/>
            <a:cs typeface="+mn-cs"/>
          </a:endParaRPr>
        </a:p>
      </dsp:txBody>
      <dsp:txXfrm rot="10800000">
        <a:off x="6727499" y="2416015"/>
        <a:ext cx="2706401" cy="286422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74C5E7-F85A-4CA1-B27D-8E5AE54623AE}">
      <dsp:nvSpPr>
        <dsp:cNvPr id="0" name=""/>
        <dsp:cNvSpPr/>
      </dsp:nvSpPr>
      <dsp:spPr>
        <a:xfrm>
          <a:off x="0" y="0"/>
          <a:ext cx="9817099" cy="2416015"/>
        </a:xfrm>
        <a:prstGeom prst="roundRect">
          <a:avLst>
            <a:gd name="adj" fmla="val 10000"/>
          </a:avLst>
        </a:prstGeom>
        <a:gradFill flip="none" rotWithShape="0">
          <a:gsLst>
            <a:gs pos="0">
              <a:schemeClr val="accent4">
                <a:shade val="30000"/>
                <a:satMod val="115000"/>
              </a:schemeClr>
            </a:gs>
            <a:gs pos="50000">
              <a:schemeClr val="accent4">
                <a:shade val="67500"/>
                <a:satMod val="115000"/>
              </a:schemeClr>
            </a:gs>
            <a:gs pos="100000">
              <a:schemeClr val="accent4">
                <a:shade val="100000"/>
                <a:satMod val="115000"/>
              </a:schemeClr>
            </a:gs>
          </a:gsLst>
          <a:path path="circle">
            <a:fillToRect l="100000" b="100000"/>
          </a:path>
          <a:tileRect t="-100000" r="-100000"/>
        </a:gradFill>
        <a:ln w="19050" cap="flat" cmpd="sng" algn="ctr">
          <a:solidFill>
            <a:srgbClr val="AFCAC4">
              <a:tint val="40000"/>
              <a:alpha val="9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3FA16894-0D0C-446C-8BA2-65B422A8782F}">
      <dsp:nvSpPr>
        <dsp:cNvPr id="0" name=""/>
        <dsp:cNvSpPr/>
      </dsp:nvSpPr>
      <dsp:spPr>
        <a:xfrm>
          <a:off x="294513" y="322135"/>
          <a:ext cx="2883773" cy="1771744"/>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55000" b="-55000"/>
          </a:stretch>
        </a:blip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D88BCBA-1F03-4B19-839F-8E812B9BCCDF}">
      <dsp:nvSpPr>
        <dsp:cNvPr id="0" name=""/>
        <dsp:cNvSpPr/>
      </dsp:nvSpPr>
      <dsp:spPr>
        <a:xfrm rot="10800000">
          <a:off x="294513" y="2416015"/>
          <a:ext cx="2883773" cy="2952908"/>
        </a:xfrm>
        <a:prstGeom prst="round2SameRect">
          <a:avLst>
            <a:gd name="adj1" fmla="val 10500"/>
            <a:gd name="adj2" fmla="val 0"/>
          </a:avLst>
        </a:prstGeom>
        <a:gradFill flip="none" rotWithShape="0">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100000" b="100000"/>
          </a:path>
          <a:tileRect t="-100000" r="-100000"/>
        </a:gra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pPr>
          <a:r>
            <a:rPr lang="es-PE" sz="2400" kern="1200" dirty="0" smtClean="0">
              <a:solidFill>
                <a:sysClr val="window" lastClr="FFFFFF"/>
              </a:solidFill>
              <a:latin typeface="Calibri"/>
              <a:ea typeface="+mn-ea"/>
              <a:cs typeface="+mn-cs"/>
            </a:rPr>
            <a:t>Establecer el grupo de acción de seguridad operacional (SAG) por departamentos, si corresponde </a:t>
          </a:r>
          <a:endParaRPr lang="en-US" sz="2400" kern="1200" dirty="0" smtClean="0">
            <a:solidFill>
              <a:sysClr val="window" lastClr="FFFFFF"/>
            </a:solidFill>
            <a:latin typeface="Calibri"/>
            <a:ea typeface="+mn-ea"/>
            <a:cs typeface="+mn-cs"/>
          </a:endParaRPr>
        </a:p>
        <a:p>
          <a:pPr lvl="0" algn="ctr" defTabSz="1066800">
            <a:lnSpc>
              <a:spcPct val="90000"/>
            </a:lnSpc>
            <a:spcBef>
              <a:spcPct val="0"/>
            </a:spcBef>
            <a:spcAft>
              <a:spcPct val="35000"/>
            </a:spcAft>
          </a:pPr>
          <a:endParaRPr lang="en-US" sz="2400" kern="1200" dirty="0" smtClean="0">
            <a:solidFill>
              <a:sysClr val="window" lastClr="FFFFFF"/>
            </a:solidFill>
            <a:latin typeface="Calibri"/>
            <a:ea typeface="+mn-ea"/>
            <a:cs typeface="+mn-cs"/>
          </a:endParaRPr>
        </a:p>
      </dsp:txBody>
      <dsp:txXfrm rot="10800000">
        <a:off x="383199" y="2416015"/>
        <a:ext cx="2706401" cy="2864222"/>
      </dsp:txXfrm>
    </dsp:sp>
    <dsp:sp modelId="{D70D2895-9AE6-44FA-86F1-0DF91729D01F}">
      <dsp:nvSpPr>
        <dsp:cNvPr id="0" name=""/>
        <dsp:cNvSpPr/>
      </dsp:nvSpPr>
      <dsp:spPr>
        <a:xfrm>
          <a:off x="3466663" y="322135"/>
          <a:ext cx="2883773" cy="1771744"/>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8000" b="-8000"/>
          </a:stretch>
        </a:blip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602BD09-353F-45CF-8FD0-39617E5CC74F}">
      <dsp:nvSpPr>
        <dsp:cNvPr id="0" name=""/>
        <dsp:cNvSpPr/>
      </dsp:nvSpPr>
      <dsp:spPr>
        <a:xfrm rot="10800000">
          <a:off x="3466663" y="2416015"/>
          <a:ext cx="2883773" cy="2952908"/>
        </a:xfrm>
        <a:prstGeom prst="round2SameRect">
          <a:avLst>
            <a:gd name="adj1" fmla="val 10500"/>
            <a:gd name="adj2" fmla="val 0"/>
          </a:avLst>
        </a:prstGeom>
        <a:gradFill flip="none" rotWithShape="0">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path path="circle">
            <a:fillToRect l="100000" b="100000"/>
          </a:path>
          <a:tileRect t="-100000" r="-100000"/>
        </a:gra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pPr>
          <a:r>
            <a:rPr lang="es-PE" sz="2400" kern="1200" dirty="0" smtClean="0">
              <a:solidFill>
                <a:sysClr val="window" lastClr="FFFFFF"/>
              </a:solidFill>
              <a:latin typeface="Calibri"/>
              <a:ea typeface="+mn-ea"/>
              <a:cs typeface="+mn-cs"/>
            </a:rPr>
            <a:t>Establecer un plan de respuesta ante emergencias</a:t>
          </a:r>
          <a:endParaRPr lang="en-US" sz="2400" kern="1200" dirty="0" smtClean="0">
            <a:solidFill>
              <a:sysClr val="window" lastClr="FFFFFF"/>
            </a:solidFill>
            <a:latin typeface="Calibri"/>
            <a:ea typeface="+mn-ea"/>
            <a:cs typeface="+mn-cs"/>
          </a:endParaRPr>
        </a:p>
        <a:p>
          <a:pPr lvl="0" algn="ctr" defTabSz="1066800">
            <a:lnSpc>
              <a:spcPct val="90000"/>
            </a:lnSpc>
            <a:spcBef>
              <a:spcPct val="0"/>
            </a:spcBef>
            <a:spcAft>
              <a:spcPct val="35000"/>
            </a:spcAft>
          </a:pPr>
          <a:endParaRPr lang="en-US" sz="2400" kern="1200" dirty="0" smtClean="0">
            <a:solidFill>
              <a:sysClr val="window" lastClr="FFFFFF"/>
            </a:solidFill>
            <a:latin typeface="Calibri"/>
            <a:ea typeface="+mn-ea"/>
            <a:cs typeface="+mn-cs"/>
          </a:endParaRPr>
        </a:p>
      </dsp:txBody>
      <dsp:txXfrm rot="10800000">
        <a:off x="3555349" y="2416015"/>
        <a:ext cx="2706401" cy="2864222"/>
      </dsp:txXfrm>
    </dsp:sp>
    <dsp:sp modelId="{CC83BDC9-0410-4244-B185-324C794CA2AA}">
      <dsp:nvSpPr>
        <dsp:cNvPr id="0" name=""/>
        <dsp:cNvSpPr/>
      </dsp:nvSpPr>
      <dsp:spPr>
        <a:xfrm>
          <a:off x="6638813" y="322135"/>
          <a:ext cx="2883773" cy="1771744"/>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0000" b="-10000"/>
          </a:stretch>
        </a:blip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4AEA294-67A7-47F4-961F-AE6F7395F66E}">
      <dsp:nvSpPr>
        <dsp:cNvPr id="0" name=""/>
        <dsp:cNvSpPr/>
      </dsp:nvSpPr>
      <dsp:spPr>
        <a:xfrm rot="10800000">
          <a:off x="6638813" y="2416015"/>
          <a:ext cx="2883773" cy="2952908"/>
        </a:xfrm>
        <a:prstGeom prst="round2SameRect">
          <a:avLst>
            <a:gd name="adj1" fmla="val 10500"/>
            <a:gd name="adj2" fmla="val 0"/>
          </a:avLst>
        </a:prstGeom>
        <a:gradFill flip="none" rotWithShape="0">
          <a:gsLst>
            <a:gs pos="0">
              <a:schemeClr val="accent4">
                <a:lumMod val="60000"/>
                <a:lumOff val="40000"/>
                <a:shade val="30000"/>
                <a:satMod val="115000"/>
              </a:schemeClr>
            </a:gs>
            <a:gs pos="50000">
              <a:schemeClr val="accent4">
                <a:lumMod val="60000"/>
                <a:lumOff val="40000"/>
                <a:shade val="67500"/>
                <a:satMod val="115000"/>
              </a:schemeClr>
            </a:gs>
            <a:gs pos="100000">
              <a:schemeClr val="accent4">
                <a:lumMod val="60000"/>
                <a:lumOff val="40000"/>
                <a:shade val="100000"/>
                <a:satMod val="115000"/>
              </a:schemeClr>
            </a:gs>
          </a:gsLst>
          <a:path path="circle">
            <a:fillToRect l="100000" b="100000"/>
          </a:path>
          <a:tileRect t="-100000" r="-100000"/>
        </a:gra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0">
          <a:noAutofit/>
        </a:bodyPr>
        <a:lstStyle/>
        <a:p>
          <a:pPr lvl="0" algn="ctr" defTabSz="977900">
            <a:lnSpc>
              <a:spcPct val="90000"/>
            </a:lnSpc>
            <a:spcBef>
              <a:spcPct val="0"/>
            </a:spcBef>
            <a:spcAft>
              <a:spcPct val="35000"/>
            </a:spcAft>
          </a:pPr>
          <a:r>
            <a:rPr lang="es-PE" sz="2200" kern="1200" dirty="0" smtClean="0">
              <a:solidFill>
                <a:sysClr val="window" lastClr="FFFFFF"/>
              </a:solidFill>
              <a:latin typeface="Calibri"/>
              <a:ea typeface="+mn-ea"/>
              <a:cs typeface="+mn-cs"/>
            </a:rPr>
            <a:t>Iniciar el desarrollo del manual o documento de SMS y otra documentación de respaldo</a:t>
          </a:r>
          <a:endParaRPr lang="en-US" sz="2200" kern="1200" dirty="0" smtClean="0">
            <a:solidFill>
              <a:sysClr val="window" lastClr="FFFFFF"/>
            </a:solidFill>
            <a:latin typeface="Calibri"/>
            <a:ea typeface="+mn-ea"/>
            <a:cs typeface="+mn-cs"/>
          </a:endParaRPr>
        </a:p>
      </dsp:txBody>
      <dsp:txXfrm rot="10800000">
        <a:off x="6727499" y="2416015"/>
        <a:ext cx="2706401" cy="286422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2F45BE-D20F-47EC-B683-446E4EB40020}">
      <dsp:nvSpPr>
        <dsp:cNvPr id="0" name=""/>
        <dsp:cNvSpPr/>
      </dsp:nvSpPr>
      <dsp:spPr>
        <a:xfrm>
          <a:off x="0" y="0"/>
          <a:ext cx="5275580" cy="412673"/>
        </a:xfrm>
        <a:prstGeom prst="roundRect">
          <a:avLst>
            <a:gd name="adj" fmla="val 10000"/>
          </a:avLst>
        </a:prstGeom>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189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PE" sz="1600" kern="1200" dirty="0" smtClean="0"/>
            <a:t>Aprueba mecanismos /comités de coordinación y SAG</a:t>
          </a:r>
        </a:p>
      </dsp:txBody>
      <dsp:txXfrm>
        <a:off x="12087" y="12087"/>
        <a:ext cx="4795401" cy="388499"/>
      </dsp:txXfrm>
    </dsp:sp>
    <dsp:sp modelId="{948A1DA7-0664-4F7E-9C84-228F254BC553}">
      <dsp:nvSpPr>
        <dsp:cNvPr id="0" name=""/>
        <dsp:cNvSpPr/>
      </dsp:nvSpPr>
      <dsp:spPr>
        <a:xfrm>
          <a:off x="441829" y="487705"/>
          <a:ext cx="5275580" cy="412673"/>
        </a:xfrm>
        <a:prstGeom prst="roundRect">
          <a:avLst>
            <a:gd name="adj" fmla="val 10000"/>
          </a:avLst>
        </a:prstGeom>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189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PE" sz="1600" kern="1200" dirty="0" smtClean="0"/>
            <a:t>Determina responsabilidad SMS de Departamentos</a:t>
          </a:r>
        </a:p>
      </dsp:txBody>
      <dsp:txXfrm>
        <a:off x="453916" y="499792"/>
        <a:ext cx="4541338" cy="388499"/>
      </dsp:txXfrm>
    </dsp:sp>
    <dsp:sp modelId="{924B8F60-12CF-40AC-8F76-A67B3846DBEE}">
      <dsp:nvSpPr>
        <dsp:cNvPr id="0" name=""/>
        <dsp:cNvSpPr/>
      </dsp:nvSpPr>
      <dsp:spPr>
        <a:xfrm>
          <a:off x="877065" y="975410"/>
          <a:ext cx="5275580" cy="412673"/>
        </a:xfrm>
        <a:prstGeom prst="roundRect">
          <a:avLst>
            <a:gd name="adj" fmla="val 10000"/>
          </a:avLst>
        </a:prstGeom>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189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PE" sz="1600" kern="1200" dirty="0" smtClean="0"/>
            <a:t>Determina Política y Objetivos SMS</a:t>
          </a:r>
        </a:p>
      </dsp:txBody>
      <dsp:txXfrm>
        <a:off x="889152" y="987497"/>
        <a:ext cx="4547932" cy="388499"/>
      </dsp:txXfrm>
    </dsp:sp>
    <dsp:sp modelId="{895D6239-F8B4-42AB-B1F2-2F743C7F20E6}">
      <dsp:nvSpPr>
        <dsp:cNvPr id="0" name=""/>
        <dsp:cNvSpPr/>
      </dsp:nvSpPr>
      <dsp:spPr>
        <a:xfrm>
          <a:off x="1318895" y="1463115"/>
          <a:ext cx="5275580" cy="412673"/>
        </a:xfrm>
        <a:prstGeom prst="roundRect">
          <a:avLst>
            <a:gd name="adj" fmla="val 10000"/>
          </a:avLst>
        </a:prstGeom>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189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PE" sz="1600" kern="1200" dirty="0" smtClean="0"/>
            <a:t>Aprueba ERP</a:t>
          </a:r>
        </a:p>
      </dsp:txBody>
      <dsp:txXfrm>
        <a:off x="1330982" y="1475202"/>
        <a:ext cx="4541338" cy="388499"/>
      </dsp:txXfrm>
    </dsp:sp>
    <dsp:sp modelId="{D3EE9EE1-01B6-4538-8666-8374E16E996E}">
      <dsp:nvSpPr>
        <dsp:cNvPr id="0" name=""/>
        <dsp:cNvSpPr/>
      </dsp:nvSpPr>
      <dsp:spPr>
        <a:xfrm>
          <a:off x="5007342" y="316070"/>
          <a:ext cx="268237" cy="268237"/>
        </a:xfrm>
        <a:prstGeom prst="downArrow">
          <a:avLst>
            <a:gd name="adj1" fmla="val 55000"/>
            <a:gd name="adj2" fmla="val 45000"/>
          </a:avLst>
        </a:prstGeom>
        <a:solidFill>
          <a:schemeClr val="accent6">
            <a:lumMod val="5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es-PE" sz="1400" kern="1200"/>
        </a:p>
      </dsp:txBody>
      <dsp:txXfrm>
        <a:off x="5067695" y="316070"/>
        <a:ext cx="147531" cy="201848"/>
      </dsp:txXfrm>
    </dsp:sp>
    <dsp:sp modelId="{01824141-3A76-4D38-97D0-3963661AF4F9}">
      <dsp:nvSpPr>
        <dsp:cNvPr id="0" name=""/>
        <dsp:cNvSpPr/>
      </dsp:nvSpPr>
      <dsp:spPr>
        <a:xfrm>
          <a:off x="5449171" y="803775"/>
          <a:ext cx="268237" cy="268237"/>
        </a:xfrm>
        <a:prstGeom prst="downArrow">
          <a:avLst>
            <a:gd name="adj1" fmla="val 55000"/>
            <a:gd name="adj2" fmla="val 45000"/>
          </a:avLst>
        </a:prstGeom>
        <a:solidFill>
          <a:schemeClr val="accent6">
            <a:lumMod val="5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es-PE" sz="1400" kern="1200"/>
        </a:p>
      </dsp:txBody>
      <dsp:txXfrm>
        <a:off x="5509524" y="803775"/>
        <a:ext cx="147531" cy="201848"/>
      </dsp:txXfrm>
    </dsp:sp>
    <dsp:sp modelId="{C1A17A46-FC64-4B2D-83B9-135701328B84}">
      <dsp:nvSpPr>
        <dsp:cNvPr id="0" name=""/>
        <dsp:cNvSpPr/>
      </dsp:nvSpPr>
      <dsp:spPr>
        <a:xfrm>
          <a:off x="5884407" y="1291480"/>
          <a:ext cx="268237" cy="268237"/>
        </a:xfrm>
        <a:prstGeom prst="downArrow">
          <a:avLst>
            <a:gd name="adj1" fmla="val 55000"/>
            <a:gd name="adj2" fmla="val 45000"/>
          </a:avLst>
        </a:prstGeom>
        <a:solidFill>
          <a:schemeClr val="accent6">
            <a:lumMod val="5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es-PE" sz="1400" kern="1200"/>
        </a:p>
      </dsp:txBody>
      <dsp:txXfrm>
        <a:off x="5944760" y="1291480"/>
        <a:ext cx="147531" cy="20184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8E2998-BE80-4EB9-86FD-91AA38C69FEC}">
      <dsp:nvSpPr>
        <dsp:cNvPr id="0" name=""/>
        <dsp:cNvSpPr/>
      </dsp:nvSpPr>
      <dsp:spPr>
        <a:xfrm>
          <a:off x="4235583" y="1182487"/>
          <a:ext cx="54341" cy="5434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CAB9EB-157D-4F39-84AF-32E4BBB414DB}">
      <dsp:nvSpPr>
        <dsp:cNvPr id="0" name=""/>
        <dsp:cNvSpPr/>
      </dsp:nvSpPr>
      <dsp:spPr>
        <a:xfrm>
          <a:off x="4187980" y="1258775"/>
          <a:ext cx="54341" cy="5434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C6C5EC-0DCA-42AB-8A9C-14EBA01A8113}">
      <dsp:nvSpPr>
        <dsp:cNvPr id="0" name=""/>
        <dsp:cNvSpPr/>
      </dsp:nvSpPr>
      <dsp:spPr>
        <a:xfrm>
          <a:off x="4131247" y="1324823"/>
          <a:ext cx="54341" cy="5434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D5F00F-1A00-480D-9D18-186BA7C521D5}">
      <dsp:nvSpPr>
        <dsp:cNvPr id="0" name=""/>
        <dsp:cNvSpPr/>
      </dsp:nvSpPr>
      <dsp:spPr>
        <a:xfrm>
          <a:off x="4223721" y="550321"/>
          <a:ext cx="54341" cy="5434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15099A-A5D6-4621-AB50-24CAD24BF7EB}">
      <dsp:nvSpPr>
        <dsp:cNvPr id="0" name=""/>
        <dsp:cNvSpPr/>
      </dsp:nvSpPr>
      <dsp:spPr>
        <a:xfrm>
          <a:off x="4296322" y="507058"/>
          <a:ext cx="54341" cy="5434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C98F72-ADDC-4308-BD04-B7A644F47DA3}">
      <dsp:nvSpPr>
        <dsp:cNvPr id="0" name=""/>
        <dsp:cNvSpPr/>
      </dsp:nvSpPr>
      <dsp:spPr>
        <a:xfrm>
          <a:off x="4368706" y="463795"/>
          <a:ext cx="54341" cy="5434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525CE9-6F80-46B0-B77B-A03A27FE0D51}">
      <dsp:nvSpPr>
        <dsp:cNvPr id="0" name=""/>
        <dsp:cNvSpPr/>
      </dsp:nvSpPr>
      <dsp:spPr>
        <a:xfrm>
          <a:off x="4441089" y="507058"/>
          <a:ext cx="54341" cy="5434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EACB9D-6258-49EC-A074-60EF43321667}">
      <dsp:nvSpPr>
        <dsp:cNvPr id="0" name=""/>
        <dsp:cNvSpPr/>
      </dsp:nvSpPr>
      <dsp:spPr>
        <a:xfrm>
          <a:off x="4513690" y="550321"/>
          <a:ext cx="54341" cy="5434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A93ED0-74A1-4F63-AA82-28B72D487807}">
      <dsp:nvSpPr>
        <dsp:cNvPr id="0" name=""/>
        <dsp:cNvSpPr/>
      </dsp:nvSpPr>
      <dsp:spPr>
        <a:xfrm>
          <a:off x="4368706" y="555080"/>
          <a:ext cx="54341" cy="5434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6A8A01-3ED1-44CC-A335-F6DA0DABFD9A}">
      <dsp:nvSpPr>
        <dsp:cNvPr id="0" name=""/>
        <dsp:cNvSpPr/>
      </dsp:nvSpPr>
      <dsp:spPr>
        <a:xfrm>
          <a:off x="4368706" y="646365"/>
          <a:ext cx="54341" cy="5434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3A1CBF-5C43-43A0-95D0-461259FC7016}">
      <dsp:nvSpPr>
        <dsp:cNvPr id="0" name=""/>
        <dsp:cNvSpPr/>
      </dsp:nvSpPr>
      <dsp:spPr>
        <a:xfrm>
          <a:off x="577200" y="1370499"/>
          <a:ext cx="3179483" cy="617765"/>
        </a:xfrm>
        <a:prstGeom prst="roundRect">
          <a:avLst/>
        </a:prstGeom>
        <a:solidFill>
          <a:srgbClr val="FF99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083" tIns="60960" rIns="60960" bIns="60960" numCol="1" spcCol="1270" anchor="ctr" anchorCtr="0">
          <a:noAutofit/>
        </a:bodyPr>
        <a:lstStyle/>
        <a:p>
          <a:pPr lvl="0" algn="l" defTabSz="711200">
            <a:lnSpc>
              <a:spcPct val="90000"/>
            </a:lnSpc>
            <a:spcBef>
              <a:spcPct val="0"/>
            </a:spcBef>
            <a:spcAft>
              <a:spcPct val="35000"/>
            </a:spcAft>
          </a:pPr>
          <a:r>
            <a:rPr lang="es-PE" sz="1600" kern="1200" dirty="0" smtClean="0"/>
            <a:t>Ejecuta plan de capacitación del SMS</a:t>
          </a:r>
          <a:endParaRPr lang="es-PE" sz="1600" kern="1200" dirty="0"/>
        </a:p>
      </dsp:txBody>
      <dsp:txXfrm>
        <a:off x="607357" y="1400656"/>
        <a:ext cx="3119169" cy="557451"/>
      </dsp:txXfrm>
    </dsp:sp>
    <dsp:sp modelId="{772D5B0B-C03F-4565-B435-7AF05A4887A6}">
      <dsp:nvSpPr>
        <dsp:cNvPr id="0" name=""/>
        <dsp:cNvSpPr/>
      </dsp:nvSpPr>
      <dsp:spPr>
        <a:xfrm>
          <a:off x="3638875" y="1313918"/>
          <a:ext cx="543419" cy="543383"/>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5A390BA-C90D-4E67-A259-79BE101DCA57}">
      <dsp:nvSpPr>
        <dsp:cNvPr id="0" name=""/>
        <dsp:cNvSpPr/>
      </dsp:nvSpPr>
      <dsp:spPr>
        <a:xfrm>
          <a:off x="976977" y="675267"/>
          <a:ext cx="3285014" cy="640092"/>
        </a:xfrm>
        <a:prstGeom prst="roundRect">
          <a:avLst/>
        </a:prstGeom>
        <a:solidFill>
          <a:srgbClr val="FF99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083" tIns="60960" rIns="60960" bIns="60960" numCol="1" spcCol="1270" anchor="ctr" anchorCtr="0">
          <a:noAutofit/>
        </a:bodyPr>
        <a:lstStyle/>
        <a:p>
          <a:pPr lvl="0" algn="l" defTabSz="711200">
            <a:lnSpc>
              <a:spcPct val="90000"/>
            </a:lnSpc>
            <a:spcBef>
              <a:spcPct val="0"/>
            </a:spcBef>
            <a:spcAft>
              <a:spcPct val="35000"/>
            </a:spcAft>
          </a:pPr>
          <a:r>
            <a:rPr lang="es-PE" sz="1600" kern="1200" dirty="0" smtClean="0"/>
            <a:t>Incorpora el SMS el Plan de capacitación en la organización</a:t>
          </a:r>
          <a:endParaRPr lang="es-PE" sz="1600" kern="1200" dirty="0"/>
        </a:p>
      </dsp:txBody>
      <dsp:txXfrm>
        <a:off x="1008224" y="706514"/>
        <a:ext cx="3222520" cy="577598"/>
      </dsp:txXfrm>
    </dsp:sp>
    <dsp:sp modelId="{4E9F9E05-E130-4908-9DAF-2EED7D57425F}">
      <dsp:nvSpPr>
        <dsp:cNvPr id="0" name=""/>
        <dsp:cNvSpPr/>
      </dsp:nvSpPr>
      <dsp:spPr>
        <a:xfrm>
          <a:off x="4134256" y="699006"/>
          <a:ext cx="543419" cy="543383"/>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31000" r="-3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E1DDBE-244F-4003-A0F9-F9C68C6800FC}">
      <dsp:nvSpPr>
        <dsp:cNvPr id="0" name=""/>
        <dsp:cNvSpPr/>
      </dsp:nvSpPr>
      <dsp:spPr>
        <a:xfrm>
          <a:off x="1" y="0"/>
          <a:ext cx="2831831" cy="1538357"/>
        </a:xfrm>
        <a:prstGeom prst="rightArrow">
          <a:avLst/>
        </a:prstGeom>
        <a:solidFill>
          <a:schemeClr val="tx2">
            <a:lumMod val="40000"/>
            <a:lumOff val="60000"/>
          </a:schemeClr>
        </a:solidFill>
        <a:ln>
          <a:noFill/>
        </a:ln>
        <a:effectLst/>
      </dsp:spPr>
      <dsp:style>
        <a:lnRef idx="0">
          <a:scrgbClr r="0" g="0" b="0"/>
        </a:lnRef>
        <a:fillRef idx="1">
          <a:scrgbClr r="0" g="0" b="0"/>
        </a:fillRef>
        <a:effectRef idx="0">
          <a:scrgbClr r="0" g="0" b="0"/>
        </a:effectRef>
        <a:fontRef idx="minor"/>
      </dsp:style>
    </dsp:sp>
    <dsp:sp modelId="{6B2FA4A9-91B3-468E-B818-314DB96EE59C}">
      <dsp:nvSpPr>
        <dsp:cNvPr id="0" name=""/>
        <dsp:cNvSpPr/>
      </dsp:nvSpPr>
      <dsp:spPr>
        <a:xfrm>
          <a:off x="0" y="461507"/>
          <a:ext cx="849549" cy="615342"/>
        </a:xfrm>
        <a:prstGeom prst="roundRect">
          <a:avLst/>
        </a:prstGeom>
        <a:solidFill>
          <a:srgbClr val="FF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PE" sz="1400" kern="1200" dirty="0" smtClean="0"/>
            <a:t>Se capacita</a:t>
          </a:r>
          <a:endParaRPr lang="es-PE" sz="1400" kern="1200" dirty="0"/>
        </a:p>
      </dsp:txBody>
      <dsp:txXfrm>
        <a:off x="30039" y="491546"/>
        <a:ext cx="789471" cy="555264"/>
      </dsp:txXfrm>
    </dsp:sp>
    <dsp:sp modelId="{C3D2F052-D562-4F5E-BC8A-6926A5D4731E}">
      <dsp:nvSpPr>
        <dsp:cNvPr id="0" name=""/>
        <dsp:cNvSpPr/>
      </dsp:nvSpPr>
      <dsp:spPr>
        <a:xfrm>
          <a:off x="991141" y="461507"/>
          <a:ext cx="849549" cy="615342"/>
        </a:xfrm>
        <a:prstGeom prst="roundRect">
          <a:avLst/>
        </a:prstGeom>
        <a:solidFill>
          <a:srgbClr val="FF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PE" sz="1400" kern="1200" dirty="0" smtClean="0"/>
            <a:t>Se motiva</a:t>
          </a:r>
          <a:endParaRPr lang="es-PE" sz="1400" kern="1200" dirty="0"/>
        </a:p>
      </dsp:txBody>
      <dsp:txXfrm>
        <a:off x="1021180" y="491546"/>
        <a:ext cx="789471" cy="555264"/>
      </dsp:txXfrm>
    </dsp:sp>
    <dsp:sp modelId="{D7819805-16D8-4FC0-B229-B025504F038B}">
      <dsp:nvSpPr>
        <dsp:cNvPr id="0" name=""/>
        <dsp:cNvSpPr/>
      </dsp:nvSpPr>
      <dsp:spPr>
        <a:xfrm>
          <a:off x="1982283" y="461507"/>
          <a:ext cx="849549" cy="615342"/>
        </a:xfrm>
        <a:prstGeom prst="roundRect">
          <a:avLst/>
        </a:prstGeom>
        <a:solidFill>
          <a:srgbClr val="FF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PE" sz="1400" kern="1200" dirty="0" smtClean="0"/>
            <a:t>Participa</a:t>
          </a:r>
          <a:endParaRPr lang="es-PE" sz="1400" kern="1200" dirty="0"/>
        </a:p>
      </dsp:txBody>
      <dsp:txXfrm>
        <a:off x="2012322" y="491546"/>
        <a:ext cx="789471" cy="55526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438574-B57B-4E30-B219-C9E3DBB14CC3}">
      <dsp:nvSpPr>
        <dsp:cNvPr id="0" name=""/>
        <dsp:cNvSpPr/>
      </dsp:nvSpPr>
      <dsp:spPr>
        <a:xfrm>
          <a:off x="2544859" y="3388331"/>
          <a:ext cx="45782" cy="4578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B534C2-8E99-4EA6-AE1A-43782685005F}">
      <dsp:nvSpPr>
        <dsp:cNvPr id="0" name=""/>
        <dsp:cNvSpPr/>
      </dsp:nvSpPr>
      <dsp:spPr>
        <a:xfrm>
          <a:off x="2443369" y="3429578"/>
          <a:ext cx="45782" cy="4578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CDDC43-B9BB-4F33-9757-FF0A01EEC739}">
      <dsp:nvSpPr>
        <dsp:cNvPr id="0" name=""/>
        <dsp:cNvSpPr/>
      </dsp:nvSpPr>
      <dsp:spPr>
        <a:xfrm>
          <a:off x="2339637" y="3463675"/>
          <a:ext cx="45782" cy="4578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DB478B-E346-4020-9FFE-186F970F9D6E}">
      <dsp:nvSpPr>
        <dsp:cNvPr id="0" name=""/>
        <dsp:cNvSpPr/>
      </dsp:nvSpPr>
      <dsp:spPr>
        <a:xfrm>
          <a:off x="2234305" y="3490073"/>
          <a:ext cx="45782" cy="4578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0F1A6C-51CD-475C-A6FB-7EA96FDB377D}">
      <dsp:nvSpPr>
        <dsp:cNvPr id="0" name=""/>
        <dsp:cNvSpPr/>
      </dsp:nvSpPr>
      <dsp:spPr>
        <a:xfrm>
          <a:off x="3098733" y="2989061"/>
          <a:ext cx="45782" cy="4578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3CB819-4140-4ADE-A35D-706DF8828BE1}">
      <dsp:nvSpPr>
        <dsp:cNvPr id="0" name=""/>
        <dsp:cNvSpPr/>
      </dsp:nvSpPr>
      <dsp:spPr>
        <a:xfrm>
          <a:off x="3018373" y="3070455"/>
          <a:ext cx="45782" cy="4578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06491A-1A89-412F-99F8-172CA22074D4}">
      <dsp:nvSpPr>
        <dsp:cNvPr id="0" name=""/>
        <dsp:cNvSpPr/>
      </dsp:nvSpPr>
      <dsp:spPr>
        <a:xfrm>
          <a:off x="3431377" y="2494098"/>
          <a:ext cx="45782" cy="4578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7318CB-BE94-4393-90F3-37FA35893EB3}">
      <dsp:nvSpPr>
        <dsp:cNvPr id="0" name=""/>
        <dsp:cNvSpPr/>
      </dsp:nvSpPr>
      <dsp:spPr>
        <a:xfrm>
          <a:off x="3610026" y="1891069"/>
          <a:ext cx="45782" cy="4578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3AEF42-AC5B-4155-ADA1-DB567EF2E005}">
      <dsp:nvSpPr>
        <dsp:cNvPr id="0" name=""/>
        <dsp:cNvSpPr/>
      </dsp:nvSpPr>
      <dsp:spPr>
        <a:xfrm>
          <a:off x="3520702" y="1177773"/>
          <a:ext cx="45782" cy="4578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3CD481-4D9C-41D7-89D4-EAABD9E6167A}">
      <dsp:nvSpPr>
        <dsp:cNvPr id="0" name=""/>
        <dsp:cNvSpPr/>
      </dsp:nvSpPr>
      <dsp:spPr>
        <a:xfrm>
          <a:off x="3587294" y="1126352"/>
          <a:ext cx="45782" cy="4578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05DF9C-FF66-4E9B-A47B-1ECF64142A43}">
      <dsp:nvSpPr>
        <dsp:cNvPr id="0" name=""/>
        <dsp:cNvSpPr/>
      </dsp:nvSpPr>
      <dsp:spPr>
        <a:xfrm>
          <a:off x="3653887" y="1074655"/>
          <a:ext cx="45782" cy="4578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7C2F45-7986-4E6A-944E-241E75496FDE}">
      <dsp:nvSpPr>
        <dsp:cNvPr id="0" name=""/>
        <dsp:cNvSpPr/>
      </dsp:nvSpPr>
      <dsp:spPr>
        <a:xfrm>
          <a:off x="3720800" y="1126352"/>
          <a:ext cx="45782" cy="4578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B9FCF2-2E9C-4564-8F38-7C74CF8A418A}">
      <dsp:nvSpPr>
        <dsp:cNvPr id="0" name=""/>
        <dsp:cNvSpPr/>
      </dsp:nvSpPr>
      <dsp:spPr>
        <a:xfrm>
          <a:off x="3787393" y="1177773"/>
          <a:ext cx="45782" cy="4578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0D758B-CAC7-48FD-BE29-C1AB80DBAF5E}">
      <dsp:nvSpPr>
        <dsp:cNvPr id="0" name=""/>
        <dsp:cNvSpPr/>
      </dsp:nvSpPr>
      <dsp:spPr>
        <a:xfrm>
          <a:off x="3653887" y="1183547"/>
          <a:ext cx="45782" cy="4578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4D7F8E-A475-4A4F-93B8-49DDB1E288F9}">
      <dsp:nvSpPr>
        <dsp:cNvPr id="0" name=""/>
        <dsp:cNvSpPr/>
      </dsp:nvSpPr>
      <dsp:spPr>
        <a:xfrm>
          <a:off x="3653887" y="1292439"/>
          <a:ext cx="45782" cy="4578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36E90C-72AB-4272-B4AA-19DC884C125F}">
      <dsp:nvSpPr>
        <dsp:cNvPr id="0" name=""/>
        <dsp:cNvSpPr/>
      </dsp:nvSpPr>
      <dsp:spPr>
        <a:xfrm>
          <a:off x="2054024" y="3576614"/>
          <a:ext cx="2722870" cy="418370"/>
        </a:xfrm>
        <a:prstGeom prst="roundRect">
          <a:avLst/>
        </a:prstGeom>
        <a:solidFill>
          <a:srgbClr val="FF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790" tIns="60960" rIns="60960" bIns="60960" numCol="1" spcCol="1270" anchor="ctr" anchorCtr="0">
          <a:noAutofit/>
        </a:bodyPr>
        <a:lstStyle/>
        <a:p>
          <a:pPr lvl="0" algn="l" defTabSz="711200">
            <a:lnSpc>
              <a:spcPct val="90000"/>
            </a:lnSpc>
            <a:spcBef>
              <a:spcPct val="0"/>
            </a:spcBef>
            <a:spcAft>
              <a:spcPct val="35000"/>
            </a:spcAft>
          </a:pPr>
          <a:r>
            <a:rPr lang="es-PE" sz="1600" kern="1200" dirty="0" smtClean="0"/>
            <a:t>Control de capacitación</a:t>
          </a:r>
          <a:endParaRPr lang="es-PE" sz="1600" kern="1200" dirty="0"/>
        </a:p>
      </dsp:txBody>
      <dsp:txXfrm>
        <a:off x="2074447" y="3597037"/>
        <a:ext cx="2682024" cy="377524"/>
      </dsp:txXfrm>
    </dsp:sp>
    <dsp:sp modelId="{899B709E-F16C-47CD-9C2B-FACFFE8442FB}">
      <dsp:nvSpPr>
        <dsp:cNvPr id="0" name=""/>
        <dsp:cNvSpPr/>
      </dsp:nvSpPr>
      <dsp:spPr>
        <a:xfrm>
          <a:off x="1706364" y="3318692"/>
          <a:ext cx="457506" cy="457290"/>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0EE9E5-79DE-4E3F-8EED-2B0D6D0F84C2}">
      <dsp:nvSpPr>
        <dsp:cNvPr id="0" name=""/>
        <dsp:cNvSpPr/>
      </dsp:nvSpPr>
      <dsp:spPr>
        <a:xfrm>
          <a:off x="2951276" y="3057330"/>
          <a:ext cx="2446015" cy="385171"/>
        </a:xfrm>
        <a:prstGeom prst="roundRect">
          <a:avLst/>
        </a:prstGeom>
        <a:solidFill>
          <a:srgbClr val="FF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790" tIns="60960" rIns="60960" bIns="60960" numCol="1" spcCol="1270" anchor="ctr" anchorCtr="0">
          <a:noAutofit/>
        </a:bodyPr>
        <a:lstStyle/>
        <a:p>
          <a:pPr lvl="0" algn="l" defTabSz="711200">
            <a:lnSpc>
              <a:spcPct val="90000"/>
            </a:lnSpc>
            <a:spcBef>
              <a:spcPct val="0"/>
            </a:spcBef>
            <a:spcAft>
              <a:spcPct val="35000"/>
            </a:spcAft>
          </a:pPr>
          <a:r>
            <a:rPr lang="es-PE" sz="1600" kern="1200" dirty="0" smtClean="0"/>
            <a:t>Ejecuta plan de difusión</a:t>
          </a:r>
          <a:endParaRPr lang="es-PE" sz="1600" kern="1200" dirty="0"/>
        </a:p>
      </dsp:txBody>
      <dsp:txXfrm>
        <a:off x="2970078" y="3076132"/>
        <a:ext cx="2408411" cy="347567"/>
      </dsp:txXfrm>
    </dsp:sp>
    <dsp:sp modelId="{63C3A6A6-8B61-4B90-AE20-9960C1D286C0}">
      <dsp:nvSpPr>
        <dsp:cNvPr id="0" name=""/>
        <dsp:cNvSpPr/>
      </dsp:nvSpPr>
      <dsp:spPr>
        <a:xfrm>
          <a:off x="2573033" y="3006040"/>
          <a:ext cx="457506" cy="457290"/>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3000" b="-3000"/>
          </a:stretch>
        </a:blip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dsp:style>
    </dsp:sp>
    <dsp:sp modelId="{BE8232D0-7AF3-473F-AB2B-9D9AB4CF0912}">
      <dsp:nvSpPr>
        <dsp:cNvPr id="0" name=""/>
        <dsp:cNvSpPr/>
      </dsp:nvSpPr>
      <dsp:spPr>
        <a:xfrm>
          <a:off x="3415942" y="2523367"/>
          <a:ext cx="2623785" cy="440106"/>
        </a:xfrm>
        <a:prstGeom prst="roundRect">
          <a:avLst/>
        </a:prstGeom>
        <a:solidFill>
          <a:srgbClr val="FF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790" tIns="60960" rIns="60960" bIns="60960" numCol="1" spcCol="1270" anchor="ctr" anchorCtr="0">
          <a:noAutofit/>
        </a:bodyPr>
        <a:lstStyle/>
        <a:p>
          <a:pPr lvl="0" algn="l" defTabSz="711200">
            <a:lnSpc>
              <a:spcPct val="90000"/>
            </a:lnSpc>
            <a:spcBef>
              <a:spcPct val="0"/>
            </a:spcBef>
            <a:spcAft>
              <a:spcPct val="35000"/>
            </a:spcAft>
          </a:pPr>
          <a:r>
            <a:rPr lang="es-PE" sz="1600" kern="1200" dirty="0" smtClean="0"/>
            <a:t>Control de implementación</a:t>
          </a:r>
          <a:endParaRPr lang="es-PE" sz="1600" kern="1200" dirty="0"/>
        </a:p>
      </dsp:txBody>
      <dsp:txXfrm>
        <a:off x="3437426" y="2544851"/>
        <a:ext cx="2580817" cy="397138"/>
      </dsp:txXfrm>
    </dsp:sp>
    <dsp:sp modelId="{959964D3-E441-4A66-9B9E-F9924413FDA8}">
      <dsp:nvSpPr>
        <dsp:cNvPr id="0" name=""/>
        <dsp:cNvSpPr/>
      </dsp:nvSpPr>
      <dsp:spPr>
        <a:xfrm>
          <a:off x="3043025" y="2554249"/>
          <a:ext cx="457506" cy="457290"/>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1000" r="-2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CD3FE7-ADCA-4874-8DB0-69B654C7C4FB}">
      <dsp:nvSpPr>
        <dsp:cNvPr id="0" name=""/>
        <dsp:cNvSpPr/>
      </dsp:nvSpPr>
      <dsp:spPr>
        <a:xfrm>
          <a:off x="3619364" y="1971498"/>
          <a:ext cx="2689815" cy="451230"/>
        </a:xfrm>
        <a:prstGeom prst="roundRect">
          <a:avLst/>
        </a:prstGeom>
        <a:solidFill>
          <a:srgbClr val="FF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790" tIns="60960" rIns="60960" bIns="60960" numCol="1" spcCol="1270" anchor="ctr" anchorCtr="0">
          <a:noAutofit/>
        </a:bodyPr>
        <a:lstStyle/>
        <a:p>
          <a:pPr lvl="0" algn="l" defTabSz="711200">
            <a:lnSpc>
              <a:spcPct val="90000"/>
            </a:lnSpc>
            <a:spcBef>
              <a:spcPct val="0"/>
            </a:spcBef>
            <a:spcAft>
              <a:spcPct val="35000"/>
            </a:spcAft>
          </a:pPr>
          <a:r>
            <a:rPr lang="es-PE" sz="1600" kern="1200" dirty="0" smtClean="0"/>
            <a:t>Inicia confección de MSMS</a:t>
          </a:r>
          <a:endParaRPr lang="es-PE" sz="1600" kern="1200" dirty="0"/>
        </a:p>
      </dsp:txBody>
      <dsp:txXfrm>
        <a:off x="3641391" y="1993525"/>
        <a:ext cx="2645761" cy="407176"/>
      </dsp:txXfrm>
    </dsp:sp>
    <dsp:sp modelId="{EB4DBAA9-EDF0-4CDC-828F-92FF5E1D6269}">
      <dsp:nvSpPr>
        <dsp:cNvPr id="0" name=""/>
        <dsp:cNvSpPr/>
      </dsp:nvSpPr>
      <dsp:spPr>
        <a:xfrm>
          <a:off x="3288587" y="1973493"/>
          <a:ext cx="457506" cy="457290"/>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9000" r="-2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28DAB1-E8D0-4DD2-B402-E18337ED7E4A}">
      <dsp:nvSpPr>
        <dsp:cNvPr id="0" name=""/>
        <dsp:cNvSpPr/>
      </dsp:nvSpPr>
      <dsp:spPr>
        <a:xfrm>
          <a:off x="3717015" y="1402503"/>
          <a:ext cx="2826798" cy="437633"/>
        </a:xfrm>
        <a:prstGeom prst="roundRect">
          <a:avLst/>
        </a:prstGeom>
        <a:solidFill>
          <a:srgbClr val="FF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790" tIns="60960" rIns="60960" bIns="60960" numCol="1" spcCol="1270" anchor="ctr" anchorCtr="0">
          <a:noAutofit/>
        </a:bodyPr>
        <a:lstStyle/>
        <a:p>
          <a:pPr lvl="0" algn="l" defTabSz="711200">
            <a:lnSpc>
              <a:spcPct val="90000"/>
            </a:lnSpc>
            <a:spcBef>
              <a:spcPct val="0"/>
            </a:spcBef>
            <a:spcAft>
              <a:spcPct val="35000"/>
            </a:spcAft>
          </a:pPr>
          <a:r>
            <a:rPr lang="es-PE" sz="1600" kern="1200" dirty="0" smtClean="0"/>
            <a:t>Preparar EPR, si aplica</a:t>
          </a:r>
          <a:endParaRPr lang="es-PE" sz="1600" kern="1200" dirty="0"/>
        </a:p>
      </dsp:txBody>
      <dsp:txXfrm>
        <a:off x="3738378" y="1423866"/>
        <a:ext cx="2784072" cy="394907"/>
      </dsp:txXfrm>
    </dsp:sp>
    <dsp:sp modelId="{23AECD02-6290-461F-BFAD-BCC4719A2F20}">
      <dsp:nvSpPr>
        <dsp:cNvPr id="0" name=""/>
        <dsp:cNvSpPr/>
      </dsp:nvSpPr>
      <dsp:spPr>
        <a:xfrm>
          <a:off x="3425294" y="1382288"/>
          <a:ext cx="457506" cy="457290"/>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53000" r="-5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E1DDBE-244F-4003-A0F9-F9C68C6800FC}">
      <dsp:nvSpPr>
        <dsp:cNvPr id="0" name=""/>
        <dsp:cNvSpPr/>
      </dsp:nvSpPr>
      <dsp:spPr>
        <a:xfrm>
          <a:off x="0" y="0"/>
          <a:ext cx="2955046" cy="1153243"/>
        </a:xfrm>
        <a:prstGeom prst="rightArrow">
          <a:avLst/>
        </a:prstGeom>
        <a:solidFill>
          <a:schemeClr val="tx2">
            <a:lumMod val="40000"/>
            <a:lumOff val="60000"/>
          </a:schemeClr>
        </a:solidFill>
        <a:ln>
          <a:noFill/>
        </a:ln>
        <a:effectLst/>
      </dsp:spPr>
      <dsp:style>
        <a:lnRef idx="0">
          <a:scrgbClr r="0" g="0" b="0"/>
        </a:lnRef>
        <a:fillRef idx="1">
          <a:scrgbClr r="0" g="0" b="0"/>
        </a:fillRef>
        <a:effectRef idx="0">
          <a:scrgbClr r="0" g="0" b="0"/>
        </a:effectRef>
        <a:fontRef idx="minor"/>
      </dsp:style>
    </dsp:sp>
    <dsp:sp modelId="{6B2FA4A9-91B3-468E-B818-314DB96EE59C}">
      <dsp:nvSpPr>
        <dsp:cNvPr id="0" name=""/>
        <dsp:cNvSpPr/>
      </dsp:nvSpPr>
      <dsp:spPr>
        <a:xfrm>
          <a:off x="54137" y="345972"/>
          <a:ext cx="816557" cy="461297"/>
        </a:xfrm>
        <a:prstGeom prst="roundRect">
          <a:avLst/>
        </a:prstGeom>
        <a:solidFill>
          <a:srgbClr val="FF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PE" sz="1200" kern="1200" dirty="0" smtClean="0"/>
            <a:t>Se capacita</a:t>
          </a:r>
          <a:endParaRPr lang="es-PE" sz="1200" kern="1200" dirty="0"/>
        </a:p>
      </dsp:txBody>
      <dsp:txXfrm>
        <a:off x="76656" y="368491"/>
        <a:ext cx="771519" cy="416259"/>
      </dsp:txXfrm>
    </dsp:sp>
    <dsp:sp modelId="{C3D2F052-D562-4F5E-BC8A-6926A5D4731E}">
      <dsp:nvSpPr>
        <dsp:cNvPr id="0" name=""/>
        <dsp:cNvSpPr/>
      </dsp:nvSpPr>
      <dsp:spPr>
        <a:xfrm>
          <a:off x="1018447" y="345972"/>
          <a:ext cx="816557" cy="461297"/>
        </a:xfrm>
        <a:prstGeom prst="roundRect">
          <a:avLst/>
        </a:prstGeom>
        <a:solidFill>
          <a:srgbClr val="FF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PE" sz="1200" kern="1200" dirty="0" smtClean="0"/>
            <a:t>Se motiva</a:t>
          </a:r>
          <a:endParaRPr lang="es-PE" sz="1200" kern="1200" dirty="0"/>
        </a:p>
      </dsp:txBody>
      <dsp:txXfrm>
        <a:off x="1040966" y="368491"/>
        <a:ext cx="771519" cy="416259"/>
      </dsp:txXfrm>
    </dsp:sp>
    <dsp:sp modelId="{D7819805-16D8-4FC0-B229-B025504F038B}">
      <dsp:nvSpPr>
        <dsp:cNvPr id="0" name=""/>
        <dsp:cNvSpPr/>
      </dsp:nvSpPr>
      <dsp:spPr>
        <a:xfrm>
          <a:off x="1982757" y="345972"/>
          <a:ext cx="816557" cy="461297"/>
        </a:xfrm>
        <a:prstGeom prst="roundRect">
          <a:avLst/>
        </a:prstGeom>
        <a:solidFill>
          <a:srgbClr val="FF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PE" sz="1200" kern="1200" dirty="0" smtClean="0"/>
            <a:t>Participa</a:t>
          </a:r>
          <a:endParaRPr lang="es-PE" sz="1200" kern="1200" dirty="0"/>
        </a:p>
      </dsp:txBody>
      <dsp:txXfrm>
        <a:off x="2005276" y="368491"/>
        <a:ext cx="771519" cy="416259"/>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438574-B57B-4E30-B219-C9E3DBB14CC3}">
      <dsp:nvSpPr>
        <dsp:cNvPr id="0" name=""/>
        <dsp:cNvSpPr/>
      </dsp:nvSpPr>
      <dsp:spPr>
        <a:xfrm>
          <a:off x="3277691" y="2863963"/>
          <a:ext cx="40422" cy="4042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B534C2-8E99-4EA6-AE1A-43782685005F}">
      <dsp:nvSpPr>
        <dsp:cNvPr id="0" name=""/>
        <dsp:cNvSpPr/>
      </dsp:nvSpPr>
      <dsp:spPr>
        <a:xfrm>
          <a:off x="3199395" y="2899184"/>
          <a:ext cx="40422" cy="4042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CDDC43-B9BB-4F33-9757-FF0A01EEC739}">
      <dsp:nvSpPr>
        <dsp:cNvPr id="0" name=""/>
        <dsp:cNvSpPr/>
      </dsp:nvSpPr>
      <dsp:spPr>
        <a:xfrm>
          <a:off x="3120006" y="2929421"/>
          <a:ext cx="40422" cy="4042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DB478B-E346-4020-9FFE-186F970F9D6E}">
      <dsp:nvSpPr>
        <dsp:cNvPr id="0" name=""/>
        <dsp:cNvSpPr/>
      </dsp:nvSpPr>
      <dsp:spPr>
        <a:xfrm>
          <a:off x="3039888" y="2954674"/>
          <a:ext cx="40422" cy="4042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0F1A6C-51CD-475C-A6FB-7EA96FDB377D}">
      <dsp:nvSpPr>
        <dsp:cNvPr id="0" name=""/>
        <dsp:cNvSpPr/>
      </dsp:nvSpPr>
      <dsp:spPr>
        <a:xfrm>
          <a:off x="2959042" y="2974942"/>
          <a:ext cx="40422" cy="4042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3CB819-4140-4ADE-A35D-706DF8828BE1}">
      <dsp:nvSpPr>
        <dsp:cNvPr id="0" name=""/>
        <dsp:cNvSpPr/>
      </dsp:nvSpPr>
      <dsp:spPr>
        <a:xfrm>
          <a:off x="3767137" y="2502783"/>
          <a:ext cx="40422" cy="4042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06491A-1A89-412F-99F8-172CA22074D4}">
      <dsp:nvSpPr>
        <dsp:cNvPr id="0" name=""/>
        <dsp:cNvSpPr/>
      </dsp:nvSpPr>
      <dsp:spPr>
        <a:xfrm>
          <a:off x="3699765" y="2568906"/>
          <a:ext cx="40422" cy="4042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7318CB-BE94-4393-90F3-37FA35893EB3}">
      <dsp:nvSpPr>
        <dsp:cNvPr id="0" name=""/>
        <dsp:cNvSpPr/>
      </dsp:nvSpPr>
      <dsp:spPr>
        <a:xfrm>
          <a:off x="4077774" y="2094421"/>
          <a:ext cx="40422" cy="4042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08099F-522F-A54E-B5CB-A107B7E4D593}">
      <dsp:nvSpPr>
        <dsp:cNvPr id="0" name=""/>
        <dsp:cNvSpPr/>
      </dsp:nvSpPr>
      <dsp:spPr>
        <a:xfrm>
          <a:off x="4299918" y="1631233"/>
          <a:ext cx="40422" cy="4042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B71CF3-1FD7-BD4E-AEC5-F4A90AEA535E}">
      <dsp:nvSpPr>
        <dsp:cNvPr id="0" name=""/>
        <dsp:cNvSpPr/>
      </dsp:nvSpPr>
      <dsp:spPr>
        <a:xfrm>
          <a:off x="4437210" y="1151100"/>
          <a:ext cx="40422" cy="4042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B74BF7-6E58-3B42-B3BD-C9D30DAF3A29}">
      <dsp:nvSpPr>
        <dsp:cNvPr id="0" name=""/>
        <dsp:cNvSpPr/>
      </dsp:nvSpPr>
      <dsp:spPr>
        <a:xfrm>
          <a:off x="4500212" y="677944"/>
          <a:ext cx="40422" cy="4042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3AEF42-AC5B-4155-ADA1-DB567EF2E005}">
      <dsp:nvSpPr>
        <dsp:cNvPr id="0" name=""/>
        <dsp:cNvSpPr/>
      </dsp:nvSpPr>
      <dsp:spPr>
        <a:xfrm>
          <a:off x="4406256" y="59253"/>
          <a:ext cx="40422" cy="4042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3CD481-4D9C-41D7-89D4-EAABD9E6167A}">
      <dsp:nvSpPr>
        <dsp:cNvPr id="0" name=""/>
        <dsp:cNvSpPr/>
      </dsp:nvSpPr>
      <dsp:spPr>
        <a:xfrm>
          <a:off x="4467072" y="12735"/>
          <a:ext cx="40422" cy="4042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05DF9C-FF66-4E9B-A47B-1ECF64142A43}">
      <dsp:nvSpPr>
        <dsp:cNvPr id="0" name=""/>
        <dsp:cNvSpPr/>
      </dsp:nvSpPr>
      <dsp:spPr>
        <a:xfrm>
          <a:off x="4527889" y="-33450"/>
          <a:ext cx="40422" cy="4042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7C2F45-7986-4E6A-944E-241E75496FDE}">
      <dsp:nvSpPr>
        <dsp:cNvPr id="0" name=""/>
        <dsp:cNvSpPr/>
      </dsp:nvSpPr>
      <dsp:spPr>
        <a:xfrm>
          <a:off x="4588341" y="12735"/>
          <a:ext cx="40422" cy="4042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B9FCF2-2E9C-4564-8F38-7C74CF8A418A}">
      <dsp:nvSpPr>
        <dsp:cNvPr id="0" name=""/>
        <dsp:cNvSpPr/>
      </dsp:nvSpPr>
      <dsp:spPr>
        <a:xfrm>
          <a:off x="4649157" y="59253"/>
          <a:ext cx="40422" cy="4042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0D758B-CAC7-48FD-BE29-C1AB80DBAF5E}">
      <dsp:nvSpPr>
        <dsp:cNvPr id="0" name=""/>
        <dsp:cNvSpPr/>
      </dsp:nvSpPr>
      <dsp:spPr>
        <a:xfrm>
          <a:off x="4527889" y="64237"/>
          <a:ext cx="40422" cy="4042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4D7F8E-A475-4A4F-93B8-49DDB1E288F9}">
      <dsp:nvSpPr>
        <dsp:cNvPr id="0" name=""/>
        <dsp:cNvSpPr/>
      </dsp:nvSpPr>
      <dsp:spPr>
        <a:xfrm>
          <a:off x="4527889" y="162257"/>
          <a:ext cx="40422" cy="4042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36E90C-72AB-4272-B4AA-19DC884C125F}">
      <dsp:nvSpPr>
        <dsp:cNvPr id="0" name=""/>
        <dsp:cNvSpPr/>
      </dsp:nvSpPr>
      <dsp:spPr>
        <a:xfrm>
          <a:off x="2825776" y="2969015"/>
          <a:ext cx="3293780" cy="375810"/>
        </a:xfrm>
        <a:prstGeom prst="roundRect">
          <a:avLst/>
        </a:prstGeom>
        <a:solidFill>
          <a:srgbClr val="FF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690" tIns="49530" rIns="49530" bIns="49530" numCol="1" spcCol="1270" anchor="ctr" anchorCtr="0">
          <a:noAutofit/>
        </a:bodyPr>
        <a:lstStyle/>
        <a:p>
          <a:pPr lvl="0" algn="l" defTabSz="577850">
            <a:lnSpc>
              <a:spcPct val="90000"/>
            </a:lnSpc>
            <a:spcBef>
              <a:spcPct val="0"/>
            </a:spcBef>
            <a:spcAft>
              <a:spcPct val="35000"/>
            </a:spcAft>
          </a:pPr>
          <a:r>
            <a:rPr lang="es-PE" sz="1300" kern="1200" dirty="0" smtClean="0"/>
            <a:t>Control de capacitación</a:t>
          </a:r>
          <a:endParaRPr lang="es-PE" sz="1300" kern="1200" dirty="0"/>
        </a:p>
      </dsp:txBody>
      <dsp:txXfrm>
        <a:off x="2844122" y="2987361"/>
        <a:ext cx="3257088" cy="339118"/>
      </dsp:txXfrm>
    </dsp:sp>
    <dsp:sp modelId="{899B709E-F16C-47CD-9C2B-FACFFE8442FB}">
      <dsp:nvSpPr>
        <dsp:cNvPr id="0" name=""/>
        <dsp:cNvSpPr/>
      </dsp:nvSpPr>
      <dsp:spPr>
        <a:xfrm>
          <a:off x="2493633" y="2823701"/>
          <a:ext cx="404593" cy="404707"/>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D59EDCE-5231-7A4E-A089-2EE1A2A24632}">
      <dsp:nvSpPr>
        <dsp:cNvPr id="0" name=""/>
        <dsp:cNvSpPr/>
      </dsp:nvSpPr>
      <dsp:spPr>
        <a:xfrm>
          <a:off x="3582647" y="2539419"/>
          <a:ext cx="3005689" cy="400016"/>
        </a:xfrm>
        <a:prstGeom prst="roundRect">
          <a:avLst/>
        </a:prstGeom>
        <a:solidFill>
          <a:srgbClr val="FF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690" tIns="49530" rIns="49530" bIns="49530" numCol="1" spcCol="1270" anchor="ctr" anchorCtr="0">
          <a:noAutofit/>
        </a:bodyPr>
        <a:lstStyle/>
        <a:p>
          <a:pPr lvl="0" algn="l" defTabSz="577850">
            <a:lnSpc>
              <a:spcPct val="90000"/>
            </a:lnSpc>
            <a:spcBef>
              <a:spcPct val="0"/>
            </a:spcBef>
            <a:spcAft>
              <a:spcPct val="35000"/>
            </a:spcAft>
          </a:pPr>
          <a:r>
            <a:rPr lang="es-PE" sz="1300" kern="1200" dirty="0" smtClean="0"/>
            <a:t>Ejecuta plan de difusión</a:t>
          </a:r>
          <a:endParaRPr lang="es-PE" sz="1300" kern="1200" dirty="0"/>
        </a:p>
      </dsp:txBody>
      <dsp:txXfrm>
        <a:off x="3602174" y="2558946"/>
        <a:ext cx="2966635" cy="360962"/>
      </dsp:txXfrm>
    </dsp:sp>
    <dsp:sp modelId="{2DF414AC-092D-E74B-8080-A83386A06157}">
      <dsp:nvSpPr>
        <dsp:cNvPr id="0" name=""/>
        <dsp:cNvSpPr/>
      </dsp:nvSpPr>
      <dsp:spPr>
        <a:xfrm>
          <a:off x="3315565" y="2524989"/>
          <a:ext cx="404593" cy="404707"/>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06BF6A-72A4-F84D-8493-AED22453477F}">
      <dsp:nvSpPr>
        <dsp:cNvPr id="0" name=""/>
        <dsp:cNvSpPr/>
      </dsp:nvSpPr>
      <dsp:spPr>
        <a:xfrm>
          <a:off x="3982624" y="2121218"/>
          <a:ext cx="2985001" cy="376283"/>
        </a:xfrm>
        <a:prstGeom prst="roundRect">
          <a:avLst/>
        </a:prstGeom>
        <a:solidFill>
          <a:srgbClr val="FF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690" tIns="49530" rIns="49530" bIns="49530" numCol="1" spcCol="1270" anchor="ctr" anchorCtr="0">
          <a:noAutofit/>
        </a:bodyPr>
        <a:lstStyle/>
        <a:p>
          <a:pPr lvl="0" algn="l" defTabSz="577850">
            <a:lnSpc>
              <a:spcPct val="90000"/>
            </a:lnSpc>
            <a:spcBef>
              <a:spcPct val="0"/>
            </a:spcBef>
            <a:spcAft>
              <a:spcPct val="35000"/>
            </a:spcAft>
          </a:pPr>
          <a:r>
            <a:rPr lang="es-PE" sz="1300" kern="1200" dirty="0" smtClean="0"/>
            <a:t>Control de inplementación</a:t>
          </a:r>
          <a:endParaRPr lang="es-PE" sz="1300" kern="1200" dirty="0"/>
        </a:p>
      </dsp:txBody>
      <dsp:txXfrm>
        <a:off x="4000993" y="2139587"/>
        <a:ext cx="2948263" cy="339545"/>
      </dsp:txXfrm>
    </dsp:sp>
    <dsp:sp modelId="{2E201407-D5D5-E54C-84E0-604DE500BFDB}">
      <dsp:nvSpPr>
        <dsp:cNvPr id="0" name=""/>
        <dsp:cNvSpPr/>
      </dsp:nvSpPr>
      <dsp:spPr>
        <a:xfrm>
          <a:off x="3720887" y="2117623"/>
          <a:ext cx="404593" cy="404707"/>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42CD180-309F-9643-A95E-A863540151AC}">
      <dsp:nvSpPr>
        <dsp:cNvPr id="0" name=""/>
        <dsp:cNvSpPr/>
      </dsp:nvSpPr>
      <dsp:spPr>
        <a:xfrm>
          <a:off x="4284579" y="1660164"/>
          <a:ext cx="2868428" cy="414683"/>
        </a:xfrm>
        <a:prstGeom prst="roundRect">
          <a:avLst/>
        </a:prstGeom>
        <a:solidFill>
          <a:srgbClr val="FF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690" tIns="49530" rIns="49530" bIns="49530" numCol="1" spcCol="1270" anchor="ctr" anchorCtr="0">
          <a:noAutofit/>
        </a:bodyPr>
        <a:lstStyle/>
        <a:p>
          <a:pPr lvl="0" algn="l" defTabSz="577850">
            <a:lnSpc>
              <a:spcPct val="90000"/>
            </a:lnSpc>
            <a:spcBef>
              <a:spcPct val="0"/>
            </a:spcBef>
            <a:spcAft>
              <a:spcPct val="35000"/>
            </a:spcAft>
          </a:pPr>
          <a:r>
            <a:rPr lang="es-PE" sz="1300" kern="1200" dirty="0" smtClean="0"/>
            <a:t>Continua con la  confección de MSMS</a:t>
          </a:r>
          <a:endParaRPr lang="es-PE" sz="1300" kern="1200" dirty="0"/>
        </a:p>
      </dsp:txBody>
      <dsp:txXfrm>
        <a:off x="4304822" y="1680407"/>
        <a:ext cx="2827942" cy="374197"/>
      </dsp:txXfrm>
    </dsp:sp>
    <dsp:sp modelId="{63C3A6A6-8B61-4B90-AE20-9960C1D286C0}">
      <dsp:nvSpPr>
        <dsp:cNvPr id="0" name=""/>
        <dsp:cNvSpPr/>
      </dsp:nvSpPr>
      <dsp:spPr>
        <a:xfrm>
          <a:off x="3979084" y="1669055"/>
          <a:ext cx="404593" cy="404707"/>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3000" b="-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2E3101-7953-6047-9478-0497DA7AFCCA}">
      <dsp:nvSpPr>
        <dsp:cNvPr id="0" name=""/>
        <dsp:cNvSpPr/>
      </dsp:nvSpPr>
      <dsp:spPr>
        <a:xfrm>
          <a:off x="4481275" y="1193767"/>
          <a:ext cx="2921916" cy="389745"/>
        </a:xfrm>
        <a:prstGeom prst="roundRect">
          <a:avLst/>
        </a:prstGeom>
        <a:solidFill>
          <a:srgbClr val="FF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690" tIns="49530" rIns="49530" bIns="49530" numCol="1" spcCol="1270" anchor="ctr" anchorCtr="0">
          <a:noAutofit/>
        </a:bodyPr>
        <a:lstStyle/>
        <a:p>
          <a:pPr lvl="0" algn="l" defTabSz="577850">
            <a:lnSpc>
              <a:spcPct val="90000"/>
            </a:lnSpc>
            <a:spcBef>
              <a:spcPct val="0"/>
            </a:spcBef>
            <a:spcAft>
              <a:spcPct val="35000"/>
            </a:spcAft>
          </a:pPr>
          <a:r>
            <a:rPr lang="es-PE" sz="1300" kern="1200" dirty="0" smtClean="0"/>
            <a:t>Propone procedimientos</a:t>
          </a:r>
          <a:endParaRPr lang="es-PE" sz="1300" kern="1200" dirty="0"/>
        </a:p>
      </dsp:txBody>
      <dsp:txXfrm>
        <a:off x="4500301" y="1212793"/>
        <a:ext cx="2883864" cy="351693"/>
      </dsp:txXfrm>
    </dsp:sp>
    <dsp:sp modelId="{959964D3-E441-4A66-9B9E-F9924413FDA8}">
      <dsp:nvSpPr>
        <dsp:cNvPr id="0" name=""/>
        <dsp:cNvSpPr/>
      </dsp:nvSpPr>
      <dsp:spPr>
        <a:xfrm>
          <a:off x="4163354" y="1193906"/>
          <a:ext cx="404593" cy="404707"/>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1000" r="-2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D2D1CE-559A-FF42-BD05-03FFF4AA92C5}">
      <dsp:nvSpPr>
        <dsp:cNvPr id="0" name=""/>
        <dsp:cNvSpPr/>
      </dsp:nvSpPr>
      <dsp:spPr>
        <a:xfrm>
          <a:off x="4582085" y="719251"/>
          <a:ext cx="2974190" cy="350018"/>
        </a:xfrm>
        <a:prstGeom prst="roundRect">
          <a:avLst/>
        </a:prstGeom>
        <a:solidFill>
          <a:srgbClr val="FF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690" tIns="49530" rIns="49530" bIns="49530" numCol="1" spcCol="1270" anchor="ctr" anchorCtr="0">
          <a:noAutofit/>
        </a:bodyPr>
        <a:lstStyle/>
        <a:p>
          <a:pPr lvl="0" algn="l" defTabSz="577850">
            <a:lnSpc>
              <a:spcPct val="90000"/>
            </a:lnSpc>
            <a:spcBef>
              <a:spcPct val="0"/>
            </a:spcBef>
            <a:spcAft>
              <a:spcPct val="35000"/>
            </a:spcAft>
          </a:pPr>
          <a:r>
            <a:rPr lang="es-PE" sz="1300" kern="1200" dirty="0" smtClean="0"/>
            <a:t>Inicia recopìlación de antecedentes</a:t>
          </a:r>
          <a:endParaRPr lang="es-PE" sz="1300" kern="1200" dirty="0"/>
        </a:p>
      </dsp:txBody>
      <dsp:txXfrm>
        <a:off x="4599171" y="736337"/>
        <a:ext cx="2940018" cy="315846"/>
      </dsp:txXfrm>
    </dsp:sp>
    <dsp:sp modelId="{EB4DBAA9-EDF0-4CDC-828F-92FF5E1D6269}">
      <dsp:nvSpPr>
        <dsp:cNvPr id="0" name=""/>
        <dsp:cNvSpPr/>
      </dsp:nvSpPr>
      <dsp:spPr>
        <a:xfrm>
          <a:off x="4268235" y="722079"/>
          <a:ext cx="404593" cy="404707"/>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9000" r="-2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292BDD-1B8E-A143-8E24-ECC051238548}">
      <dsp:nvSpPr>
        <dsp:cNvPr id="0" name=""/>
        <dsp:cNvSpPr/>
      </dsp:nvSpPr>
      <dsp:spPr>
        <a:xfrm>
          <a:off x="4643994" y="237974"/>
          <a:ext cx="3091487" cy="399518"/>
        </a:xfrm>
        <a:prstGeom prst="roundRect">
          <a:avLst/>
        </a:prstGeom>
        <a:solidFill>
          <a:srgbClr val="FF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690" tIns="49530" rIns="49530" bIns="49530" numCol="1" spcCol="1270" anchor="ctr" anchorCtr="0">
          <a:noAutofit/>
        </a:bodyPr>
        <a:lstStyle/>
        <a:p>
          <a:pPr lvl="0" algn="l" defTabSz="577850">
            <a:lnSpc>
              <a:spcPct val="90000"/>
            </a:lnSpc>
            <a:spcBef>
              <a:spcPct val="0"/>
            </a:spcBef>
            <a:spcAft>
              <a:spcPct val="35000"/>
            </a:spcAft>
          </a:pPr>
          <a:r>
            <a:rPr lang="es-PE" sz="1300" kern="1200" dirty="0" smtClean="0"/>
            <a:t>Control de ejecución de reuniones internas </a:t>
          </a:r>
          <a:endParaRPr lang="es-PE" sz="1300" kern="1200" dirty="0"/>
        </a:p>
      </dsp:txBody>
      <dsp:txXfrm>
        <a:off x="4663497" y="257477"/>
        <a:ext cx="3052481" cy="360512"/>
      </dsp:txXfrm>
    </dsp:sp>
    <dsp:sp modelId="{23AECD02-6290-461F-BFAD-BCC4719A2F20}">
      <dsp:nvSpPr>
        <dsp:cNvPr id="0" name=""/>
        <dsp:cNvSpPr/>
      </dsp:nvSpPr>
      <dsp:spPr>
        <a:xfrm>
          <a:off x="4325410" y="267198"/>
          <a:ext cx="404593" cy="404707"/>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53000" r="-5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30F9A5-1C61-B849-AB27-C0171785A122}">
      <dsp:nvSpPr>
        <dsp:cNvPr id="0" name=""/>
        <dsp:cNvSpPr/>
      </dsp:nvSpPr>
      <dsp:spPr>
        <a:xfrm>
          <a:off x="0" y="-13260"/>
          <a:ext cx="5899767" cy="369417"/>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s-ES" sz="1400" kern="1200" dirty="0" smtClean="0"/>
            <a:t>Aprueba procedimiento de notificación de peligros voluntaria</a:t>
          </a:r>
          <a:endParaRPr lang="es-PE" sz="1400" kern="1200" dirty="0" smtClean="0"/>
        </a:p>
      </dsp:txBody>
      <dsp:txXfrm>
        <a:off x="10820" y="-2440"/>
        <a:ext cx="5457915" cy="347777"/>
      </dsp:txXfrm>
    </dsp:sp>
    <dsp:sp modelId="{9EC96724-A608-AE4A-A63D-CA4D46B0DE9C}">
      <dsp:nvSpPr>
        <dsp:cNvPr id="0" name=""/>
        <dsp:cNvSpPr/>
      </dsp:nvSpPr>
      <dsp:spPr>
        <a:xfrm>
          <a:off x="440567" y="407465"/>
          <a:ext cx="5899767" cy="369417"/>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s-ES" sz="1400" kern="1200" dirty="0" smtClean="0"/>
            <a:t>Aprueba procedimiento de gestión de riesgo</a:t>
          </a:r>
          <a:endParaRPr lang="es-PE" sz="1400" kern="1200" dirty="0" smtClean="0"/>
        </a:p>
      </dsp:txBody>
      <dsp:txXfrm>
        <a:off x="451387" y="418285"/>
        <a:ext cx="5197439" cy="347777"/>
      </dsp:txXfrm>
    </dsp:sp>
    <dsp:sp modelId="{E93B782C-5B77-F344-8150-F4A51EFF7574}">
      <dsp:nvSpPr>
        <dsp:cNvPr id="0" name=""/>
        <dsp:cNvSpPr/>
      </dsp:nvSpPr>
      <dsp:spPr>
        <a:xfrm>
          <a:off x="881134" y="828190"/>
          <a:ext cx="5899767" cy="369417"/>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s-ES" sz="1400" kern="1200" dirty="0" smtClean="0"/>
            <a:t>Aprueba procedimiento de notificación e investigación de sucesos</a:t>
          </a:r>
          <a:endParaRPr lang="es-PE" sz="1400" kern="1200" dirty="0" smtClean="0"/>
        </a:p>
      </dsp:txBody>
      <dsp:txXfrm>
        <a:off x="891954" y="839010"/>
        <a:ext cx="5197439" cy="347777"/>
      </dsp:txXfrm>
    </dsp:sp>
    <dsp:sp modelId="{327D7825-01EB-FA41-A7FF-2F5716C45490}">
      <dsp:nvSpPr>
        <dsp:cNvPr id="0" name=""/>
        <dsp:cNvSpPr/>
      </dsp:nvSpPr>
      <dsp:spPr>
        <a:xfrm>
          <a:off x="1321701" y="1248916"/>
          <a:ext cx="5899767" cy="369417"/>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s-ES" sz="1400" kern="1200" dirty="0" smtClean="0"/>
            <a:t>Aprueba procedimiento de gestión del cambio</a:t>
          </a:r>
          <a:endParaRPr lang="es-PE" sz="1400" kern="1200" dirty="0" smtClean="0"/>
        </a:p>
      </dsp:txBody>
      <dsp:txXfrm>
        <a:off x="1332521" y="1259736"/>
        <a:ext cx="5197439" cy="347777"/>
      </dsp:txXfrm>
    </dsp:sp>
    <dsp:sp modelId="{3D6956D6-AB6C-7B4F-9F7B-92CD4ADA8D38}">
      <dsp:nvSpPr>
        <dsp:cNvPr id="0" name=""/>
        <dsp:cNvSpPr/>
      </dsp:nvSpPr>
      <dsp:spPr>
        <a:xfrm>
          <a:off x="1762268" y="1643121"/>
          <a:ext cx="5899767" cy="422458"/>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s-ES" sz="1400" kern="1200" dirty="0" smtClean="0"/>
            <a:t>Aprueba SPI de alta gravedad/baja probabilidad,  recopilación de datos, alertas y configuración de objetivos</a:t>
          </a:r>
          <a:endParaRPr lang="es-PE" sz="1400" kern="1200" dirty="0" smtClean="0"/>
        </a:p>
      </dsp:txBody>
      <dsp:txXfrm>
        <a:off x="1774641" y="1655494"/>
        <a:ext cx="5194333" cy="397712"/>
      </dsp:txXfrm>
    </dsp:sp>
    <dsp:sp modelId="{78B3EAA8-E6EA-F040-BE97-C4A75DCCDA32}">
      <dsp:nvSpPr>
        <dsp:cNvPr id="0" name=""/>
        <dsp:cNvSpPr/>
      </dsp:nvSpPr>
      <dsp:spPr>
        <a:xfrm>
          <a:off x="5659646" y="256619"/>
          <a:ext cx="240121" cy="240121"/>
        </a:xfrm>
        <a:prstGeom prst="downArrow">
          <a:avLst>
            <a:gd name="adj1" fmla="val 55000"/>
            <a:gd name="adj2" fmla="val 45000"/>
          </a:avLst>
        </a:prstGeom>
        <a:solidFill>
          <a:schemeClr val="accent4">
            <a:lumMod val="7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es-PE" sz="1400" kern="1200"/>
        </a:p>
      </dsp:txBody>
      <dsp:txXfrm>
        <a:off x="5713673" y="256619"/>
        <a:ext cx="132067" cy="180691"/>
      </dsp:txXfrm>
    </dsp:sp>
    <dsp:sp modelId="{A50A1F1D-2600-4244-A355-76807A282C1E}">
      <dsp:nvSpPr>
        <dsp:cNvPr id="0" name=""/>
        <dsp:cNvSpPr/>
      </dsp:nvSpPr>
      <dsp:spPr>
        <a:xfrm>
          <a:off x="6100213" y="677345"/>
          <a:ext cx="240121" cy="240121"/>
        </a:xfrm>
        <a:prstGeom prst="downArrow">
          <a:avLst>
            <a:gd name="adj1" fmla="val 55000"/>
            <a:gd name="adj2" fmla="val 45000"/>
          </a:avLst>
        </a:prstGeom>
        <a:solidFill>
          <a:schemeClr val="accent4">
            <a:lumMod val="7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es-PE" sz="1400" kern="1200"/>
        </a:p>
      </dsp:txBody>
      <dsp:txXfrm>
        <a:off x="6154240" y="677345"/>
        <a:ext cx="132067" cy="180691"/>
      </dsp:txXfrm>
    </dsp:sp>
    <dsp:sp modelId="{14FDC54C-C74E-3548-A530-1965F555F1A8}">
      <dsp:nvSpPr>
        <dsp:cNvPr id="0" name=""/>
        <dsp:cNvSpPr/>
      </dsp:nvSpPr>
      <dsp:spPr>
        <a:xfrm>
          <a:off x="6540780" y="1091914"/>
          <a:ext cx="240121" cy="240121"/>
        </a:xfrm>
        <a:prstGeom prst="downArrow">
          <a:avLst>
            <a:gd name="adj1" fmla="val 55000"/>
            <a:gd name="adj2" fmla="val 45000"/>
          </a:avLst>
        </a:prstGeom>
        <a:solidFill>
          <a:schemeClr val="accent4">
            <a:lumMod val="7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es-PE" sz="1400" kern="1200"/>
        </a:p>
      </dsp:txBody>
      <dsp:txXfrm>
        <a:off x="6594807" y="1091914"/>
        <a:ext cx="132067" cy="180691"/>
      </dsp:txXfrm>
    </dsp:sp>
    <dsp:sp modelId="{29825E87-1580-7C4C-A7A4-53FD9D13865D}">
      <dsp:nvSpPr>
        <dsp:cNvPr id="0" name=""/>
        <dsp:cNvSpPr/>
      </dsp:nvSpPr>
      <dsp:spPr>
        <a:xfrm>
          <a:off x="6981347" y="1516744"/>
          <a:ext cx="240121" cy="240121"/>
        </a:xfrm>
        <a:prstGeom prst="downArrow">
          <a:avLst>
            <a:gd name="adj1" fmla="val 55000"/>
            <a:gd name="adj2" fmla="val 45000"/>
          </a:avLst>
        </a:prstGeom>
        <a:solidFill>
          <a:schemeClr val="tx1">
            <a:lumMod val="7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es-PE" sz="1400" kern="1200"/>
        </a:p>
      </dsp:txBody>
      <dsp:txXfrm>
        <a:off x="7035374" y="1516744"/>
        <a:ext cx="132067" cy="1806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AE2782-681C-4ACD-B11F-A2A1672602FE}">
      <dsp:nvSpPr>
        <dsp:cNvPr id="0" name=""/>
        <dsp:cNvSpPr/>
      </dsp:nvSpPr>
      <dsp:spPr>
        <a:xfrm>
          <a:off x="0" y="0"/>
          <a:ext cx="10466044" cy="1318682"/>
        </a:xfrm>
        <a:prstGeom prst="rect">
          <a:avLst/>
        </a:prstGeom>
        <a:solidFill>
          <a:srgbClr val="00B0F0"/>
        </a:solidFill>
        <a:ln>
          <a:noFill/>
        </a:ln>
        <a:effectLst/>
      </dsp:spPr>
      <dsp:style>
        <a:lnRef idx="0">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r>
            <a:rPr lang="es-PE" sz="4200" kern="1200" noProof="0" dirty="0" smtClean="0">
              <a:solidFill>
                <a:srgbClr val="FFFFFF">
                  <a:hueOff val="0"/>
                  <a:satOff val="0"/>
                  <a:lumOff val="0"/>
                  <a:alphaOff val="0"/>
                </a:srgbClr>
              </a:solidFill>
              <a:latin typeface="Calibri"/>
              <a:ea typeface="+mn-ea"/>
              <a:cs typeface="+mn-cs"/>
            </a:rPr>
            <a:t>1. Política y objetivos de seguridad operacional</a:t>
          </a:r>
          <a:endParaRPr lang="es-PE" sz="4200" kern="1200" noProof="0" dirty="0">
            <a:solidFill>
              <a:srgbClr val="FFFFFF">
                <a:hueOff val="0"/>
                <a:satOff val="0"/>
                <a:lumOff val="0"/>
                <a:alphaOff val="0"/>
              </a:srgbClr>
            </a:solidFill>
            <a:latin typeface="Calibri"/>
            <a:ea typeface="+mn-ea"/>
            <a:cs typeface="+mn-cs"/>
          </a:endParaRPr>
        </a:p>
      </dsp:txBody>
      <dsp:txXfrm>
        <a:off x="0" y="0"/>
        <a:ext cx="10466044" cy="1318682"/>
      </dsp:txXfrm>
    </dsp:sp>
    <dsp:sp modelId="{A0B6C697-9C6C-4EF2-BC10-E3D04A4212CF}">
      <dsp:nvSpPr>
        <dsp:cNvPr id="0" name=""/>
        <dsp:cNvSpPr/>
      </dsp:nvSpPr>
      <dsp:spPr>
        <a:xfrm>
          <a:off x="0" y="1359888"/>
          <a:ext cx="2093821" cy="2769233"/>
        </a:xfrm>
        <a:prstGeom prst="rect">
          <a:avLst/>
        </a:prstGeom>
        <a:solidFill>
          <a:srgbClr val="FFFFFF">
            <a:hueOff val="0"/>
            <a:satOff val="0"/>
            <a:lumOff val="0"/>
            <a:alphaOff val="0"/>
          </a:srgbClr>
        </a:solidFill>
        <a:ln w="25400"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PE" sz="2000" b="0" kern="1200" noProof="0" dirty="0" smtClean="0">
              <a:solidFill>
                <a:srgbClr val="474747"/>
              </a:solidFill>
              <a:latin typeface="Arial" panose="020B0604020202020204" pitchFamily="34" charset="0"/>
              <a:ea typeface="+mn-ea"/>
              <a:cs typeface="Arial" panose="020B0604020202020204" pitchFamily="34" charset="0"/>
            </a:rPr>
            <a:t>Compromiso de la dirección</a:t>
          </a:r>
          <a:endParaRPr lang="es-PE" sz="2000" b="0" kern="1200" noProof="0" dirty="0">
            <a:solidFill>
              <a:srgbClr val="474747"/>
            </a:solidFill>
            <a:latin typeface="Arial" panose="020B0604020202020204" pitchFamily="34" charset="0"/>
            <a:ea typeface="+mn-ea"/>
            <a:cs typeface="Arial" panose="020B0604020202020204" pitchFamily="34" charset="0"/>
          </a:endParaRPr>
        </a:p>
      </dsp:txBody>
      <dsp:txXfrm>
        <a:off x="0" y="1359888"/>
        <a:ext cx="2093821" cy="2769233"/>
      </dsp:txXfrm>
    </dsp:sp>
    <dsp:sp modelId="{D2E656D3-935E-405A-BDD5-B48959AA1B29}">
      <dsp:nvSpPr>
        <dsp:cNvPr id="0" name=""/>
        <dsp:cNvSpPr/>
      </dsp:nvSpPr>
      <dsp:spPr>
        <a:xfrm>
          <a:off x="2093722" y="1359888"/>
          <a:ext cx="2503991" cy="2769233"/>
        </a:xfrm>
        <a:prstGeom prst="rect">
          <a:avLst/>
        </a:prstGeom>
        <a:solidFill>
          <a:srgbClr val="FFFFFF">
            <a:hueOff val="0"/>
            <a:satOff val="0"/>
            <a:lumOff val="0"/>
            <a:alphaOff val="0"/>
          </a:srgbClr>
        </a:solidFill>
        <a:ln w="25400"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PE" sz="2000" b="0" kern="1200" noProof="0" dirty="0" smtClean="0">
              <a:solidFill>
                <a:srgbClr val="474747"/>
              </a:solidFill>
              <a:latin typeface="Arial" panose="020B0604020202020204" pitchFamily="34" charset="0"/>
              <a:ea typeface="+mn-ea"/>
              <a:cs typeface="Arial" panose="020B0604020202020204" pitchFamily="34" charset="0"/>
            </a:rPr>
            <a:t>Obligación de rendición de cuentas y responsabilidades en materia de SO</a:t>
          </a:r>
          <a:endParaRPr lang="es-PE" sz="2000" b="0" kern="1200" noProof="0" dirty="0">
            <a:solidFill>
              <a:srgbClr val="474747"/>
            </a:solidFill>
            <a:latin typeface="Arial" panose="020B0604020202020204" pitchFamily="34" charset="0"/>
            <a:ea typeface="+mn-ea"/>
            <a:cs typeface="Arial" panose="020B0604020202020204" pitchFamily="34" charset="0"/>
          </a:endParaRPr>
        </a:p>
      </dsp:txBody>
      <dsp:txXfrm>
        <a:off x="2093722" y="1359888"/>
        <a:ext cx="2503991" cy="2769233"/>
      </dsp:txXfrm>
    </dsp:sp>
    <dsp:sp modelId="{D540F4E7-B45C-4D99-9DD7-634BD683378C}">
      <dsp:nvSpPr>
        <dsp:cNvPr id="0" name=""/>
        <dsp:cNvSpPr/>
      </dsp:nvSpPr>
      <dsp:spPr>
        <a:xfrm>
          <a:off x="4597713" y="1359888"/>
          <a:ext cx="1861794" cy="2769233"/>
        </a:xfrm>
        <a:prstGeom prst="rect">
          <a:avLst/>
        </a:prstGeom>
        <a:solidFill>
          <a:srgbClr val="FFFFFF">
            <a:hueOff val="0"/>
            <a:satOff val="0"/>
            <a:lumOff val="0"/>
            <a:alphaOff val="0"/>
          </a:srgbClr>
        </a:solidFill>
        <a:ln w="25400"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PE" sz="2000" b="0" kern="1200" noProof="0" dirty="0" smtClean="0">
              <a:solidFill>
                <a:srgbClr val="474747"/>
              </a:solidFill>
              <a:latin typeface="Arial" panose="020B0604020202020204" pitchFamily="34" charset="0"/>
              <a:ea typeface="+mn-ea"/>
              <a:cs typeface="Arial" panose="020B0604020202020204" pitchFamily="34" charset="0"/>
            </a:rPr>
            <a:t>Designación del personal clave de seguridad operacional</a:t>
          </a:r>
        </a:p>
      </dsp:txBody>
      <dsp:txXfrm>
        <a:off x="4597713" y="1359888"/>
        <a:ext cx="1861794" cy="2769233"/>
      </dsp:txXfrm>
    </dsp:sp>
    <dsp:sp modelId="{EA9C25A5-FFAE-4E03-B861-3C8093569808}">
      <dsp:nvSpPr>
        <dsp:cNvPr id="0" name=""/>
        <dsp:cNvSpPr/>
      </dsp:nvSpPr>
      <dsp:spPr>
        <a:xfrm>
          <a:off x="6459507" y="1359888"/>
          <a:ext cx="1913943" cy="2769233"/>
        </a:xfrm>
        <a:prstGeom prst="rect">
          <a:avLst/>
        </a:prstGeom>
        <a:solidFill>
          <a:srgbClr val="FFFFFF">
            <a:hueOff val="0"/>
            <a:satOff val="0"/>
            <a:lumOff val="0"/>
            <a:alphaOff val="0"/>
          </a:srgbClr>
        </a:solidFill>
        <a:ln w="25400"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PE" sz="2000" b="0" kern="1200" noProof="0" dirty="0" smtClean="0">
              <a:solidFill>
                <a:srgbClr val="474747"/>
              </a:solidFill>
              <a:latin typeface="Arial" panose="020B0604020202020204" pitchFamily="34" charset="0"/>
              <a:ea typeface="+mn-ea"/>
              <a:cs typeface="Arial" panose="020B0604020202020204" pitchFamily="34" charset="0"/>
            </a:rPr>
            <a:t>Coordinación de la planificación de respuesta a la emergencia</a:t>
          </a:r>
          <a:endParaRPr lang="es-PE" sz="2000" b="0" kern="1200" noProof="0" dirty="0">
            <a:solidFill>
              <a:srgbClr val="474747"/>
            </a:solidFill>
            <a:latin typeface="Arial" panose="020B0604020202020204" pitchFamily="34" charset="0"/>
            <a:ea typeface="+mn-ea"/>
            <a:cs typeface="Arial" panose="020B0604020202020204" pitchFamily="34" charset="0"/>
          </a:endParaRPr>
        </a:p>
      </dsp:txBody>
      <dsp:txXfrm>
        <a:off x="6459507" y="1359888"/>
        <a:ext cx="1913943" cy="2769233"/>
      </dsp:txXfrm>
    </dsp:sp>
    <dsp:sp modelId="{092404AF-AD93-40BD-A914-D40083D32474}">
      <dsp:nvSpPr>
        <dsp:cNvPr id="0" name=""/>
        <dsp:cNvSpPr/>
      </dsp:nvSpPr>
      <dsp:spPr>
        <a:xfrm>
          <a:off x="8373451" y="1359888"/>
          <a:ext cx="2090142" cy="2769233"/>
        </a:xfrm>
        <a:prstGeom prst="rect">
          <a:avLst/>
        </a:prstGeom>
        <a:solidFill>
          <a:srgbClr val="FFFFFF">
            <a:hueOff val="0"/>
            <a:satOff val="0"/>
            <a:lumOff val="0"/>
            <a:alphaOff val="0"/>
          </a:srgbClr>
        </a:solidFill>
        <a:ln w="25400"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PE" sz="2000" b="0" kern="1200" noProof="0" dirty="0" smtClean="0">
              <a:solidFill>
                <a:srgbClr val="474747"/>
              </a:solidFill>
              <a:latin typeface="Arial" panose="020B0604020202020204" pitchFamily="34" charset="0"/>
              <a:ea typeface="+mn-ea"/>
              <a:cs typeface="Arial" panose="020B0604020202020204" pitchFamily="34" charset="0"/>
            </a:rPr>
            <a:t>Documentación SMS</a:t>
          </a:r>
          <a:endParaRPr lang="es-PE" sz="2000" b="0" kern="1200" noProof="0" dirty="0">
            <a:solidFill>
              <a:srgbClr val="474747"/>
            </a:solidFill>
            <a:latin typeface="Arial" panose="020B0604020202020204" pitchFamily="34" charset="0"/>
            <a:ea typeface="+mn-ea"/>
            <a:cs typeface="Arial" panose="020B0604020202020204" pitchFamily="34" charset="0"/>
          </a:endParaRPr>
        </a:p>
      </dsp:txBody>
      <dsp:txXfrm>
        <a:off x="8373451" y="1359888"/>
        <a:ext cx="2090142" cy="2769233"/>
      </dsp:txXfrm>
    </dsp:sp>
    <dsp:sp modelId="{68093307-226C-45E8-A34A-AB23ED505061}">
      <dsp:nvSpPr>
        <dsp:cNvPr id="0" name=""/>
        <dsp:cNvSpPr/>
      </dsp:nvSpPr>
      <dsp:spPr>
        <a:xfrm>
          <a:off x="0" y="4087916"/>
          <a:ext cx="10466044" cy="307692"/>
        </a:xfrm>
        <a:prstGeom prst="rect">
          <a:avLst/>
        </a:prstGeom>
        <a:solidFill>
          <a:srgbClr val="00B0F0"/>
        </a:solidFill>
        <a:ln>
          <a:noFill/>
        </a:ln>
        <a:effectLst/>
      </dsp:spPr>
      <dsp:style>
        <a:lnRef idx="0">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8E2998-BE80-4EB9-86FD-91AA38C69FEC}">
      <dsp:nvSpPr>
        <dsp:cNvPr id="0" name=""/>
        <dsp:cNvSpPr/>
      </dsp:nvSpPr>
      <dsp:spPr>
        <a:xfrm>
          <a:off x="3165682" y="1205564"/>
          <a:ext cx="55589" cy="5558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CAB9EB-157D-4F39-84AF-32E4BBB414DB}">
      <dsp:nvSpPr>
        <dsp:cNvPr id="0" name=""/>
        <dsp:cNvSpPr/>
      </dsp:nvSpPr>
      <dsp:spPr>
        <a:xfrm>
          <a:off x="3116986" y="1283602"/>
          <a:ext cx="55589" cy="5558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C6C5EC-0DCA-42AB-8A9C-14EBA01A8113}">
      <dsp:nvSpPr>
        <dsp:cNvPr id="0" name=""/>
        <dsp:cNvSpPr/>
      </dsp:nvSpPr>
      <dsp:spPr>
        <a:xfrm>
          <a:off x="3058951" y="1351166"/>
          <a:ext cx="55589" cy="5558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D5F00F-1A00-480D-9D18-186BA7C521D5}">
      <dsp:nvSpPr>
        <dsp:cNvPr id="0" name=""/>
        <dsp:cNvSpPr/>
      </dsp:nvSpPr>
      <dsp:spPr>
        <a:xfrm>
          <a:off x="3153548" y="558887"/>
          <a:ext cx="55589" cy="5558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15099A-A5D6-4621-AB50-24CAD24BF7EB}">
      <dsp:nvSpPr>
        <dsp:cNvPr id="0" name=""/>
        <dsp:cNvSpPr/>
      </dsp:nvSpPr>
      <dsp:spPr>
        <a:xfrm>
          <a:off x="3227816" y="514631"/>
          <a:ext cx="55589" cy="5558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C98F72-ADDC-4308-BD04-B7A644F47DA3}">
      <dsp:nvSpPr>
        <dsp:cNvPr id="0" name=""/>
        <dsp:cNvSpPr/>
      </dsp:nvSpPr>
      <dsp:spPr>
        <a:xfrm>
          <a:off x="3301860" y="470375"/>
          <a:ext cx="55589" cy="5558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525CE9-6F80-46B0-B77B-A03A27FE0D51}">
      <dsp:nvSpPr>
        <dsp:cNvPr id="0" name=""/>
        <dsp:cNvSpPr/>
      </dsp:nvSpPr>
      <dsp:spPr>
        <a:xfrm>
          <a:off x="3375905" y="514631"/>
          <a:ext cx="55589" cy="5558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EACB9D-6258-49EC-A074-60EF43321667}">
      <dsp:nvSpPr>
        <dsp:cNvPr id="0" name=""/>
        <dsp:cNvSpPr/>
      </dsp:nvSpPr>
      <dsp:spPr>
        <a:xfrm>
          <a:off x="3450173" y="558887"/>
          <a:ext cx="55589" cy="5558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A93ED0-74A1-4F63-AA82-28B72D487807}">
      <dsp:nvSpPr>
        <dsp:cNvPr id="0" name=""/>
        <dsp:cNvSpPr/>
      </dsp:nvSpPr>
      <dsp:spPr>
        <a:xfrm>
          <a:off x="3301860" y="563756"/>
          <a:ext cx="55589" cy="5558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6A8A01-3ED1-44CC-A335-F6DA0DABFD9A}">
      <dsp:nvSpPr>
        <dsp:cNvPr id="0" name=""/>
        <dsp:cNvSpPr/>
      </dsp:nvSpPr>
      <dsp:spPr>
        <a:xfrm>
          <a:off x="3301860" y="657136"/>
          <a:ext cx="55589" cy="5558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3A1CBF-5C43-43A0-95D0-461259FC7016}">
      <dsp:nvSpPr>
        <dsp:cNvPr id="0" name=""/>
        <dsp:cNvSpPr/>
      </dsp:nvSpPr>
      <dsp:spPr>
        <a:xfrm>
          <a:off x="0" y="1328208"/>
          <a:ext cx="2908805" cy="648204"/>
        </a:xfrm>
        <a:prstGeom prst="roundRect">
          <a:avLst/>
        </a:prstGeom>
        <a:solidFill>
          <a:srgbClr val="FF99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3778" tIns="53340" rIns="53340" bIns="53340" numCol="1" spcCol="1270" anchor="ctr" anchorCtr="0">
          <a:noAutofit/>
        </a:bodyPr>
        <a:lstStyle/>
        <a:p>
          <a:pPr lvl="0" algn="l" defTabSz="622300">
            <a:lnSpc>
              <a:spcPct val="90000"/>
            </a:lnSpc>
            <a:spcBef>
              <a:spcPct val="0"/>
            </a:spcBef>
            <a:spcAft>
              <a:spcPct val="35000"/>
            </a:spcAft>
          </a:pPr>
          <a:r>
            <a:rPr lang="es-PE" sz="1400" kern="1200" dirty="0" smtClean="0"/>
            <a:t>Ejecuta plan de capacitación del SMS</a:t>
          </a:r>
          <a:endParaRPr lang="es-PE" sz="1400" kern="1200" dirty="0"/>
        </a:p>
      </dsp:txBody>
      <dsp:txXfrm>
        <a:off x="31643" y="1359851"/>
        <a:ext cx="2845519" cy="584918"/>
      </dsp:txXfrm>
    </dsp:sp>
    <dsp:sp modelId="{772D5B0B-C03F-4565-B435-7AF05A4887A6}">
      <dsp:nvSpPr>
        <dsp:cNvPr id="0" name=""/>
        <dsp:cNvSpPr/>
      </dsp:nvSpPr>
      <dsp:spPr>
        <a:xfrm>
          <a:off x="2555278" y="1340010"/>
          <a:ext cx="555892" cy="555855"/>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5A390BA-C90D-4E67-A259-79BE101DCA57}">
      <dsp:nvSpPr>
        <dsp:cNvPr id="0" name=""/>
        <dsp:cNvSpPr/>
      </dsp:nvSpPr>
      <dsp:spPr>
        <a:xfrm>
          <a:off x="375827" y="649514"/>
          <a:ext cx="2776597" cy="594347"/>
        </a:xfrm>
        <a:prstGeom prst="roundRect">
          <a:avLst/>
        </a:prstGeom>
        <a:solidFill>
          <a:srgbClr val="FF99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3778" tIns="53340" rIns="53340" bIns="53340" numCol="1" spcCol="1270" anchor="ctr" anchorCtr="0">
          <a:noAutofit/>
        </a:bodyPr>
        <a:lstStyle/>
        <a:p>
          <a:pPr lvl="0" algn="l" defTabSz="622300">
            <a:lnSpc>
              <a:spcPct val="90000"/>
            </a:lnSpc>
            <a:spcBef>
              <a:spcPct val="0"/>
            </a:spcBef>
            <a:spcAft>
              <a:spcPct val="35000"/>
            </a:spcAft>
          </a:pPr>
          <a:r>
            <a:rPr lang="es-PE" sz="1400" kern="1200" dirty="0" smtClean="0"/>
            <a:t>Continua con el plan de capacitación a la OMA en la organización</a:t>
          </a:r>
          <a:endParaRPr lang="es-PE" sz="1400" kern="1200" dirty="0"/>
        </a:p>
      </dsp:txBody>
      <dsp:txXfrm>
        <a:off x="404841" y="678528"/>
        <a:ext cx="2718569" cy="536319"/>
      </dsp:txXfrm>
    </dsp:sp>
    <dsp:sp modelId="{4E9F9E05-E130-4908-9DAF-2EED7D57425F}">
      <dsp:nvSpPr>
        <dsp:cNvPr id="0" name=""/>
        <dsp:cNvSpPr/>
      </dsp:nvSpPr>
      <dsp:spPr>
        <a:xfrm>
          <a:off x="3062030" y="710985"/>
          <a:ext cx="555892" cy="555855"/>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31000" r="-3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F4C50E-9FDE-4FCD-8E8A-4EE1E1C85B5A}">
      <dsp:nvSpPr>
        <dsp:cNvPr id="0" name=""/>
        <dsp:cNvSpPr/>
      </dsp:nvSpPr>
      <dsp:spPr>
        <a:xfrm>
          <a:off x="1162050" y="782308"/>
          <a:ext cx="636489" cy="220735"/>
        </a:xfrm>
        <a:custGeom>
          <a:avLst/>
          <a:gdLst/>
          <a:ahLst/>
          <a:cxnLst/>
          <a:rect l="0" t="0" r="0" b="0"/>
          <a:pathLst>
            <a:path>
              <a:moveTo>
                <a:pt x="0" y="0"/>
              </a:moveTo>
              <a:lnTo>
                <a:pt x="0" y="110367"/>
              </a:lnTo>
              <a:lnTo>
                <a:pt x="636489" y="110367"/>
              </a:lnTo>
              <a:lnTo>
                <a:pt x="636489" y="220735"/>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56CE88AA-8617-4819-B5B4-DD6D4C8AF350}">
      <dsp:nvSpPr>
        <dsp:cNvPr id="0" name=""/>
        <dsp:cNvSpPr/>
      </dsp:nvSpPr>
      <dsp:spPr>
        <a:xfrm>
          <a:off x="59392" y="1528604"/>
          <a:ext cx="91440" cy="483516"/>
        </a:xfrm>
        <a:custGeom>
          <a:avLst/>
          <a:gdLst/>
          <a:ahLst/>
          <a:cxnLst/>
          <a:rect l="0" t="0" r="0" b="0"/>
          <a:pathLst>
            <a:path>
              <a:moveTo>
                <a:pt x="45720" y="0"/>
              </a:moveTo>
              <a:lnTo>
                <a:pt x="45720" y="483516"/>
              </a:lnTo>
              <a:lnTo>
                <a:pt x="111197" y="483516"/>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2CC794-9211-447E-AD00-6BD53F75DAAB}">
      <dsp:nvSpPr>
        <dsp:cNvPr id="0" name=""/>
        <dsp:cNvSpPr/>
      </dsp:nvSpPr>
      <dsp:spPr>
        <a:xfrm>
          <a:off x="525560" y="782308"/>
          <a:ext cx="636489" cy="220735"/>
        </a:xfrm>
        <a:custGeom>
          <a:avLst/>
          <a:gdLst/>
          <a:ahLst/>
          <a:cxnLst/>
          <a:rect l="0" t="0" r="0" b="0"/>
          <a:pathLst>
            <a:path>
              <a:moveTo>
                <a:pt x="636489" y="0"/>
              </a:moveTo>
              <a:lnTo>
                <a:pt x="636489" y="110367"/>
              </a:lnTo>
              <a:lnTo>
                <a:pt x="0" y="110367"/>
              </a:lnTo>
              <a:lnTo>
                <a:pt x="0" y="220735"/>
              </a:lnTo>
            </a:path>
          </a:pathLst>
        </a:custGeom>
        <a:noFill/>
        <a:ln w="1905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832D3094-9B73-4E37-968E-8F518B4ABF68}">
      <dsp:nvSpPr>
        <dsp:cNvPr id="0" name=""/>
        <dsp:cNvSpPr/>
      </dsp:nvSpPr>
      <dsp:spPr>
        <a:xfrm>
          <a:off x="636489" y="256747"/>
          <a:ext cx="1051121" cy="525560"/>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PE" sz="1100" b="1" kern="1200" dirty="0" smtClean="0"/>
            <a:t>Gerente responsable</a:t>
          </a:r>
          <a:endParaRPr lang="es-PE" sz="1100" b="1" kern="1200" dirty="0"/>
        </a:p>
      </dsp:txBody>
      <dsp:txXfrm>
        <a:off x="636489" y="256747"/>
        <a:ext cx="1051121" cy="525560"/>
      </dsp:txXfrm>
    </dsp:sp>
    <dsp:sp modelId="{E383E232-E4E4-454C-8D1B-991BD17AB0AB}">
      <dsp:nvSpPr>
        <dsp:cNvPr id="0" name=""/>
        <dsp:cNvSpPr/>
      </dsp:nvSpPr>
      <dsp:spPr>
        <a:xfrm>
          <a:off x="0" y="1003044"/>
          <a:ext cx="1051121" cy="525560"/>
        </a:xfrm>
        <a:prstGeom prst="rect">
          <a:avLst/>
        </a:prstGeom>
        <a:gradFill flip="none" rotWithShape="0">
          <a:gsLst>
            <a:gs pos="0">
              <a:schemeClr val="accent5">
                <a:shade val="30000"/>
                <a:satMod val="115000"/>
              </a:schemeClr>
            </a:gs>
            <a:gs pos="50000">
              <a:schemeClr val="accent5">
                <a:shade val="67500"/>
                <a:satMod val="115000"/>
              </a:schemeClr>
            </a:gs>
            <a:gs pos="100000">
              <a:schemeClr val="accent5">
                <a:shade val="100000"/>
                <a:satMod val="115000"/>
              </a:schemeClr>
            </a:gs>
          </a:gsLst>
          <a:lin ang="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PE" sz="1100" kern="1200" dirty="0" smtClean="0"/>
            <a:t>Responsable operacional</a:t>
          </a:r>
          <a:endParaRPr lang="es-PE" sz="1100" kern="1200" dirty="0"/>
        </a:p>
      </dsp:txBody>
      <dsp:txXfrm>
        <a:off x="0" y="1003044"/>
        <a:ext cx="1051121" cy="525560"/>
      </dsp:txXfrm>
    </dsp:sp>
    <dsp:sp modelId="{7311E437-1F76-4921-B78F-9F2D3D55A3E3}">
      <dsp:nvSpPr>
        <dsp:cNvPr id="0" name=""/>
        <dsp:cNvSpPr/>
      </dsp:nvSpPr>
      <dsp:spPr>
        <a:xfrm>
          <a:off x="170589" y="1749340"/>
          <a:ext cx="1051121" cy="525560"/>
        </a:xfrm>
        <a:prstGeom prst="rect">
          <a:avLst/>
        </a:prstGeom>
        <a:solidFill>
          <a:srgbClr val="FF99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100000"/>
            </a:lnSpc>
            <a:spcBef>
              <a:spcPct val="0"/>
            </a:spcBef>
            <a:spcAft>
              <a:spcPts val="0"/>
            </a:spcAft>
          </a:pPr>
          <a:r>
            <a:rPr lang="es-PE" sz="1100" kern="1200" dirty="0" smtClean="0"/>
            <a:t>Capacitación</a:t>
          </a:r>
          <a:endParaRPr lang="es-PE" sz="1100" kern="1200" dirty="0"/>
        </a:p>
      </dsp:txBody>
      <dsp:txXfrm>
        <a:off x="170589" y="1749340"/>
        <a:ext cx="1051121" cy="525560"/>
      </dsp:txXfrm>
    </dsp:sp>
    <dsp:sp modelId="{377C25FA-7A0B-4535-9E2F-9BA076ECBD7F}">
      <dsp:nvSpPr>
        <dsp:cNvPr id="0" name=""/>
        <dsp:cNvSpPr/>
      </dsp:nvSpPr>
      <dsp:spPr>
        <a:xfrm>
          <a:off x="1272978" y="1003044"/>
          <a:ext cx="1051121" cy="525560"/>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100000"/>
            </a:lnSpc>
            <a:spcBef>
              <a:spcPct val="0"/>
            </a:spcBef>
            <a:spcAft>
              <a:spcPts val="0"/>
            </a:spcAft>
          </a:pPr>
          <a:r>
            <a:rPr lang="es-PE" sz="1100" kern="1200" dirty="0" smtClean="0"/>
            <a:t>Aseguramiento de la calidad</a:t>
          </a:r>
          <a:endParaRPr lang="es-PE" sz="1100" kern="1200" dirty="0"/>
        </a:p>
      </dsp:txBody>
      <dsp:txXfrm>
        <a:off x="1272978" y="1003044"/>
        <a:ext cx="1051121" cy="52556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30F9A5-1C61-B849-AB27-C0171785A122}">
      <dsp:nvSpPr>
        <dsp:cNvPr id="0" name=""/>
        <dsp:cNvSpPr/>
      </dsp:nvSpPr>
      <dsp:spPr>
        <a:xfrm>
          <a:off x="0" y="0"/>
          <a:ext cx="5485314" cy="411751"/>
        </a:xfrm>
        <a:prstGeom prst="roundRect">
          <a:avLst>
            <a:gd name="adj" fmla="val 10000"/>
          </a:avLst>
        </a:prstGeom>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s-ES" sz="1500" kern="1200" dirty="0" smtClean="0"/>
            <a:t>Evalúa resultado procedimiento de notificación de peligros voluntaria</a:t>
          </a:r>
          <a:endParaRPr lang="es-PE" sz="1500" kern="1200" dirty="0" smtClean="0"/>
        </a:p>
      </dsp:txBody>
      <dsp:txXfrm>
        <a:off x="12060" y="12060"/>
        <a:ext cx="4992826" cy="387631"/>
      </dsp:txXfrm>
    </dsp:sp>
    <dsp:sp modelId="{9EC96724-A608-AE4A-A63D-CA4D46B0DE9C}">
      <dsp:nvSpPr>
        <dsp:cNvPr id="0" name=""/>
        <dsp:cNvSpPr/>
      </dsp:nvSpPr>
      <dsp:spPr>
        <a:xfrm>
          <a:off x="409617" y="468939"/>
          <a:ext cx="5485314" cy="411751"/>
        </a:xfrm>
        <a:prstGeom prst="roundRect">
          <a:avLst>
            <a:gd name="adj" fmla="val 10000"/>
          </a:avLst>
        </a:prstGeom>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s-ES" sz="1500" kern="1200" dirty="0" smtClean="0"/>
            <a:t>Evalúa y aprueba en procedimiento de Gestión de Riesgo</a:t>
          </a:r>
          <a:endParaRPr lang="es-PE" sz="1500" kern="1200" dirty="0" smtClean="0"/>
        </a:p>
      </dsp:txBody>
      <dsp:txXfrm>
        <a:off x="421677" y="480999"/>
        <a:ext cx="4783938" cy="387631"/>
      </dsp:txXfrm>
    </dsp:sp>
    <dsp:sp modelId="{E93B782C-5B77-F344-8150-F4A51EFF7574}">
      <dsp:nvSpPr>
        <dsp:cNvPr id="0" name=""/>
        <dsp:cNvSpPr/>
      </dsp:nvSpPr>
      <dsp:spPr>
        <a:xfrm>
          <a:off x="819235" y="937879"/>
          <a:ext cx="5485314" cy="411751"/>
        </a:xfrm>
        <a:prstGeom prst="roundRect">
          <a:avLst>
            <a:gd name="adj" fmla="val 10000"/>
          </a:avLst>
        </a:prstGeom>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s-ES" sz="1500" kern="1200" dirty="0" smtClean="0"/>
            <a:t>Aprueba y evalúa resultados de notificación e investigación de sucesos.</a:t>
          </a:r>
          <a:endParaRPr lang="es-PE" sz="1500" kern="1200" dirty="0" smtClean="0"/>
        </a:p>
      </dsp:txBody>
      <dsp:txXfrm>
        <a:off x="831295" y="949939"/>
        <a:ext cx="4783938" cy="387631"/>
      </dsp:txXfrm>
    </dsp:sp>
    <dsp:sp modelId="{327D7825-01EB-FA41-A7FF-2F5716C45490}">
      <dsp:nvSpPr>
        <dsp:cNvPr id="0" name=""/>
        <dsp:cNvSpPr/>
      </dsp:nvSpPr>
      <dsp:spPr>
        <a:xfrm>
          <a:off x="1228852" y="1406818"/>
          <a:ext cx="5485314" cy="411751"/>
        </a:xfrm>
        <a:prstGeom prst="roundRect">
          <a:avLst>
            <a:gd name="adj" fmla="val 10000"/>
          </a:avLst>
        </a:prstGeom>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s-ES" sz="1500" kern="1200" dirty="0" smtClean="0"/>
            <a:t>Aprueba y evalúa SPI de alta probabilidad/baja gravedad,  recopilación de datos, alertas y configuración de objetivos</a:t>
          </a:r>
          <a:endParaRPr lang="es-PE" sz="1500" kern="1200" dirty="0" smtClean="0"/>
        </a:p>
      </dsp:txBody>
      <dsp:txXfrm>
        <a:off x="1240912" y="1418878"/>
        <a:ext cx="4783938" cy="387631"/>
      </dsp:txXfrm>
    </dsp:sp>
    <dsp:sp modelId="{3D6956D6-AB6C-7B4F-9F7B-92CD4ADA8D38}">
      <dsp:nvSpPr>
        <dsp:cNvPr id="0" name=""/>
        <dsp:cNvSpPr/>
      </dsp:nvSpPr>
      <dsp:spPr>
        <a:xfrm>
          <a:off x="1638470" y="1875758"/>
          <a:ext cx="5485314" cy="411751"/>
        </a:xfrm>
        <a:prstGeom prst="roundRect">
          <a:avLst>
            <a:gd name="adj" fmla="val 10000"/>
          </a:avLst>
        </a:prstGeom>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s-ES" sz="1500" kern="1200" dirty="0" smtClean="0"/>
            <a:t>Evalúa SPI de Alta gravedad/baja probabilidad,  recopilación de datos, alertas y configuración de objetivos</a:t>
          </a:r>
          <a:endParaRPr lang="es-PE" sz="1500" kern="1200" dirty="0" smtClean="0"/>
        </a:p>
      </dsp:txBody>
      <dsp:txXfrm>
        <a:off x="1650530" y="1887818"/>
        <a:ext cx="4783938" cy="387631"/>
      </dsp:txXfrm>
    </dsp:sp>
    <dsp:sp modelId="{78B3EAA8-E6EA-F040-BE97-C4A75DCCDA32}">
      <dsp:nvSpPr>
        <dsp:cNvPr id="0" name=""/>
        <dsp:cNvSpPr/>
      </dsp:nvSpPr>
      <dsp:spPr>
        <a:xfrm>
          <a:off x="5217675" y="300807"/>
          <a:ext cx="267638" cy="267638"/>
        </a:xfrm>
        <a:prstGeom prst="downArrow">
          <a:avLst>
            <a:gd name="adj1" fmla="val 55000"/>
            <a:gd name="adj2" fmla="val 45000"/>
          </a:avLst>
        </a:prstGeom>
        <a:solidFill>
          <a:schemeClr val="tx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endParaRPr lang="es-PE" sz="1500" kern="1200"/>
        </a:p>
      </dsp:txBody>
      <dsp:txXfrm>
        <a:off x="5277894" y="300807"/>
        <a:ext cx="147200" cy="201398"/>
      </dsp:txXfrm>
    </dsp:sp>
    <dsp:sp modelId="{A50A1F1D-2600-4244-A355-76807A282C1E}">
      <dsp:nvSpPr>
        <dsp:cNvPr id="0" name=""/>
        <dsp:cNvSpPr/>
      </dsp:nvSpPr>
      <dsp:spPr>
        <a:xfrm>
          <a:off x="5627293" y="769747"/>
          <a:ext cx="267638" cy="267638"/>
        </a:xfrm>
        <a:prstGeom prst="downArrow">
          <a:avLst>
            <a:gd name="adj1" fmla="val 55000"/>
            <a:gd name="adj2" fmla="val 45000"/>
          </a:avLst>
        </a:prstGeom>
        <a:solidFill>
          <a:schemeClr val="tx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endParaRPr lang="es-PE" sz="1500" kern="1200"/>
        </a:p>
      </dsp:txBody>
      <dsp:txXfrm>
        <a:off x="5687512" y="769747"/>
        <a:ext cx="147200" cy="201398"/>
      </dsp:txXfrm>
    </dsp:sp>
    <dsp:sp modelId="{14FDC54C-C74E-3548-A530-1965F555F1A8}">
      <dsp:nvSpPr>
        <dsp:cNvPr id="0" name=""/>
        <dsp:cNvSpPr/>
      </dsp:nvSpPr>
      <dsp:spPr>
        <a:xfrm>
          <a:off x="6036911" y="1231824"/>
          <a:ext cx="267638" cy="267638"/>
        </a:xfrm>
        <a:prstGeom prst="downArrow">
          <a:avLst>
            <a:gd name="adj1" fmla="val 55000"/>
            <a:gd name="adj2" fmla="val 45000"/>
          </a:avLst>
        </a:prstGeom>
        <a:solidFill>
          <a:schemeClr val="tx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endParaRPr lang="es-PE" sz="1500" kern="1200"/>
        </a:p>
      </dsp:txBody>
      <dsp:txXfrm>
        <a:off x="6097130" y="1231824"/>
        <a:ext cx="147200" cy="201398"/>
      </dsp:txXfrm>
    </dsp:sp>
    <dsp:sp modelId="{29825E87-1580-7C4C-A7A4-53FD9D13865D}">
      <dsp:nvSpPr>
        <dsp:cNvPr id="0" name=""/>
        <dsp:cNvSpPr/>
      </dsp:nvSpPr>
      <dsp:spPr>
        <a:xfrm>
          <a:off x="6446528" y="1705338"/>
          <a:ext cx="267638" cy="267638"/>
        </a:xfrm>
        <a:prstGeom prst="downArrow">
          <a:avLst>
            <a:gd name="adj1" fmla="val 55000"/>
            <a:gd name="adj2" fmla="val 45000"/>
          </a:avLst>
        </a:prstGeom>
        <a:solidFill>
          <a:schemeClr val="tx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endParaRPr lang="es-PE" sz="1500" kern="1200"/>
        </a:p>
      </dsp:txBody>
      <dsp:txXfrm>
        <a:off x="6506747" y="1705338"/>
        <a:ext cx="147200" cy="201398"/>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438574-B57B-4E30-B219-C9E3DBB14CC3}">
      <dsp:nvSpPr>
        <dsp:cNvPr id="0" name=""/>
        <dsp:cNvSpPr/>
      </dsp:nvSpPr>
      <dsp:spPr>
        <a:xfrm>
          <a:off x="3612921" y="2852214"/>
          <a:ext cx="40245" cy="4024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B534C2-8E99-4EA6-AE1A-43782685005F}">
      <dsp:nvSpPr>
        <dsp:cNvPr id="0" name=""/>
        <dsp:cNvSpPr/>
      </dsp:nvSpPr>
      <dsp:spPr>
        <a:xfrm>
          <a:off x="3534967" y="2887280"/>
          <a:ext cx="40245" cy="4024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CDDC43-B9BB-4F33-9757-FF0A01EEC739}">
      <dsp:nvSpPr>
        <dsp:cNvPr id="0" name=""/>
        <dsp:cNvSpPr/>
      </dsp:nvSpPr>
      <dsp:spPr>
        <a:xfrm>
          <a:off x="3455926" y="2917385"/>
          <a:ext cx="40245" cy="4024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DB478B-E346-4020-9FFE-186F970F9D6E}">
      <dsp:nvSpPr>
        <dsp:cNvPr id="0" name=""/>
        <dsp:cNvSpPr/>
      </dsp:nvSpPr>
      <dsp:spPr>
        <a:xfrm>
          <a:off x="3376159" y="2942527"/>
          <a:ext cx="40245" cy="4024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0F1A6C-51CD-475C-A6FB-7EA96FDB377D}">
      <dsp:nvSpPr>
        <dsp:cNvPr id="0" name=""/>
        <dsp:cNvSpPr/>
      </dsp:nvSpPr>
      <dsp:spPr>
        <a:xfrm>
          <a:off x="3295667" y="2962707"/>
          <a:ext cx="40245" cy="4024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3CB819-4140-4ADE-A35D-706DF8828BE1}">
      <dsp:nvSpPr>
        <dsp:cNvPr id="0" name=""/>
        <dsp:cNvSpPr/>
      </dsp:nvSpPr>
      <dsp:spPr>
        <a:xfrm>
          <a:off x="4100224" y="2492615"/>
          <a:ext cx="40245" cy="4024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06491A-1A89-412F-99F8-172CA22074D4}">
      <dsp:nvSpPr>
        <dsp:cNvPr id="0" name=""/>
        <dsp:cNvSpPr/>
      </dsp:nvSpPr>
      <dsp:spPr>
        <a:xfrm>
          <a:off x="4033147" y="2558448"/>
          <a:ext cx="40245" cy="4024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7318CB-BE94-4393-90F3-37FA35893EB3}">
      <dsp:nvSpPr>
        <dsp:cNvPr id="0" name=""/>
        <dsp:cNvSpPr/>
      </dsp:nvSpPr>
      <dsp:spPr>
        <a:xfrm>
          <a:off x="4409501" y="2086040"/>
          <a:ext cx="40245" cy="4024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08099F-522F-A54E-B5CB-A107B7E4D593}">
      <dsp:nvSpPr>
        <dsp:cNvPr id="0" name=""/>
        <dsp:cNvSpPr/>
      </dsp:nvSpPr>
      <dsp:spPr>
        <a:xfrm>
          <a:off x="4630673" y="1624880"/>
          <a:ext cx="40245" cy="4024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B71CF3-1FD7-BD4E-AEC5-F4A90AEA535E}">
      <dsp:nvSpPr>
        <dsp:cNvPr id="0" name=""/>
        <dsp:cNvSpPr/>
      </dsp:nvSpPr>
      <dsp:spPr>
        <a:xfrm>
          <a:off x="4767364" y="1146848"/>
          <a:ext cx="40245" cy="4024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B74BF7-6E58-3B42-B3BD-C9D30DAF3A29}">
      <dsp:nvSpPr>
        <dsp:cNvPr id="0" name=""/>
        <dsp:cNvSpPr/>
      </dsp:nvSpPr>
      <dsp:spPr>
        <a:xfrm>
          <a:off x="4830090" y="675763"/>
          <a:ext cx="40245" cy="4024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3AEF42-AC5B-4155-ADA1-DB567EF2E005}">
      <dsp:nvSpPr>
        <dsp:cNvPr id="0" name=""/>
        <dsp:cNvSpPr/>
      </dsp:nvSpPr>
      <dsp:spPr>
        <a:xfrm>
          <a:off x="4736545" y="59781"/>
          <a:ext cx="40245" cy="4024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3CD481-4D9C-41D7-89D4-EAABD9E6167A}">
      <dsp:nvSpPr>
        <dsp:cNvPr id="0" name=""/>
        <dsp:cNvSpPr/>
      </dsp:nvSpPr>
      <dsp:spPr>
        <a:xfrm>
          <a:off x="4797096" y="13466"/>
          <a:ext cx="40245" cy="4024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05DF9C-FF66-4E9B-A47B-1ECF64142A43}">
      <dsp:nvSpPr>
        <dsp:cNvPr id="0" name=""/>
        <dsp:cNvSpPr/>
      </dsp:nvSpPr>
      <dsp:spPr>
        <a:xfrm>
          <a:off x="4857646" y="-32516"/>
          <a:ext cx="40245" cy="4024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7C2F45-7986-4E6A-944E-241E75496FDE}">
      <dsp:nvSpPr>
        <dsp:cNvPr id="0" name=""/>
        <dsp:cNvSpPr/>
      </dsp:nvSpPr>
      <dsp:spPr>
        <a:xfrm>
          <a:off x="4917833" y="13466"/>
          <a:ext cx="40245" cy="4024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B9FCF2-2E9C-4564-8F38-7C74CF8A418A}">
      <dsp:nvSpPr>
        <dsp:cNvPr id="0" name=""/>
        <dsp:cNvSpPr/>
      </dsp:nvSpPr>
      <dsp:spPr>
        <a:xfrm>
          <a:off x="4978384" y="59781"/>
          <a:ext cx="40245" cy="4024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0D758B-CAC7-48FD-BE29-C1AB80DBAF5E}">
      <dsp:nvSpPr>
        <dsp:cNvPr id="0" name=""/>
        <dsp:cNvSpPr/>
      </dsp:nvSpPr>
      <dsp:spPr>
        <a:xfrm>
          <a:off x="4857646" y="64743"/>
          <a:ext cx="40245" cy="4024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4D7F8E-A475-4A4F-93B8-49DDB1E288F9}">
      <dsp:nvSpPr>
        <dsp:cNvPr id="0" name=""/>
        <dsp:cNvSpPr/>
      </dsp:nvSpPr>
      <dsp:spPr>
        <a:xfrm>
          <a:off x="4857646" y="162334"/>
          <a:ext cx="40245" cy="4024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36E90C-72AB-4272-B4AA-19DC884C125F}">
      <dsp:nvSpPr>
        <dsp:cNvPr id="0" name=""/>
        <dsp:cNvSpPr/>
      </dsp:nvSpPr>
      <dsp:spPr>
        <a:xfrm>
          <a:off x="3111060" y="2909823"/>
          <a:ext cx="3279362" cy="371016"/>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3882" tIns="49530" rIns="49530" bIns="49530" numCol="1" spcCol="1270" anchor="ctr" anchorCtr="0">
          <a:noAutofit/>
        </a:bodyPr>
        <a:lstStyle/>
        <a:p>
          <a:pPr lvl="0" algn="l" defTabSz="577850">
            <a:lnSpc>
              <a:spcPct val="90000"/>
            </a:lnSpc>
            <a:spcBef>
              <a:spcPct val="0"/>
            </a:spcBef>
            <a:spcAft>
              <a:spcPct val="35000"/>
            </a:spcAft>
          </a:pPr>
          <a:r>
            <a:rPr lang="es-ES" sz="1300" kern="1200" dirty="0" smtClean="0"/>
            <a:t>Garantiza termino de la Capacitación</a:t>
          </a:r>
          <a:endParaRPr lang="es-PE" sz="1300" kern="1200" dirty="0"/>
        </a:p>
      </dsp:txBody>
      <dsp:txXfrm>
        <a:off x="3129172" y="2927935"/>
        <a:ext cx="3243138" cy="334792"/>
      </dsp:txXfrm>
    </dsp:sp>
    <dsp:sp modelId="{899B709E-F16C-47CD-9C2B-FACFFE8442FB}">
      <dsp:nvSpPr>
        <dsp:cNvPr id="0" name=""/>
        <dsp:cNvSpPr/>
      </dsp:nvSpPr>
      <dsp:spPr>
        <a:xfrm>
          <a:off x="2832295" y="2812128"/>
          <a:ext cx="402822" cy="402936"/>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D59EDCE-5231-7A4E-A089-2EE1A2A24632}">
      <dsp:nvSpPr>
        <dsp:cNvPr id="0" name=""/>
        <dsp:cNvSpPr/>
      </dsp:nvSpPr>
      <dsp:spPr>
        <a:xfrm>
          <a:off x="3931640" y="2536508"/>
          <a:ext cx="2992532" cy="418196"/>
        </a:xfrm>
        <a:prstGeom prst="roundRect">
          <a:avLst/>
        </a:prstGeom>
        <a:solidFill>
          <a:srgbClr val="FF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3882" tIns="49530" rIns="49530" bIns="49530" numCol="1" spcCol="1270" anchor="ctr" anchorCtr="0">
          <a:noAutofit/>
        </a:bodyPr>
        <a:lstStyle/>
        <a:p>
          <a:pPr lvl="0" algn="l" defTabSz="577850">
            <a:lnSpc>
              <a:spcPct val="90000"/>
            </a:lnSpc>
            <a:spcBef>
              <a:spcPct val="0"/>
            </a:spcBef>
            <a:spcAft>
              <a:spcPct val="35000"/>
            </a:spcAft>
          </a:pPr>
          <a:r>
            <a:rPr lang="es-ES" sz="1300" kern="1200" dirty="0" smtClean="0"/>
            <a:t>Ejecuta Plan de Difusión. Intercambia información.</a:t>
          </a:r>
          <a:endParaRPr lang="es-PE" sz="1300" kern="1200" dirty="0"/>
        </a:p>
      </dsp:txBody>
      <dsp:txXfrm>
        <a:off x="3952055" y="2556923"/>
        <a:ext cx="2951702" cy="377366"/>
      </dsp:txXfrm>
    </dsp:sp>
    <dsp:sp modelId="{2DF414AC-092D-E74B-8080-A83386A06157}">
      <dsp:nvSpPr>
        <dsp:cNvPr id="0" name=""/>
        <dsp:cNvSpPr/>
      </dsp:nvSpPr>
      <dsp:spPr>
        <a:xfrm>
          <a:off x="3650629" y="2514723"/>
          <a:ext cx="402822" cy="402936"/>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06BF6A-72A4-F84D-8493-AED22453477F}">
      <dsp:nvSpPr>
        <dsp:cNvPr id="0" name=""/>
        <dsp:cNvSpPr/>
      </dsp:nvSpPr>
      <dsp:spPr>
        <a:xfrm>
          <a:off x="4306949" y="2063939"/>
          <a:ext cx="3170405" cy="498119"/>
        </a:xfrm>
        <a:prstGeom prst="roundRect">
          <a:avLst/>
        </a:prstGeom>
        <a:solidFill>
          <a:srgbClr val="FF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3882" tIns="41910" rIns="41910" bIns="41910" numCol="1" spcCol="1270" anchor="ctr" anchorCtr="0">
          <a:noAutofit/>
        </a:bodyPr>
        <a:lstStyle/>
        <a:p>
          <a:pPr lvl="0" algn="l" defTabSz="488950">
            <a:lnSpc>
              <a:spcPct val="90000"/>
            </a:lnSpc>
            <a:spcBef>
              <a:spcPct val="0"/>
            </a:spcBef>
            <a:spcAft>
              <a:spcPct val="35000"/>
            </a:spcAft>
          </a:pPr>
          <a:r>
            <a:rPr lang="es-ES" sz="1100" kern="1200" dirty="0" smtClean="0"/>
            <a:t>Aprueba SPI de Alta </a:t>
          </a:r>
          <a:r>
            <a:rPr lang="es-ES" sz="1100" kern="1200" dirty="0" err="1" smtClean="0"/>
            <a:t>geravedad</a:t>
          </a:r>
          <a:r>
            <a:rPr lang="es-ES" sz="1100" kern="1200" dirty="0" smtClean="0"/>
            <a:t>/Baja probabilidad y Alta probabilidad/Baja gravedad y alertas con AAC</a:t>
          </a:r>
          <a:endParaRPr lang="es-PE" sz="1100" kern="1200" dirty="0"/>
        </a:p>
      </dsp:txBody>
      <dsp:txXfrm>
        <a:off x="4331265" y="2088255"/>
        <a:ext cx="3121773" cy="449487"/>
      </dsp:txXfrm>
    </dsp:sp>
    <dsp:sp modelId="{2E201407-D5D5-E54C-84E0-604DE500BFDB}">
      <dsp:nvSpPr>
        <dsp:cNvPr id="0" name=""/>
        <dsp:cNvSpPr/>
      </dsp:nvSpPr>
      <dsp:spPr>
        <a:xfrm>
          <a:off x="4054177" y="2109140"/>
          <a:ext cx="402822" cy="402936"/>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42CD180-309F-9643-A95E-A863540151AC}">
      <dsp:nvSpPr>
        <dsp:cNvPr id="0" name=""/>
        <dsp:cNvSpPr/>
      </dsp:nvSpPr>
      <dsp:spPr>
        <a:xfrm>
          <a:off x="4493757" y="1640036"/>
          <a:ext cx="3115406" cy="412868"/>
        </a:xfrm>
        <a:prstGeom prst="roundRect">
          <a:avLst/>
        </a:prstGeom>
        <a:solidFill>
          <a:srgbClr val="FF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3882" tIns="49530" rIns="49530" bIns="49530" numCol="1" spcCol="1270" anchor="ctr" anchorCtr="0">
          <a:noAutofit/>
        </a:bodyPr>
        <a:lstStyle/>
        <a:p>
          <a:pPr lvl="0" algn="l" defTabSz="577850">
            <a:lnSpc>
              <a:spcPct val="90000"/>
            </a:lnSpc>
            <a:spcBef>
              <a:spcPct val="0"/>
            </a:spcBef>
            <a:spcAft>
              <a:spcPct val="35000"/>
            </a:spcAft>
          </a:pPr>
          <a:r>
            <a:rPr lang="es-ES" sz="1300" kern="1200" dirty="0" smtClean="0"/>
            <a:t>Termina y acepta MSMS con AAC</a:t>
          </a:r>
          <a:endParaRPr lang="es-PE" sz="1300" kern="1200" dirty="0"/>
        </a:p>
      </dsp:txBody>
      <dsp:txXfrm>
        <a:off x="4513912" y="1660191"/>
        <a:ext cx="3075096" cy="372558"/>
      </dsp:txXfrm>
    </dsp:sp>
    <dsp:sp modelId="{63C3A6A6-8B61-4B90-AE20-9960C1D286C0}">
      <dsp:nvSpPr>
        <dsp:cNvPr id="0" name=""/>
        <dsp:cNvSpPr/>
      </dsp:nvSpPr>
      <dsp:spPr>
        <a:xfrm>
          <a:off x="4311243" y="1662536"/>
          <a:ext cx="402822" cy="402936"/>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3000" b="-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2E3101-7953-6047-9478-0497DA7AFCCA}">
      <dsp:nvSpPr>
        <dsp:cNvPr id="0" name=""/>
        <dsp:cNvSpPr/>
      </dsp:nvSpPr>
      <dsp:spPr>
        <a:xfrm>
          <a:off x="4730778" y="1199427"/>
          <a:ext cx="3018473" cy="388039"/>
        </a:xfrm>
        <a:prstGeom prst="roundRect">
          <a:avLst/>
        </a:prstGeom>
        <a:solidFill>
          <a:srgbClr val="FF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3882" tIns="49530" rIns="49530" bIns="49530" numCol="1" spcCol="1270" anchor="ctr" anchorCtr="0">
          <a:noAutofit/>
        </a:bodyPr>
        <a:lstStyle/>
        <a:p>
          <a:pPr lvl="0" algn="l" defTabSz="577850">
            <a:lnSpc>
              <a:spcPct val="90000"/>
            </a:lnSpc>
            <a:spcBef>
              <a:spcPct val="0"/>
            </a:spcBef>
            <a:spcAft>
              <a:spcPct val="35000"/>
            </a:spcAft>
          </a:pPr>
          <a:r>
            <a:rPr lang="es-ES" sz="1300" kern="1200" dirty="0" smtClean="0"/>
            <a:t>Unifica info. Voluntaria y obligatoria</a:t>
          </a:r>
          <a:endParaRPr lang="es-PE" sz="1300" kern="1200" dirty="0"/>
        </a:p>
      </dsp:txBody>
      <dsp:txXfrm>
        <a:off x="4749721" y="1218370"/>
        <a:ext cx="2980587" cy="350153"/>
      </dsp:txXfrm>
    </dsp:sp>
    <dsp:sp modelId="{959964D3-E441-4A66-9B9E-F9924413FDA8}">
      <dsp:nvSpPr>
        <dsp:cNvPr id="0" name=""/>
        <dsp:cNvSpPr/>
      </dsp:nvSpPr>
      <dsp:spPr>
        <a:xfrm>
          <a:off x="4494707" y="1189467"/>
          <a:ext cx="402822" cy="402936"/>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1000" r="-2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D2D1CE-559A-FF42-BD05-03FFF4AA92C5}">
      <dsp:nvSpPr>
        <dsp:cNvPr id="0" name=""/>
        <dsp:cNvSpPr/>
      </dsp:nvSpPr>
      <dsp:spPr>
        <a:xfrm>
          <a:off x="4887776" y="706554"/>
          <a:ext cx="3023476" cy="421471"/>
        </a:xfrm>
        <a:prstGeom prst="roundRect">
          <a:avLst/>
        </a:prstGeom>
        <a:solidFill>
          <a:srgbClr val="FF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3882" tIns="49530" rIns="49530" bIns="49530" numCol="1" spcCol="1270" anchor="ctr" anchorCtr="0">
          <a:noAutofit/>
        </a:bodyPr>
        <a:lstStyle/>
        <a:p>
          <a:pPr lvl="0" algn="l" defTabSz="577850">
            <a:lnSpc>
              <a:spcPct val="90000"/>
            </a:lnSpc>
            <a:spcBef>
              <a:spcPct val="0"/>
            </a:spcBef>
            <a:spcAft>
              <a:spcPct val="35000"/>
            </a:spcAft>
          </a:pPr>
          <a:r>
            <a:rPr lang="es-ES" sz="1300" kern="1200" dirty="0" smtClean="0"/>
            <a:t>Recopila y analiza antecedentes de SMS</a:t>
          </a:r>
          <a:endParaRPr lang="es-PE" sz="1300" kern="1200" dirty="0"/>
        </a:p>
      </dsp:txBody>
      <dsp:txXfrm>
        <a:off x="4908351" y="727129"/>
        <a:ext cx="2982326" cy="380321"/>
      </dsp:txXfrm>
    </dsp:sp>
    <dsp:sp modelId="{EB4DBAA9-EDF0-4CDC-828F-92FF5E1D6269}">
      <dsp:nvSpPr>
        <dsp:cNvPr id="0" name=""/>
        <dsp:cNvSpPr/>
      </dsp:nvSpPr>
      <dsp:spPr>
        <a:xfrm>
          <a:off x="4599129" y="719705"/>
          <a:ext cx="402822" cy="402936"/>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9000" r="-2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292BDD-1B8E-A143-8E24-ECC051238548}">
      <dsp:nvSpPr>
        <dsp:cNvPr id="0" name=""/>
        <dsp:cNvSpPr/>
      </dsp:nvSpPr>
      <dsp:spPr>
        <a:xfrm>
          <a:off x="4895860" y="253777"/>
          <a:ext cx="3160284" cy="397769"/>
        </a:xfrm>
        <a:prstGeom prst="roundRect">
          <a:avLst/>
        </a:prstGeom>
        <a:solidFill>
          <a:srgbClr val="FF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3882" tIns="49530" rIns="49530" bIns="49530" numCol="1" spcCol="1270" anchor="ctr" anchorCtr="0">
          <a:noAutofit/>
        </a:bodyPr>
        <a:lstStyle/>
        <a:p>
          <a:pPr lvl="0" algn="l" defTabSz="577850">
            <a:lnSpc>
              <a:spcPct val="90000"/>
            </a:lnSpc>
            <a:spcBef>
              <a:spcPct val="0"/>
            </a:spcBef>
            <a:spcAft>
              <a:spcPct val="35000"/>
            </a:spcAft>
          </a:pPr>
          <a:r>
            <a:rPr lang="es-PE" sz="1300" kern="1200" dirty="0" smtClean="0"/>
            <a:t>Control de ejecución de reuniones internas </a:t>
          </a:r>
          <a:endParaRPr lang="es-PE" sz="1300" kern="1200" dirty="0"/>
        </a:p>
      </dsp:txBody>
      <dsp:txXfrm>
        <a:off x="4915277" y="273194"/>
        <a:ext cx="3121450" cy="358935"/>
      </dsp:txXfrm>
    </dsp:sp>
    <dsp:sp modelId="{23AECD02-6290-461F-BFAD-BCC4719A2F20}">
      <dsp:nvSpPr>
        <dsp:cNvPr id="0" name=""/>
        <dsp:cNvSpPr/>
      </dsp:nvSpPr>
      <dsp:spPr>
        <a:xfrm>
          <a:off x="4656053" y="266816"/>
          <a:ext cx="402822" cy="402936"/>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53000" r="-5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8E2998-BE80-4EB9-86FD-91AA38C69FEC}">
      <dsp:nvSpPr>
        <dsp:cNvPr id="0" name=""/>
        <dsp:cNvSpPr/>
      </dsp:nvSpPr>
      <dsp:spPr>
        <a:xfrm>
          <a:off x="2908438" y="1335895"/>
          <a:ext cx="58578" cy="5857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CAB9EB-157D-4F39-84AF-32E4BBB414DB}">
      <dsp:nvSpPr>
        <dsp:cNvPr id="0" name=""/>
        <dsp:cNvSpPr/>
      </dsp:nvSpPr>
      <dsp:spPr>
        <a:xfrm>
          <a:off x="2857123" y="1418130"/>
          <a:ext cx="58578" cy="5857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C6C5EC-0DCA-42AB-8A9C-14EBA01A8113}">
      <dsp:nvSpPr>
        <dsp:cNvPr id="0" name=""/>
        <dsp:cNvSpPr/>
      </dsp:nvSpPr>
      <dsp:spPr>
        <a:xfrm>
          <a:off x="2795967" y="1489327"/>
          <a:ext cx="58578" cy="5857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D5F00F-1A00-480D-9D18-186BA7C521D5}">
      <dsp:nvSpPr>
        <dsp:cNvPr id="0" name=""/>
        <dsp:cNvSpPr/>
      </dsp:nvSpPr>
      <dsp:spPr>
        <a:xfrm>
          <a:off x="2895652" y="654442"/>
          <a:ext cx="58578" cy="5857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15099A-A5D6-4621-AB50-24CAD24BF7EB}">
      <dsp:nvSpPr>
        <dsp:cNvPr id="0" name=""/>
        <dsp:cNvSpPr/>
      </dsp:nvSpPr>
      <dsp:spPr>
        <a:xfrm>
          <a:off x="2973913" y="607806"/>
          <a:ext cx="58578" cy="5857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C98F72-ADDC-4308-BD04-B7A644F47DA3}">
      <dsp:nvSpPr>
        <dsp:cNvPr id="0" name=""/>
        <dsp:cNvSpPr/>
      </dsp:nvSpPr>
      <dsp:spPr>
        <a:xfrm>
          <a:off x="3051940" y="561170"/>
          <a:ext cx="58578" cy="5857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525CE9-6F80-46B0-B77B-A03A27FE0D51}">
      <dsp:nvSpPr>
        <dsp:cNvPr id="0" name=""/>
        <dsp:cNvSpPr/>
      </dsp:nvSpPr>
      <dsp:spPr>
        <a:xfrm>
          <a:off x="3129966" y="607806"/>
          <a:ext cx="58578" cy="5857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EACB9D-6258-49EC-A074-60EF43321667}">
      <dsp:nvSpPr>
        <dsp:cNvPr id="0" name=""/>
        <dsp:cNvSpPr/>
      </dsp:nvSpPr>
      <dsp:spPr>
        <a:xfrm>
          <a:off x="3208228" y="654442"/>
          <a:ext cx="58578" cy="5857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A93ED0-74A1-4F63-AA82-28B72D487807}">
      <dsp:nvSpPr>
        <dsp:cNvPr id="0" name=""/>
        <dsp:cNvSpPr/>
      </dsp:nvSpPr>
      <dsp:spPr>
        <a:xfrm>
          <a:off x="3051940" y="659572"/>
          <a:ext cx="58578" cy="5857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6A8A01-3ED1-44CC-A335-F6DA0DABFD9A}">
      <dsp:nvSpPr>
        <dsp:cNvPr id="0" name=""/>
        <dsp:cNvSpPr/>
      </dsp:nvSpPr>
      <dsp:spPr>
        <a:xfrm>
          <a:off x="3051940" y="757974"/>
          <a:ext cx="58578" cy="5857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3A1CBF-5C43-43A0-95D0-461259FC7016}">
      <dsp:nvSpPr>
        <dsp:cNvPr id="0" name=""/>
        <dsp:cNvSpPr/>
      </dsp:nvSpPr>
      <dsp:spPr>
        <a:xfrm>
          <a:off x="0" y="1765856"/>
          <a:ext cx="2401607" cy="592014"/>
        </a:xfrm>
        <a:prstGeom prst="roundRect">
          <a:avLst/>
        </a:prstGeom>
        <a:gradFill flip="none" rotWithShape="0">
          <a:gsLst>
            <a:gs pos="0">
              <a:srgbClr val="FF9933">
                <a:shade val="30000"/>
                <a:satMod val="115000"/>
              </a:srgbClr>
            </a:gs>
            <a:gs pos="50000">
              <a:srgbClr val="FF9933">
                <a:shade val="67500"/>
                <a:satMod val="115000"/>
              </a:srgbClr>
            </a:gs>
            <a:gs pos="100000">
              <a:srgbClr val="FF9933">
                <a:shade val="100000"/>
                <a:satMod val="115000"/>
              </a:srgbClr>
            </a:gs>
          </a:gsLst>
          <a:lin ang="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7425" tIns="41910" rIns="41910" bIns="41910" numCol="1" spcCol="1270" anchor="ctr" anchorCtr="0">
          <a:noAutofit/>
        </a:bodyPr>
        <a:lstStyle/>
        <a:p>
          <a:pPr lvl="0" algn="l" defTabSz="488950">
            <a:lnSpc>
              <a:spcPct val="90000"/>
            </a:lnSpc>
            <a:spcBef>
              <a:spcPct val="0"/>
            </a:spcBef>
            <a:spcAft>
              <a:spcPct val="35000"/>
            </a:spcAft>
          </a:pPr>
          <a:r>
            <a:rPr lang="es-PE" sz="1100" kern="1200" dirty="0" smtClean="0"/>
            <a:t>Termina el plan de capacitación del SMS</a:t>
          </a:r>
          <a:endParaRPr lang="es-PE" sz="1100" kern="1200" dirty="0"/>
        </a:p>
      </dsp:txBody>
      <dsp:txXfrm>
        <a:off x="28900" y="1794756"/>
        <a:ext cx="2343807" cy="534214"/>
      </dsp:txXfrm>
    </dsp:sp>
    <dsp:sp modelId="{772D5B0B-C03F-4565-B435-7AF05A4887A6}">
      <dsp:nvSpPr>
        <dsp:cNvPr id="0" name=""/>
        <dsp:cNvSpPr/>
      </dsp:nvSpPr>
      <dsp:spPr>
        <a:xfrm>
          <a:off x="2265208" y="1477572"/>
          <a:ext cx="585786" cy="585748"/>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31000" r="-3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5A390BA-C90D-4E67-A259-79BE101DCA57}">
      <dsp:nvSpPr>
        <dsp:cNvPr id="0" name=""/>
        <dsp:cNvSpPr/>
      </dsp:nvSpPr>
      <dsp:spPr>
        <a:xfrm>
          <a:off x="373144" y="968661"/>
          <a:ext cx="2628063" cy="626309"/>
        </a:xfrm>
        <a:prstGeom prst="roundRect">
          <a:avLst/>
        </a:prstGeom>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7425" tIns="41910" rIns="41910" bIns="41910" numCol="1" spcCol="1270" anchor="ctr" anchorCtr="0">
          <a:noAutofit/>
        </a:bodyPr>
        <a:lstStyle/>
        <a:p>
          <a:pPr lvl="0" algn="l" defTabSz="488950">
            <a:lnSpc>
              <a:spcPct val="90000"/>
            </a:lnSpc>
            <a:spcBef>
              <a:spcPct val="0"/>
            </a:spcBef>
            <a:spcAft>
              <a:spcPct val="35000"/>
            </a:spcAft>
          </a:pPr>
          <a:r>
            <a:rPr lang="es-ES" sz="1100" kern="1200" dirty="0" smtClean="0"/>
            <a:t>Acepta nuevo Programa de Capacitación de la organización con AAC</a:t>
          </a:r>
          <a:endParaRPr lang="es-PE" sz="1100" kern="1200" dirty="0"/>
        </a:p>
      </dsp:txBody>
      <dsp:txXfrm>
        <a:off x="403718" y="999235"/>
        <a:ext cx="2566915" cy="565161"/>
      </dsp:txXfrm>
    </dsp:sp>
    <dsp:sp modelId="{4E9F9E05-E130-4908-9DAF-2EED7D57425F}">
      <dsp:nvSpPr>
        <dsp:cNvPr id="0" name=""/>
        <dsp:cNvSpPr/>
      </dsp:nvSpPr>
      <dsp:spPr>
        <a:xfrm>
          <a:off x="2799211" y="814719"/>
          <a:ext cx="585786" cy="585748"/>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E1DDBE-244F-4003-A0F9-F9C68C6800FC}">
      <dsp:nvSpPr>
        <dsp:cNvPr id="0" name=""/>
        <dsp:cNvSpPr/>
      </dsp:nvSpPr>
      <dsp:spPr>
        <a:xfrm>
          <a:off x="0" y="0"/>
          <a:ext cx="2917796" cy="1184021"/>
        </a:xfrm>
        <a:prstGeom prst="rightArrow">
          <a:avLst/>
        </a:prstGeom>
        <a:solidFill>
          <a:schemeClr val="tx2">
            <a:lumMod val="40000"/>
            <a:lumOff val="60000"/>
          </a:schemeClr>
        </a:solidFill>
        <a:ln>
          <a:noFill/>
        </a:ln>
        <a:effectLst/>
      </dsp:spPr>
      <dsp:style>
        <a:lnRef idx="0">
          <a:scrgbClr r="0" g="0" b="0"/>
        </a:lnRef>
        <a:fillRef idx="1">
          <a:scrgbClr r="0" g="0" b="0"/>
        </a:fillRef>
        <a:effectRef idx="0">
          <a:scrgbClr r="0" g="0" b="0"/>
        </a:effectRef>
        <a:fontRef idx="minor"/>
      </dsp:style>
    </dsp:sp>
    <dsp:sp modelId="{C3D2F052-D562-4F5E-BC8A-6926A5D4731E}">
      <dsp:nvSpPr>
        <dsp:cNvPr id="0" name=""/>
        <dsp:cNvSpPr/>
      </dsp:nvSpPr>
      <dsp:spPr>
        <a:xfrm>
          <a:off x="510614" y="355206"/>
          <a:ext cx="875339" cy="473608"/>
        </a:xfrm>
        <a:prstGeom prst="roundRect">
          <a:avLst/>
        </a:prstGeom>
        <a:gradFill flip="none" rotWithShape="0">
          <a:gsLst>
            <a:gs pos="0">
              <a:schemeClr val="accent5">
                <a:shade val="30000"/>
                <a:satMod val="115000"/>
              </a:schemeClr>
            </a:gs>
            <a:gs pos="50000">
              <a:schemeClr val="accent5">
                <a:shade val="67500"/>
                <a:satMod val="115000"/>
              </a:schemeClr>
            </a:gs>
            <a:gs pos="100000">
              <a:schemeClr val="accent5">
                <a:shade val="100000"/>
                <a:satMod val="115000"/>
              </a:schemeClr>
            </a:gs>
          </a:gsLst>
          <a:lin ang="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PE" sz="1200" kern="1200" dirty="0" smtClean="0"/>
            <a:t>Mantiene motivación</a:t>
          </a:r>
          <a:endParaRPr lang="es-PE" sz="1200" kern="1200" dirty="0"/>
        </a:p>
      </dsp:txBody>
      <dsp:txXfrm>
        <a:off x="533734" y="378326"/>
        <a:ext cx="829099" cy="427368"/>
      </dsp:txXfrm>
    </dsp:sp>
    <dsp:sp modelId="{D7819805-16D8-4FC0-B229-B025504F038B}">
      <dsp:nvSpPr>
        <dsp:cNvPr id="0" name=""/>
        <dsp:cNvSpPr/>
      </dsp:nvSpPr>
      <dsp:spPr>
        <a:xfrm>
          <a:off x="1531843" y="355206"/>
          <a:ext cx="875339" cy="473608"/>
        </a:xfrm>
        <a:prstGeom prst="roundRect">
          <a:avLst/>
        </a:prstGeom>
        <a:gradFill flip="none" rotWithShape="0">
          <a:gsLst>
            <a:gs pos="0">
              <a:schemeClr val="accent5">
                <a:shade val="30000"/>
                <a:satMod val="115000"/>
              </a:schemeClr>
            </a:gs>
            <a:gs pos="50000">
              <a:schemeClr val="accent5">
                <a:shade val="67500"/>
                <a:satMod val="115000"/>
              </a:schemeClr>
            </a:gs>
            <a:gs pos="100000">
              <a:schemeClr val="accent5">
                <a:shade val="100000"/>
                <a:satMod val="115000"/>
              </a:schemeClr>
            </a:gs>
          </a:gsLst>
          <a:lin ang="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PE" sz="1200" kern="1200" dirty="0" smtClean="0"/>
            <a:t>Participa en SMS</a:t>
          </a:r>
          <a:endParaRPr lang="es-PE" sz="1200" kern="1200" dirty="0"/>
        </a:p>
      </dsp:txBody>
      <dsp:txXfrm>
        <a:off x="1554963" y="378326"/>
        <a:ext cx="829099" cy="427368"/>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903FFF-1A79-454F-9A6D-8BFC254D074E}">
      <dsp:nvSpPr>
        <dsp:cNvPr id="0" name=""/>
        <dsp:cNvSpPr/>
      </dsp:nvSpPr>
      <dsp:spPr>
        <a:xfrm>
          <a:off x="-29879" y="0"/>
          <a:ext cx="530147" cy="490071"/>
        </a:xfrm>
        <a:prstGeom prst="upArrow">
          <a:avLst/>
        </a:prstGeom>
        <a:solidFill>
          <a:srgbClr val="2B84D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BE50B1-AE5B-486C-B273-6855BEBFAB1A}">
      <dsp:nvSpPr>
        <dsp:cNvPr id="0" name=""/>
        <dsp:cNvSpPr/>
      </dsp:nvSpPr>
      <dsp:spPr>
        <a:xfrm>
          <a:off x="447673" y="0"/>
          <a:ext cx="1098825" cy="4900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0" rIns="85344" bIns="85344" numCol="1" spcCol="1270" anchor="ctr" anchorCtr="0">
          <a:noAutofit/>
        </a:bodyPr>
        <a:lstStyle/>
        <a:p>
          <a:pPr lvl="0" algn="ctr" defTabSz="533400">
            <a:lnSpc>
              <a:spcPct val="90000"/>
            </a:lnSpc>
            <a:spcBef>
              <a:spcPct val="0"/>
            </a:spcBef>
            <a:spcAft>
              <a:spcPct val="35000"/>
            </a:spcAft>
          </a:pPr>
          <a:r>
            <a:rPr lang="es-ES" sz="1200" b="1" kern="1200" dirty="0" smtClean="0">
              <a:solidFill>
                <a:srgbClr val="2B84D3"/>
              </a:solidFill>
            </a:rPr>
            <a:t>Auditorias internas y externas</a:t>
          </a:r>
          <a:endParaRPr lang="es-ES" sz="1200" b="1" kern="1200" dirty="0">
            <a:solidFill>
              <a:srgbClr val="2B84D3"/>
            </a:solidFill>
          </a:endParaRPr>
        </a:p>
      </dsp:txBody>
      <dsp:txXfrm>
        <a:off x="447673" y="0"/>
        <a:ext cx="1098825" cy="490071"/>
      </dsp:txXfrm>
    </dsp:sp>
    <dsp:sp modelId="{0E70227D-5BA1-4EEA-8A5C-F23DA65BB054}">
      <dsp:nvSpPr>
        <dsp:cNvPr id="0" name=""/>
        <dsp:cNvSpPr/>
      </dsp:nvSpPr>
      <dsp:spPr>
        <a:xfrm>
          <a:off x="129164" y="530911"/>
          <a:ext cx="530147" cy="490071"/>
        </a:xfrm>
        <a:prstGeom prst="downArrow">
          <a:avLst/>
        </a:prstGeom>
        <a:solidFill>
          <a:srgbClr val="2B84D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8B5B65-B36D-4023-A5D7-04618411CB79}">
      <dsp:nvSpPr>
        <dsp:cNvPr id="0" name=""/>
        <dsp:cNvSpPr/>
      </dsp:nvSpPr>
      <dsp:spPr>
        <a:xfrm>
          <a:off x="613689" y="530911"/>
          <a:ext cx="1022697" cy="4900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0" rIns="85344" bIns="85344" numCol="1" spcCol="1270" anchor="ctr" anchorCtr="0">
          <a:noAutofit/>
        </a:bodyPr>
        <a:lstStyle/>
        <a:p>
          <a:pPr lvl="0" algn="l" defTabSz="533400">
            <a:lnSpc>
              <a:spcPct val="90000"/>
            </a:lnSpc>
            <a:spcBef>
              <a:spcPct val="0"/>
            </a:spcBef>
            <a:spcAft>
              <a:spcPct val="35000"/>
            </a:spcAft>
          </a:pPr>
          <a:r>
            <a:rPr lang="es-ES" sz="1200" b="1" kern="1200" dirty="0" smtClean="0">
              <a:solidFill>
                <a:srgbClr val="2B84D3"/>
              </a:solidFill>
            </a:rPr>
            <a:t>Auditoria de SMS</a:t>
          </a:r>
          <a:endParaRPr lang="es-ES" sz="1200" b="1" kern="1200" dirty="0">
            <a:solidFill>
              <a:srgbClr val="2B84D3"/>
            </a:solidFill>
          </a:endParaRPr>
        </a:p>
      </dsp:txBody>
      <dsp:txXfrm>
        <a:off x="613689" y="530911"/>
        <a:ext cx="1022697" cy="4900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F98608-15DA-4D2E-9497-BFA2C4BC4DF4}">
      <dsp:nvSpPr>
        <dsp:cNvPr id="0" name=""/>
        <dsp:cNvSpPr/>
      </dsp:nvSpPr>
      <dsp:spPr>
        <a:xfrm>
          <a:off x="0" y="2555"/>
          <a:ext cx="8633076" cy="2483091"/>
        </a:xfrm>
        <a:prstGeom prst="roundRect">
          <a:avLst>
            <a:gd name="adj" fmla="val 10000"/>
          </a:avLst>
        </a:prstGeom>
        <a:gradFill flip="none" rotWithShape="0">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152400" numCol="1" spcCol="1270" anchor="t" anchorCtr="0">
          <a:noAutofit/>
        </a:bodyPr>
        <a:lstStyle/>
        <a:p>
          <a:pPr lvl="0" algn="l" defTabSz="1778000">
            <a:lnSpc>
              <a:spcPct val="90000"/>
            </a:lnSpc>
            <a:spcBef>
              <a:spcPct val="0"/>
            </a:spcBef>
            <a:spcAft>
              <a:spcPct val="35000"/>
            </a:spcAft>
          </a:pPr>
          <a:r>
            <a:rPr lang="es-PE" sz="4000" b="1" kern="1200" dirty="0" smtClean="0">
              <a:solidFill>
                <a:srgbClr val="FFFFFF"/>
              </a:solidFill>
              <a:latin typeface="Calibri"/>
              <a:ea typeface="+mn-ea"/>
              <a:cs typeface="+mn-cs"/>
            </a:rPr>
            <a:t>2. Gestión de riesgos de la seguridad operacional</a:t>
          </a:r>
          <a:endParaRPr lang="en-US" sz="4000" b="1" kern="1200" dirty="0">
            <a:solidFill>
              <a:srgbClr val="FFFFFF"/>
            </a:solidFill>
            <a:latin typeface="Calibri"/>
            <a:ea typeface="+mn-ea"/>
            <a:cs typeface="+mn-cs"/>
          </a:endParaRPr>
        </a:p>
      </dsp:txBody>
      <dsp:txXfrm>
        <a:off x="48485" y="51040"/>
        <a:ext cx="8536106" cy="1558424"/>
      </dsp:txXfrm>
    </dsp:sp>
    <dsp:sp modelId="{5C5AB572-925F-4203-8ED3-C9A31854F85C}">
      <dsp:nvSpPr>
        <dsp:cNvPr id="0" name=""/>
        <dsp:cNvSpPr/>
      </dsp:nvSpPr>
      <dsp:spPr>
        <a:xfrm>
          <a:off x="1768220" y="1665275"/>
          <a:ext cx="8633076" cy="3240000"/>
        </a:xfrm>
        <a:prstGeom prst="roundRect">
          <a:avLst>
            <a:gd name="adj" fmla="val 10000"/>
          </a:avLst>
        </a:prstGeom>
        <a:solidFill>
          <a:srgbClr val="FFFFFF">
            <a:alpha val="90000"/>
            <a:hueOff val="0"/>
            <a:satOff val="0"/>
            <a:lumOff val="0"/>
            <a:alphaOff val="0"/>
          </a:srgbClr>
        </a:solidFill>
        <a:ln w="254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032" tIns="256032" rIns="256032" bIns="256032" numCol="1" spcCol="1270" anchor="t" anchorCtr="0">
          <a:noAutofit/>
        </a:bodyPr>
        <a:lstStyle/>
        <a:p>
          <a:pPr marL="285750" lvl="1" indent="-285750" algn="just" defTabSz="1600200">
            <a:lnSpc>
              <a:spcPct val="90000"/>
            </a:lnSpc>
            <a:spcBef>
              <a:spcPct val="0"/>
            </a:spcBef>
            <a:spcAft>
              <a:spcPct val="15000"/>
            </a:spcAft>
            <a:buChar char="••"/>
          </a:pPr>
          <a:r>
            <a:rPr lang="es-BO" sz="3600" kern="1200" dirty="0" smtClean="0">
              <a:solidFill>
                <a:srgbClr val="474747">
                  <a:hueOff val="0"/>
                  <a:satOff val="0"/>
                  <a:lumOff val="0"/>
                  <a:alphaOff val="0"/>
                </a:srgbClr>
              </a:solidFill>
              <a:latin typeface="Calibri"/>
              <a:ea typeface="+mn-ea"/>
              <a:cs typeface="+mn-cs"/>
            </a:rPr>
            <a:t>Proporciona un proceso de </a:t>
          </a:r>
          <a:r>
            <a:rPr lang="es-BO" sz="3600" b="1" kern="1200" dirty="0" smtClean="0">
              <a:solidFill>
                <a:srgbClr val="C00000"/>
              </a:solidFill>
              <a:latin typeface="Calibri"/>
              <a:ea typeface="+mn-ea"/>
              <a:cs typeface="+mn-cs"/>
            </a:rPr>
            <a:t>toma de decisiones</a:t>
          </a:r>
          <a:r>
            <a:rPr lang="es-BO" sz="3600" kern="1200" dirty="0" smtClean="0">
              <a:solidFill>
                <a:srgbClr val="474747">
                  <a:hueOff val="0"/>
                  <a:satOff val="0"/>
                  <a:lumOff val="0"/>
                  <a:alphaOff val="0"/>
                </a:srgbClr>
              </a:solidFill>
              <a:latin typeface="Calibri"/>
              <a:ea typeface="+mn-ea"/>
              <a:cs typeface="+mn-cs"/>
            </a:rPr>
            <a:t> para la identificación y mitigación de riesgos, basado en un </a:t>
          </a:r>
          <a:r>
            <a:rPr lang="es-BO" sz="3600" b="1" kern="1200" dirty="0" smtClean="0">
              <a:solidFill>
                <a:srgbClr val="C00000"/>
              </a:solidFill>
              <a:latin typeface="Calibri"/>
              <a:ea typeface="+mn-ea"/>
              <a:cs typeface="+mn-cs"/>
            </a:rPr>
            <a:t>conocimiento</a:t>
          </a:r>
          <a:r>
            <a:rPr lang="es-BO" sz="3600" kern="1200" dirty="0" smtClean="0">
              <a:solidFill>
                <a:srgbClr val="474747">
                  <a:hueOff val="0"/>
                  <a:satOff val="0"/>
                  <a:lumOff val="0"/>
                  <a:alphaOff val="0"/>
                </a:srgbClr>
              </a:solidFill>
              <a:latin typeface="Calibri"/>
              <a:ea typeface="+mn-ea"/>
              <a:cs typeface="+mn-cs"/>
            </a:rPr>
            <a:t> profundo de la organización y su entorno operativo.</a:t>
          </a:r>
          <a:endParaRPr lang="en-US" sz="3600" kern="1200" dirty="0">
            <a:solidFill>
              <a:srgbClr val="474747"/>
            </a:solidFill>
            <a:latin typeface="Calibri"/>
            <a:ea typeface="+mn-ea"/>
            <a:cs typeface="+mn-cs"/>
          </a:endParaRPr>
        </a:p>
      </dsp:txBody>
      <dsp:txXfrm>
        <a:off x="1863116" y="1760171"/>
        <a:ext cx="8443284" cy="30502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D7F0BC-FFE6-4701-810D-8976FD87DEBD}">
      <dsp:nvSpPr>
        <dsp:cNvPr id="0" name=""/>
        <dsp:cNvSpPr/>
      </dsp:nvSpPr>
      <dsp:spPr>
        <a:xfrm>
          <a:off x="203163" y="0"/>
          <a:ext cx="9861793" cy="837295"/>
        </a:xfrm>
        <a:prstGeom prst="roundRect">
          <a:avLst>
            <a:gd name="adj" fmla="val 10000"/>
          </a:avLst>
        </a:prstGeom>
        <a:gradFill flip="none" rotWithShape="0">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25400" cap="flat" cmpd="sng" algn="ctr">
          <a:solidFill>
            <a:srgbClr val="DAA6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s-PE" sz="3800" kern="1200" dirty="0" smtClean="0">
              <a:solidFill>
                <a:srgbClr val="FFFFFF"/>
              </a:solidFill>
              <a:latin typeface="Calibri"/>
              <a:ea typeface="+mn-ea"/>
              <a:cs typeface="+mn-cs"/>
            </a:rPr>
            <a:t>2. Gestión de riesgos de la seguridad operacional</a:t>
          </a:r>
          <a:endParaRPr lang="en-US" sz="3800" kern="1200" dirty="0">
            <a:solidFill>
              <a:srgbClr val="FFFFFF"/>
            </a:solidFill>
            <a:latin typeface="Calibri"/>
            <a:ea typeface="+mn-ea"/>
            <a:cs typeface="+mn-cs"/>
          </a:endParaRPr>
        </a:p>
      </dsp:txBody>
      <dsp:txXfrm>
        <a:off x="227687" y="24524"/>
        <a:ext cx="9812745" cy="788247"/>
      </dsp:txXfrm>
    </dsp:sp>
    <dsp:sp modelId="{7F4D2027-CF71-40FA-AAA2-0AD87D1E3083}">
      <dsp:nvSpPr>
        <dsp:cNvPr id="0" name=""/>
        <dsp:cNvSpPr/>
      </dsp:nvSpPr>
      <dsp:spPr>
        <a:xfrm>
          <a:off x="1369162" y="1432509"/>
          <a:ext cx="727727" cy="1060661"/>
        </a:xfrm>
        <a:prstGeom prst="roundRect">
          <a:avLst>
            <a:gd name="adj" fmla="val 16670"/>
          </a:avLst>
        </a:prstGeom>
        <a:solidFill>
          <a:srgbClr val="FFFFFF">
            <a:hueOff val="0"/>
            <a:satOff val="0"/>
            <a:lumOff val="0"/>
            <a:alphaOff val="0"/>
          </a:srgbClr>
        </a:solidFill>
        <a:ln w="254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1423AF0-DE01-4385-A965-A769A4DD0152}">
      <dsp:nvSpPr>
        <dsp:cNvPr id="0" name=""/>
        <dsp:cNvSpPr/>
      </dsp:nvSpPr>
      <dsp:spPr>
        <a:xfrm>
          <a:off x="2796400" y="942314"/>
          <a:ext cx="6909112" cy="2045321"/>
        </a:xfrm>
        <a:prstGeom prst="roundRect">
          <a:avLst>
            <a:gd name="adj" fmla="val 16670"/>
          </a:avLst>
        </a:prstGeom>
        <a:gradFill flip="none" rotWithShape="0">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25400" cap="flat" cmpd="sng" algn="ctr">
          <a:solidFill>
            <a:srgbClr val="DAA6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s-PE" sz="3600" kern="1200" dirty="0" smtClean="0">
              <a:solidFill>
                <a:srgbClr val="474747"/>
              </a:solidFill>
              <a:latin typeface="Calibri"/>
              <a:ea typeface="+mn-ea"/>
              <a:cs typeface="+mn-cs"/>
            </a:rPr>
            <a:t>Procesos de </a:t>
          </a:r>
          <a:r>
            <a:rPr lang="es-PE" sz="3600" b="1" kern="1200" dirty="0" smtClean="0">
              <a:solidFill>
                <a:srgbClr val="C00000"/>
              </a:solidFill>
              <a:latin typeface="Calibri"/>
              <a:ea typeface="+mn-ea"/>
              <a:cs typeface="+mn-cs"/>
            </a:rPr>
            <a:t>identificación</a:t>
          </a:r>
          <a:r>
            <a:rPr lang="es-PE" sz="3600" kern="1200" dirty="0" smtClean="0">
              <a:solidFill>
                <a:srgbClr val="474747"/>
              </a:solidFill>
              <a:latin typeface="Calibri"/>
              <a:ea typeface="+mn-ea"/>
              <a:cs typeface="+mn-cs"/>
            </a:rPr>
            <a:t> de peligros. </a:t>
          </a:r>
          <a:endParaRPr lang="en-US" sz="3600" kern="1200" dirty="0">
            <a:solidFill>
              <a:srgbClr val="474747"/>
            </a:solidFill>
            <a:latin typeface="Calibri"/>
            <a:ea typeface="+mn-ea"/>
            <a:cs typeface="+mn-cs"/>
          </a:endParaRPr>
        </a:p>
      </dsp:txBody>
      <dsp:txXfrm>
        <a:off x="2896262" y="1042176"/>
        <a:ext cx="6709388" cy="1845597"/>
      </dsp:txXfrm>
    </dsp:sp>
    <dsp:sp modelId="{306844F4-219F-420A-A0D3-A876C01A4079}">
      <dsp:nvSpPr>
        <dsp:cNvPr id="0" name=""/>
        <dsp:cNvSpPr/>
      </dsp:nvSpPr>
      <dsp:spPr>
        <a:xfrm>
          <a:off x="1287383" y="3684244"/>
          <a:ext cx="891284" cy="945926"/>
        </a:xfrm>
        <a:prstGeom prst="roundRect">
          <a:avLst>
            <a:gd name="adj" fmla="val 16670"/>
          </a:avLst>
        </a:prstGeom>
        <a:solidFill>
          <a:srgbClr val="FFFFFF">
            <a:hueOff val="0"/>
            <a:satOff val="0"/>
            <a:lumOff val="0"/>
            <a:alphaOff val="0"/>
          </a:srgbClr>
        </a:solidFill>
        <a:ln w="254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23AECAE-577E-4F74-8DA2-E3B7775273E2}">
      <dsp:nvSpPr>
        <dsp:cNvPr id="0" name=""/>
        <dsp:cNvSpPr/>
      </dsp:nvSpPr>
      <dsp:spPr>
        <a:xfrm>
          <a:off x="2762110" y="3088847"/>
          <a:ext cx="6909112" cy="2045321"/>
        </a:xfrm>
        <a:prstGeom prst="roundRect">
          <a:avLst>
            <a:gd name="adj" fmla="val 16670"/>
          </a:avLst>
        </a:prstGeom>
        <a:gradFill flip="none" rotWithShape="0">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25400" cap="flat" cmpd="sng" algn="ctr">
          <a:solidFill>
            <a:srgbClr val="DAA6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s-PE" sz="3600" kern="1200" dirty="0" smtClean="0">
              <a:solidFill>
                <a:srgbClr val="474747"/>
              </a:solidFill>
              <a:latin typeface="Calibri"/>
              <a:ea typeface="+mn-ea"/>
              <a:cs typeface="+mn-cs"/>
            </a:rPr>
            <a:t>Proceso de </a:t>
          </a:r>
          <a:r>
            <a:rPr lang="es-PE" sz="3600" b="1" kern="1200" dirty="0" smtClean="0">
              <a:solidFill>
                <a:srgbClr val="C00000"/>
              </a:solidFill>
              <a:latin typeface="Calibri"/>
              <a:ea typeface="+mn-ea"/>
              <a:cs typeface="+mn-cs"/>
            </a:rPr>
            <a:t>evaluación y mitigación </a:t>
          </a:r>
          <a:r>
            <a:rPr lang="es-PE" sz="3600" kern="1200" dirty="0" smtClean="0">
              <a:solidFill>
                <a:srgbClr val="474747"/>
              </a:solidFill>
              <a:latin typeface="Calibri"/>
              <a:ea typeface="+mn-ea"/>
              <a:cs typeface="+mn-cs"/>
            </a:rPr>
            <a:t>de riesgos. </a:t>
          </a:r>
          <a:endParaRPr lang="en-US" sz="3600" kern="1200" dirty="0">
            <a:solidFill>
              <a:srgbClr val="474747"/>
            </a:solidFill>
            <a:latin typeface="Calibri"/>
            <a:ea typeface="+mn-ea"/>
            <a:cs typeface="+mn-cs"/>
          </a:endParaRPr>
        </a:p>
      </dsp:txBody>
      <dsp:txXfrm>
        <a:off x="2861972" y="3188709"/>
        <a:ext cx="6709388" cy="184559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F98608-15DA-4D2E-9497-BFA2C4BC4DF4}">
      <dsp:nvSpPr>
        <dsp:cNvPr id="0" name=""/>
        <dsp:cNvSpPr/>
      </dsp:nvSpPr>
      <dsp:spPr>
        <a:xfrm>
          <a:off x="0" y="90440"/>
          <a:ext cx="9027312" cy="2980390"/>
        </a:xfrm>
        <a:prstGeom prst="roundRect">
          <a:avLst>
            <a:gd name="adj" fmla="val 10000"/>
          </a:avLst>
        </a:prstGeom>
        <a:gradFill flip="none" rotWithShape="0">
          <a:gsLst>
            <a:gs pos="0">
              <a:srgbClr val="FF9933">
                <a:shade val="30000"/>
                <a:satMod val="115000"/>
              </a:srgbClr>
            </a:gs>
            <a:gs pos="50000">
              <a:srgbClr val="FF9933">
                <a:shade val="67500"/>
                <a:satMod val="115000"/>
              </a:srgbClr>
            </a:gs>
            <a:gs pos="100000">
              <a:srgbClr val="FF9933">
                <a:shade val="100000"/>
                <a:satMod val="115000"/>
              </a:srgbClr>
            </a:gs>
          </a:gsLst>
          <a:lin ang="16200000" scaled="1"/>
          <a:tileRect/>
        </a:gra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182880" numCol="1" spcCol="1270" anchor="t" anchorCtr="0">
          <a:noAutofit/>
        </a:bodyPr>
        <a:lstStyle/>
        <a:p>
          <a:pPr lvl="0" algn="l" defTabSz="2133600">
            <a:lnSpc>
              <a:spcPct val="90000"/>
            </a:lnSpc>
            <a:spcBef>
              <a:spcPct val="0"/>
            </a:spcBef>
            <a:spcAft>
              <a:spcPct val="35000"/>
            </a:spcAft>
          </a:pPr>
          <a:r>
            <a:rPr lang="es-PE" sz="4800" b="1" kern="1200" dirty="0" smtClean="0">
              <a:solidFill>
                <a:srgbClr val="FFFFFF"/>
              </a:solidFill>
              <a:latin typeface="Calibri"/>
              <a:ea typeface="+mn-ea"/>
              <a:cs typeface="+mn-cs"/>
            </a:rPr>
            <a:t>3. Aseguramiento de la seguridad operacional</a:t>
          </a:r>
          <a:endParaRPr lang="en-US" sz="4800" b="1" kern="1200" dirty="0">
            <a:solidFill>
              <a:srgbClr val="FFFFFF"/>
            </a:solidFill>
            <a:latin typeface="Calibri"/>
            <a:ea typeface="+mn-ea"/>
            <a:cs typeface="+mn-cs"/>
          </a:endParaRPr>
        </a:p>
      </dsp:txBody>
      <dsp:txXfrm>
        <a:off x="58195" y="148635"/>
        <a:ext cx="8910922" cy="1870536"/>
      </dsp:txXfrm>
    </dsp:sp>
    <dsp:sp modelId="{5C5AB572-925F-4203-8ED3-C9A31854F85C}">
      <dsp:nvSpPr>
        <dsp:cNvPr id="0" name=""/>
        <dsp:cNvSpPr/>
      </dsp:nvSpPr>
      <dsp:spPr>
        <a:xfrm>
          <a:off x="1848967" y="1899116"/>
          <a:ext cx="9027312" cy="3114169"/>
        </a:xfrm>
        <a:prstGeom prst="roundRect">
          <a:avLst>
            <a:gd name="adj" fmla="val 10000"/>
          </a:avLst>
        </a:prstGeom>
        <a:solidFill>
          <a:schemeClr val="bg1">
            <a:alpha val="90000"/>
          </a:schemeClr>
        </a:solidFill>
        <a:ln w="25400" cap="flat" cmpd="sng" algn="ctr">
          <a:solidFill>
            <a:srgbClr val="FF993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032" tIns="256032" rIns="256032" bIns="256032" numCol="1" spcCol="1270" anchor="t" anchorCtr="0">
          <a:noAutofit/>
        </a:bodyPr>
        <a:lstStyle/>
        <a:p>
          <a:pPr marL="285750" lvl="1" indent="-285750" algn="just" defTabSz="1600200">
            <a:lnSpc>
              <a:spcPct val="90000"/>
            </a:lnSpc>
            <a:spcBef>
              <a:spcPct val="0"/>
            </a:spcBef>
            <a:spcAft>
              <a:spcPct val="15000"/>
            </a:spcAft>
            <a:buChar char="••"/>
          </a:pPr>
          <a:r>
            <a:rPr lang="es-PE" sz="3600" kern="1200" dirty="0" smtClean="0">
              <a:solidFill>
                <a:srgbClr val="474747">
                  <a:hueOff val="0"/>
                  <a:satOff val="0"/>
                  <a:lumOff val="0"/>
                  <a:alphaOff val="0"/>
                </a:srgbClr>
              </a:solidFill>
              <a:latin typeface="Calibri"/>
              <a:ea typeface="+mn-ea"/>
              <a:cs typeface="+mn-cs"/>
            </a:rPr>
            <a:t>Procesos y actividades realizadas por la organización para determinar si el SMS </a:t>
          </a:r>
          <a:r>
            <a:rPr lang="es-PE" sz="3600" b="1" kern="1200" dirty="0" smtClean="0">
              <a:solidFill>
                <a:srgbClr val="C00000"/>
              </a:solidFill>
              <a:latin typeface="Calibri"/>
              <a:ea typeface="+mn-ea"/>
              <a:cs typeface="+mn-cs"/>
            </a:rPr>
            <a:t>funciona de acuerdo con las expectativas </a:t>
          </a:r>
          <a:r>
            <a:rPr lang="es-PE" sz="3600" kern="1200" dirty="0" smtClean="0">
              <a:solidFill>
                <a:srgbClr val="474747">
                  <a:hueOff val="0"/>
                  <a:satOff val="0"/>
                  <a:lumOff val="0"/>
                  <a:alphaOff val="0"/>
                </a:srgbClr>
              </a:solidFill>
              <a:latin typeface="Calibri"/>
              <a:ea typeface="+mn-ea"/>
              <a:cs typeface="+mn-cs"/>
            </a:rPr>
            <a:t>y los requisitos</a:t>
          </a:r>
          <a:r>
            <a:rPr lang="es-BO" sz="3600" kern="1200" dirty="0" smtClean="0">
              <a:solidFill>
                <a:srgbClr val="474747">
                  <a:hueOff val="0"/>
                  <a:satOff val="0"/>
                  <a:lumOff val="0"/>
                  <a:alphaOff val="0"/>
                </a:srgbClr>
              </a:solidFill>
              <a:latin typeface="Calibri"/>
              <a:ea typeface="+mn-ea"/>
              <a:cs typeface="+mn-cs"/>
            </a:rPr>
            <a:t>.</a:t>
          </a:r>
          <a:endParaRPr lang="en-US" sz="3600" kern="1200" dirty="0">
            <a:solidFill>
              <a:srgbClr val="474747"/>
            </a:solidFill>
            <a:latin typeface="Calibri"/>
            <a:ea typeface="+mn-ea"/>
            <a:cs typeface="+mn-cs"/>
          </a:endParaRPr>
        </a:p>
      </dsp:txBody>
      <dsp:txXfrm>
        <a:off x="1940178" y="1990327"/>
        <a:ext cx="8844890" cy="293174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3EB38D-8142-4997-B3D3-ED8ED178A177}">
      <dsp:nvSpPr>
        <dsp:cNvPr id="0" name=""/>
        <dsp:cNvSpPr/>
      </dsp:nvSpPr>
      <dsp:spPr>
        <a:xfrm>
          <a:off x="0" y="0"/>
          <a:ext cx="10515600" cy="1639688"/>
        </a:xfrm>
        <a:prstGeom prst="roundRect">
          <a:avLst>
            <a:gd name="adj" fmla="val 10000"/>
          </a:avLst>
        </a:prstGeom>
        <a:gradFill flip="none" rotWithShape="0">
          <a:gsLst>
            <a:gs pos="0">
              <a:srgbClr val="E67300">
                <a:shade val="30000"/>
                <a:satMod val="115000"/>
              </a:srgbClr>
            </a:gs>
            <a:gs pos="50000">
              <a:srgbClr val="E67300">
                <a:shade val="67500"/>
                <a:satMod val="115000"/>
              </a:srgbClr>
            </a:gs>
            <a:gs pos="100000">
              <a:srgbClr val="E67300">
                <a:shade val="100000"/>
                <a:satMod val="115000"/>
              </a:srgbClr>
            </a:gs>
          </a:gsLst>
          <a:lin ang="16200000" scaled="1"/>
          <a:tileRect/>
        </a:gra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lang="es-PE" sz="3700" b="1" kern="1200" dirty="0" smtClean="0">
              <a:solidFill>
                <a:srgbClr val="FFFFFF"/>
              </a:solidFill>
              <a:latin typeface="Calibri"/>
              <a:ea typeface="+mn-ea"/>
              <a:cs typeface="+mn-cs"/>
            </a:rPr>
            <a:t>Observación y medición de rendimiento en materia de seguridad operacional</a:t>
          </a:r>
          <a:endParaRPr lang="en-US" sz="3700" b="1" kern="1200" dirty="0">
            <a:solidFill>
              <a:srgbClr val="FFFFFF"/>
            </a:solidFill>
            <a:latin typeface="Calibri"/>
            <a:ea typeface="+mn-ea"/>
            <a:cs typeface="+mn-cs"/>
          </a:endParaRPr>
        </a:p>
      </dsp:txBody>
      <dsp:txXfrm>
        <a:off x="2267088" y="0"/>
        <a:ext cx="8248511" cy="1639688"/>
      </dsp:txXfrm>
    </dsp:sp>
    <dsp:sp modelId="{2600B209-8037-46A0-A2B1-7860343300A9}">
      <dsp:nvSpPr>
        <dsp:cNvPr id="0" name=""/>
        <dsp:cNvSpPr/>
      </dsp:nvSpPr>
      <dsp:spPr>
        <a:xfrm>
          <a:off x="163968" y="163968"/>
          <a:ext cx="2103120" cy="131175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5000" r="-15000"/>
          </a:stretch>
        </a:blip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AB7D7417-A822-4DF9-9E31-FDC4EE759460}">
      <dsp:nvSpPr>
        <dsp:cNvPr id="0" name=""/>
        <dsp:cNvSpPr/>
      </dsp:nvSpPr>
      <dsp:spPr>
        <a:xfrm>
          <a:off x="0" y="1803657"/>
          <a:ext cx="10515600" cy="1639688"/>
        </a:xfrm>
        <a:prstGeom prst="roundRect">
          <a:avLst>
            <a:gd name="adj" fmla="val 10000"/>
          </a:avLst>
        </a:prstGeom>
        <a:gradFill flip="none" rotWithShape="0">
          <a:gsLst>
            <a:gs pos="0">
              <a:srgbClr val="FF9021">
                <a:shade val="30000"/>
                <a:satMod val="115000"/>
              </a:srgbClr>
            </a:gs>
            <a:gs pos="50000">
              <a:srgbClr val="FF9021">
                <a:shade val="67500"/>
                <a:satMod val="115000"/>
              </a:srgbClr>
            </a:gs>
            <a:gs pos="100000">
              <a:srgbClr val="FF9021">
                <a:shade val="100000"/>
                <a:satMod val="115000"/>
              </a:srgbClr>
            </a:gs>
          </a:gsLst>
          <a:lin ang="16200000" scaled="1"/>
          <a:tileRect/>
        </a:gra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lang="es-PE" sz="3700" b="1" kern="1200" dirty="0" smtClean="0">
              <a:solidFill>
                <a:srgbClr val="FFFFFF"/>
              </a:solidFill>
              <a:latin typeface="Calibri"/>
              <a:ea typeface="+mn-ea"/>
              <a:cs typeface="+mn-cs"/>
            </a:rPr>
            <a:t>Gestión del cambio</a:t>
          </a:r>
          <a:endParaRPr lang="en-US" sz="3700" b="1" kern="1200" dirty="0">
            <a:solidFill>
              <a:srgbClr val="FFFFFF"/>
            </a:solidFill>
            <a:latin typeface="Calibri"/>
            <a:ea typeface="+mn-ea"/>
            <a:cs typeface="+mn-cs"/>
          </a:endParaRPr>
        </a:p>
      </dsp:txBody>
      <dsp:txXfrm>
        <a:off x="2267088" y="1803657"/>
        <a:ext cx="8248511" cy="1639688"/>
      </dsp:txXfrm>
    </dsp:sp>
    <dsp:sp modelId="{EB8042B4-3AC0-43E8-A361-BB37A8EAD499}">
      <dsp:nvSpPr>
        <dsp:cNvPr id="0" name=""/>
        <dsp:cNvSpPr/>
      </dsp:nvSpPr>
      <dsp:spPr>
        <a:xfrm>
          <a:off x="163968" y="1967626"/>
          <a:ext cx="2103120" cy="1311751"/>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6000" b="-26000"/>
          </a:stretch>
        </a:blip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819BC1DC-FE8E-454F-932D-076F6E1A93CD}">
      <dsp:nvSpPr>
        <dsp:cNvPr id="0" name=""/>
        <dsp:cNvSpPr/>
      </dsp:nvSpPr>
      <dsp:spPr>
        <a:xfrm>
          <a:off x="0" y="3607315"/>
          <a:ext cx="10515600" cy="1639688"/>
        </a:xfrm>
        <a:prstGeom prst="roundRect">
          <a:avLst>
            <a:gd name="adj" fmla="val 10000"/>
          </a:avLst>
        </a:prstGeom>
        <a:gradFill flip="none" rotWithShape="0">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lin ang="16200000" scaled="1"/>
          <a:tileRect/>
        </a:gra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lang="es-PE" sz="3700" b="1" kern="1200" dirty="0" smtClean="0">
              <a:solidFill>
                <a:schemeClr val="tx1"/>
              </a:solidFill>
              <a:latin typeface="Calibri"/>
              <a:ea typeface="+mn-ea"/>
              <a:cs typeface="+mn-cs"/>
            </a:rPr>
            <a:t>Mejora continua del SMS</a:t>
          </a:r>
          <a:endParaRPr lang="en-US" sz="3700" b="1" kern="1200" dirty="0">
            <a:solidFill>
              <a:schemeClr val="tx1"/>
            </a:solidFill>
            <a:latin typeface="Calibri"/>
            <a:ea typeface="+mn-ea"/>
            <a:cs typeface="+mn-cs"/>
          </a:endParaRPr>
        </a:p>
      </dsp:txBody>
      <dsp:txXfrm>
        <a:off x="2267088" y="3607315"/>
        <a:ext cx="8248511" cy="1639688"/>
      </dsp:txXfrm>
    </dsp:sp>
    <dsp:sp modelId="{0B5A040D-88A8-4997-83CE-35F8CAED215E}">
      <dsp:nvSpPr>
        <dsp:cNvPr id="0" name=""/>
        <dsp:cNvSpPr/>
      </dsp:nvSpPr>
      <dsp:spPr>
        <a:xfrm>
          <a:off x="163968" y="3771284"/>
          <a:ext cx="2103120" cy="1311751"/>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3000" b="-3000"/>
          </a:stretch>
        </a:blip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F98608-15DA-4D2E-9497-BFA2C4BC4DF4}">
      <dsp:nvSpPr>
        <dsp:cNvPr id="0" name=""/>
        <dsp:cNvSpPr/>
      </dsp:nvSpPr>
      <dsp:spPr>
        <a:xfrm>
          <a:off x="0" y="59600"/>
          <a:ext cx="8612597" cy="2232536"/>
        </a:xfrm>
        <a:prstGeom prst="roundRect">
          <a:avLst>
            <a:gd name="adj" fmla="val 10000"/>
          </a:avLst>
        </a:prstGeom>
        <a:solidFill>
          <a:srgbClr val="339966"/>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137160" numCol="1" spcCol="1270" anchor="t" anchorCtr="0">
          <a:noAutofit/>
        </a:bodyPr>
        <a:lstStyle/>
        <a:p>
          <a:pPr lvl="0" algn="l" defTabSz="1600200">
            <a:lnSpc>
              <a:spcPct val="90000"/>
            </a:lnSpc>
            <a:spcBef>
              <a:spcPct val="0"/>
            </a:spcBef>
            <a:spcAft>
              <a:spcPct val="35000"/>
            </a:spcAft>
          </a:pPr>
          <a:r>
            <a:rPr lang="es-PE" sz="3600" b="1" kern="1200" dirty="0" smtClean="0">
              <a:solidFill>
                <a:srgbClr val="FFFFFF"/>
              </a:solidFill>
              <a:latin typeface="Calibri"/>
              <a:ea typeface="+mn-ea"/>
              <a:cs typeface="+mn-cs"/>
            </a:rPr>
            <a:t>4. Promoción de la seguridad operacional</a:t>
          </a:r>
          <a:endParaRPr lang="en-US" sz="3600" b="1" kern="1200" dirty="0">
            <a:solidFill>
              <a:srgbClr val="FFFFFF"/>
            </a:solidFill>
            <a:latin typeface="Calibri"/>
            <a:ea typeface="+mn-ea"/>
            <a:cs typeface="+mn-cs"/>
          </a:endParaRPr>
        </a:p>
      </dsp:txBody>
      <dsp:txXfrm>
        <a:off x="43592" y="103192"/>
        <a:ext cx="8525413" cy="1401173"/>
      </dsp:txXfrm>
    </dsp:sp>
    <dsp:sp modelId="{5C5AB572-925F-4203-8ED3-C9A31854F85C}">
      <dsp:nvSpPr>
        <dsp:cNvPr id="0" name=""/>
        <dsp:cNvSpPr/>
      </dsp:nvSpPr>
      <dsp:spPr>
        <a:xfrm>
          <a:off x="1764025" y="1444917"/>
          <a:ext cx="8612597" cy="3758400"/>
        </a:xfrm>
        <a:prstGeom prst="roundRect">
          <a:avLst>
            <a:gd name="adj" fmla="val 10000"/>
          </a:avLst>
        </a:prstGeom>
        <a:solidFill>
          <a:srgbClr val="FFFFFF">
            <a:alpha val="90000"/>
          </a:srgbClr>
        </a:solidFill>
        <a:ln w="25400" cap="flat" cmpd="sng" algn="ctr">
          <a:solidFill>
            <a:srgbClr val="33996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032" tIns="256032" rIns="256032" bIns="256032" numCol="1" spcCol="1270" anchor="t" anchorCtr="0">
          <a:noAutofit/>
        </a:bodyPr>
        <a:lstStyle/>
        <a:p>
          <a:pPr marL="285750" lvl="1" indent="-285750" algn="just" defTabSz="1600200">
            <a:lnSpc>
              <a:spcPct val="90000"/>
            </a:lnSpc>
            <a:spcBef>
              <a:spcPct val="0"/>
            </a:spcBef>
            <a:spcAft>
              <a:spcPct val="15000"/>
            </a:spcAft>
            <a:buChar char="••"/>
          </a:pPr>
          <a:r>
            <a:rPr lang="es-PE" sz="3600" kern="1200" dirty="0" smtClean="0">
              <a:solidFill>
                <a:srgbClr val="474747">
                  <a:hueOff val="0"/>
                  <a:satOff val="0"/>
                  <a:lumOff val="0"/>
                  <a:alphaOff val="0"/>
                </a:srgbClr>
              </a:solidFill>
              <a:latin typeface="Calibri"/>
              <a:ea typeface="+mn-ea"/>
              <a:cs typeface="+mn-cs"/>
            </a:rPr>
            <a:t>Asegura que el </a:t>
          </a:r>
          <a:r>
            <a:rPr lang="es-PE" sz="3600" b="1" kern="1200" dirty="0" smtClean="0">
              <a:solidFill>
                <a:srgbClr val="C00000"/>
              </a:solidFill>
              <a:latin typeface="Calibri"/>
              <a:ea typeface="+mn-ea"/>
              <a:cs typeface="+mn-cs"/>
            </a:rPr>
            <a:t>personal tenga una base sólida </a:t>
          </a:r>
          <a:r>
            <a:rPr lang="es-PE" sz="3600" kern="1200" dirty="0" smtClean="0">
              <a:solidFill>
                <a:srgbClr val="474747">
                  <a:hueOff val="0"/>
                  <a:satOff val="0"/>
                  <a:lumOff val="0"/>
                  <a:alphaOff val="0"/>
                </a:srgbClr>
              </a:solidFill>
              <a:latin typeface="Calibri"/>
              <a:ea typeface="+mn-ea"/>
              <a:cs typeface="+mn-cs"/>
            </a:rPr>
            <a:t>en cuanto a sus responsabilidades de seguridad, las políticas y expectativas de la organización, el procedimiento de presentación de informes de SO y familiarización con el control de riesgos.</a:t>
          </a:r>
          <a:endParaRPr lang="en-US" sz="3600" kern="1200" dirty="0">
            <a:solidFill>
              <a:srgbClr val="474747"/>
            </a:solidFill>
            <a:latin typeface="Calibri"/>
            <a:ea typeface="+mn-ea"/>
            <a:cs typeface="+mn-cs"/>
          </a:endParaRPr>
        </a:p>
      </dsp:txBody>
      <dsp:txXfrm>
        <a:off x="1874105" y="1554997"/>
        <a:ext cx="8392437" cy="353824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F4692E-6A82-424C-B840-E7B34C38834E}">
      <dsp:nvSpPr>
        <dsp:cNvPr id="0" name=""/>
        <dsp:cNvSpPr/>
      </dsp:nvSpPr>
      <dsp:spPr>
        <a:xfrm>
          <a:off x="0" y="0"/>
          <a:ext cx="10263412" cy="2422873"/>
        </a:xfrm>
        <a:prstGeom prst="roundRect">
          <a:avLst>
            <a:gd name="adj" fmla="val 10000"/>
          </a:avLst>
        </a:prstGeom>
        <a:solidFill>
          <a:srgbClr val="00A44A">
            <a:alpha val="89804"/>
          </a:srgbClr>
        </a:solidFill>
        <a:ln w="25400" cap="flat" cmpd="sng" algn="ctr">
          <a:solidFill>
            <a:srgbClr val="9E9E9E">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62BC5A0E-FB52-42E5-9022-A7CED380C57D}">
      <dsp:nvSpPr>
        <dsp:cNvPr id="0" name=""/>
        <dsp:cNvSpPr/>
      </dsp:nvSpPr>
      <dsp:spPr>
        <a:xfrm>
          <a:off x="439199" y="323049"/>
          <a:ext cx="4332739" cy="1776774"/>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8000" b="-18000"/>
          </a:stretch>
        </a:blip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38CB33C-9D3E-4651-AFD8-018E22FDB306}">
      <dsp:nvSpPr>
        <dsp:cNvPr id="0" name=""/>
        <dsp:cNvSpPr/>
      </dsp:nvSpPr>
      <dsp:spPr>
        <a:xfrm rot="10800000">
          <a:off x="309080" y="2422873"/>
          <a:ext cx="4592977" cy="2961290"/>
        </a:xfrm>
        <a:prstGeom prst="round2SameRect">
          <a:avLst>
            <a:gd name="adj1" fmla="val 10500"/>
            <a:gd name="adj2" fmla="val 0"/>
          </a:avLst>
        </a:prstGeom>
        <a:solidFill>
          <a:srgbClr val="00CC99"/>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8488" tIns="348488" rIns="348488" bIns="348488" numCol="1" spcCol="1270" anchor="t" anchorCtr="0">
          <a:noAutofit/>
        </a:bodyPr>
        <a:lstStyle/>
        <a:p>
          <a:pPr lvl="0" algn="ctr" defTabSz="2178050">
            <a:lnSpc>
              <a:spcPct val="90000"/>
            </a:lnSpc>
            <a:spcBef>
              <a:spcPct val="0"/>
            </a:spcBef>
            <a:spcAft>
              <a:spcPct val="35000"/>
            </a:spcAft>
          </a:pPr>
          <a:r>
            <a:rPr lang="es-PE" sz="4900" b="1" kern="1200" dirty="0" smtClean="0">
              <a:solidFill>
                <a:srgbClr val="FFFFFF"/>
              </a:solidFill>
              <a:latin typeface="Calibri"/>
              <a:ea typeface="+mn-ea"/>
              <a:cs typeface="+mn-cs"/>
            </a:rPr>
            <a:t>Instrucción y educación</a:t>
          </a:r>
          <a:endParaRPr lang="en-US" sz="4900" b="1" kern="1200" dirty="0">
            <a:solidFill>
              <a:srgbClr val="FFFFFF"/>
            </a:solidFill>
            <a:latin typeface="Calibri"/>
            <a:ea typeface="+mn-ea"/>
            <a:cs typeface="+mn-cs"/>
          </a:endParaRPr>
        </a:p>
      </dsp:txBody>
      <dsp:txXfrm rot="10800000">
        <a:off x="400150" y="2422873"/>
        <a:ext cx="4410837" cy="2870220"/>
      </dsp:txXfrm>
    </dsp:sp>
    <dsp:sp modelId="{13051459-1725-4E05-A2A5-172BB4EDA201}">
      <dsp:nvSpPr>
        <dsp:cNvPr id="0" name=""/>
        <dsp:cNvSpPr/>
      </dsp:nvSpPr>
      <dsp:spPr>
        <a:xfrm>
          <a:off x="5468830" y="323049"/>
          <a:ext cx="4378025" cy="1776774"/>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9000" b="-29000"/>
          </a:stretch>
        </a:blip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308D1DB8-7341-400C-B7A5-55A4313BBE59}">
      <dsp:nvSpPr>
        <dsp:cNvPr id="0" name=""/>
        <dsp:cNvSpPr/>
      </dsp:nvSpPr>
      <dsp:spPr>
        <a:xfrm rot="10800000">
          <a:off x="5361354" y="2422873"/>
          <a:ext cx="4592977" cy="2961290"/>
        </a:xfrm>
        <a:prstGeom prst="round2SameRect">
          <a:avLst>
            <a:gd name="adj1" fmla="val 10500"/>
            <a:gd name="adj2" fmla="val 0"/>
          </a:avLst>
        </a:prstGeom>
        <a:solidFill>
          <a:srgbClr val="2CA59A"/>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8488" tIns="348488" rIns="348488" bIns="348488" numCol="1" spcCol="1270" anchor="t" anchorCtr="0">
          <a:noAutofit/>
        </a:bodyPr>
        <a:lstStyle/>
        <a:p>
          <a:pPr lvl="0" algn="ctr" defTabSz="2178050">
            <a:lnSpc>
              <a:spcPct val="90000"/>
            </a:lnSpc>
            <a:spcBef>
              <a:spcPct val="0"/>
            </a:spcBef>
            <a:spcAft>
              <a:spcPct val="35000"/>
            </a:spcAft>
          </a:pPr>
          <a:r>
            <a:rPr lang="es-PE" sz="4900" b="1" kern="1200" dirty="0" smtClean="0">
              <a:solidFill>
                <a:srgbClr val="FFFFFF"/>
              </a:solidFill>
              <a:latin typeface="Calibri"/>
              <a:ea typeface="+mn-ea"/>
              <a:cs typeface="+mn-cs"/>
            </a:rPr>
            <a:t>Comunicación de seguridad operacional</a:t>
          </a:r>
          <a:endParaRPr lang="en-US" sz="4900" b="1" kern="1200" dirty="0">
            <a:solidFill>
              <a:srgbClr val="FFFFFF"/>
            </a:solidFill>
            <a:latin typeface="Calibri"/>
            <a:ea typeface="+mn-ea"/>
            <a:cs typeface="+mn-cs"/>
          </a:endParaRPr>
        </a:p>
      </dsp:txBody>
      <dsp:txXfrm rot="10800000">
        <a:off x="5452424" y="2422873"/>
        <a:ext cx="4410837" cy="287022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74C5E7-F85A-4CA1-B27D-8E5AE54623AE}">
      <dsp:nvSpPr>
        <dsp:cNvPr id="0" name=""/>
        <dsp:cNvSpPr/>
      </dsp:nvSpPr>
      <dsp:spPr>
        <a:xfrm>
          <a:off x="0" y="0"/>
          <a:ext cx="9839960" cy="2318004"/>
        </a:xfrm>
        <a:prstGeom prst="roundRect">
          <a:avLst>
            <a:gd name="adj" fmla="val 10000"/>
          </a:avLst>
        </a:prstGeom>
        <a:solidFill>
          <a:schemeClr val="accent6">
            <a:alpha val="90000"/>
          </a:schemeClr>
        </a:solidFill>
        <a:ln w="19050" cap="flat" cmpd="sng" algn="ctr">
          <a:solidFill>
            <a:srgbClr val="006699">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3FA16894-0D0C-446C-8BA2-65B422A8782F}">
      <dsp:nvSpPr>
        <dsp:cNvPr id="0" name=""/>
        <dsp:cNvSpPr/>
      </dsp:nvSpPr>
      <dsp:spPr>
        <a:xfrm>
          <a:off x="537480" y="309067"/>
          <a:ext cx="1763208" cy="1699869"/>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2000" r="-12000"/>
          </a:stretch>
        </a:blip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D88BCBA-1F03-4B19-839F-8E812B9BCCDF}">
      <dsp:nvSpPr>
        <dsp:cNvPr id="0" name=""/>
        <dsp:cNvSpPr/>
      </dsp:nvSpPr>
      <dsp:spPr>
        <a:xfrm rot="10800000">
          <a:off x="304360" y="2318004"/>
          <a:ext cx="2229448" cy="2833116"/>
        </a:xfrm>
        <a:prstGeom prst="round2SameRect">
          <a:avLst>
            <a:gd name="adj1" fmla="val 10500"/>
            <a:gd name="adj2" fmla="val 0"/>
          </a:avLst>
        </a:prstGeom>
        <a:gradFill flip="none" rotWithShape="0">
          <a:gsLst>
            <a:gs pos="0">
              <a:srgbClr val="FF5050">
                <a:shade val="30000"/>
                <a:satMod val="115000"/>
              </a:srgbClr>
            </a:gs>
            <a:gs pos="50000">
              <a:srgbClr val="FF5050">
                <a:shade val="67500"/>
                <a:satMod val="115000"/>
              </a:srgbClr>
            </a:gs>
            <a:gs pos="100000">
              <a:srgbClr val="FF5050">
                <a:shade val="100000"/>
                <a:satMod val="115000"/>
              </a:srgbClr>
            </a:gs>
          </a:gsLst>
          <a:path path="circle">
            <a:fillToRect l="100000" b="100000"/>
          </a:path>
          <a:tileRect t="-100000" r="-100000"/>
        </a:gra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pPr>
          <a:r>
            <a:rPr lang="es-PE" sz="2400" kern="1200" dirty="0" smtClean="0">
              <a:solidFill>
                <a:sysClr val="window" lastClr="FFFFFF"/>
              </a:solidFill>
              <a:latin typeface="Calibri"/>
              <a:ea typeface="+mn-ea"/>
              <a:cs typeface="+mn-cs"/>
            </a:rPr>
            <a:t>Identificar al gerente responsable</a:t>
          </a:r>
          <a:endParaRPr lang="es-PE" sz="2400" kern="1200" dirty="0">
            <a:solidFill>
              <a:sysClr val="window" lastClr="FFFFFF"/>
            </a:solidFill>
            <a:latin typeface="Calibri"/>
            <a:ea typeface="+mn-ea"/>
            <a:cs typeface="+mn-cs"/>
          </a:endParaRPr>
        </a:p>
      </dsp:txBody>
      <dsp:txXfrm rot="10800000">
        <a:off x="372923" y="2318004"/>
        <a:ext cx="2092322" cy="2764553"/>
      </dsp:txXfrm>
    </dsp:sp>
    <dsp:sp modelId="{D70D2895-9AE6-44FA-86F1-0DF91729D01F}">
      <dsp:nvSpPr>
        <dsp:cNvPr id="0" name=""/>
        <dsp:cNvSpPr/>
      </dsp:nvSpPr>
      <dsp:spPr>
        <a:xfrm>
          <a:off x="2831651" y="296360"/>
          <a:ext cx="2066485" cy="1699869"/>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000" r="-2000"/>
          </a:stretch>
        </a:blip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602BD09-353F-45CF-8FD0-39617E5CC74F}">
      <dsp:nvSpPr>
        <dsp:cNvPr id="0" name=""/>
        <dsp:cNvSpPr/>
      </dsp:nvSpPr>
      <dsp:spPr>
        <a:xfrm rot="10800000">
          <a:off x="2749984" y="2279884"/>
          <a:ext cx="2248873" cy="2883942"/>
        </a:xfrm>
        <a:prstGeom prst="round2SameRect">
          <a:avLst>
            <a:gd name="adj1" fmla="val 10500"/>
            <a:gd name="adj2" fmla="val 0"/>
          </a:avLst>
        </a:prstGeom>
        <a:gradFill flip="none" rotWithShape="0">
          <a:gsLst>
            <a:gs pos="0">
              <a:srgbClr val="FF9021">
                <a:shade val="30000"/>
                <a:satMod val="115000"/>
              </a:srgbClr>
            </a:gs>
            <a:gs pos="50000">
              <a:srgbClr val="FF9021">
                <a:shade val="67500"/>
                <a:satMod val="115000"/>
              </a:srgbClr>
            </a:gs>
            <a:gs pos="100000">
              <a:srgbClr val="FF9021">
                <a:shade val="100000"/>
                <a:satMod val="115000"/>
              </a:srgbClr>
            </a:gs>
          </a:gsLst>
          <a:path path="circle">
            <a:fillToRect l="100000" b="100000"/>
          </a:path>
          <a:tileRect t="-100000" r="-100000"/>
        </a:gra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977900">
            <a:lnSpc>
              <a:spcPct val="90000"/>
            </a:lnSpc>
            <a:spcBef>
              <a:spcPct val="0"/>
            </a:spcBef>
            <a:spcAft>
              <a:spcPct val="35000"/>
            </a:spcAft>
          </a:pPr>
          <a:r>
            <a:rPr lang="es-PE" sz="2200" kern="1200" dirty="0" smtClean="0">
              <a:solidFill>
                <a:sysClr val="window" lastClr="FFFFFF"/>
              </a:solidFill>
              <a:latin typeface="Calibri"/>
              <a:ea typeface="+mn-ea"/>
              <a:cs typeface="+mn-cs"/>
            </a:rPr>
            <a:t>Establecer el equipo de implementación del SMS</a:t>
          </a:r>
          <a:endParaRPr lang="es-PE" sz="2200" kern="1200" dirty="0">
            <a:solidFill>
              <a:sysClr val="window" lastClr="FFFFFF"/>
            </a:solidFill>
            <a:latin typeface="Calibri"/>
            <a:ea typeface="+mn-ea"/>
            <a:cs typeface="+mn-cs"/>
          </a:endParaRPr>
        </a:p>
      </dsp:txBody>
      <dsp:txXfrm rot="10800000">
        <a:off x="2819145" y="2279884"/>
        <a:ext cx="2110551" cy="2814781"/>
      </dsp:txXfrm>
    </dsp:sp>
    <dsp:sp modelId="{CC83BDC9-0410-4244-B185-324C794CA2AA}">
      <dsp:nvSpPr>
        <dsp:cNvPr id="0" name=""/>
        <dsp:cNvSpPr/>
      </dsp:nvSpPr>
      <dsp:spPr>
        <a:xfrm>
          <a:off x="5195979" y="309067"/>
          <a:ext cx="2066485" cy="1699869"/>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29000" b="-29000"/>
          </a:stretch>
        </a:blip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4AEA294-67A7-47F4-961F-AE6F7395F66E}">
      <dsp:nvSpPr>
        <dsp:cNvPr id="0" name=""/>
        <dsp:cNvSpPr/>
      </dsp:nvSpPr>
      <dsp:spPr>
        <a:xfrm rot="10800000">
          <a:off x="5195979" y="2318004"/>
          <a:ext cx="2066485" cy="2833116"/>
        </a:xfrm>
        <a:prstGeom prst="round2SameRect">
          <a:avLst>
            <a:gd name="adj1" fmla="val 10500"/>
            <a:gd name="adj2" fmla="val 0"/>
          </a:avLst>
        </a:prstGeom>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path path="circle">
            <a:fillToRect l="100000" b="100000"/>
          </a:path>
          <a:tileRect t="-100000" r="-100000"/>
        </a:gra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pPr>
          <a:r>
            <a:rPr lang="es-PE" sz="2400" kern="1200" dirty="0" smtClean="0">
              <a:solidFill>
                <a:sysClr val="window" lastClr="FFFFFF"/>
              </a:solidFill>
              <a:latin typeface="Calibri"/>
              <a:ea typeface="+mn-ea"/>
              <a:cs typeface="+mn-cs"/>
            </a:rPr>
            <a:t>Definir el alcance del SMS.</a:t>
          </a:r>
          <a:endParaRPr lang="es-PE" sz="2400" kern="1200" dirty="0">
            <a:solidFill>
              <a:sysClr val="window" lastClr="FFFFFF"/>
            </a:solidFill>
            <a:latin typeface="Calibri"/>
            <a:ea typeface="+mn-ea"/>
            <a:cs typeface="+mn-cs"/>
          </a:endParaRPr>
        </a:p>
      </dsp:txBody>
      <dsp:txXfrm rot="10800000">
        <a:off x="5259531" y="2318004"/>
        <a:ext cx="1939381" cy="2769564"/>
      </dsp:txXfrm>
    </dsp:sp>
    <dsp:sp modelId="{27F13207-2F07-43FD-B7DB-CA5B096B54C4}">
      <dsp:nvSpPr>
        <dsp:cNvPr id="0" name=""/>
        <dsp:cNvSpPr/>
      </dsp:nvSpPr>
      <dsp:spPr>
        <a:xfrm>
          <a:off x="7469114" y="309067"/>
          <a:ext cx="2066485" cy="1699869"/>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11000" r="-11000"/>
          </a:stretch>
        </a:blip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8257B433-550D-4530-8F8A-079A0CACB669}">
      <dsp:nvSpPr>
        <dsp:cNvPr id="0" name=""/>
        <dsp:cNvSpPr/>
      </dsp:nvSpPr>
      <dsp:spPr>
        <a:xfrm rot="10800000">
          <a:off x="7469114" y="2318004"/>
          <a:ext cx="2066485" cy="2833116"/>
        </a:xfrm>
        <a:prstGeom prst="round2SameRect">
          <a:avLst>
            <a:gd name="adj1" fmla="val 10500"/>
            <a:gd name="adj2" fmla="val 0"/>
          </a:avLst>
        </a:prstGeom>
        <a:gradFill flip="none" rotWithShape="0">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100000" b="100000"/>
          </a:path>
          <a:tileRect t="-100000" r="-100000"/>
        </a:gra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pPr>
          <a:r>
            <a:rPr lang="es-PE" sz="2400" kern="1200" dirty="0" smtClean="0">
              <a:solidFill>
                <a:sysClr val="window" lastClr="FFFFFF"/>
              </a:solidFill>
              <a:latin typeface="Calibri"/>
              <a:ea typeface="+mn-ea"/>
              <a:cs typeface="+mn-cs"/>
            </a:rPr>
            <a:t>Realizar un análisis del faltante</a:t>
          </a:r>
          <a:endParaRPr lang="es-PE" sz="2400" kern="1200" dirty="0">
            <a:solidFill>
              <a:sysClr val="window" lastClr="FFFFFF"/>
            </a:solidFill>
            <a:latin typeface="Calibri"/>
            <a:ea typeface="+mn-ea"/>
            <a:cs typeface="+mn-cs"/>
          </a:endParaRPr>
        </a:p>
      </dsp:txBody>
      <dsp:txXfrm rot="10800000">
        <a:off x="7532666" y="2318004"/>
        <a:ext cx="1939381" cy="2769564"/>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4.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6.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8.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1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0.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2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3.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24.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2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6.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9.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C4007C-4214-4C32-A35F-8FA4BF62ED0A}" type="datetimeFigureOut">
              <a:rPr lang="id-ID" smtClean="0"/>
              <a:t>18/10/2018</a:t>
            </a:fld>
            <a:endParaRPr lang="id-ID"/>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AFDC27E-17D3-4AD7-83C9-E5D4C007C2F0}" type="slidenum">
              <a:rPr lang="id-ID" smtClean="0"/>
              <a:t>‹#›</a:t>
            </a:fld>
            <a:endParaRPr lang="id-ID"/>
          </a:p>
        </p:txBody>
      </p:sp>
    </p:spTree>
    <p:extLst>
      <p:ext uri="{BB962C8B-B14F-4D97-AF65-F5344CB8AC3E}">
        <p14:creationId xmlns:p14="http://schemas.microsoft.com/office/powerpoint/2010/main" val="7145827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E6DAFF-5223-43CD-9412-3265A93C4AA1}" type="datetimeFigureOut">
              <a:rPr lang="id-ID" smtClean="0"/>
              <a:t>18/10/2018</a:t>
            </a:fld>
            <a:endParaRPr lang="id-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02ABD7-284B-4AEE-9AD5-F0CEBFB0821A}" type="slidenum">
              <a:rPr lang="id-ID" smtClean="0"/>
              <a:t>‹#›</a:t>
            </a:fld>
            <a:endParaRPr lang="id-ID"/>
          </a:p>
        </p:txBody>
      </p:sp>
    </p:spTree>
    <p:extLst>
      <p:ext uri="{BB962C8B-B14F-4D97-AF65-F5344CB8AC3E}">
        <p14:creationId xmlns:p14="http://schemas.microsoft.com/office/powerpoint/2010/main" val="2308338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2</a:t>
            </a:fld>
            <a:endParaRPr lang="id-ID"/>
          </a:p>
        </p:txBody>
      </p:sp>
    </p:spTree>
    <p:extLst>
      <p:ext uri="{BB962C8B-B14F-4D97-AF65-F5344CB8AC3E}">
        <p14:creationId xmlns:p14="http://schemas.microsoft.com/office/powerpoint/2010/main" val="3635453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b="1" dirty="0" smtClean="0"/>
              <a:t>9.4	COMPONENTE 2: GESTIÓN DEL RIESGO DE LA SEGURIDAD OPERACIONAL</a:t>
            </a:r>
          </a:p>
          <a:p>
            <a:endParaRPr lang="es-PE" b="1" dirty="0" smtClean="0"/>
          </a:p>
          <a:p>
            <a:pPr algn="just"/>
            <a:r>
              <a:rPr lang="es-PE" dirty="0" smtClean="0"/>
              <a:t>9.4.1	Los proveedores de servicios deberán </a:t>
            </a:r>
            <a:r>
              <a:rPr lang="es-PE" b="1" dirty="0" smtClean="0"/>
              <a:t>asegurarse de que están </a:t>
            </a:r>
            <a:r>
              <a:rPr lang="es-PE" b="1" u="sng" dirty="0" smtClean="0"/>
              <a:t>administrando sus riesgos </a:t>
            </a:r>
            <a:r>
              <a:rPr lang="es-PE" dirty="0" smtClean="0"/>
              <a:t>de seguridad operacional. Este proceso se conoce como gestión de riesgos de seguridad (SRM), que incluye la </a:t>
            </a:r>
            <a:r>
              <a:rPr lang="es-PE" b="1" dirty="0" smtClean="0"/>
              <a:t>identificación de peligros, la evaluación de riesgos </a:t>
            </a:r>
            <a:r>
              <a:rPr lang="es-PE" dirty="0" smtClean="0"/>
              <a:t>de seguridad y la </a:t>
            </a:r>
            <a:r>
              <a:rPr lang="es-PE" b="1" dirty="0" smtClean="0"/>
              <a:t>mitigación de riesgos </a:t>
            </a:r>
            <a:r>
              <a:rPr lang="es-PE" dirty="0" smtClean="0"/>
              <a:t>de seguridad operacional.</a:t>
            </a:r>
          </a:p>
          <a:p>
            <a:pPr algn="just"/>
            <a:endParaRPr lang="es-PE" dirty="0" smtClean="0"/>
          </a:p>
          <a:p>
            <a:pPr algn="just"/>
            <a:r>
              <a:rPr lang="es-PE" dirty="0" smtClean="0"/>
              <a:t>9.4.2	El proceso de SRM </a:t>
            </a:r>
            <a:r>
              <a:rPr lang="es-PE" b="1" dirty="0" smtClean="0"/>
              <a:t>identifica sistemáticamente los peligros </a:t>
            </a:r>
            <a:r>
              <a:rPr lang="es-PE" dirty="0" smtClean="0"/>
              <a:t>que existen en el contexto de la entrega de sus productos o servicios. Los peligros pueden ser el </a:t>
            </a:r>
            <a:r>
              <a:rPr lang="es-PE" b="1" u="sng" dirty="0" smtClean="0"/>
              <a:t>resultado de sistemas que son deficientes </a:t>
            </a:r>
            <a:r>
              <a:rPr lang="es-PE" dirty="0" smtClean="0"/>
              <a:t>en su diseño, función técnica, interfaz humana o interacciones con otros procesos y sistemas. También pueden ser el </a:t>
            </a:r>
            <a:r>
              <a:rPr lang="es-PE" b="1" u="sng" dirty="0" smtClean="0"/>
              <a:t>resultado de una falla de los procesos o sistemas </a:t>
            </a:r>
            <a:r>
              <a:rPr lang="es-PE" dirty="0" smtClean="0"/>
              <a:t>existentes para adaptarse a los cambios en el entorno operativo del proveedor del servicio. El </a:t>
            </a:r>
            <a:r>
              <a:rPr lang="es-PE" b="1" dirty="0" smtClean="0"/>
              <a:t>análisis cuidadoso </a:t>
            </a:r>
            <a:r>
              <a:rPr lang="es-PE" dirty="0" smtClean="0"/>
              <a:t>de estos factores a menudo puede identificar peligros potenciales en cualquier punto de la operación o ciclo de vida de la actividad.</a:t>
            </a:r>
          </a:p>
          <a:p>
            <a:pPr algn="just"/>
            <a:endParaRPr lang="es-PE" dirty="0" smtClean="0"/>
          </a:p>
          <a:p>
            <a:pPr algn="just"/>
            <a:r>
              <a:rPr lang="es-PE" dirty="0" smtClean="0"/>
              <a:t>9.4.3	</a:t>
            </a:r>
            <a:r>
              <a:rPr lang="es-PE" b="1" dirty="0" smtClean="0"/>
              <a:t>Comprender el sistema y su entorno operativo </a:t>
            </a:r>
            <a:r>
              <a:rPr lang="es-PE" dirty="0" smtClean="0"/>
              <a:t>es esencial para lograr un alto rendimiento de seguridad operacional. </a:t>
            </a:r>
            <a:r>
              <a:rPr lang="es-PE" u="sng" dirty="0" smtClean="0"/>
              <a:t>Tener una descripción detallada </a:t>
            </a:r>
            <a:r>
              <a:rPr lang="es-PE" dirty="0" smtClean="0"/>
              <a:t>del sistema que defina el sistema y sus interfaces ayudará. Los peligros pueden identificarse a lo largo del ciclo de vida operacional desde </a:t>
            </a:r>
            <a:r>
              <a:rPr lang="es-PE" b="1" dirty="0" smtClean="0"/>
              <a:t>fuentes internas y externas</a:t>
            </a:r>
            <a:r>
              <a:rPr lang="es-PE" dirty="0" smtClean="0"/>
              <a:t>. Las evaluaciones de riesgos de seguridad operacional y las medidas de mitigación de riesgos de seguridad operacional deberán </a:t>
            </a:r>
            <a:r>
              <a:rPr lang="es-PE" u="sng" dirty="0" smtClean="0"/>
              <a:t>revisarse continuamente para garantizar que sigan siendo efectivas</a:t>
            </a:r>
            <a:r>
              <a:rPr lang="es-PE" dirty="0" smtClean="0"/>
              <a:t>.</a:t>
            </a:r>
          </a:p>
          <a:p>
            <a:pPr algn="just"/>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14</a:t>
            </a:fld>
            <a:endParaRPr lang="id-ID"/>
          </a:p>
        </p:txBody>
      </p:sp>
    </p:spTree>
    <p:extLst>
      <p:ext uri="{BB962C8B-B14F-4D97-AF65-F5344CB8AC3E}">
        <p14:creationId xmlns:p14="http://schemas.microsoft.com/office/powerpoint/2010/main" val="1388933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PE" sz="1200" b="1" i="0" u="none" strike="noStrike" baseline="0" dirty="0" smtClean="0">
                <a:latin typeface="Times New Roman"/>
              </a:rPr>
              <a:t>2. Gestión de riesgos de seguridad operacional</a:t>
            </a:r>
          </a:p>
          <a:p>
            <a:pPr algn="l"/>
            <a:endParaRPr lang="es-PE" sz="1200" b="1" i="0" u="none" strike="noStrike" baseline="0" dirty="0" smtClean="0">
              <a:latin typeface="Times New Roman"/>
            </a:endParaRPr>
          </a:p>
          <a:p>
            <a:pPr algn="l"/>
            <a:r>
              <a:rPr lang="es-PE" sz="1200" b="1" i="0" u="none" strike="noStrike" baseline="0" dirty="0" smtClean="0">
                <a:latin typeface="Times New Roman"/>
              </a:rPr>
              <a:t>2.1 Identificación de peligros</a:t>
            </a:r>
          </a:p>
          <a:p>
            <a:pPr algn="l"/>
            <a:endParaRPr lang="es-PE" sz="1200" b="0" i="0" u="none" strike="noStrike" baseline="0" dirty="0" smtClean="0">
              <a:latin typeface="Times New Roman"/>
            </a:endParaRPr>
          </a:p>
          <a:p>
            <a:pPr algn="just"/>
            <a:r>
              <a:rPr lang="es-PE" sz="1200" b="0" i="0" u="none" strike="noStrike" baseline="0" dirty="0" smtClean="0">
                <a:latin typeface="Times New Roman"/>
              </a:rPr>
              <a:t>2.1.1 El proveedor de servicios </a:t>
            </a:r>
            <a:r>
              <a:rPr lang="es-PE" sz="1200" b="1" i="0" u="none" strike="noStrike" baseline="0" dirty="0" smtClean="0">
                <a:latin typeface="Times New Roman"/>
              </a:rPr>
              <a:t>definirá y mantendrá un proceso para identificar los peligros </a:t>
            </a:r>
            <a:r>
              <a:rPr lang="es-PE" sz="1200" b="0" i="0" u="none" strike="noStrike" baseline="0" dirty="0" smtClean="0">
                <a:latin typeface="Times New Roman"/>
              </a:rPr>
              <a:t>asociados a sus productos o servicios de aviación.</a:t>
            </a:r>
          </a:p>
          <a:p>
            <a:pPr algn="just"/>
            <a:endParaRPr lang="es-PE" sz="1200" b="0" i="0" u="none" strike="noStrike" baseline="0" dirty="0" smtClean="0">
              <a:latin typeface="Times New Roman"/>
            </a:endParaRPr>
          </a:p>
          <a:p>
            <a:pPr algn="just"/>
            <a:r>
              <a:rPr lang="es-PE" sz="1200" b="0" i="0" u="none" strike="noStrike" baseline="0" dirty="0" smtClean="0">
                <a:latin typeface="Times New Roman"/>
              </a:rPr>
              <a:t>2.1.2 La identificación de los peligros se basará en una </a:t>
            </a:r>
            <a:r>
              <a:rPr lang="es-PE" sz="1200" b="1" i="0" u="none" strike="noStrike" baseline="0" dirty="0" smtClean="0">
                <a:latin typeface="Times New Roman"/>
              </a:rPr>
              <a:t>combinación de métodos reactivos y preventivos</a:t>
            </a:r>
            <a:r>
              <a:rPr lang="es-PE" sz="1200" b="0" i="0" u="none" strike="noStrike" baseline="0" dirty="0" smtClean="0">
                <a:latin typeface="Times New Roman"/>
              </a:rPr>
              <a:t>.</a:t>
            </a:r>
          </a:p>
          <a:p>
            <a:pPr algn="just"/>
            <a:endParaRPr lang="es-PE" sz="1200" b="0" i="0" u="none" strike="noStrike" baseline="0" dirty="0" smtClean="0">
              <a:latin typeface="Times New Roman"/>
            </a:endParaRPr>
          </a:p>
          <a:p>
            <a:pPr algn="just"/>
            <a:r>
              <a:rPr lang="es-PE" sz="1200" b="1" i="0" u="none" strike="noStrike" baseline="0" dirty="0" smtClean="0">
                <a:latin typeface="Times New Roman"/>
              </a:rPr>
              <a:t>2.2 Evaluación y mitigación de riesgos de seguridad operacional</a:t>
            </a:r>
          </a:p>
          <a:p>
            <a:pPr algn="just"/>
            <a:endParaRPr lang="es-PE" sz="1200" b="0" i="0" u="none" strike="noStrike" baseline="0" dirty="0" smtClean="0">
              <a:latin typeface="Times New Roman"/>
            </a:endParaRPr>
          </a:p>
          <a:p>
            <a:pPr algn="just"/>
            <a:r>
              <a:rPr lang="es-PE" sz="1200" b="0" i="0" u="none" strike="noStrike" baseline="0" dirty="0" smtClean="0">
                <a:latin typeface="Times New Roman"/>
              </a:rPr>
              <a:t>El proveedor de servicios definirá y mantendrá un proceso que garantice el </a:t>
            </a:r>
            <a:r>
              <a:rPr lang="es-PE" sz="1200" b="1" i="0" u="none" strike="noStrike" baseline="0" dirty="0" smtClean="0">
                <a:latin typeface="Times New Roman"/>
              </a:rPr>
              <a:t>análisis, la evaluación y el control de riesgos </a:t>
            </a:r>
            <a:r>
              <a:rPr lang="es-PE" sz="1200" b="0" i="0" u="none" strike="noStrike" baseline="0" dirty="0" smtClean="0">
                <a:latin typeface="Times New Roman"/>
              </a:rPr>
              <a:t>de seguridad operacional asociados a los peligros identificados.</a:t>
            </a:r>
          </a:p>
          <a:p>
            <a:pPr algn="just"/>
            <a:endParaRPr lang="es-PE" sz="1200" b="0" i="0" u="none" strike="noStrike" baseline="0" dirty="0" smtClean="0">
              <a:latin typeface="Times New Roman"/>
            </a:endParaRPr>
          </a:p>
          <a:p>
            <a:pPr algn="just"/>
            <a:r>
              <a:rPr lang="es-PE" sz="1200" b="0" i="1" u="none" strike="noStrike" baseline="0" dirty="0" smtClean="0">
                <a:latin typeface="Times New Roman"/>
              </a:rPr>
              <a:t>Nota.— El proceso puede incluir métodos de predicción para el análisis de datos sobre seguridad operacional.</a:t>
            </a:r>
            <a:endParaRPr lang="es-PE" dirty="0" smtClean="0"/>
          </a:p>
          <a:p>
            <a:pPr marL="0" indent="0" algn="just">
              <a:buNone/>
            </a:pPr>
            <a:endParaRPr lang="es-PE" dirty="0" smtClean="0"/>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15</a:t>
            </a:fld>
            <a:endParaRPr lang="id-ID"/>
          </a:p>
        </p:txBody>
      </p:sp>
    </p:spTree>
    <p:extLst>
      <p:ext uri="{BB962C8B-B14F-4D97-AF65-F5344CB8AC3E}">
        <p14:creationId xmlns:p14="http://schemas.microsoft.com/office/powerpoint/2010/main" val="3459047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b="1" dirty="0" smtClean="0"/>
              <a:t>9.5	COMPONENTE 3: ASEGURAMIENTO DE LA SEGURIDAD OPERACIONAL</a:t>
            </a:r>
          </a:p>
          <a:p>
            <a:endParaRPr lang="es-PE" b="1" dirty="0" smtClean="0"/>
          </a:p>
          <a:p>
            <a:pPr algn="just"/>
            <a:r>
              <a:rPr lang="es-PE" dirty="0" smtClean="0"/>
              <a:t>9.5.1	El Anexo 19, Apéndice 2, 3.1.1 requiere que los proveedores de servicios </a:t>
            </a:r>
            <a:r>
              <a:rPr lang="es-PE" b="1" u="sng" dirty="0" smtClean="0"/>
              <a:t>desarrollen y mantengan los medios para verificar el rendimiento </a:t>
            </a:r>
            <a:r>
              <a:rPr lang="es-PE" dirty="0" smtClean="0"/>
              <a:t>de seguridad operacional de la organización y </a:t>
            </a:r>
            <a:r>
              <a:rPr lang="es-PE" b="1" u="sng" dirty="0" smtClean="0"/>
              <a:t>validar la efectividad de los controles de riesgos </a:t>
            </a:r>
            <a:r>
              <a:rPr lang="es-PE" dirty="0" smtClean="0"/>
              <a:t>de seguridad operacional. El componente de seguridad operacional del SMS del proveedor de servicios proporciona estas capacidades.</a:t>
            </a:r>
          </a:p>
          <a:p>
            <a:pPr algn="just"/>
            <a:endParaRPr lang="es-PE" dirty="0" smtClean="0"/>
          </a:p>
          <a:p>
            <a:pPr algn="just"/>
            <a:r>
              <a:rPr lang="es-PE" dirty="0" smtClean="0"/>
              <a:t>9.5.2	El aseguramiento de la seguridad operacional consiste en </a:t>
            </a:r>
            <a:r>
              <a:rPr lang="es-PE" b="1" u="sng" dirty="0" smtClean="0"/>
              <a:t>procesos y actividades </a:t>
            </a:r>
            <a:r>
              <a:rPr lang="es-PE" dirty="0" smtClean="0"/>
              <a:t>llevadas a cabo para determinar </a:t>
            </a:r>
            <a:r>
              <a:rPr lang="es-PE" b="1" u="sng" dirty="0" smtClean="0"/>
              <a:t>si el SMS está funcionando de acuerdo con las expectativas y los requisitos</a:t>
            </a:r>
            <a:r>
              <a:rPr lang="es-PE" dirty="0" smtClean="0"/>
              <a:t>. Esto implica </a:t>
            </a:r>
            <a:r>
              <a:rPr lang="es-PE" b="1" dirty="0" smtClean="0"/>
              <a:t>monitorear continuamente </a:t>
            </a:r>
            <a:r>
              <a:rPr lang="es-PE" dirty="0" smtClean="0"/>
              <a:t>sus procesos, así como su entorno operativo, </a:t>
            </a:r>
            <a:r>
              <a:rPr lang="es-PE" b="1" dirty="0" smtClean="0"/>
              <a:t>para detectar cambios o desviaciones </a:t>
            </a:r>
            <a:r>
              <a:rPr lang="es-PE" dirty="0" smtClean="0"/>
              <a:t>que pueden introducir riesgos de seguridad operacional emergentes o la degradación de los controles de riesgos de seguridad operacional existentes. Dichos cambios o desviaciones pueden abordarse mediante el proceso de SRM.</a:t>
            </a:r>
          </a:p>
          <a:p>
            <a:pPr algn="just"/>
            <a:endParaRPr lang="es-PE" dirty="0" smtClean="0"/>
          </a:p>
          <a:p>
            <a:pPr algn="just"/>
            <a:r>
              <a:rPr lang="es-PE" dirty="0" smtClean="0"/>
              <a:t>9.5.3	Las actividades de aseguramiento de la seguridad operacional deben incluir el </a:t>
            </a:r>
            <a:r>
              <a:rPr lang="es-PE" b="1" u="sng" dirty="0" smtClean="0"/>
              <a:t>desarrollo y la implementación de acciones tomadas en respuesta a cualquier problema identificado </a:t>
            </a:r>
            <a:r>
              <a:rPr lang="es-PE" dirty="0" smtClean="0"/>
              <a:t>que tenga un impacto potencial en la seguridad operacional. Estas acciones </a:t>
            </a:r>
            <a:r>
              <a:rPr lang="es-PE" b="1" u="sng" dirty="0" smtClean="0"/>
              <a:t>mejoran continuamente el rendimiento </a:t>
            </a:r>
            <a:r>
              <a:rPr lang="es-PE" dirty="0" smtClean="0"/>
              <a:t>de los SMS del proveedor del servicio.</a:t>
            </a:r>
          </a:p>
          <a:p>
            <a:pPr algn="just"/>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16</a:t>
            </a:fld>
            <a:endParaRPr lang="id-ID"/>
          </a:p>
        </p:txBody>
      </p:sp>
    </p:spTree>
    <p:extLst>
      <p:ext uri="{BB962C8B-B14F-4D97-AF65-F5344CB8AC3E}">
        <p14:creationId xmlns:p14="http://schemas.microsoft.com/office/powerpoint/2010/main" val="1371752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Times New Roman"/>
                <a:ea typeface="+mn-ea"/>
                <a:cs typeface="+mn-cs"/>
              </a:rPr>
              <a:t>3. Aseguramiento de la seguridad operacional</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Times New Roman"/>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Times New Roman"/>
                <a:ea typeface="+mn-ea"/>
                <a:cs typeface="+mn-cs"/>
              </a:rPr>
              <a:t>3.1 Observación y medición del rendimiento en materia de seguridad operacional</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Times New Roman"/>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Times New Roman"/>
                <a:ea typeface="+mn-ea"/>
                <a:cs typeface="+mn-cs"/>
              </a:rPr>
              <a:t>3.1.1 El proveedor de servicios </a:t>
            </a:r>
            <a:r>
              <a:rPr kumimoji="0" lang="es-PE" sz="1200" b="1" i="0" u="none" strike="noStrike" kern="1200" cap="none" spc="0" normalizeH="0" baseline="0" noProof="0" dirty="0" smtClean="0">
                <a:ln>
                  <a:noFill/>
                </a:ln>
                <a:solidFill>
                  <a:prstClr val="black"/>
                </a:solidFill>
                <a:effectLst/>
                <a:uLnTx/>
                <a:uFillTx/>
                <a:latin typeface="Times New Roman"/>
                <a:ea typeface="+mn-ea"/>
                <a:cs typeface="+mn-cs"/>
              </a:rPr>
              <a:t>desarrollará y mantendrá </a:t>
            </a:r>
            <a:r>
              <a:rPr kumimoji="0" lang="es-PE" sz="1200" b="0" i="0" u="none" strike="noStrike" kern="1200" cap="none" spc="0" normalizeH="0" baseline="0" noProof="0" dirty="0" smtClean="0">
                <a:ln>
                  <a:noFill/>
                </a:ln>
                <a:solidFill>
                  <a:prstClr val="black"/>
                </a:solidFill>
                <a:effectLst/>
                <a:uLnTx/>
                <a:uFillTx/>
                <a:latin typeface="Times New Roman"/>
                <a:ea typeface="+mn-ea"/>
                <a:cs typeface="+mn-cs"/>
              </a:rPr>
              <a:t>los medios para verificar el rendimiento en materia de seguridad operacional de la organización y para </a:t>
            </a:r>
            <a:r>
              <a:rPr kumimoji="0" lang="es-PE" sz="1200" b="1" i="0" u="none" strike="noStrike" kern="1200" cap="none" spc="0" normalizeH="0" baseline="0" noProof="0" dirty="0" smtClean="0">
                <a:ln>
                  <a:noFill/>
                </a:ln>
                <a:solidFill>
                  <a:prstClr val="black"/>
                </a:solidFill>
                <a:effectLst/>
                <a:uLnTx/>
                <a:uFillTx/>
                <a:latin typeface="Times New Roman"/>
                <a:ea typeface="+mn-ea"/>
                <a:cs typeface="+mn-cs"/>
              </a:rPr>
              <a:t>confirmar la eficacia de los controles de riesgo </a:t>
            </a:r>
            <a:r>
              <a:rPr kumimoji="0" lang="es-PE" sz="1200" b="0" i="0" u="none" strike="noStrike" kern="1200" cap="none" spc="0" normalizeH="0" baseline="0" noProof="0" dirty="0" smtClean="0">
                <a:ln>
                  <a:noFill/>
                </a:ln>
                <a:solidFill>
                  <a:prstClr val="black"/>
                </a:solidFill>
                <a:effectLst/>
                <a:uLnTx/>
                <a:uFillTx/>
                <a:latin typeface="Times New Roman"/>
                <a:ea typeface="+mn-ea"/>
                <a:cs typeface="+mn-cs"/>
              </a:rPr>
              <a:t>de seguridad operacional.</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Times New Roman"/>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1" u="none" strike="noStrike" kern="1200" cap="none" spc="0" normalizeH="0" baseline="0" noProof="0" dirty="0" smtClean="0">
                <a:ln>
                  <a:noFill/>
                </a:ln>
                <a:solidFill>
                  <a:prstClr val="black"/>
                </a:solidFill>
                <a:effectLst/>
                <a:uLnTx/>
                <a:uFillTx/>
                <a:latin typeface="Times New Roman"/>
                <a:ea typeface="+mn-ea"/>
                <a:cs typeface="+mn-cs"/>
              </a:rPr>
              <a:t>Nota.— Un proceso de auditoría interna es un medio para verificar el cumplimiento de la reglamentación sobre seguridad operacional, que es el fundamento del SMS, y evaluar la eficacia de estos controles de riesgos de seguridad operacional y del SMS. En el </a:t>
            </a:r>
            <a:r>
              <a:rPr kumimoji="0" lang="es-PE" sz="1200" b="0" i="0" u="none" strike="noStrike" kern="1200" cap="none" spc="0" normalizeH="0" baseline="0" noProof="0" dirty="0" smtClean="0">
                <a:ln>
                  <a:noFill/>
                </a:ln>
                <a:solidFill>
                  <a:prstClr val="black"/>
                </a:solidFill>
                <a:effectLst/>
                <a:uLnTx/>
                <a:uFillTx/>
                <a:latin typeface="Times New Roman"/>
                <a:ea typeface="+mn-ea"/>
                <a:cs typeface="+mn-cs"/>
              </a:rPr>
              <a:t>Manual de gestión de la seguridad operacional (SMM) </a:t>
            </a:r>
            <a:r>
              <a:rPr kumimoji="0" lang="es-PE" sz="1200" b="0" i="1" u="none" strike="noStrike" kern="1200" cap="none" spc="0" normalizeH="0" baseline="0" noProof="0" dirty="0" smtClean="0">
                <a:ln>
                  <a:noFill/>
                </a:ln>
                <a:solidFill>
                  <a:prstClr val="black"/>
                </a:solidFill>
                <a:effectLst/>
                <a:uLnTx/>
                <a:uFillTx/>
                <a:latin typeface="Times New Roman"/>
                <a:ea typeface="+mn-ea"/>
                <a:cs typeface="+mn-cs"/>
              </a:rPr>
              <a:t>(</a:t>
            </a:r>
            <a:r>
              <a:rPr kumimoji="0" lang="es-PE" sz="1200" b="0" i="1" u="none" strike="noStrike" kern="1200" cap="none" spc="0" normalizeH="0" baseline="0" noProof="0" dirty="0" err="1" smtClean="0">
                <a:ln>
                  <a:noFill/>
                </a:ln>
                <a:solidFill>
                  <a:prstClr val="black"/>
                </a:solidFill>
                <a:effectLst/>
                <a:uLnTx/>
                <a:uFillTx/>
                <a:latin typeface="Times New Roman"/>
                <a:ea typeface="+mn-ea"/>
                <a:cs typeface="+mn-cs"/>
              </a:rPr>
              <a:t>Doc</a:t>
            </a:r>
            <a:r>
              <a:rPr kumimoji="0" lang="es-PE" sz="1200" b="0" i="1" u="none" strike="noStrike" kern="1200" cap="none" spc="0" normalizeH="0" baseline="0" noProof="0" dirty="0" smtClean="0">
                <a:ln>
                  <a:noFill/>
                </a:ln>
                <a:solidFill>
                  <a:prstClr val="black"/>
                </a:solidFill>
                <a:effectLst/>
                <a:uLnTx/>
                <a:uFillTx/>
                <a:latin typeface="Times New Roman"/>
                <a:ea typeface="+mn-ea"/>
                <a:cs typeface="+mn-cs"/>
              </a:rPr>
              <a:t> 9859) figura orientación sobre el alcance del proceso de auditoría interna.</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1" u="none" strike="noStrike" kern="1200" cap="none" spc="0" normalizeH="0" baseline="0" noProof="0" dirty="0" smtClean="0">
              <a:ln>
                <a:noFill/>
              </a:ln>
              <a:solidFill>
                <a:prstClr val="black"/>
              </a:solidFill>
              <a:effectLst/>
              <a:uLnTx/>
              <a:uFillTx/>
              <a:latin typeface="Times New Roman"/>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Times New Roman"/>
                <a:ea typeface="+mn-ea"/>
                <a:cs typeface="+mn-cs"/>
              </a:rPr>
              <a:t>3.1.2 El rendimiento en materia de seguridad operacional del proveedor de servicios </a:t>
            </a:r>
            <a:r>
              <a:rPr kumimoji="0" lang="es-PE" sz="1200" b="1" i="0" u="none" strike="noStrike" kern="1200" cap="none" spc="0" normalizeH="0" baseline="0" noProof="0" dirty="0" smtClean="0">
                <a:ln>
                  <a:noFill/>
                </a:ln>
                <a:solidFill>
                  <a:prstClr val="black"/>
                </a:solidFill>
                <a:effectLst/>
                <a:uLnTx/>
                <a:uFillTx/>
                <a:latin typeface="Times New Roman"/>
                <a:ea typeface="+mn-ea"/>
                <a:cs typeface="+mn-cs"/>
              </a:rPr>
              <a:t>se verificará en referencia a los indicadores y las metas de rendimiento</a:t>
            </a:r>
            <a:r>
              <a:rPr kumimoji="0" lang="es-PE" sz="1200" b="0" i="0" u="none" strike="noStrike" kern="1200" cap="none" spc="0" normalizeH="0" baseline="0" noProof="0" dirty="0" smtClean="0">
                <a:ln>
                  <a:noFill/>
                </a:ln>
                <a:solidFill>
                  <a:prstClr val="black"/>
                </a:solidFill>
                <a:effectLst/>
                <a:uLnTx/>
                <a:uFillTx/>
                <a:latin typeface="Times New Roman"/>
                <a:ea typeface="+mn-ea"/>
                <a:cs typeface="+mn-cs"/>
              </a:rPr>
              <a:t> en materia de seguridad operacional del SMS para contribuir a los objetivos de la organización en materia de seguridad operacional.</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Times New Roman"/>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Times New Roman"/>
                <a:ea typeface="+mn-ea"/>
                <a:cs typeface="+mn-cs"/>
              </a:rPr>
              <a:t>3.2 Gestión del cambio</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Times New Roman"/>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Times New Roman"/>
                <a:ea typeface="+mn-ea"/>
                <a:cs typeface="+mn-cs"/>
              </a:rPr>
              <a:t>El proveedor de servicios </a:t>
            </a:r>
            <a:r>
              <a:rPr kumimoji="0" lang="es-PE" sz="1200" b="1" i="0" u="none" strike="noStrike" kern="1200" cap="none" spc="0" normalizeH="0" baseline="0" noProof="0" dirty="0" smtClean="0">
                <a:ln>
                  <a:noFill/>
                </a:ln>
                <a:solidFill>
                  <a:prstClr val="black"/>
                </a:solidFill>
                <a:effectLst/>
                <a:uLnTx/>
                <a:uFillTx/>
                <a:latin typeface="Times New Roman"/>
                <a:ea typeface="+mn-ea"/>
                <a:cs typeface="+mn-cs"/>
              </a:rPr>
              <a:t>definirá y mantendrá </a:t>
            </a:r>
            <a:r>
              <a:rPr kumimoji="0" lang="es-PE" sz="1200" b="0" i="0" u="none" strike="noStrike" kern="1200" cap="none" spc="0" normalizeH="0" baseline="0" noProof="0" dirty="0" smtClean="0">
                <a:ln>
                  <a:noFill/>
                </a:ln>
                <a:solidFill>
                  <a:prstClr val="black"/>
                </a:solidFill>
                <a:effectLst/>
                <a:uLnTx/>
                <a:uFillTx/>
                <a:latin typeface="Times New Roman"/>
                <a:ea typeface="+mn-ea"/>
                <a:cs typeface="+mn-cs"/>
              </a:rPr>
              <a:t>un proceso para </a:t>
            </a:r>
            <a:r>
              <a:rPr kumimoji="0" lang="es-PE" sz="1200" b="1" i="0" u="none" strike="noStrike" kern="1200" cap="none" spc="0" normalizeH="0" baseline="0" noProof="0" dirty="0" smtClean="0">
                <a:ln>
                  <a:noFill/>
                </a:ln>
                <a:solidFill>
                  <a:prstClr val="black"/>
                </a:solidFill>
                <a:effectLst/>
                <a:uLnTx/>
                <a:uFillTx/>
                <a:latin typeface="Times New Roman"/>
                <a:ea typeface="+mn-ea"/>
                <a:cs typeface="+mn-cs"/>
              </a:rPr>
              <a:t>identificar los cambios que puedan afectar al nivel de riesgo </a:t>
            </a:r>
            <a:r>
              <a:rPr kumimoji="0" lang="es-PE" sz="1200" b="0" i="0" u="none" strike="noStrike" kern="1200" cap="none" spc="0" normalizeH="0" baseline="0" noProof="0" dirty="0" smtClean="0">
                <a:ln>
                  <a:noFill/>
                </a:ln>
                <a:solidFill>
                  <a:prstClr val="black"/>
                </a:solidFill>
                <a:effectLst/>
                <a:uLnTx/>
                <a:uFillTx/>
                <a:latin typeface="Times New Roman"/>
                <a:ea typeface="+mn-ea"/>
                <a:cs typeface="+mn-cs"/>
              </a:rPr>
              <a:t>de seguridad operacional asociado a sus productos o servicios de aviación, así como para identificar y manejar los riesgos de seguridad operacional que puedan derivarse de esos cambios.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Times New Roman"/>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Times New Roman"/>
                <a:ea typeface="+mn-ea"/>
                <a:cs typeface="+mn-cs"/>
              </a:rPr>
              <a:t>3.3 Mejora continua del SMS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Times New Roman"/>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Times New Roman"/>
                <a:ea typeface="+mn-ea"/>
                <a:cs typeface="+mn-cs"/>
              </a:rPr>
              <a:t>El proveedor de servicios observará y evaluará sus procesos SMS para mantener y mejorar continuamente la eficacia general del SMS.</a:t>
            </a: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indent="0" algn="just">
              <a:buNone/>
            </a:pPr>
            <a:endParaRPr lang="es-PE" dirty="0" smtClean="0"/>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17</a:t>
            </a:fld>
            <a:endParaRPr lang="id-ID"/>
          </a:p>
        </p:txBody>
      </p:sp>
    </p:spTree>
    <p:extLst>
      <p:ext uri="{BB962C8B-B14F-4D97-AF65-F5344CB8AC3E}">
        <p14:creationId xmlns:p14="http://schemas.microsoft.com/office/powerpoint/2010/main" val="206787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b="1" dirty="0" smtClean="0"/>
              <a:t>9.6	COMPONENTE 4: PROMOCIÓN DE LA SEGURIDAD OPERACIONAL</a:t>
            </a:r>
          </a:p>
          <a:p>
            <a:endParaRPr lang="es-PE" b="1" dirty="0" smtClean="0"/>
          </a:p>
          <a:p>
            <a:pPr algn="just"/>
            <a:r>
              <a:rPr lang="es-PE" dirty="0" smtClean="0"/>
              <a:t>9.6.1	La promoción de la seguridad operacional </a:t>
            </a:r>
            <a:r>
              <a:rPr lang="es-PE" b="1" dirty="0" smtClean="0"/>
              <a:t>promueve una cultura de seguridad positiva </a:t>
            </a:r>
            <a:r>
              <a:rPr lang="es-PE" dirty="0" smtClean="0"/>
              <a:t>y </a:t>
            </a:r>
            <a:r>
              <a:rPr lang="es-PE" b="1" dirty="0" smtClean="0"/>
              <a:t>ayuda a alcanzar los objetivos </a:t>
            </a:r>
            <a:r>
              <a:rPr lang="es-PE" dirty="0" smtClean="0"/>
              <a:t>de seguridad operacional del proveedor de servicios, a través de la </a:t>
            </a:r>
            <a:r>
              <a:rPr lang="es-PE" b="1" u="sng" dirty="0" smtClean="0"/>
              <a:t>combinación de competencia técnica </a:t>
            </a:r>
            <a:r>
              <a:rPr lang="es-PE" b="1" dirty="0" smtClean="0"/>
              <a:t>que se mejora continuamente a través de </a:t>
            </a:r>
            <a:r>
              <a:rPr lang="es-PE" b="1" u="sng" dirty="0" smtClean="0"/>
              <a:t>capacitación y educación</a:t>
            </a:r>
            <a:r>
              <a:rPr lang="es-PE" b="1" dirty="0" smtClean="0"/>
              <a:t>, </a:t>
            </a:r>
            <a:r>
              <a:rPr lang="es-PE" b="1" u="sng" dirty="0" smtClean="0"/>
              <a:t>comunicaciones efectivas y compartición </a:t>
            </a:r>
            <a:r>
              <a:rPr lang="es-PE" b="1" dirty="0" smtClean="0"/>
              <a:t>de información</a:t>
            </a:r>
            <a:r>
              <a:rPr lang="es-PE" dirty="0" smtClean="0"/>
              <a:t>. La gerencia superior proporciona el liderazgo para promover la cultura de seguridad en toda la organización.</a:t>
            </a:r>
          </a:p>
          <a:p>
            <a:pPr algn="just"/>
            <a:endParaRPr lang="es-PE" dirty="0" smtClean="0"/>
          </a:p>
          <a:p>
            <a:pPr algn="just"/>
            <a:r>
              <a:rPr lang="es-PE" dirty="0" smtClean="0"/>
              <a:t>9.6.2	La gestión eficaz de la seguridad operacional no puede lograrse únicamente por mandato o estricto cumplimiento de políticas y procedimientos. La promoción de la seguridad operacional afecta el comportamiento individual y organizacional, y </a:t>
            </a:r>
            <a:r>
              <a:rPr lang="es-PE" b="1" dirty="0" smtClean="0"/>
              <a:t>complementa las políticas, procedimientos y procesos </a:t>
            </a:r>
            <a:r>
              <a:rPr lang="es-PE" dirty="0" smtClean="0"/>
              <a:t>de la organización, </a:t>
            </a:r>
            <a:r>
              <a:rPr lang="es-PE" u="sng" dirty="0" smtClean="0"/>
              <a:t>proporcionando un sistema de valores</a:t>
            </a:r>
            <a:r>
              <a:rPr lang="es-PE" dirty="0" smtClean="0"/>
              <a:t> que respalda los esfuerzos de seguridad operacional.</a:t>
            </a:r>
          </a:p>
          <a:p>
            <a:pPr algn="just"/>
            <a:endParaRPr lang="es-PE" dirty="0" smtClean="0"/>
          </a:p>
          <a:p>
            <a:pPr algn="just"/>
            <a:r>
              <a:rPr lang="es-PE" dirty="0" smtClean="0"/>
              <a:t>9.6.3	El proveedor del servicio debe </a:t>
            </a:r>
            <a:r>
              <a:rPr lang="es-PE" b="1" u="sng" dirty="0" smtClean="0"/>
              <a:t>establecer e implementar procesos y procedimientos que faciliten la comunicación bidireccional </a:t>
            </a:r>
            <a:r>
              <a:rPr lang="es-PE" dirty="0" smtClean="0"/>
              <a:t>efectiva en todos los niveles de la organización. Esto debería incluir una clara dirección estratégica desde la parte superior de la organización y la </a:t>
            </a:r>
            <a:r>
              <a:rPr lang="es-PE" b="1" u="sng" dirty="0" smtClean="0"/>
              <a:t>habilitación de una comunicación "ascendente" que aliente comentarios abiertos y constructivos</a:t>
            </a:r>
            <a:r>
              <a:rPr lang="es-PE" dirty="0" smtClean="0"/>
              <a:t> de todo el personal. </a:t>
            </a: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18</a:t>
            </a:fld>
            <a:endParaRPr lang="id-ID"/>
          </a:p>
        </p:txBody>
      </p:sp>
    </p:spTree>
    <p:extLst>
      <p:ext uri="{BB962C8B-B14F-4D97-AF65-F5344CB8AC3E}">
        <p14:creationId xmlns:p14="http://schemas.microsoft.com/office/powerpoint/2010/main" val="3330783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Times New Roman"/>
                <a:ea typeface="+mn-ea"/>
                <a:cs typeface="+mn-cs"/>
              </a:rPr>
              <a:t>4. Promoción de la seguridad operacional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1" i="0" u="none" strike="noStrike" kern="1200" cap="none" spc="0" normalizeH="0" baseline="0" noProof="0" dirty="0" smtClean="0">
              <a:ln>
                <a:noFill/>
              </a:ln>
              <a:solidFill>
                <a:prstClr val="black"/>
              </a:solidFill>
              <a:effectLst/>
              <a:uLnTx/>
              <a:uFillTx/>
              <a:latin typeface="Times New Roman"/>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Times New Roman"/>
                <a:ea typeface="+mn-ea"/>
                <a:cs typeface="+mn-cs"/>
              </a:rPr>
              <a:t>4.1 Instrucción y educación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1" i="0" u="none" strike="noStrike" kern="1200" cap="none" spc="0" normalizeH="0" baseline="0" noProof="0" dirty="0" smtClean="0">
              <a:ln>
                <a:noFill/>
              </a:ln>
              <a:solidFill>
                <a:prstClr val="black"/>
              </a:solidFill>
              <a:effectLst/>
              <a:uLnTx/>
              <a:uFillTx/>
              <a:latin typeface="Times New Roman"/>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Times New Roman"/>
                <a:ea typeface="+mn-ea"/>
                <a:cs typeface="+mn-cs"/>
              </a:rPr>
              <a:t>4.1.1 El proveedor de servicios creará y mantendrá un programa de instrucción en seguridad operacional que garantice que el personal cuente con la instrucción y las competencias necesarias para cumplir sus funciones en el marco del SMS.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Times New Roman"/>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Times New Roman"/>
                <a:ea typeface="+mn-ea"/>
                <a:cs typeface="+mn-cs"/>
              </a:rPr>
              <a:t>4.1.2 El alcance del programa de instrucción en seguridad operacional será apropiado para el tipo de participación que cada persona tenga en el SMS.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Times New Roman"/>
              <a:ea typeface="+mn-ea"/>
              <a:cs typeface="+mn-cs"/>
            </a:endParaRPr>
          </a:p>
          <a:p>
            <a:pPr lvl="0"/>
            <a:r>
              <a:rPr lang="es-ES" sz="1200" kern="1200" dirty="0" smtClean="0">
                <a:solidFill>
                  <a:schemeClr val="tx1"/>
                </a:solidFill>
                <a:effectLst/>
                <a:latin typeface="+mn-lt"/>
                <a:ea typeface="+mn-ea"/>
                <a:cs typeface="+mn-cs"/>
              </a:rPr>
              <a:t>El entrenamiento de seguridad operacional inicial debe considerar, como mínimo, lo siguiente:</a:t>
            </a:r>
          </a:p>
          <a:p>
            <a:pPr lvl="0"/>
            <a:endParaRPr lang="es-P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s-PE" sz="1200" kern="1200" dirty="0" smtClean="0">
                <a:solidFill>
                  <a:schemeClr val="tx1"/>
                </a:solidFill>
                <a:effectLst/>
                <a:latin typeface="+mn-lt"/>
                <a:ea typeface="+mn-ea"/>
                <a:cs typeface="+mn-cs"/>
              </a:rPr>
              <a:t>políticas de seguridad operacional organizacional y objetivos de seguridad operacional; </a:t>
            </a:r>
          </a:p>
          <a:p>
            <a:pPr marL="171450" lvl="0" indent="-171450">
              <a:buFont typeface="Arial" panose="020B0604020202020204" pitchFamily="34" charset="0"/>
              <a:buChar char="•"/>
            </a:pPr>
            <a:r>
              <a:rPr lang="es-PE" sz="1200" kern="1200" dirty="0" smtClean="0">
                <a:solidFill>
                  <a:schemeClr val="tx1"/>
                </a:solidFill>
                <a:effectLst/>
                <a:latin typeface="+mn-lt"/>
                <a:ea typeface="+mn-ea"/>
                <a:cs typeface="+mn-cs"/>
              </a:rPr>
              <a:t>roles organizacionales y responsabilidades relacionadas con la seguridad operacional;</a:t>
            </a:r>
          </a:p>
          <a:p>
            <a:pPr marL="171450" lvl="0" indent="-171450">
              <a:buFont typeface="Arial" panose="020B0604020202020204" pitchFamily="34" charset="0"/>
              <a:buChar char="•"/>
            </a:pPr>
            <a:r>
              <a:rPr lang="es-PE" sz="1200" kern="1200" dirty="0" smtClean="0">
                <a:solidFill>
                  <a:schemeClr val="tx1"/>
                </a:solidFill>
                <a:effectLst/>
                <a:latin typeface="+mn-lt"/>
                <a:ea typeface="+mn-ea"/>
                <a:cs typeface="+mn-cs"/>
              </a:rPr>
              <a:t>principios básicos de SRM; </a:t>
            </a:r>
          </a:p>
          <a:p>
            <a:pPr marL="171450" lvl="0" indent="-171450">
              <a:buFont typeface="Arial" panose="020B0604020202020204" pitchFamily="34" charset="0"/>
              <a:buChar char="•"/>
            </a:pPr>
            <a:r>
              <a:rPr lang="es-PE" sz="1200" kern="1200" dirty="0" smtClean="0">
                <a:solidFill>
                  <a:schemeClr val="tx1"/>
                </a:solidFill>
                <a:effectLst/>
                <a:latin typeface="+mn-lt"/>
                <a:ea typeface="+mn-ea"/>
                <a:cs typeface="+mn-cs"/>
              </a:rPr>
              <a:t>sistemas de notificaciones de seguridad operacional; </a:t>
            </a:r>
          </a:p>
          <a:p>
            <a:pPr marL="171450" lvl="0" indent="-171450">
              <a:buFont typeface="Arial" panose="020B0604020202020204" pitchFamily="34" charset="0"/>
              <a:buChar char="•"/>
            </a:pPr>
            <a:r>
              <a:rPr lang="es-PE" sz="1200" kern="1200" dirty="0" smtClean="0">
                <a:solidFill>
                  <a:schemeClr val="tx1"/>
                </a:solidFill>
                <a:effectLst/>
                <a:latin typeface="+mn-lt"/>
                <a:ea typeface="+mn-ea"/>
                <a:cs typeface="+mn-cs"/>
              </a:rPr>
              <a:t>los procesos y procedimientos de SMS de la organización; y </a:t>
            </a:r>
          </a:p>
          <a:p>
            <a:pPr marL="171450" lvl="0" indent="-171450">
              <a:buFont typeface="Arial" panose="020B0604020202020204" pitchFamily="34" charset="0"/>
              <a:buChar char="•"/>
            </a:pPr>
            <a:r>
              <a:rPr lang="es-PE" sz="1200" kern="1200" dirty="0" smtClean="0">
                <a:solidFill>
                  <a:schemeClr val="tx1"/>
                </a:solidFill>
                <a:effectLst/>
                <a:latin typeface="+mn-lt"/>
                <a:ea typeface="+mn-ea"/>
                <a:cs typeface="+mn-cs"/>
              </a:rPr>
              <a:t>factores humanos.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Times New Roman"/>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Times New Roman"/>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Times New Roman"/>
                <a:ea typeface="+mn-ea"/>
                <a:cs typeface="+mn-cs"/>
              </a:rPr>
              <a:t>4.2 Comunicación de la seguridad operacional</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Times New Roman"/>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Times New Roman"/>
                <a:ea typeface="+mn-ea"/>
                <a:cs typeface="+mn-cs"/>
              </a:rPr>
              <a:t>El proveedor de servicios creará y mantendrá un medio oficial de comunicación en relación con la seguridad operacional que:</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Times New Roman"/>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Times New Roman"/>
                <a:ea typeface="+mn-ea"/>
                <a:cs typeface="+mn-cs"/>
              </a:rPr>
              <a:t>garantice que el personal conozca el SMS, con arreglo al puesto que ocupe;</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Times New Roman"/>
                <a:ea typeface="+mn-ea"/>
                <a:cs typeface="+mn-cs"/>
              </a:rPr>
              <a:t>difunda información crítica para la seguridad operacional;</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Times New Roman"/>
                <a:ea typeface="+mn-ea"/>
                <a:cs typeface="+mn-cs"/>
              </a:rPr>
              <a:t>explique por qué se toman determinadas medidas para mejorar la seguridad operacional; y</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Times New Roman"/>
                <a:ea typeface="+mn-ea"/>
                <a:cs typeface="+mn-cs"/>
              </a:rPr>
              <a:t>explique por qué se introducen o modifican procedimientos de seguridad operacional.</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endParaRPr kumimoji="0" lang="en-US" sz="1200" b="0" i="0" u="none" strike="noStrike" kern="1200" cap="none" spc="0" normalizeH="0" baseline="0" noProof="0" dirty="0" smtClean="0">
              <a:ln>
                <a:noFill/>
              </a:ln>
              <a:solidFill>
                <a:prstClr val="black"/>
              </a:solidFill>
              <a:effectLst/>
              <a:uLnTx/>
              <a:uFillTx/>
              <a:latin typeface="Times New Roman"/>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endParaRPr kumimoji="0" lang="en-US" sz="1200" b="0" i="0" u="none" strike="noStrike" kern="1200" cap="none" spc="0" normalizeH="0" baseline="0" noProof="0" dirty="0" smtClean="0">
              <a:ln>
                <a:noFill/>
              </a:ln>
              <a:solidFill>
                <a:prstClr val="black"/>
              </a:solidFill>
              <a:effectLst/>
              <a:uLnTx/>
              <a:uFillTx/>
              <a:latin typeface="Times New Roman"/>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s-PE" sz="1200" kern="1200" dirty="0" smtClean="0">
                <a:solidFill>
                  <a:schemeClr val="tx1"/>
                </a:solidFill>
                <a:effectLst/>
                <a:latin typeface="+mn-lt"/>
                <a:ea typeface="+mn-ea"/>
                <a:cs typeface="+mn-cs"/>
              </a:rPr>
              <a:t>Esto puede hacerse a través de </a:t>
            </a:r>
            <a:r>
              <a:rPr lang="es-PE" sz="1200" b="1" kern="1200" dirty="0" smtClean="0">
                <a:solidFill>
                  <a:schemeClr val="tx1"/>
                </a:solidFill>
                <a:effectLst/>
                <a:latin typeface="+mn-lt"/>
                <a:ea typeface="+mn-ea"/>
                <a:cs typeface="+mn-cs"/>
              </a:rPr>
              <a:t>boletines de seguridad operacional, avisos, boletines, informes o cursos de capacitación</a:t>
            </a:r>
            <a:r>
              <a:rPr lang="es-PE" sz="1200" kern="1200" dirty="0" smtClean="0">
                <a:solidFill>
                  <a:schemeClr val="tx1"/>
                </a:solidFill>
                <a:effectLst/>
                <a:latin typeface="+mn-lt"/>
                <a:ea typeface="+mn-ea"/>
                <a:cs typeface="+mn-cs"/>
              </a:rPr>
              <a:t>. El gerente de seguridad operacional también deberá asegurarse de que las lecciones aprendidas de las investigaciones y los historiales o experiencias, tanto internamente como de otras organizaciones, se distribuyan ampliamente</a:t>
            </a: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indent="0" algn="just">
              <a:buNone/>
            </a:pPr>
            <a:endParaRPr lang="es-PE" dirty="0" smtClean="0"/>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19</a:t>
            </a:fld>
            <a:endParaRPr lang="id-ID"/>
          </a:p>
        </p:txBody>
      </p:sp>
    </p:spTree>
    <p:extLst>
      <p:ext uri="{BB962C8B-B14F-4D97-AF65-F5344CB8AC3E}">
        <p14:creationId xmlns:p14="http://schemas.microsoft.com/office/powerpoint/2010/main" val="1895762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21</a:t>
            </a:fld>
            <a:endParaRPr lang="id-ID"/>
          </a:p>
        </p:txBody>
      </p:sp>
    </p:spTree>
    <p:extLst>
      <p:ext uri="{BB962C8B-B14F-4D97-AF65-F5344CB8AC3E}">
        <p14:creationId xmlns:p14="http://schemas.microsoft.com/office/powerpoint/2010/main" val="1469684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ts val="1223"/>
              </a:lnSpc>
              <a:spcBef>
                <a:spcPts val="0"/>
              </a:spcBef>
              <a:spcAft>
                <a:spcPts val="0"/>
              </a:spcAft>
              <a:buClrTx/>
              <a:buSzTx/>
              <a:buFont typeface="+mj-lt"/>
              <a:buNone/>
              <a:tabLst>
                <a:tab pos="-931717" algn="l"/>
                <a:tab pos="-465859" algn="l"/>
                <a:tab pos="349394" algn="l"/>
                <a:tab pos="698788" algn="l"/>
                <a:tab pos="931717" algn="l"/>
              </a:tabLst>
              <a:defRPr/>
            </a:pPr>
            <a:r>
              <a:rPr kumimoji="0" lang="es-ES" sz="1300" b="1" i="0" u="sng" strike="noStrike" kern="1200" cap="none" spc="0" normalizeH="0" baseline="0" noProof="0" dirty="0" smtClean="0">
                <a:ln>
                  <a:noFill/>
                </a:ln>
                <a:solidFill>
                  <a:prstClr val="black"/>
                </a:solidFill>
                <a:effectLst/>
                <a:uLnTx/>
                <a:uFillTx/>
                <a:latin typeface="Arial"/>
                <a:ea typeface="Times New Roman"/>
                <a:cs typeface="+mn-cs"/>
              </a:rPr>
              <a:t>Doc. 9859</a:t>
            </a:r>
          </a:p>
          <a:p>
            <a:pPr marL="0" marR="0" lvl="0" indent="0" algn="just" defTabSz="457200" rtl="0" eaLnBrk="1" fontAlgn="auto" latinLnBrk="0" hangingPunct="1">
              <a:lnSpc>
                <a:spcPts val="1223"/>
              </a:lnSpc>
              <a:spcBef>
                <a:spcPts val="0"/>
              </a:spcBef>
              <a:spcAft>
                <a:spcPts val="0"/>
              </a:spcAft>
              <a:buClrTx/>
              <a:buSzTx/>
              <a:buFont typeface="+mj-lt"/>
              <a:buNone/>
              <a:tabLst>
                <a:tab pos="-931717" algn="l"/>
                <a:tab pos="-465859" algn="l"/>
                <a:tab pos="349394" algn="l"/>
                <a:tab pos="698788" algn="l"/>
                <a:tab pos="931717" algn="l"/>
              </a:tabLst>
              <a:defRPr/>
            </a:pPr>
            <a:endParaRPr kumimoji="0" lang="es-ES" sz="1300" b="1" i="0" u="sng" strike="noStrike" kern="1200" cap="none" spc="0" normalizeH="0" baseline="0" noProof="0" dirty="0" smtClean="0">
              <a:ln>
                <a:noFill/>
              </a:ln>
              <a:solidFill>
                <a:prstClr val="black"/>
              </a:solidFill>
              <a:effectLst/>
              <a:uLnTx/>
              <a:uFillTx/>
              <a:latin typeface="Arial"/>
              <a:ea typeface="Times New Roman"/>
              <a:cs typeface="+mn-cs"/>
            </a:endParaRPr>
          </a:p>
          <a:p>
            <a:pPr marL="0" marR="0" lvl="0" indent="0" algn="just" defTabSz="457200" rtl="0" eaLnBrk="1" fontAlgn="auto" latinLnBrk="0" hangingPunct="1">
              <a:lnSpc>
                <a:spcPts val="1223"/>
              </a:lnSpc>
              <a:spcBef>
                <a:spcPts val="0"/>
              </a:spcBef>
              <a:spcAft>
                <a:spcPts val="0"/>
              </a:spcAft>
              <a:buClrTx/>
              <a:buSzTx/>
              <a:buFont typeface="+mj-lt"/>
              <a:buNone/>
              <a:tabLst>
                <a:tab pos="-931717" algn="l"/>
                <a:tab pos="-465859" algn="l"/>
                <a:tab pos="349394" algn="l"/>
                <a:tab pos="698788" algn="l"/>
                <a:tab pos="931717" algn="l"/>
              </a:tabLst>
              <a:defRPr/>
            </a:pPr>
            <a:r>
              <a:rPr kumimoji="0" lang="es-PE" sz="1300" b="0" i="0" u="none" strike="noStrike" kern="1200" cap="none" spc="0" normalizeH="0" baseline="0" noProof="0" dirty="0" smtClean="0">
                <a:ln>
                  <a:noFill/>
                </a:ln>
                <a:solidFill>
                  <a:prstClr val="black"/>
                </a:solidFill>
                <a:effectLst/>
                <a:uLnTx/>
                <a:uFillTx/>
                <a:latin typeface="Arial"/>
                <a:ea typeface="Times New Roman"/>
                <a:cs typeface="+mn-cs"/>
              </a:rPr>
              <a:t>5.5.2 Etapa 1</a:t>
            </a:r>
          </a:p>
          <a:p>
            <a:pPr marL="0" marR="0" lvl="0" indent="0" algn="just" defTabSz="457200" rtl="0" eaLnBrk="1" fontAlgn="auto" latinLnBrk="0" hangingPunct="1">
              <a:lnSpc>
                <a:spcPts val="1223"/>
              </a:lnSpc>
              <a:spcBef>
                <a:spcPts val="0"/>
              </a:spcBef>
              <a:spcAft>
                <a:spcPts val="0"/>
              </a:spcAft>
              <a:buClrTx/>
              <a:buSzTx/>
              <a:buFont typeface="+mj-lt"/>
              <a:buNone/>
              <a:tabLst>
                <a:tab pos="-931717" algn="l"/>
                <a:tab pos="-465859" algn="l"/>
                <a:tab pos="349394" algn="l"/>
                <a:tab pos="698788" algn="l"/>
                <a:tab pos="931717" algn="l"/>
              </a:tabLst>
              <a:defRPr/>
            </a:pPr>
            <a:endParaRPr kumimoji="0" lang="es-PE" sz="1300" b="0" i="0" u="none" strike="noStrike" kern="1200" cap="none" spc="0" normalizeH="0" baseline="0" noProof="0" dirty="0" smtClean="0">
              <a:ln>
                <a:noFill/>
              </a:ln>
              <a:solidFill>
                <a:prstClr val="black"/>
              </a:solidFill>
              <a:effectLst/>
              <a:uLnTx/>
              <a:uFillTx/>
              <a:latin typeface="Arial"/>
              <a:ea typeface="Times New Roman"/>
              <a:cs typeface="+mn-cs"/>
            </a:endParaRPr>
          </a:p>
          <a:p>
            <a:pPr marL="0" marR="0" lvl="0" indent="0" algn="just" defTabSz="457200" rtl="0" eaLnBrk="1" fontAlgn="auto" latinLnBrk="0" hangingPunct="1">
              <a:lnSpc>
                <a:spcPts val="1223"/>
              </a:lnSpc>
              <a:spcBef>
                <a:spcPts val="0"/>
              </a:spcBef>
              <a:spcAft>
                <a:spcPts val="0"/>
              </a:spcAft>
              <a:buClrTx/>
              <a:buSzTx/>
              <a:buFont typeface="+mj-lt"/>
              <a:buNone/>
              <a:tabLst>
                <a:tab pos="-931717" algn="l"/>
                <a:tab pos="-465859" algn="l"/>
                <a:tab pos="349394" algn="l"/>
                <a:tab pos="698788" algn="l"/>
                <a:tab pos="931717" algn="l"/>
              </a:tabLst>
              <a:defRPr/>
            </a:pPr>
            <a:r>
              <a:rPr kumimoji="0" lang="es-PE" sz="1300" b="0" i="0" u="none" strike="noStrike" kern="1200" cap="none" spc="0" normalizeH="0" baseline="0" noProof="0" dirty="0" smtClean="0">
                <a:ln>
                  <a:noFill/>
                </a:ln>
                <a:solidFill>
                  <a:prstClr val="black"/>
                </a:solidFill>
                <a:effectLst/>
                <a:uLnTx/>
                <a:uFillTx/>
                <a:latin typeface="Arial"/>
                <a:ea typeface="Times New Roman"/>
                <a:cs typeface="+mn-cs"/>
              </a:rPr>
              <a:t>5.5.2.1 El objetivo de la Etapa 1 de la implementación de SMS es proporcionar un plano de </a:t>
            </a:r>
            <a:r>
              <a:rPr kumimoji="0" lang="es-PE" sz="1300" b="1" i="0" u="none" strike="noStrike" kern="1200" cap="none" spc="0" normalizeH="0" baseline="0" noProof="0" dirty="0" smtClean="0">
                <a:ln>
                  <a:noFill/>
                </a:ln>
                <a:solidFill>
                  <a:prstClr val="black"/>
                </a:solidFill>
                <a:effectLst/>
                <a:uLnTx/>
                <a:uFillTx/>
                <a:latin typeface="Arial"/>
                <a:ea typeface="Times New Roman"/>
                <a:cs typeface="+mn-cs"/>
              </a:rPr>
              <a:t>cómo se cumplirán los requisitos de SMS y se integrarán en los sistemas</a:t>
            </a:r>
            <a:r>
              <a:rPr kumimoji="0" lang="es-PE" sz="1300" b="0" i="0" u="none" strike="noStrike" kern="1200" cap="none" spc="0" normalizeH="0" baseline="0" noProof="0" dirty="0" smtClean="0">
                <a:ln>
                  <a:noFill/>
                </a:ln>
                <a:solidFill>
                  <a:prstClr val="black"/>
                </a:solidFill>
                <a:effectLst/>
                <a:uLnTx/>
                <a:uFillTx/>
                <a:latin typeface="Arial"/>
                <a:ea typeface="Times New Roman"/>
                <a:cs typeface="+mn-cs"/>
              </a:rPr>
              <a:t> de control de la organización, así como también, un marco de trabajo de responsabilidad para la implementación del SMS.</a:t>
            </a:r>
          </a:p>
          <a:p>
            <a:pPr marL="0" marR="0" lvl="0" indent="0" algn="just" defTabSz="457200" rtl="0" eaLnBrk="1" fontAlgn="auto" latinLnBrk="0" hangingPunct="1">
              <a:lnSpc>
                <a:spcPts val="1223"/>
              </a:lnSpc>
              <a:spcBef>
                <a:spcPts val="0"/>
              </a:spcBef>
              <a:spcAft>
                <a:spcPts val="0"/>
              </a:spcAft>
              <a:buClrTx/>
              <a:buSzTx/>
              <a:buFont typeface="+mj-lt"/>
              <a:buNone/>
              <a:tabLst>
                <a:tab pos="-931717" algn="l"/>
                <a:tab pos="-465859" algn="l"/>
                <a:tab pos="349394" algn="l"/>
                <a:tab pos="698788" algn="l"/>
                <a:tab pos="931717" algn="l"/>
              </a:tabLst>
              <a:defRPr/>
            </a:pPr>
            <a:endParaRPr kumimoji="0" lang="es-PE" sz="1300" b="0" i="0" u="none" strike="noStrike" kern="1200" cap="none" spc="0" normalizeH="0" baseline="0" noProof="0" dirty="0" smtClean="0">
              <a:ln>
                <a:noFill/>
              </a:ln>
              <a:solidFill>
                <a:prstClr val="black"/>
              </a:solidFill>
              <a:effectLst/>
              <a:uLnTx/>
              <a:uFillTx/>
              <a:latin typeface="Arial"/>
              <a:ea typeface="Times New Roman"/>
              <a:cs typeface="+mn-cs"/>
            </a:endParaRPr>
          </a:p>
          <a:p>
            <a:pPr marL="0" marR="0" lvl="0" indent="0" algn="just" defTabSz="457200" rtl="0" eaLnBrk="1" fontAlgn="auto" latinLnBrk="0" hangingPunct="1">
              <a:lnSpc>
                <a:spcPts val="1223"/>
              </a:lnSpc>
              <a:spcBef>
                <a:spcPts val="0"/>
              </a:spcBef>
              <a:spcAft>
                <a:spcPts val="0"/>
              </a:spcAft>
              <a:buClrTx/>
              <a:buSzTx/>
              <a:buFont typeface="+mj-lt"/>
              <a:buNone/>
              <a:tabLst>
                <a:tab pos="-931717" algn="l"/>
                <a:tab pos="-465859" algn="l"/>
                <a:tab pos="349394" algn="l"/>
                <a:tab pos="698788" algn="l"/>
                <a:tab pos="931717" algn="l"/>
              </a:tabLst>
              <a:defRPr/>
            </a:pPr>
            <a:r>
              <a:rPr kumimoji="0" lang="es-PE" sz="1300" b="0" i="0" u="none" strike="noStrike" kern="1200" cap="none" spc="0" normalizeH="0" baseline="0" noProof="0" dirty="0" smtClean="0">
                <a:ln>
                  <a:noFill/>
                </a:ln>
                <a:solidFill>
                  <a:prstClr val="black"/>
                </a:solidFill>
                <a:effectLst/>
                <a:uLnTx/>
                <a:uFillTx/>
                <a:latin typeface="Arial"/>
                <a:ea typeface="Times New Roman"/>
                <a:cs typeface="+mn-cs"/>
              </a:rPr>
              <a:t>5.5.2.2 Durante la Etapa 1, </a:t>
            </a:r>
            <a:r>
              <a:rPr kumimoji="0" lang="es-PE" sz="1300" b="1" i="0" u="none" strike="noStrike" kern="1200" cap="none" spc="0" normalizeH="0" baseline="0" noProof="0" dirty="0" smtClean="0">
                <a:ln>
                  <a:noFill/>
                </a:ln>
                <a:solidFill>
                  <a:prstClr val="black"/>
                </a:solidFill>
                <a:effectLst/>
                <a:uLnTx/>
                <a:uFillTx/>
                <a:latin typeface="Arial"/>
                <a:ea typeface="Times New Roman"/>
                <a:cs typeface="+mn-cs"/>
              </a:rPr>
              <a:t>se establece una planificación básica y la asignación de responsabilidades</a:t>
            </a:r>
            <a:r>
              <a:rPr kumimoji="0" lang="es-PE" sz="1300" b="0" i="0" u="none" strike="noStrike" kern="1200" cap="none" spc="0" normalizeH="0" baseline="0" noProof="0" dirty="0" smtClean="0">
                <a:ln>
                  <a:noFill/>
                </a:ln>
                <a:solidFill>
                  <a:prstClr val="black"/>
                </a:solidFill>
                <a:effectLst/>
                <a:uLnTx/>
                <a:uFillTx/>
                <a:latin typeface="Arial"/>
                <a:ea typeface="Times New Roman"/>
                <a:cs typeface="+mn-cs"/>
              </a:rPr>
              <a:t>. Un aspecto central en la Etapa 1 es el análisis de brechas. A partir del análisis de brechas, una organización puede determinar el estado de sus procesos de gestión de la seguridad operacional existentes y puede comenzar a planificar el desarrollo de otros procesos de gestión de la seguridad operacional. El resultado importante de la Etapa 1 es el plan de implementación del SMS.</a:t>
            </a:r>
          </a:p>
          <a:p>
            <a:pPr marL="0" marR="0" lvl="0" indent="0" algn="just" defTabSz="457200" rtl="0" eaLnBrk="1" fontAlgn="auto" latinLnBrk="0" hangingPunct="1">
              <a:lnSpc>
                <a:spcPts val="1223"/>
              </a:lnSpc>
              <a:spcBef>
                <a:spcPts val="0"/>
              </a:spcBef>
              <a:spcAft>
                <a:spcPts val="0"/>
              </a:spcAft>
              <a:buClrTx/>
              <a:buSzTx/>
              <a:buFont typeface="+mj-lt"/>
              <a:buNone/>
              <a:tabLst>
                <a:tab pos="-931717" algn="l"/>
                <a:tab pos="-465859" algn="l"/>
                <a:tab pos="349394" algn="l"/>
                <a:tab pos="698788" algn="l"/>
                <a:tab pos="931717" algn="l"/>
              </a:tabLst>
              <a:defRPr/>
            </a:pPr>
            <a:endParaRPr kumimoji="0" lang="es-PE" sz="1300" b="0" i="0" u="none" strike="noStrike" kern="1200" cap="none" spc="0" normalizeH="0" baseline="0" noProof="0" dirty="0" smtClean="0">
              <a:ln>
                <a:noFill/>
              </a:ln>
              <a:solidFill>
                <a:prstClr val="black"/>
              </a:solidFill>
              <a:effectLst/>
              <a:uLnTx/>
              <a:uFillTx/>
              <a:latin typeface="Arial"/>
              <a:ea typeface="Times New Roman"/>
              <a:cs typeface="+mn-cs"/>
            </a:endParaRPr>
          </a:p>
          <a:p>
            <a:pPr marL="0" marR="0" lvl="0" indent="0" algn="just" defTabSz="457200" rtl="0" eaLnBrk="1" fontAlgn="auto" latinLnBrk="0" hangingPunct="1">
              <a:lnSpc>
                <a:spcPts val="1223"/>
              </a:lnSpc>
              <a:spcBef>
                <a:spcPts val="0"/>
              </a:spcBef>
              <a:spcAft>
                <a:spcPts val="0"/>
              </a:spcAft>
              <a:buClrTx/>
              <a:buSzTx/>
              <a:buFont typeface="+mj-lt"/>
              <a:buNone/>
              <a:tabLst>
                <a:tab pos="-931717" algn="l"/>
                <a:tab pos="-465859" algn="l"/>
                <a:tab pos="349394" algn="l"/>
                <a:tab pos="698788" algn="l"/>
                <a:tab pos="931717" algn="l"/>
              </a:tabLst>
              <a:defRPr/>
            </a:pPr>
            <a:r>
              <a:rPr kumimoji="0" lang="es-PE" sz="1300" b="0" i="0" u="none" strike="noStrike" kern="1200" cap="none" spc="0" normalizeH="0" baseline="0" noProof="0" dirty="0" smtClean="0">
                <a:ln>
                  <a:noFill/>
                </a:ln>
                <a:solidFill>
                  <a:prstClr val="black"/>
                </a:solidFill>
                <a:effectLst/>
                <a:uLnTx/>
                <a:uFillTx/>
                <a:latin typeface="Arial"/>
                <a:ea typeface="Times New Roman"/>
                <a:cs typeface="+mn-cs"/>
              </a:rPr>
              <a:t>5.5.2.3 Al finalizar la Etapa 1, se deben finalizar las siguientes actividades de tal forma que cumplan las expectativas de la autoridad de vigilancia de la aviación civil, como se establece en los requisitos y el material guía pertinentes</a:t>
            </a: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7817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ts val="1223"/>
              </a:lnSpc>
              <a:spcBef>
                <a:spcPts val="0"/>
              </a:spcBef>
              <a:spcAft>
                <a:spcPts val="0"/>
              </a:spcAft>
              <a:buClrTx/>
              <a:buSzTx/>
              <a:buFont typeface="+mj-lt"/>
              <a:buNone/>
              <a:tabLst>
                <a:tab pos="-931717" algn="l"/>
                <a:tab pos="-465859" algn="l"/>
                <a:tab pos="349394" algn="l"/>
                <a:tab pos="698788" algn="l"/>
                <a:tab pos="931717" algn="l"/>
              </a:tabLst>
              <a:defRPr/>
            </a:pPr>
            <a:r>
              <a:rPr kumimoji="0" lang="es-ES" sz="1300" b="1" i="0" u="sng" strike="noStrike" kern="1200" cap="none" spc="0" normalizeH="0" baseline="0" noProof="0" dirty="0" smtClean="0">
                <a:ln>
                  <a:noFill/>
                </a:ln>
                <a:solidFill>
                  <a:prstClr val="black"/>
                </a:solidFill>
                <a:effectLst/>
                <a:uLnTx/>
                <a:uFillTx/>
                <a:latin typeface="Arial"/>
                <a:ea typeface="Times New Roman"/>
                <a:cs typeface="+mn-cs"/>
              </a:rPr>
              <a:t>Doc. 9859</a:t>
            </a:r>
          </a:p>
          <a:p>
            <a:pPr marL="0" marR="0" lvl="0" indent="0" algn="just" defTabSz="457200" rtl="0" eaLnBrk="1" fontAlgn="auto" latinLnBrk="0" hangingPunct="1">
              <a:lnSpc>
                <a:spcPts val="1223"/>
              </a:lnSpc>
              <a:spcBef>
                <a:spcPts val="0"/>
              </a:spcBef>
              <a:spcAft>
                <a:spcPts val="0"/>
              </a:spcAft>
              <a:buClrTx/>
              <a:buSzTx/>
              <a:buFont typeface="+mj-lt"/>
              <a:buNone/>
              <a:tabLst>
                <a:tab pos="-931717" algn="l"/>
                <a:tab pos="-465859" algn="l"/>
                <a:tab pos="349394" algn="l"/>
                <a:tab pos="698788" algn="l"/>
                <a:tab pos="931717" algn="l"/>
              </a:tabLst>
              <a:defRPr/>
            </a:pPr>
            <a:endParaRPr kumimoji="0" lang="es-ES" sz="1300" b="1" i="0" u="sng" strike="noStrike" kern="1200" cap="none" spc="0" normalizeH="0" baseline="0" noProof="0" dirty="0" smtClean="0">
              <a:ln>
                <a:noFill/>
              </a:ln>
              <a:solidFill>
                <a:prstClr val="black"/>
              </a:solidFill>
              <a:effectLst/>
              <a:uLnTx/>
              <a:uFillTx/>
              <a:latin typeface="Arial"/>
              <a:ea typeface="Times New Roman"/>
              <a:cs typeface="+mn-cs"/>
            </a:endParaRPr>
          </a:p>
          <a:p>
            <a:pPr marL="0" marR="0" lvl="0" indent="0" algn="just" defTabSz="457200" rtl="0" eaLnBrk="1" fontAlgn="auto" latinLnBrk="0" hangingPunct="1">
              <a:lnSpc>
                <a:spcPts val="1223"/>
              </a:lnSpc>
              <a:spcBef>
                <a:spcPts val="0"/>
              </a:spcBef>
              <a:spcAft>
                <a:spcPts val="0"/>
              </a:spcAft>
              <a:buClrTx/>
              <a:buSzTx/>
              <a:buFont typeface="+mj-lt"/>
              <a:buNone/>
              <a:tabLst>
                <a:tab pos="-931717" algn="l"/>
                <a:tab pos="-465859" algn="l"/>
                <a:tab pos="349394" algn="l"/>
                <a:tab pos="698788" algn="l"/>
                <a:tab pos="931717" algn="l"/>
              </a:tabLst>
              <a:defRPr/>
            </a:pPr>
            <a:r>
              <a:rPr kumimoji="0" lang="es-PE" sz="1300" b="0" i="0" u="none" strike="noStrike" kern="1200" cap="none" spc="0" normalizeH="0" baseline="0" noProof="0" dirty="0" smtClean="0">
                <a:ln>
                  <a:noFill/>
                </a:ln>
                <a:solidFill>
                  <a:prstClr val="black"/>
                </a:solidFill>
                <a:effectLst/>
                <a:uLnTx/>
                <a:uFillTx/>
                <a:latin typeface="Arial"/>
                <a:ea typeface="Times New Roman"/>
                <a:cs typeface="+mn-cs"/>
              </a:rPr>
              <a:t>5.5.2 Etapa 1</a:t>
            </a:r>
          </a:p>
          <a:p>
            <a:pPr marL="0" marR="0" lvl="0" indent="0" algn="just" defTabSz="457200" rtl="0" eaLnBrk="1" fontAlgn="auto" latinLnBrk="0" hangingPunct="1">
              <a:lnSpc>
                <a:spcPts val="1223"/>
              </a:lnSpc>
              <a:spcBef>
                <a:spcPts val="0"/>
              </a:spcBef>
              <a:spcAft>
                <a:spcPts val="0"/>
              </a:spcAft>
              <a:buClrTx/>
              <a:buSzTx/>
              <a:buFont typeface="+mj-lt"/>
              <a:buNone/>
              <a:tabLst>
                <a:tab pos="-931717" algn="l"/>
                <a:tab pos="-465859" algn="l"/>
                <a:tab pos="349394" algn="l"/>
                <a:tab pos="698788" algn="l"/>
                <a:tab pos="931717" algn="l"/>
              </a:tabLst>
              <a:defRPr/>
            </a:pPr>
            <a:endParaRPr kumimoji="0" lang="es-PE" sz="1300" b="0" i="0" u="none" strike="noStrike" kern="1200" cap="none" spc="0" normalizeH="0" baseline="0" noProof="0" dirty="0" smtClean="0">
              <a:ln>
                <a:noFill/>
              </a:ln>
              <a:solidFill>
                <a:prstClr val="black"/>
              </a:solidFill>
              <a:effectLst/>
              <a:uLnTx/>
              <a:uFillTx/>
              <a:latin typeface="Arial"/>
              <a:ea typeface="Times New Roman"/>
              <a:cs typeface="+mn-cs"/>
            </a:endParaRPr>
          </a:p>
          <a:p>
            <a:pPr marL="0" marR="0" lvl="0" indent="0" algn="just" defTabSz="457200" rtl="0" eaLnBrk="1" fontAlgn="auto" latinLnBrk="0" hangingPunct="1">
              <a:lnSpc>
                <a:spcPts val="1223"/>
              </a:lnSpc>
              <a:spcBef>
                <a:spcPts val="0"/>
              </a:spcBef>
              <a:spcAft>
                <a:spcPts val="0"/>
              </a:spcAft>
              <a:buClrTx/>
              <a:buSzTx/>
              <a:buFont typeface="+mj-lt"/>
              <a:buNone/>
              <a:tabLst>
                <a:tab pos="-931717" algn="l"/>
                <a:tab pos="-465859" algn="l"/>
                <a:tab pos="349394" algn="l"/>
                <a:tab pos="698788" algn="l"/>
                <a:tab pos="931717" algn="l"/>
              </a:tabLst>
              <a:defRPr/>
            </a:pPr>
            <a:r>
              <a:rPr kumimoji="0" lang="es-PE" sz="1300" b="0" i="0" u="none" strike="noStrike" kern="1200" cap="none" spc="0" normalizeH="0" baseline="0" noProof="0" dirty="0" smtClean="0">
                <a:ln>
                  <a:noFill/>
                </a:ln>
                <a:solidFill>
                  <a:prstClr val="black"/>
                </a:solidFill>
                <a:effectLst/>
                <a:uLnTx/>
                <a:uFillTx/>
                <a:latin typeface="Arial"/>
                <a:ea typeface="Times New Roman"/>
                <a:cs typeface="+mn-cs"/>
              </a:rPr>
              <a:t>5.5.2.1 El objetivo de la Etapa 1 de la implementación de SMS es proporcionar un plano de cómo se cumplirán los requisitos de SMS y se integrarán en los sistemas de control de la organización, así como también, un marco de trabajo de responsabilidad para la implementación del SMS.</a:t>
            </a:r>
          </a:p>
          <a:p>
            <a:pPr marL="0" marR="0" lvl="0" indent="0" algn="just" defTabSz="457200" rtl="0" eaLnBrk="1" fontAlgn="auto" latinLnBrk="0" hangingPunct="1">
              <a:lnSpc>
                <a:spcPts val="1223"/>
              </a:lnSpc>
              <a:spcBef>
                <a:spcPts val="0"/>
              </a:spcBef>
              <a:spcAft>
                <a:spcPts val="0"/>
              </a:spcAft>
              <a:buClrTx/>
              <a:buSzTx/>
              <a:buFont typeface="+mj-lt"/>
              <a:buNone/>
              <a:tabLst>
                <a:tab pos="-931717" algn="l"/>
                <a:tab pos="-465859" algn="l"/>
                <a:tab pos="349394" algn="l"/>
                <a:tab pos="698788" algn="l"/>
                <a:tab pos="931717" algn="l"/>
              </a:tabLst>
              <a:defRPr/>
            </a:pPr>
            <a:endParaRPr kumimoji="0" lang="es-PE" sz="1300" b="0" i="0" u="none" strike="noStrike" kern="1200" cap="none" spc="0" normalizeH="0" baseline="0" noProof="0" dirty="0" smtClean="0">
              <a:ln>
                <a:noFill/>
              </a:ln>
              <a:solidFill>
                <a:prstClr val="black"/>
              </a:solidFill>
              <a:effectLst/>
              <a:uLnTx/>
              <a:uFillTx/>
              <a:latin typeface="Arial"/>
              <a:ea typeface="Times New Roman"/>
              <a:cs typeface="+mn-cs"/>
            </a:endParaRPr>
          </a:p>
          <a:p>
            <a:pPr marL="0" marR="0" lvl="0" indent="0" algn="just" defTabSz="457200" rtl="0" eaLnBrk="1" fontAlgn="auto" latinLnBrk="0" hangingPunct="1">
              <a:lnSpc>
                <a:spcPts val="1223"/>
              </a:lnSpc>
              <a:spcBef>
                <a:spcPts val="0"/>
              </a:spcBef>
              <a:spcAft>
                <a:spcPts val="0"/>
              </a:spcAft>
              <a:buClrTx/>
              <a:buSzTx/>
              <a:buFont typeface="+mj-lt"/>
              <a:buNone/>
              <a:tabLst>
                <a:tab pos="-931717" algn="l"/>
                <a:tab pos="-465859" algn="l"/>
                <a:tab pos="349394" algn="l"/>
                <a:tab pos="698788" algn="l"/>
                <a:tab pos="931717" algn="l"/>
              </a:tabLst>
              <a:defRPr/>
            </a:pPr>
            <a:r>
              <a:rPr kumimoji="0" lang="es-PE" sz="1300" b="0" i="0" u="none" strike="noStrike" kern="1200" cap="none" spc="0" normalizeH="0" baseline="0" noProof="0" dirty="0" smtClean="0">
                <a:ln>
                  <a:noFill/>
                </a:ln>
                <a:solidFill>
                  <a:prstClr val="black"/>
                </a:solidFill>
                <a:effectLst/>
                <a:uLnTx/>
                <a:uFillTx/>
                <a:latin typeface="Arial"/>
                <a:ea typeface="Times New Roman"/>
                <a:cs typeface="+mn-cs"/>
              </a:rPr>
              <a:t>5.5.2.2 Durante la Etapa 1, se establece una planificación básica y la asignación de responsabilidades. Un aspecto central en la Etapa 1 es el análisis de brechas. A partir del análisis de brechas, una organización </a:t>
            </a:r>
            <a:r>
              <a:rPr kumimoji="0" lang="es-PE" sz="1300" b="1" i="0" u="none" strike="noStrike" kern="1200" cap="none" spc="0" normalizeH="0" baseline="0" noProof="0" dirty="0" smtClean="0">
                <a:ln>
                  <a:noFill/>
                </a:ln>
                <a:solidFill>
                  <a:prstClr val="black"/>
                </a:solidFill>
                <a:effectLst/>
                <a:uLnTx/>
                <a:uFillTx/>
                <a:latin typeface="Arial"/>
                <a:ea typeface="Times New Roman"/>
                <a:cs typeface="+mn-cs"/>
              </a:rPr>
              <a:t>puede determinar el estado de sus procesos de gestión de la seguridad operacional existentes y puede comenzar a planificar el desarrollo de otros procesos de gestión </a:t>
            </a:r>
            <a:r>
              <a:rPr kumimoji="0" lang="es-PE" sz="1300" b="0" i="0" u="none" strike="noStrike" kern="1200" cap="none" spc="0" normalizeH="0" baseline="0" noProof="0" dirty="0" smtClean="0">
                <a:ln>
                  <a:noFill/>
                </a:ln>
                <a:solidFill>
                  <a:prstClr val="black"/>
                </a:solidFill>
                <a:effectLst/>
                <a:uLnTx/>
                <a:uFillTx/>
                <a:latin typeface="Arial"/>
                <a:ea typeface="Times New Roman"/>
                <a:cs typeface="+mn-cs"/>
              </a:rPr>
              <a:t>de la seguridad operacional. El resultado importante de la Etapa 1 es el plan de implementación del SMS.</a:t>
            </a:r>
          </a:p>
          <a:p>
            <a:pPr marL="0" marR="0" lvl="0" indent="0" algn="just" defTabSz="457200" rtl="0" eaLnBrk="1" fontAlgn="auto" latinLnBrk="0" hangingPunct="1">
              <a:lnSpc>
                <a:spcPts val="1223"/>
              </a:lnSpc>
              <a:spcBef>
                <a:spcPts val="0"/>
              </a:spcBef>
              <a:spcAft>
                <a:spcPts val="0"/>
              </a:spcAft>
              <a:buClrTx/>
              <a:buSzTx/>
              <a:buFont typeface="+mj-lt"/>
              <a:buNone/>
              <a:tabLst>
                <a:tab pos="-931717" algn="l"/>
                <a:tab pos="-465859" algn="l"/>
                <a:tab pos="349394" algn="l"/>
                <a:tab pos="698788" algn="l"/>
                <a:tab pos="931717" algn="l"/>
              </a:tabLst>
              <a:defRPr/>
            </a:pPr>
            <a:endParaRPr kumimoji="0" lang="es-PE" sz="1300" b="0" i="0" u="none" strike="noStrike" kern="1200" cap="none" spc="0" normalizeH="0" baseline="0" noProof="0" dirty="0" smtClean="0">
              <a:ln>
                <a:noFill/>
              </a:ln>
              <a:solidFill>
                <a:prstClr val="black"/>
              </a:solidFill>
              <a:effectLst/>
              <a:uLnTx/>
              <a:uFillTx/>
              <a:latin typeface="Arial"/>
              <a:ea typeface="Times New Roman"/>
              <a:cs typeface="+mn-cs"/>
            </a:endParaRPr>
          </a:p>
          <a:p>
            <a:pPr marL="0" marR="0" lvl="0" indent="0" algn="just" defTabSz="457200" rtl="0" eaLnBrk="1" fontAlgn="auto" latinLnBrk="0" hangingPunct="1">
              <a:lnSpc>
                <a:spcPts val="1223"/>
              </a:lnSpc>
              <a:spcBef>
                <a:spcPts val="0"/>
              </a:spcBef>
              <a:spcAft>
                <a:spcPts val="0"/>
              </a:spcAft>
              <a:buClrTx/>
              <a:buSzTx/>
              <a:buFont typeface="+mj-lt"/>
              <a:buNone/>
              <a:tabLst>
                <a:tab pos="-931717" algn="l"/>
                <a:tab pos="-465859" algn="l"/>
                <a:tab pos="349394" algn="l"/>
                <a:tab pos="698788" algn="l"/>
                <a:tab pos="931717" algn="l"/>
              </a:tabLst>
              <a:defRPr/>
            </a:pPr>
            <a:r>
              <a:rPr kumimoji="0" lang="es-PE" sz="1300" b="0" i="0" u="none" strike="noStrike" kern="1200" cap="none" spc="0" normalizeH="0" baseline="0" noProof="0" dirty="0" smtClean="0">
                <a:ln>
                  <a:noFill/>
                </a:ln>
                <a:solidFill>
                  <a:prstClr val="black"/>
                </a:solidFill>
                <a:effectLst/>
                <a:uLnTx/>
                <a:uFillTx/>
                <a:latin typeface="Arial"/>
                <a:ea typeface="Times New Roman"/>
                <a:cs typeface="+mn-cs"/>
              </a:rPr>
              <a:t>5.5.2.3 Al finalizar la Etapa 1, se deben finalizar las siguientes actividades de tal forma que cumplan las expectativas de la autoridad de vigilancia de la aviación civil, como se establece en los requisitos y el material guía pertinentes</a:t>
            </a:r>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23</a:t>
            </a:fld>
            <a:endParaRPr lang="en-US"/>
          </a:p>
        </p:txBody>
      </p:sp>
    </p:spTree>
    <p:extLst>
      <p:ext uri="{BB962C8B-B14F-4D97-AF65-F5344CB8AC3E}">
        <p14:creationId xmlns:p14="http://schemas.microsoft.com/office/powerpoint/2010/main" val="41116436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24</a:t>
            </a:fld>
            <a:endParaRPr lang="id-ID"/>
          </a:p>
        </p:txBody>
      </p:sp>
    </p:spTree>
    <p:extLst>
      <p:ext uri="{BB962C8B-B14F-4D97-AF65-F5344CB8AC3E}">
        <p14:creationId xmlns:p14="http://schemas.microsoft.com/office/powerpoint/2010/main" val="164169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just"/>
            <a:r>
              <a:rPr lang="es-ES" b="1" dirty="0" smtClean="0">
                <a:effectLst/>
              </a:rPr>
              <a:t>Enfoque sistémico</a:t>
            </a:r>
            <a:r>
              <a:rPr lang="es-ES" dirty="0" smtClean="0">
                <a:effectLst/>
              </a:rPr>
              <a:t>. significa que el modo de abordar los objetos y fenómenos </a:t>
            </a:r>
            <a:r>
              <a:rPr lang="es-ES" b="1" u="sng" dirty="0" smtClean="0">
                <a:effectLst/>
              </a:rPr>
              <a:t>no puede ser aislado</a:t>
            </a:r>
            <a:r>
              <a:rPr lang="es-ES" b="1" dirty="0" smtClean="0">
                <a:effectLst/>
              </a:rPr>
              <a:t>, sino que </a:t>
            </a:r>
            <a:r>
              <a:rPr lang="es-ES" b="1" u="sng" dirty="0" smtClean="0">
                <a:effectLst/>
              </a:rPr>
              <a:t>tienen que verse como parte de un todo</a:t>
            </a:r>
            <a:r>
              <a:rPr lang="es-ES" dirty="0" smtClean="0">
                <a:effectLst/>
              </a:rPr>
              <a:t>. No es la suma de elementos, sino un conjunto de elementos que se encuentran en interacción, de forma integral, que produce nuevas cualidades con características diferentes, cuyo resultado es superior al de los componentes que lo forman y provocan un salto de calidad. </a:t>
            </a:r>
          </a:p>
          <a:p>
            <a:pPr algn="just"/>
            <a:endParaRPr lang="es-ES" dirty="0" smtClean="0">
              <a:effectLst/>
            </a:endParaRPr>
          </a:p>
          <a:p>
            <a:pPr algn="just"/>
            <a:r>
              <a:rPr kumimoji="0" lang="es-CO" sz="3600" b="0" i="0" u="none" strike="noStrike" kern="1200" cap="none" spc="0" normalizeH="0" baseline="0" noProof="0" dirty="0" smtClean="0">
                <a:ln>
                  <a:noFill/>
                </a:ln>
                <a:solidFill>
                  <a:srgbClr val="ACCBF9"/>
                </a:solidFill>
                <a:effectLst/>
                <a:uLnTx/>
                <a:uFillTx/>
                <a:latin typeface="Comic Sans MS" pitchFamily="66" charset="0"/>
                <a:ea typeface="+mn-ea"/>
                <a:cs typeface="+mn-cs"/>
              </a:rPr>
              <a:t>Es una </a:t>
            </a:r>
            <a:r>
              <a:rPr kumimoji="0" lang="es-CO" sz="3600" b="1" i="0" u="none" strike="noStrike" kern="1200" cap="none" spc="0" normalizeH="0" baseline="0" noProof="0" dirty="0" smtClean="0">
                <a:ln>
                  <a:noFill/>
                </a:ln>
                <a:solidFill>
                  <a:srgbClr val="ACCBF9"/>
                </a:solidFill>
                <a:effectLst/>
                <a:uLnTx/>
                <a:uFillTx/>
                <a:latin typeface="Comic Sans MS" pitchFamily="66" charset="0"/>
                <a:ea typeface="+mn-ea"/>
                <a:cs typeface="+mn-cs"/>
              </a:rPr>
              <a:t>orientación sistémica para definir problemas y oportunidades y desarrollar soluciones</a:t>
            </a:r>
            <a:r>
              <a:rPr kumimoji="0" lang="es-CO" sz="3600" b="0" i="0" u="none" strike="noStrike" kern="1200" cap="none" spc="0" normalizeH="0" baseline="0" noProof="0" dirty="0" smtClean="0">
                <a:ln>
                  <a:noFill/>
                </a:ln>
                <a:solidFill>
                  <a:srgbClr val="ACCBF9"/>
                </a:solidFill>
                <a:effectLst/>
                <a:uLnTx/>
                <a:uFillTx/>
                <a:latin typeface="Comic Sans MS" pitchFamily="66" charset="0"/>
                <a:ea typeface="+mn-ea"/>
                <a:cs typeface="+mn-cs"/>
              </a:rPr>
              <a:t>, el estudio de un problema y la formulación de una solución.</a:t>
            </a: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50028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25</a:t>
            </a:fld>
            <a:endParaRPr lang="id-ID"/>
          </a:p>
        </p:txBody>
      </p:sp>
    </p:spTree>
    <p:extLst>
      <p:ext uri="{BB962C8B-B14F-4D97-AF65-F5344CB8AC3E}">
        <p14:creationId xmlns:p14="http://schemas.microsoft.com/office/powerpoint/2010/main" val="28067713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sz="1200" b="1" i="0" u="none" strike="noStrike" kern="1200" baseline="0" dirty="0" smtClean="0">
                <a:solidFill>
                  <a:schemeClr val="tx1"/>
                </a:solidFill>
                <a:latin typeface="+mn-lt"/>
                <a:ea typeface="+mn-ea"/>
                <a:cs typeface="+mn-cs"/>
              </a:rPr>
              <a:t>5.5.3 Etapa 2</a:t>
            </a:r>
          </a:p>
          <a:p>
            <a:endParaRPr lang="es-PE" sz="1200" b="1" i="0" u="none" strike="noStrike" kern="1200" baseline="0" dirty="0" smtClean="0">
              <a:solidFill>
                <a:schemeClr val="tx1"/>
              </a:solidFill>
              <a:latin typeface="+mn-lt"/>
              <a:ea typeface="+mn-ea"/>
              <a:cs typeface="+mn-cs"/>
            </a:endParaRPr>
          </a:p>
          <a:p>
            <a:pPr algn="just"/>
            <a:r>
              <a:rPr lang="es-PE" sz="1200" b="0" i="0" u="none" strike="noStrike" kern="1200" baseline="0" dirty="0" smtClean="0">
                <a:solidFill>
                  <a:schemeClr val="tx1"/>
                </a:solidFill>
                <a:latin typeface="+mn-lt"/>
                <a:ea typeface="+mn-ea"/>
                <a:cs typeface="+mn-cs"/>
              </a:rPr>
              <a:t>El objetivo de la Etapa 2 es </a:t>
            </a:r>
            <a:r>
              <a:rPr lang="es-PE" sz="1200" b="1" i="0" u="none" strike="noStrike" kern="1200" baseline="0" dirty="0" smtClean="0">
                <a:solidFill>
                  <a:schemeClr val="tx1"/>
                </a:solidFill>
                <a:latin typeface="+mn-lt"/>
                <a:ea typeface="+mn-ea"/>
                <a:cs typeface="+mn-cs"/>
              </a:rPr>
              <a:t>implementar procesos de gestión</a:t>
            </a:r>
            <a:r>
              <a:rPr lang="es-PE" sz="1200" b="0" i="0" u="none" strike="noStrike" kern="1200" baseline="0" dirty="0" smtClean="0">
                <a:solidFill>
                  <a:schemeClr val="tx1"/>
                </a:solidFill>
                <a:latin typeface="+mn-lt"/>
                <a:ea typeface="+mn-ea"/>
                <a:cs typeface="+mn-cs"/>
              </a:rPr>
              <a:t> de seguridad operacional fundamentales, mientras que al mismo tiempo </a:t>
            </a:r>
            <a:r>
              <a:rPr lang="es-PE" sz="1200" b="1" i="0" u="none" strike="noStrike" kern="1200" baseline="0" dirty="0" smtClean="0">
                <a:solidFill>
                  <a:schemeClr val="tx1"/>
                </a:solidFill>
                <a:latin typeface="+mn-lt"/>
                <a:ea typeface="+mn-ea"/>
                <a:cs typeface="+mn-cs"/>
              </a:rPr>
              <a:t>se corrigen las posibles deficiencias en los procesos de gestión </a:t>
            </a:r>
            <a:r>
              <a:rPr lang="es-PE" sz="1200" b="0" i="0" u="none" strike="noStrike" kern="1200" baseline="0" dirty="0" smtClean="0">
                <a:solidFill>
                  <a:schemeClr val="tx1"/>
                </a:solidFill>
                <a:latin typeface="+mn-lt"/>
                <a:ea typeface="+mn-ea"/>
                <a:cs typeface="+mn-cs"/>
              </a:rPr>
              <a:t>de seguridad operacional existentes. La mayoría de las organizaciones tendrán implementadas ciertas actividades de gestión de seguridad operacional básicas, en diferentes niveles de implementación. Esta etapa está orientada a consolidar las actividades existentes y desarrollar aquellas que todavía no existen.</a:t>
            </a:r>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28</a:t>
            </a:fld>
            <a:endParaRPr lang="en-US"/>
          </a:p>
        </p:txBody>
      </p:sp>
    </p:spTree>
    <p:extLst>
      <p:ext uri="{BB962C8B-B14F-4D97-AF65-F5344CB8AC3E}">
        <p14:creationId xmlns:p14="http://schemas.microsoft.com/office/powerpoint/2010/main" val="18608786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29</a:t>
            </a:fld>
            <a:endParaRPr lang="id-ID"/>
          </a:p>
        </p:txBody>
      </p:sp>
    </p:spTree>
    <p:extLst>
      <p:ext uri="{BB962C8B-B14F-4D97-AF65-F5344CB8AC3E}">
        <p14:creationId xmlns:p14="http://schemas.microsoft.com/office/powerpoint/2010/main" val="11715134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30</a:t>
            </a:fld>
            <a:endParaRPr lang="id-ID"/>
          </a:p>
        </p:txBody>
      </p:sp>
    </p:spTree>
    <p:extLst>
      <p:ext uri="{BB962C8B-B14F-4D97-AF65-F5344CB8AC3E}">
        <p14:creationId xmlns:p14="http://schemas.microsoft.com/office/powerpoint/2010/main" val="3976555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ts val="1223"/>
              </a:lnSpc>
              <a:spcBef>
                <a:spcPts val="0"/>
              </a:spcBef>
              <a:spcAft>
                <a:spcPts val="0"/>
              </a:spcAft>
              <a:buClrTx/>
              <a:buSzTx/>
              <a:buFont typeface="+mj-lt"/>
              <a:buNone/>
              <a:tabLst>
                <a:tab pos="-931717" algn="l"/>
                <a:tab pos="-465859" algn="l"/>
                <a:tab pos="349394" algn="l"/>
                <a:tab pos="698788" algn="l"/>
                <a:tab pos="931717" algn="l"/>
              </a:tabLst>
              <a:defRPr/>
            </a:pPr>
            <a:r>
              <a:rPr kumimoji="0" lang="es-ES" sz="1300" b="1" i="0" u="sng" strike="noStrike" kern="1200" cap="none" spc="0" normalizeH="0" baseline="0" noProof="0" dirty="0" smtClean="0">
                <a:ln>
                  <a:noFill/>
                </a:ln>
                <a:solidFill>
                  <a:prstClr val="black"/>
                </a:solidFill>
                <a:effectLst/>
                <a:uLnTx/>
                <a:uFillTx/>
                <a:latin typeface="Arial"/>
                <a:ea typeface="Times New Roman"/>
                <a:cs typeface="+mn-cs"/>
              </a:rPr>
              <a:t>Fase 2 </a:t>
            </a:r>
            <a:r>
              <a:rPr kumimoji="0" lang="es-ES" sz="1300" b="0" i="0" u="sng" strike="noStrike" kern="1200" cap="none" spc="0" normalizeH="0" baseline="0" noProof="0" dirty="0" smtClean="0">
                <a:ln>
                  <a:noFill/>
                </a:ln>
                <a:solidFill>
                  <a:prstClr val="black"/>
                </a:solidFill>
                <a:effectLst/>
                <a:uLnTx/>
                <a:uFillTx/>
                <a:latin typeface="Arial"/>
                <a:ea typeface="Times New Roman"/>
                <a:cs typeface="+mn-cs"/>
              </a:rPr>
              <a:t>(Ver Párrafo</a:t>
            </a:r>
            <a:r>
              <a:rPr kumimoji="0" lang="es-ES" sz="1300" b="0" i="0" u="sng" strike="noStrike" kern="1200" cap="none" spc="0" normalizeH="0" baseline="0" noProof="0" dirty="0" smtClean="0">
                <a:ln>
                  <a:noFill/>
                </a:ln>
                <a:solidFill>
                  <a:srgbClr val="0000FF"/>
                </a:solidFill>
                <a:effectLst/>
                <a:uLnTx/>
                <a:uFillTx/>
                <a:latin typeface="Arial"/>
                <a:ea typeface="Times New Roman"/>
                <a:cs typeface="+mn-cs"/>
              </a:rPr>
              <a:t> </a:t>
            </a:r>
            <a:r>
              <a:rPr kumimoji="0" lang="es-ES" sz="1300" b="0" i="0" u="sng" strike="noStrike" kern="1200" cap="none" spc="0" normalizeH="0" baseline="0" noProof="0" dirty="0" smtClean="0">
                <a:ln>
                  <a:noFill/>
                </a:ln>
                <a:solidFill>
                  <a:prstClr val="black"/>
                </a:solidFill>
                <a:effectLst/>
                <a:uLnTx/>
                <a:uFillTx/>
                <a:latin typeface="Arial"/>
                <a:ea typeface="Times New Roman"/>
                <a:cs typeface="+mn-cs"/>
              </a:rPr>
              <a:t>145.225(b)(2) del LAR 145)</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458741" marR="0" lvl="0" indent="0" algn="ctr" defTabSz="457200" rtl="0" eaLnBrk="1" fontAlgn="auto" latinLnBrk="0" hangingPunct="1">
              <a:lnSpc>
                <a:spcPct val="115000"/>
              </a:lnSpc>
              <a:spcBef>
                <a:spcPts val="0"/>
              </a:spcBef>
              <a:spcAft>
                <a:spcPts val="0"/>
              </a:spcAft>
              <a:buClrTx/>
              <a:buSzTx/>
              <a:buFontTx/>
              <a:buNone/>
              <a:tabLst/>
              <a:defRPr/>
            </a:pPr>
            <a:r>
              <a:rPr kumimoji="0" lang="es-ES" sz="1300" b="1" i="0" u="none" strike="noStrike" kern="1200" cap="none" spc="0" normalizeH="0" baseline="0" noProof="0" dirty="0" smtClean="0">
                <a:ln>
                  <a:noFill/>
                </a:ln>
                <a:solidFill>
                  <a:prstClr val="black"/>
                </a:solidFill>
                <a:effectLst/>
                <a:uLnTx/>
                <a:uFillTx/>
                <a:latin typeface="Arial"/>
                <a:ea typeface="Calibri"/>
                <a:cs typeface="Times New Roman"/>
              </a:rPr>
              <a:t> </a:t>
            </a: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9394" marR="0" lvl="0" indent="-349394" algn="just" defTabSz="457200" rtl="0" eaLnBrk="1" fontAlgn="auto" latinLnBrk="0" hangingPunct="1">
              <a:lnSpc>
                <a:spcPct val="100000"/>
              </a:lnSpc>
              <a:spcBef>
                <a:spcPts val="0"/>
              </a:spcBef>
              <a:spcAft>
                <a:spcPts val="611"/>
              </a:spcAft>
              <a:buClrTx/>
              <a:buSzTx/>
              <a:buFont typeface="+mj-lt"/>
              <a:buAutoNum type="arabicPeriod"/>
              <a:tabLst>
                <a:tab pos="543502" algn="l"/>
              </a:tabLst>
              <a:defRPr/>
            </a:pPr>
            <a:r>
              <a:rPr kumimoji="0" lang="es-ES" sz="1300" b="0" i="0" u="none" strike="noStrike" kern="1200" cap="none" spc="0" normalizeH="0" baseline="0" noProof="0" dirty="0" smtClean="0">
                <a:ln>
                  <a:noFill/>
                </a:ln>
                <a:solidFill>
                  <a:prstClr val="black"/>
                </a:solidFill>
                <a:effectLst/>
                <a:uLnTx/>
                <a:uFillTx/>
                <a:latin typeface="Arial"/>
                <a:ea typeface="Times New Roman"/>
                <a:cs typeface="+mn-cs"/>
              </a:rPr>
              <a:t>En  el proceso de implementación de la Fase 2 del SMS, la OMA requiere un continuo cumplimiento obligatorio con aquellas actividades iniciadas en la Fase 1, como son:</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ct val="100000"/>
              </a:lnSpc>
              <a:spcBef>
                <a:spcPts val="0"/>
              </a:spcBef>
              <a:spcAft>
                <a:spcPts val="611"/>
              </a:spcAft>
              <a:buClrTx/>
              <a:buSzTx/>
              <a:buFont typeface="+mj-lt"/>
              <a:buAutoNum type="romanLcPeriod"/>
              <a:tabLst/>
              <a:defRPr/>
            </a:pPr>
            <a:r>
              <a:rPr kumimoji="0" lang="es-ES" sz="1300" b="0" i="0" u="none" strike="noStrike" kern="1200" cap="none" spc="0" normalizeH="0" baseline="0" noProof="0" dirty="0" smtClean="0">
                <a:ln>
                  <a:noFill/>
                </a:ln>
                <a:solidFill>
                  <a:prstClr val="black"/>
                </a:solidFill>
                <a:effectLst/>
                <a:uLnTx/>
                <a:uFillTx/>
                <a:latin typeface="Arial"/>
                <a:ea typeface="Times New Roman"/>
                <a:cs typeface="+mn-cs"/>
              </a:rPr>
              <a:t>1.5 El cumplimiento del plan de implementación del SMS definido;</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ct val="100000"/>
              </a:lnSpc>
              <a:spcBef>
                <a:spcPts val="0"/>
              </a:spcBef>
              <a:spcAft>
                <a:spcPts val="611"/>
              </a:spcAft>
              <a:buClrTx/>
              <a:buSzTx/>
              <a:buFont typeface="+mj-lt"/>
              <a:buAutoNum type="romanLcPeriod"/>
              <a:tabLst/>
              <a:defRPr/>
            </a:pPr>
            <a:r>
              <a:rPr kumimoji="0" lang="es-ES" sz="1300" b="0" i="0" u="none" strike="noStrike" kern="1200" cap="none" spc="0" normalizeH="0" baseline="0" noProof="0" dirty="0" smtClean="0">
                <a:ln>
                  <a:noFill/>
                </a:ln>
                <a:solidFill>
                  <a:prstClr val="black"/>
                </a:solidFill>
                <a:effectLst/>
                <a:uLnTx/>
                <a:uFillTx/>
                <a:latin typeface="Arial"/>
                <a:ea typeface="Times New Roman"/>
                <a:cs typeface="+mn-cs"/>
              </a:rPr>
              <a:t>4.1 La ejecución de la capacitación, conforme al plan de capacitación de SMS;</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ct val="100000"/>
              </a:lnSpc>
              <a:spcBef>
                <a:spcPts val="0"/>
              </a:spcBef>
              <a:spcAft>
                <a:spcPts val="611"/>
              </a:spcAft>
              <a:buClrTx/>
              <a:buSzTx/>
              <a:buFont typeface="+mj-lt"/>
              <a:buAutoNum type="romanLcPeriod"/>
              <a:tabLst/>
              <a:defRPr/>
            </a:pPr>
            <a:r>
              <a:rPr kumimoji="0" lang="es-ES" sz="1300" b="0" i="0" u="none" strike="noStrike" kern="1200" cap="none" spc="0" normalizeH="0" baseline="0" noProof="0" dirty="0" smtClean="0">
                <a:ln>
                  <a:noFill/>
                </a:ln>
                <a:solidFill>
                  <a:prstClr val="black"/>
                </a:solidFill>
                <a:effectLst/>
                <a:uLnTx/>
                <a:uFillTx/>
                <a:latin typeface="Arial"/>
                <a:ea typeface="Times New Roman"/>
                <a:cs typeface="+mn-cs"/>
              </a:rPr>
              <a:t>4.2 La comunicación de la seguridad conforme al plan de difusión</a:t>
            </a:r>
          </a:p>
          <a:p>
            <a:pPr marL="349394" marR="0" lvl="0" indent="-349394" algn="just" defTabSz="457200" rtl="0" eaLnBrk="1" fontAlgn="auto" latinLnBrk="0" hangingPunct="1">
              <a:lnSpc>
                <a:spcPct val="100000"/>
              </a:lnSpc>
              <a:spcBef>
                <a:spcPts val="0"/>
              </a:spcBef>
              <a:spcAft>
                <a:spcPts val="611"/>
              </a:spcAft>
              <a:buClrTx/>
              <a:buSzTx/>
              <a:buFont typeface="+mj-lt"/>
              <a:buAutoNum type="romanLcPeriod"/>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9394" marR="0" lvl="0" indent="-349394" algn="just" defTabSz="457200" rtl="0" eaLnBrk="1" fontAlgn="auto" latinLnBrk="0" hangingPunct="1">
              <a:lnSpc>
                <a:spcPct val="100000"/>
              </a:lnSpc>
              <a:spcBef>
                <a:spcPts val="0"/>
              </a:spcBef>
              <a:spcAft>
                <a:spcPts val="611"/>
              </a:spcAft>
              <a:buClrTx/>
              <a:buSzTx/>
              <a:buFont typeface="+mj-lt"/>
              <a:buAutoNum type="arabicPeriod" startAt="2"/>
              <a:tabLst>
                <a:tab pos="543502" algn="l"/>
              </a:tabLst>
              <a:defRPr/>
            </a:pPr>
            <a:r>
              <a:rPr kumimoji="0" lang="es-ES" sz="1300" b="0" i="0" u="none" strike="noStrike" kern="1200" cap="none" spc="0" normalizeH="0" baseline="0" noProof="0" dirty="0" smtClean="0">
                <a:ln>
                  <a:noFill/>
                </a:ln>
                <a:solidFill>
                  <a:prstClr val="black"/>
                </a:solidFill>
                <a:effectLst/>
                <a:uLnTx/>
                <a:uFillTx/>
                <a:latin typeface="Arial"/>
                <a:ea typeface="Times New Roman"/>
                <a:cs typeface="+mn-cs"/>
              </a:rPr>
              <a:t>También en esta fase deberá incorporar el cumplimiento parcial o total de los siguiente elementos del SMS: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ts val="1223"/>
              </a:lnSpc>
              <a:spcBef>
                <a:spcPts val="0"/>
              </a:spcBef>
              <a:spcAft>
                <a:spcPts val="0"/>
              </a:spcAft>
              <a:buClrTx/>
              <a:buSzTx/>
              <a:buFont typeface="+mj-lt"/>
              <a:buAutoNum type="romanLcPeriod"/>
              <a:tabLst>
                <a:tab pos="-931717" algn="l"/>
                <a:tab pos="-465859" algn="l"/>
                <a:tab pos="825605" algn="l"/>
                <a:tab pos="1100592" algn="l"/>
              </a:tabLst>
              <a:defRPr/>
            </a:pPr>
            <a:r>
              <a:rPr kumimoji="0" lang="es-ES" sz="1300" b="0" i="0" u="none" strike="noStrike" kern="1200" cap="none" spc="0" normalizeH="0" baseline="0" noProof="0" dirty="0" smtClean="0">
                <a:ln>
                  <a:noFill/>
                </a:ln>
                <a:solidFill>
                  <a:prstClr val="black"/>
                </a:solidFill>
                <a:effectLst/>
                <a:uLnTx/>
                <a:uFillTx/>
                <a:latin typeface="Arial"/>
                <a:ea typeface="Times New Roman"/>
                <a:cs typeface="+mn-cs"/>
              </a:rPr>
              <a:t>1.1 	Compromiso y responsabilidad de la gestión (ii);</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ts val="1223"/>
              </a:lnSpc>
              <a:spcBef>
                <a:spcPts val="0"/>
              </a:spcBef>
              <a:spcAft>
                <a:spcPts val="0"/>
              </a:spcAft>
              <a:buClrTx/>
              <a:buSzTx/>
              <a:buFont typeface="+mj-lt"/>
              <a:buAutoNum type="romanLcPeriod"/>
              <a:tabLst>
                <a:tab pos="-931717" algn="l"/>
                <a:tab pos="-465859" algn="l"/>
                <a:tab pos="825605" algn="l"/>
                <a:tab pos="1100592" algn="l"/>
                <a:tab pos="1284347" algn="l"/>
              </a:tabLst>
              <a:defRPr/>
            </a:pPr>
            <a:r>
              <a:rPr kumimoji="0" lang="es-ES" sz="1300" b="0" i="0" u="none" strike="noStrike" kern="1200" cap="none" spc="0" normalizeH="0" baseline="0" noProof="0" dirty="0" smtClean="0">
                <a:ln>
                  <a:noFill/>
                </a:ln>
                <a:solidFill>
                  <a:prstClr val="black"/>
                </a:solidFill>
                <a:effectLst/>
                <a:uLnTx/>
                <a:uFillTx/>
                <a:latin typeface="Arial"/>
                <a:ea typeface="Times New Roman"/>
                <a:cs typeface="+mn-cs"/>
              </a:rPr>
              <a:t>1.2 	</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Responsabilidades de la seguridad operacional;</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ts val="1223"/>
              </a:lnSpc>
              <a:spcBef>
                <a:spcPts val="0"/>
              </a:spcBef>
              <a:spcAft>
                <a:spcPts val="0"/>
              </a:spcAft>
              <a:buClrTx/>
              <a:buSzTx/>
              <a:buFont typeface="+mj-lt"/>
              <a:buAutoNum type="romanLcPeriod"/>
              <a:tabLst>
                <a:tab pos="-931717" algn="l"/>
                <a:tab pos="-465859" algn="l"/>
                <a:tab pos="825605" algn="l"/>
                <a:tab pos="1100592" algn="l"/>
                <a:tab pos="1284347" algn="l"/>
              </a:tabLst>
              <a:defRPr/>
            </a:pPr>
            <a:r>
              <a:rPr kumimoji="0" lang="es-ES" sz="1300" b="0" i="0" u="none" strike="noStrike" kern="1200" cap="none" spc="0" normalizeH="0" baseline="0" noProof="0" dirty="0" smtClean="0">
                <a:ln>
                  <a:noFill/>
                </a:ln>
                <a:solidFill>
                  <a:prstClr val="black"/>
                </a:solidFill>
                <a:effectLst/>
                <a:uLnTx/>
                <a:uFillTx/>
                <a:latin typeface="Arial"/>
                <a:ea typeface="Times New Roman"/>
                <a:cs typeface="+mn-cs"/>
              </a:rPr>
              <a:t>1.4 	</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Coordinación de la planificación de respuesta ante emergencias (ERP);</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ts val="1223"/>
              </a:lnSpc>
              <a:spcBef>
                <a:spcPts val="0"/>
              </a:spcBef>
              <a:spcAft>
                <a:spcPts val="0"/>
              </a:spcAft>
              <a:buClrTx/>
              <a:buSzTx/>
              <a:buFont typeface="+mj-lt"/>
              <a:buAutoNum type="romanLcPeriod"/>
              <a:tabLst>
                <a:tab pos="-931717" algn="l"/>
                <a:tab pos="-465859" algn="l"/>
                <a:tab pos="825605" algn="l"/>
                <a:tab pos="1100592" algn="l"/>
                <a:tab pos="1284347" algn="l"/>
              </a:tabLst>
              <a:defRPr/>
            </a:pPr>
            <a:r>
              <a:rPr kumimoji="0" lang="es-ES" sz="1300" b="0" i="0" u="none" strike="noStrike" kern="1200" cap="none" spc="0" normalizeH="0" baseline="0" noProof="0" dirty="0" smtClean="0">
                <a:ln>
                  <a:noFill/>
                </a:ln>
                <a:solidFill>
                  <a:prstClr val="black"/>
                </a:solidFill>
                <a:effectLst/>
                <a:uLnTx/>
                <a:uFillTx/>
                <a:latin typeface="Arial"/>
                <a:ea typeface="Times New Roman"/>
                <a:cs typeface="+mn-cs"/>
              </a:rPr>
              <a:t>1.5 	</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Documentación del SMS (ii);</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549972" marR="0" lvl="0" indent="0" algn="just" defTabSz="457200" rtl="0" eaLnBrk="1" fontAlgn="auto" latinLnBrk="0" hangingPunct="1">
              <a:lnSpc>
                <a:spcPct val="100000"/>
              </a:lnSpc>
              <a:spcBef>
                <a:spcPts val="0"/>
              </a:spcBef>
              <a:spcAft>
                <a:spcPts val="0"/>
              </a:spcAft>
              <a:buClrTx/>
              <a:buSzTx/>
              <a:buFontTx/>
              <a:buNone/>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549972" marR="0" lvl="0" indent="0" algn="just" defTabSz="457200" rtl="0" eaLnBrk="1" fontAlgn="auto" latinLnBrk="0" hangingPunct="1">
              <a:lnSpc>
                <a:spcPct val="100000"/>
              </a:lnSpc>
              <a:spcBef>
                <a:spcPts val="0"/>
              </a:spcBef>
              <a:spcAft>
                <a:spcPts val="0"/>
              </a:spcAft>
              <a:buClrTx/>
              <a:buSzTx/>
              <a:buFontTx/>
              <a:buNone/>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Con la incorporación de estos procesos fundamentales de gestión de la seguridad operacional en la OMA y la corrección de los procesos existentes, la OMA debe consolidar su preparación para enfrentar los desafíos de incorporar el SMS a su funcionamiento.</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9394" marR="0" lvl="0" indent="-349394" algn="just" defTabSz="457200" rtl="0" eaLnBrk="1" fontAlgn="auto" latinLnBrk="0" hangingPunct="1">
              <a:lnSpc>
                <a:spcPct val="100000"/>
              </a:lnSpc>
              <a:spcBef>
                <a:spcPts val="0"/>
              </a:spcBef>
              <a:spcAft>
                <a:spcPts val="611"/>
              </a:spcAft>
              <a:buClrTx/>
              <a:buSzTx/>
              <a:buFont typeface="+mj-lt"/>
              <a:buAutoNum type="arabicPeriod" startAt="3"/>
              <a:tabLst>
                <a:tab pos="543502" algn="l"/>
              </a:tabLst>
              <a:defRPr/>
            </a:pPr>
            <a:r>
              <a:rPr kumimoji="0" lang="es-ES" sz="1300" b="0" i="0" u="none" strike="noStrike" kern="1200" cap="none" spc="0" normalizeH="0" baseline="0" noProof="0" dirty="0" smtClean="0">
                <a:ln>
                  <a:noFill/>
                </a:ln>
                <a:solidFill>
                  <a:prstClr val="black"/>
                </a:solidFill>
                <a:effectLst/>
                <a:uLnTx/>
                <a:uFillTx/>
                <a:latin typeface="Arial"/>
                <a:ea typeface="Times New Roman"/>
                <a:cs typeface="+mn-cs"/>
              </a:rPr>
              <a:t>El primer requisito reglamentario a incorporar en esta Fase 2, es la ampliación al Elemento </a:t>
            </a:r>
            <a:r>
              <a:rPr kumimoji="0" lang="es-ES" sz="1300" b="1" i="0" u="none" strike="noStrike" kern="1200" cap="none" spc="0" normalizeH="0" baseline="0" noProof="0" dirty="0" smtClean="0">
                <a:ln>
                  <a:noFill/>
                </a:ln>
                <a:solidFill>
                  <a:prstClr val="black"/>
                </a:solidFill>
                <a:effectLst/>
                <a:uLnTx/>
                <a:uFillTx/>
                <a:latin typeface="Arial"/>
                <a:ea typeface="Times New Roman"/>
                <a:cs typeface="+mn-cs"/>
              </a:rPr>
              <a:t>1.1</a:t>
            </a:r>
            <a:r>
              <a:rPr kumimoji="0" lang="es-ES" sz="1300" b="0" i="0" u="none" strike="noStrike" kern="1200" cap="none" spc="0" normalizeH="0" baseline="0" noProof="0" dirty="0" smtClean="0">
                <a:ln>
                  <a:noFill/>
                </a:ln>
                <a:solidFill>
                  <a:prstClr val="black"/>
                </a:solidFill>
                <a:effectLst/>
                <a:uLnTx/>
                <a:uFillTx/>
                <a:latin typeface="Arial"/>
                <a:ea typeface="Times New Roman"/>
                <a:cs typeface="+mn-cs"/>
              </a:rPr>
              <a:t> de </a:t>
            </a:r>
            <a:r>
              <a:rPr kumimoji="0" lang="es-ES" sz="1300" b="1" i="0" u="none" strike="noStrike" kern="1200" cap="none" spc="0" normalizeH="0" baseline="0" noProof="0" dirty="0" smtClean="0">
                <a:ln>
                  <a:noFill/>
                </a:ln>
                <a:solidFill>
                  <a:prstClr val="black"/>
                </a:solidFill>
                <a:effectLst/>
                <a:uLnTx/>
                <a:uFillTx/>
                <a:latin typeface="Arial"/>
                <a:ea typeface="Times New Roman"/>
                <a:cs typeface="+mn-cs"/>
              </a:rPr>
              <a:t>compromiso y responsabilidad de la gestión</a:t>
            </a:r>
            <a:r>
              <a:rPr kumimoji="0" lang="es-ES" sz="1300" b="0" i="0" u="none" strike="noStrike" kern="1200" cap="none" spc="0" normalizeH="0" baseline="0" noProof="0" dirty="0" smtClean="0">
                <a:ln>
                  <a:noFill/>
                </a:ln>
                <a:solidFill>
                  <a:prstClr val="black"/>
                </a:solidFill>
                <a:effectLst/>
                <a:uLnTx/>
                <a:uFillTx/>
                <a:latin typeface="Arial"/>
                <a:ea typeface="Times New Roman"/>
                <a:cs typeface="+mn-cs"/>
              </a:rPr>
              <a:t> en la OMA (ii),  relativo al desarrollo de </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una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política de seguridad operacional</a:t>
            </a:r>
            <a:r>
              <a:rPr kumimoji="0" lang="es-ES" sz="1300" b="0" i="0" u="none" strike="noStrike" kern="1200" cap="none" spc="0" normalizeH="0" baseline="0" noProof="0" dirty="0" smtClean="0">
                <a:ln>
                  <a:noFill/>
                </a:ln>
                <a:solidFill>
                  <a:prstClr val="black"/>
                </a:solidFill>
                <a:effectLst/>
                <a:uLnTx/>
                <a:uFillTx/>
                <a:latin typeface="Arial"/>
                <a:ea typeface="Times New Roman"/>
                <a:cs typeface="+mn-cs"/>
              </a:rPr>
              <a:t> y a </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establecer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objetivos de seguridad operacional</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 para el SMS.</a:t>
            </a:r>
          </a:p>
          <a:p>
            <a:pPr marL="349394" marR="0" lvl="0" indent="-349394" algn="just" defTabSz="457200" rtl="0" eaLnBrk="1" fontAlgn="auto" latinLnBrk="0" hangingPunct="1">
              <a:lnSpc>
                <a:spcPct val="100000"/>
              </a:lnSpc>
              <a:spcBef>
                <a:spcPts val="0"/>
              </a:spcBef>
              <a:spcAft>
                <a:spcPts val="611"/>
              </a:spcAft>
              <a:buClrTx/>
              <a:buSzTx/>
              <a:buFont typeface="+mj-lt"/>
              <a:buAutoNum type="arabicPeriod" startAt="3"/>
              <a:tabLst>
                <a:tab pos="543502" algn="l"/>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9394" marR="0" lvl="0" indent="-349394" algn="just" defTabSz="457200" rtl="0" eaLnBrk="1" fontAlgn="auto" latinLnBrk="0" hangingPunct="1">
              <a:lnSpc>
                <a:spcPct val="100000"/>
              </a:lnSpc>
              <a:spcBef>
                <a:spcPts val="0"/>
              </a:spcBef>
              <a:spcAft>
                <a:spcPts val="611"/>
              </a:spcAft>
              <a:buClrTx/>
              <a:buSzTx/>
              <a:buFont typeface="+mj-lt"/>
              <a:buAutoNum type="arabicPeriod" startAt="3"/>
              <a:tabLst>
                <a:tab pos="543502" algn="l"/>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En el desarrollo de la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política de seguridad operacional</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Elemento 1.1 (ii</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)(a) la OMA deberá considerar como mínimo, a parte de su contenido:</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ts val="1223"/>
              </a:lnSpc>
              <a:spcBef>
                <a:spcPts val="0"/>
              </a:spcBef>
              <a:spcAft>
                <a:spcPts val="611"/>
              </a:spcAft>
              <a:buClrTx/>
              <a:buSzTx/>
              <a:buFont typeface="+mj-lt"/>
              <a:buAutoNum type="romanLcPeriod"/>
              <a:tabLst>
                <a:tab pos="-931717" algn="l"/>
                <a:tab pos="-465859" algn="l"/>
                <a:tab pos="825605" algn="l"/>
                <a:tab pos="1100592" algn="l"/>
              </a:tabLst>
              <a:defRPr/>
            </a:pPr>
            <a:r>
              <a:rPr kumimoji="0" lang="es-ES" sz="1300" b="0" i="0" u="none" strike="noStrike" kern="1200" cap="none" spc="0" normalizeH="0" baseline="0" noProof="0" dirty="0" smtClean="0">
                <a:ln>
                  <a:noFill/>
                </a:ln>
                <a:solidFill>
                  <a:prstClr val="black"/>
                </a:solidFill>
                <a:effectLst/>
                <a:uLnTx/>
                <a:uFillTx/>
                <a:latin typeface="Arial"/>
                <a:ea typeface="Times New Roman"/>
                <a:cs typeface="+mn-cs"/>
              </a:rPr>
              <a:t>que exista una metodología que asegure su total difusión en toda la organización;</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ts val="1223"/>
              </a:lnSpc>
              <a:spcBef>
                <a:spcPts val="0"/>
              </a:spcBef>
              <a:spcAft>
                <a:spcPts val="611"/>
              </a:spcAft>
              <a:buClrTx/>
              <a:buSzTx/>
              <a:buFont typeface="+mj-lt"/>
              <a:buAutoNum type="romanLcPeriod"/>
              <a:tabLst>
                <a:tab pos="-931717" algn="l"/>
                <a:tab pos="-465859" algn="l"/>
                <a:tab pos="825605" algn="l"/>
                <a:tab pos="1100592" algn="l"/>
              </a:tabLst>
              <a:defRPr/>
            </a:pPr>
            <a:r>
              <a:rPr kumimoji="0" lang="es-ES" sz="1300" b="0" i="0" u="none" strike="noStrike" kern="1200" cap="none" spc="0" normalizeH="0" baseline="0" noProof="0" dirty="0" smtClean="0">
                <a:ln>
                  <a:noFill/>
                </a:ln>
                <a:solidFill>
                  <a:prstClr val="black"/>
                </a:solidFill>
                <a:effectLst/>
                <a:uLnTx/>
                <a:uFillTx/>
                <a:latin typeface="Arial"/>
                <a:ea typeface="Times New Roman"/>
                <a:cs typeface="+mn-cs"/>
              </a:rPr>
              <a:t>que se encuentre firmada por el gerente responsable de la OMA;</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ts val="1223"/>
              </a:lnSpc>
              <a:spcBef>
                <a:spcPts val="0"/>
              </a:spcBef>
              <a:spcAft>
                <a:spcPts val="611"/>
              </a:spcAft>
              <a:buClrTx/>
              <a:buSzTx/>
              <a:buFont typeface="+mj-lt"/>
              <a:buAutoNum type="romanLcPeriod"/>
              <a:tabLst>
                <a:tab pos="-931717" algn="l"/>
                <a:tab pos="-465859" algn="l"/>
                <a:tab pos="825605" algn="l"/>
                <a:tab pos="1100592" algn="l"/>
              </a:tabLst>
              <a:defRPr/>
            </a:pPr>
            <a:r>
              <a:rPr kumimoji="0" lang="es-ES" sz="1300" b="0" i="0" u="none" strike="noStrike" kern="1200" cap="none" spc="0" normalizeH="0" baseline="0" noProof="0" dirty="0" smtClean="0">
                <a:ln>
                  <a:noFill/>
                </a:ln>
                <a:solidFill>
                  <a:prstClr val="black"/>
                </a:solidFill>
                <a:effectLst/>
                <a:uLnTx/>
                <a:uFillTx/>
                <a:latin typeface="Arial"/>
                <a:ea typeface="Times New Roman"/>
                <a:cs typeface="+mn-cs"/>
              </a:rPr>
              <a:t>que su difusión sea efectuada con el apoyo evidente y real de este gerente responsable; y</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ts val="1223"/>
              </a:lnSpc>
              <a:spcBef>
                <a:spcPts val="0"/>
              </a:spcBef>
              <a:spcAft>
                <a:spcPts val="611"/>
              </a:spcAft>
              <a:buClrTx/>
              <a:buSzTx/>
              <a:buFont typeface="+mj-lt"/>
              <a:buAutoNum type="romanLcPeriod"/>
              <a:tabLst>
                <a:tab pos="-931717" algn="l"/>
                <a:tab pos="-465859" algn="l"/>
                <a:tab pos="825605" algn="l"/>
                <a:tab pos="1100592" algn="l"/>
              </a:tabLst>
              <a:defRPr/>
            </a:pPr>
            <a:r>
              <a:rPr kumimoji="0" lang="es-ES" sz="1300" b="0" i="0" u="none" strike="noStrike" kern="1200" cap="none" spc="0" normalizeH="0" baseline="0" noProof="0" dirty="0" smtClean="0">
                <a:ln>
                  <a:noFill/>
                </a:ln>
                <a:solidFill>
                  <a:prstClr val="black"/>
                </a:solidFill>
                <a:effectLst/>
                <a:uLnTx/>
                <a:uFillTx/>
                <a:latin typeface="Arial"/>
                <a:ea typeface="Times New Roman"/>
                <a:cs typeface="+mn-cs"/>
              </a:rPr>
              <a:t>que se garantice que esta política se mantenga oportuna y adecuada en el tiempo, mediante un programa de revisiones. </a:t>
            </a:r>
          </a:p>
          <a:p>
            <a:pPr marL="806594" marR="0" lvl="1" indent="-349394" algn="just" defTabSz="457200" rtl="0" eaLnBrk="1" fontAlgn="auto" latinLnBrk="0" hangingPunct="1">
              <a:lnSpc>
                <a:spcPts val="1223"/>
              </a:lnSpc>
              <a:spcBef>
                <a:spcPts val="0"/>
              </a:spcBef>
              <a:spcAft>
                <a:spcPts val="611"/>
              </a:spcAft>
              <a:buClrTx/>
              <a:buSzTx/>
              <a:buFont typeface="+mj-lt"/>
              <a:buAutoNum type="romanLcPeriod"/>
              <a:tabLst>
                <a:tab pos="-931717" algn="l"/>
                <a:tab pos="-465859" algn="l"/>
                <a:tab pos="825605" algn="l"/>
                <a:tab pos="1100592" algn="l"/>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9394" marR="0" lvl="0" indent="-349394" algn="just" defTabSz="457200" rtl="0" eaLnBrk="1" fontAlgn="auto" latinLnBrk="0" hangingPunct="1">
              <a:lnSpc>
                <a:spcPct val="100000"/>
              </a:lnSpc>
              <a:spcBef>
                <a:spcPts val="0"/>
              </a:spcBef>
              <a:spcAft>
                <a:spcPts val="611"/>
              </a:spcAft>
              <a:buClrTx/>
              <a:buSzTx/>
              <a:buFont typeface="+mj-lt"/>
              <a:buAutoNum type="arabicPeriod" startAt="5"/>
              <a:tabLst>
                <a:tab pos="543502" algn="l"/>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Con la incorporación de normas de rendimiento en materia de seguridad operacional, la OMA podrá cumplir con establecer los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objetivos de seguridad operacional </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requeridos como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Elemento 1.1 (ii</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 (a) del SMS. Estos objetivos del SMS deben ser desarrollados en base a indicadores de rendimiento, niveles de objetivos, alertas de rendimiento y planes de acción.</a:t>
            </a:r>
          </a:p>
          <a:p>
            <a:pPr marL="349394" marR="0" lvl="0" indent="-349394" algn="just" defTabSz="457200" rtl="0" eaLnBrk="1" fontAlgn="auto" latinLnBrk="0" hangingPunct="1">
              <a:lnSpc>
                <a:spcPct val="100000"/>
              </a:lnSpc>
              <a:spcBef>
                <a:spcPts val="0"/>
              </a:spcBef>
              <a:spcAft>
                <a:spcPts val="611"/>
              </a:spcAft>
              <a:buClrTx/>
              <a:buSzTx/>
              <a:buFont typeface="+mj-lt"/>
              <a:buAutoNum type="arabicPeriod" startAt="5"/>
              <a:tabLst>
                <a:tab pos="543502" algn="l"/>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9394" marR="0" lvl="0" indent="-349394" algn="just" defTabSz="457200" rtl="0" eaLnBrk="1" fontAlgn="auto" latinLnBrk="0" hangingPunct="1">
              <a:lnSpc>
                <a:spcPct val="100000"/>
              </a:lnSpc>
              <a:spcBef>
                <a:spcPts val="0"/>
              </a:spcBef>
              <a:spcAft>
                <a:spcPts val="611"/>
              </a:spcAft>
              <a:buClrTx/>
              <a:buSzTx/>
              <a:buFont typeface="+mj-lt"/>
              <a:buAutoNum type="arabicPeriod" startAt="5"/>
              <a:tabLst>
                <a:tab pos="543502" algn="l"/>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También como parte del compromiso y la responsabilidad de gestión en esta fase será requisito que se establezcan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procedimientos</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 para que las organizaciones logísticas de la OMA puedan establecer, desarrollar y escribir requisitos de SMS para los subcontratistas tanto en los contratos y como en los documentos de licitación.</a:t>
            </a:r>
          </a:p>
          <a:p>
            <a:pPr marL="349394" marR="0" lvl="0" indent="-349394" algn="just" defTabSz="457200" rtl="0" eaLnBrk="1" fontAlgn="auto" latinLnBrk="0" hangingPunct="1">
              <a:lnSpc>
                <a:spcPct val="100000"/>
              </a:lnSpc>
              <a:spcBef>
                <a:spcPts val="0"/>
              </a:spcBef>
              <a:spcAft>
                <a:spcPts val="611"/>
              </a:spcAft>
              <a:buClrTx/>
              <a:buSzTx/>
              <a:buFont typeface="+mj-lt"/>
              <a:buAutoNum type="arabicPeriod" startAt="5"/>
              <a:tabLst>
                <a:tab pos="543502" algn="l"/>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9394" marR="0" lvl="0" indent="-349394" algn="just" defTabSz="457200" rtl="0" eaLnBrk="1" fontAlgn="auto" latinLnBrk="0" hangingPunct="1">
              <a:lnSpc>
                <a:spcPct val="100000"/>
              </a:lnSpc>
              <a:spcBef>
                <a:spcPts val="0"/>
              </a:spcBef>
              <a:spcAft>
                <a:spcPts val="611"/>
              </a:spcAft>
              <a:buClrTx/>
              <a:buSzTx/>
              <a:buFont typeface="+mj-lt"/>
              <a:buAutoNum type="arabicPeriod" startAt="5"/>
              <a:tabLst>
                <a:tab pos="543502" algn="l"/>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Para dar cumplimiento al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Elemento 1.2(ii) de responsabilidades de la seguridad operacional,</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 la OMA deberá:</a:t>
            </a:r>
          </a:p>
          <a:p>
            <a:pPr marL="349394" marR="0" lvl="0" indent="-349394" algn="just" defTabSz="457200" rtl="0" eaLnBrk="1" fontAlgn="auto" latinLnBrk="0" hangingPunct="1">
              <a:lnSpc>
                <a:spcPct val="100000"/>
              </a:lnSpc>
              <a:spcBef>
                <a:spcPts val="0"/>
              </a:spcBef>
              <a:spcAft>
                <a:spcPts val="611"/>
              </a:spcAft>
              <a:buClrTx/>
              <a:buSzTx/>
              <a:buFont typeface="+mj-lt"/>
              <a:buAutoNum type="arabicPeriod" startAt="5"/>
              <a:tabLst>
                <a:tab pos="543502" algn="l"/>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ts val="1223"/>
              </a:lnSpc>
              <a:spcBef>
                <a:spcPts val="0"/>
              </a:spcBef>
              <a:spcAft>
                <a:spcPts val="611"/>
              </a:spcAft>
              <a:buClrTx/>
              <a:buSzTx/>
              <a:buFont typeface="+mj-lt"/>
              <a:buAutoNum type="romanLcPeriod"/>
              <a:tabLst>
                <a:tab pos="-931717" algn="l"/>
                <a:tab pos="-465859" algn="l"/>
                <a:tab pos="825605" algn="l"/>
                <a:tab pos="1100592" algn="l"/>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Establecer la totalidad de responsabilidades, en materia de seguridad operacional, que deberán cumplir los departamentos o secciones de la organización, según corresponda. Documentar estas responsabilidades y comunicarlas en la organización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(Elemento 1.2 (a));</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ts val="1223"/>
              </a:lnSpc>
              <a:spcBef>
                <a:spcPts val="0"/>
              </a:spcBef>
              <a:spcAft>
                <a:spcPts val="611"/>
              </a:spcAft>
              <a:buClrTx/>
              <a:buSzTx/>
              <a:buFont typeface="+mj-lt"/>
              <a:buAutoNum type="romanLcPeriod"/>
              <a:tabLst>
                <a:tab pos="-931717" algn="l"/>
                <a:tab pos="-465859" algn="l"/>
                <a:tab pos="825605" algn="l"/>
                <a:tab pos="1100592" algn="l"/>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Establecer un mecanismo o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comité de coordinación de la seguridad operacional/SMS</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(Elemento 1.2 (a)); </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según sea requerido, definiendo en forma clara sus funciones y a un ejecutivo  como responsable  de este comité  de coordinación;</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ts val="1223"/>
              </a:lnSpc>
              <a:spcBef>
                <a:spcPts val="0"/>
              </a:spcBef>
              <a:spcAft>
                <a:spcPts val="611"/>
              </a:spcAft>
              <a:buClrTx/>
              <a:buSzTx/>
              <a:buFont typeface="+mj-lt"/>
              <a:buAutoNum type="romanLcPeriod"/>
              <a:tabLst>
                <a:tab pos="-931717" algn="l"/>
                <a:tab pos="-465859" algn="l"/>
                <a:tab pos="825605" algn="l"/>
                <a:tab pos="1100592" algn="l"/>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Definir el </a:t>
            </a:r>
            <a:r>
              <a:rPr kumimoji="0" lang="es-ES_tradnl" sz="1300" b="1" i="0" u="sng" strike="noStrike" kern="1200" cap="none" spc="0" normalizeH="0" baseline="0" noProof="0" dirty="0" smtClean="0">
                <a:ln>
                  <a:noFill/>
                </a:ln>
                <a:solidFill>
                  <a:prstClr val="black"/>
                </a:solidFill>
                <a:effectLst/>
                <a:uLnTx/>
                <a:uFillTx/>
                <a:latin typeface="Arial"/>
                <a:ea typeface="Times New Roman"/>
                <a:cs typeface="+mn-cs"/>
              </a:rPr>
              <a:t>grupo de acción de seguridad operacional (SAG)</a:t>
            </a:r>
            <a:r>
              <a:rPr kumimoji="0" lang="es-ES_tradnl" sz="1300" b="0" i="0" u="sng" strike="noStrike" kern="1200" cap="none" spc="0" normalizeH="0" baseline="0" noProof="0" dirty="0" smtClean="0">
                <a:ln>
                  <a:noFill/>
                </a:ln>
                <a:solidFill>
                  <a:prstClr val="black"/>
                </a:solidFill>
                <a:effectLst/>
                <a:uLnTx/>
                <a:uFillTx/>
                <a:latin typeface="Arial"/>
                <a:ea typeface="Times New Roman"/>
                <a:cs typeface="+mn-cs"/>
              </a:rPr>
              <a:t>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(Elemento 1.2 (c)) </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de la OMA, estableciendo las funciones que deberá cumplir;</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ts val="1223"/>
              </a:lnSpc>
              <a:spcBef>
                <a:spcPts val="0"/>
              </a:spcBef>
              <a:spcAft>
                <a:spcPts val="611"/>
              </a:spcAft>
              <a:buClrTx/>
              <a:buSzTx/>
              <a:buFont typeface="+mj-lt"/>
              <a:buAutoNum type="romanLcPeriod"/>
              <a:tabLst>
                <a:tab pos="-931717" algn="l"/>
                <a:tab pos="-465859" algn="l"/>
                <a:tab pos="825605" algn="l"/>
                <a:tab pos="1100592" algn="l"/>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Definir y documentar un programa o calendario de reuniones entre el comité de coordinación de seguridad operacional/SMS, el SAG y la oficina de servicios de seguridad operacional para su trabajo conjunto o de reuniones de coordinación, según sea necesario</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 (Elemento 1.2 (b))</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ts val="1223"/>
              </a:lnSpc>
              <a:spcBef>
                <a:spcPts val="0"/>
              </a:spcBef>
              <a:spcAft>
                <a:spcPts val="611"/>
              </a:spcAft>
              <a:buClrTx/>
              <a:buSzTx/>
              <a:buFont typeface="+mj-lt"/>
              <a:buAutoNum type="romanLcPeriod"/>
              <a:tabLst>
                <a:tab pos="-931717" algn="l"/>
                <a:tab pos="-465859" algn="l"/>
                <a:tab pos="825605" algn="l"/>
                <a:tab pos="1100592" algn="l"/>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Establecer líneas de comunicación entre la oficina de servicios de seguridad operacional, el ejecutivo responsable del SMS, el SAG y el comité de coordinación de la seguridad operacional/SMS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(Elemento 1.2 (b))</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a:t>
            </a:r>
          </a:p>
          <a:p>
            <a:pPr marL="806594" marR="0" lvl="1" indent="-349394" algn="just" defTabSz="457200" rtl="0" eaLnBrk="1" fontAlgn="auto" latinLnBrk="0" hangingPunct="1">
              <a:lnSpc>
                <a:spcPts val="1223"/>
              </a:lnSpc>
              <a:spcBef>
                <a:spcPts val="0"/>
              </a:spcBef>
              <a:spcAft>
                <a:spcPts val="611"/>
              </a:spcAft>
              <a:buClrTx/>
              <a:buSzTx/>
              <a:buFont typeface="+mj-lt"/>
              <a:buAutoNum type="romanLcPeriod"/>
              <a:tabLst>
                <a:tab pos="-931717" algn="l"/>
                <a:tab pos="-465859" algn="l"/>
                <a:tab pos="825605" algn="l"/>
                <a:tab pos="1100592" algn="l"/>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9394" marR="0" lvl="0" indent="-349394" algn="just" defTabSz="457200" rtl="0" eaLnBrk="1" fontAlgn="auto" latinLnBrk="0" hangingPunct="1">
              <a:lnSpc>
                <a:spcPct val="100000"/>
              </a:lnSpc>
              <a:spcBef>
                <a:spcPts val="0"/>
              </a:spcBef>
              <a:spcAft>
                <a:spcPts val="611"/>
              </a:spcAft>
              <a:buClrTx/>
              <a:buSzTx/>
              <a:buFont typeface="+mj-lt"/>
              <a:buAutoNum type="arabicPeriod" startAt="8"/>
              <a:tabLst>
                <a:tab pos="543502" algn="l"/>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El cumplimiento del requisito establecido por el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Elemento 1.4 (a))  de coordinación de la planificación de respuesta ante emergencias, </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estará directamente relacionado con el lugar físico donde se encuentre ubicada la OMA, el tipo de habilitación de mantenimiento que posea o este solicitando y a que su participación en una emergencia haya sido requerida por algún explotador de servicios aéreo, según se indicó en la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C.A.145.001</a:t>
            </a:r>
            <a:r>
              <a:rPr kumimoji="0" lang="es-ES_tradnl" sz="1300" b="1" i="0" u="none" strike="noStrike" kern="1200" cap="none" spc="0" normalizeH="0" baseline="0" noProof="0" dirty="0" smtClean="0">
                <a:ln>
                  <a:noFill/>
                </a:ln>
                <a:solidFill>
                  <a:srgbClr val="FF0000"/>
                </a:solidFill>
                <a:effectLst/>
                <a:uLnTx/>
                <a:uFillTx/>
                <a:latin typeface="Arial"/>
                <a:ea typeface="Times New Roman"/>
                <a:cs typeface="+mn-cs"/>
              </a:rPr>
              <a:t>. </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En el caso de ser requerido este ERP por la OMA, se deberán considerar en su confección los siguientes aspectos:</a:t>
            </a:r>
            <a:r>
              <a:rPr kumimoji="0" lang="es-ES_tradnl" sz="1300" b="1" i="0" u="none" strike="noStrike" kern="1200" cap="none" spc="0" normalizeH="0" baseline="0" noProof="0" dirty="0" smtClean="0">
                <a:ln>
                  <a:noFill/>
                </a:ln>
                <a:solidFill>
                  <a:srgbClr val="FF0000"/>
                </a:solidFill>
                <a:effectLst/>
                <a:uLnTx/>
                <a:uFillTx/>
                <a:latin typeface="Arial"/>
                <a:ea typeface="Times New Roman"/>
                <a:cs typeface="+mn-cs"/>
              </a:rPr>
              <a:t>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ts val="1223"/>
              </a:lnSpc>
              <a:spcBef>
                <a:spcPts val="0"/>
              </a:spcBef>
              <a:spcAft>
                <a:spcPts val="611"/>
              </a:spcAft>
              <a:buClrTx/>
              <a:buSzTx/>
              <a:buFont typeface="+mj-lt"/>
              <a:buAutoNum type="romanLcPeriod"/>
              <a:tabLst>
                <a:tab pos="-931717" algn="l"/>
                <a:tab pos="-465859" algn="l"/>
                <a:tab pos="825605" algn="l"/>
                <a:tab pos="1100592" algn="l"/>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Una delegación de autoridad y una asignación de responsabilidades en la OMA durante la emergencia;</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ts val="1223"/>
              </a:lnSpc>
              <a:spcBef>
                <a:spcPts val="0"/>
              </a:spcBef>
              <a:spcAft>
                <a:spcPts val="611"/>
              </a:spcAft>
              <a:buClrTx/>
              <a:buSzTx/>
              <a:buFont typeface="+mj-lt"/>
              <a:buAutoNum type="romanLcPeriod"/>
              <a:tabLst>
                <a:tab pos="-931717" algn="l"/>
                <a:tab pos="-465859" algn="l"/>
                <a:tab pos="825605" algn="l"/>
                <a:tab pos="1100592" algn="l"/>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Establecer los procedimientos de coordinación y de ejecución del personal clave  a participar en la emergencia dentro de la OMA, con las otras OMAS o con explotadores de servicios aéreos, según corresponda;</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ts val="1223"/>
              </a:lnSpc>
              <a:spcBef>
                <a:spcPts val="0"/>
              </a:spcBef>
              <a:spcAft>
                <a:spcPts val="611"/>
              </a:spcAft>
              <a:buClrTx/>
              <a:buSzTx/>
              <a:buFont typeface="+mj-lt"/>
              <a:buAutoNum type="romanLcPeriod"/>
              <a:tabLst>
                <a:tab pos="-931717" algn="l"/>
                <a:tab pos="-465859" algn="l"/>
                <a:tab pos="825605" algn="l"/>
                <a:tab pos="1100592" algn="l"/>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Determinar los procedimientos para retornar a las actividades normales de la OMA, después de la emergencia;</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ts val="1223"/>
              </a:lnSpc>
              <a:spcBef>
                <a:spcPts val="0"/>
              </a:spcBef>
              <a:spcAft>
                <a:spcPts val="611"/>
              </a:spcAft>
              <a:buClrTx/>
              <a:buSzTx/>
              <a:buFont typeface="+mj-lt"/>
              <a:buAutoNum type="romanLcPeriod"/>
              <a:tabLst>
                <a:tab pos="-931717" algn="l"/>
                <a:tab pos="-465859" algn="l"/>
                <a:tab pos="825605" algn="l"/>
                <a:tab pos="1100592" algn="l"/>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Identificar las entidades externas y los contactos con las que interactuará la OMA durante las situaciones de emergencia, incorporando en el ERP y la documentación de SMS los medios de comunicación y coordinación a emplear;</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ts val="1223"/>
              </a:lnSpc>
              <a:spcBef>
                <a:spcPts val="0"/>
              </a:spcBef>
              <a:spcAft>
                <a:spcPts val="611"/>
              </a:spcAft>
              <a:buClrTx/>
              <a:buSzTx/>
              <a:buFont typeface="+mj-lt"/>
              <a:buAutoNum type="romanLcPeriod"/>
              <a:tabLst>
                <a:tab pos="-931717" algn="l"/>
                <a:tab pos="-465859" algn="l"/>
                <a:tab pos="825605" algn="l"/>
                <a:tab pos="1100592" algn="l"/>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Evaluar los ERP de las entidades con las cuales participarían en una emergencia. </a:t>
            </a:r>
          </a:p>
          <a:p>
            <a:pPr marL="806594" marR="0" lvl="1" indent="-349394" algn="just" defTabSz="457200" rtl="0" eaLnBrk="1" fontAlgn="auto" latinLnBrk="0" hangingPunct="1">
              <a:lnSpc>
                <a:spcPts val="1223"/>
              </a:lnSpc>
              <a:spcBef>
                <a:spcPts val="0"/>
              </a:spcBef>
              <a:spcAft>
                <a:spcPts val="611"/>
              </a:spcAft>
              <a:buClrTx/>
              <a:buSzTx/>
              <a:buFont typeface="+mj-lt"/>
              <a:buAutoNum type="romanLcPeriod"/>
              <a:tabLst>
                <a:tab pos="-931717" algn="l"/>
                <a:tab pos="-465859" algn="l"/>
                <a:tab pos="825605" algn="l"/>
                <a:tab pos="1100592" algn="l"/>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550619" marR="0" lvl="0" indent="0" algn="just" defTabSz="457200" rtl="0" eaLnBrk="1" fontAlgn="auto" latinLnBrk="0" hangingPunct="1">
              <a:lnSpc>
                <a:spcPct val="100000"/>
              </a:lnSpc>
              <a:spcBef>
                <a:spcPts val="0"/>
              </a:spcBef>
              <a:spcAft>
                <a:spcPts val="611"/>
              </a:spcAft>
              <a:buClrTx/>
              <a:buSzTx/>
              <a:buFontTx/>
              <a:buNone/>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En el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Apéndice 3 se adjunta </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una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guía detallada sobre ERP</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a:t>
            </a:r>
          </a:p>
          <a:p>
            <a:pPr marL="550619" marR="0" lvl="0" indent="0" algn="just" defTabSz="457200" rtl="0" eaLnBrk="1" fontAlgn="auto" latinLnBrk="0" hangingPunct="1">
              <a:lnSpc>
                <a:spcPct val="100000"/>
              </a:lnSpc>
              <a:spcBef>
                <a:spcPts val="0"/>
              </a:spcBef>
              <a:spcAft>
                <a:spcPts val="611"/>
              </a:spcAft>
              <a:buClrTx/>
              <a:buSzTx/>
              <a:buFontTx/>
              <a:buNone/>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9394" marR="0" lvl="0" indent="-349394" algn="just" defTabSz="457200" rtl="0" eaLnBrk="1" fontAlgn="auto" latinLnBrk="0" hangingPunct="1">
              <a:lnSpc>
                <a:spcPct val="100000"/>
              </a:lnSpc>
              <a:spcBef>
                <a:spcPts val="0"/>
              </a:spcBef>
              <a:spcAft>
                <a:spcPts val="611"/>
              </a:spcAft>
              <a:buClrTx/>
              <a:buSzTx/>
              <a:buFont typeface="+mj-lt"/>
              <a:buAutoNum type="arabicPeriod" startAt="9"/>
              <a:tabLst>
                <a:tab pos="543502" algn="l"/>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El último elemento a incorporar a este proceso de implementación del SMS, en esta Fase 2, corresponde a la documentación del SMS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(Elemento1.5 (ii)). </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Esta actividad iniciará la implementación del soporte documental, de registros y de archivos que sustentará a este sistema en toda su etapa de implementación y en su etapa de funcionamiento y mantención en el tiempo.  </a:t>
            </a:r>
          </a:p>
          <a:p>
            <a:pPr marL="349394" marR="0" lvl="0" indent="-349394" algn="just" defTabSz="457200" rtl="0" eaLnBrk="1" fontAlgn="auto" latinLnBrk="0" hangingPunct="1">
              <a:lnSpc>
                <a:spcPct val="100000"/>
              </a:lnSpc>
              <a:spcBef>
                <a:spcPts val="0"/>
              </a:spcBef>
              <a:spcAft>
                <a:spcPts val="611"/>
              </a:spcAft>
              <a:buClrTx/>
              <a:buSzTx/>
              <a:buFont typeface="+mj-lt"/>
              <a:buAutoNum type="arabicPeriod" startAt="9"/>
              <a:tabLst>
                <a:tab pos="543502" algn="l"/>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9394" marR="0" lvl="0" indent="-349394" algn="l" defTabSz="457200" rtl="0" eaLnBrk="1" fontAlgn="auto" latinLnBrk="0" hangingPunct="1">
              <a:lnSpc>
                <a:spcPct val="100000"/>
              </a:lnSpc>
              <a:spcBef>
                <a:spcPts val="0"/>
              </a:spcBef>
              <a:spcAft>
                <a:spcPts val="611"/>
              </a:spcAft>
              <a:buClrTx/>
              <a:buSzTx/>
              <a:buFont typeface="+mj-lt"/>
              <a:buAutoNum type="arabicPeriod" startAt="9"/>
              <a:tabLst>
                <a:tab pos="543502" algn="l"/>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Para dar inicio al cumplimiento del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Elemento 1.5(ii</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 la OMA deberá:</a:t>
            </a:r>
          </a:p>
          <a:p>
            <a:pPr marL="349394" marR="0" lvl="0" indent="-349394" algn="l" defTabSz="457200" rtl="0" eaLnBrk="1" fontAlgn="auto" latinLnBrk="0" hangingPunct="1">
              <a:lnSpc>
                <a:spcPct val="100000"/>
              </a:lnSpc>
              <a:spcBef>
                <a:spcPts val="0"/>
              </a:spcBef>
              <a:spcAft>
                <a:spcPts val="611"/>
              </a:spcAft>
              <a:buClrTx/>
              <a:buSzTx/>
              <a:buFont typeface="+mj-lt"/>
              <a:buAutoNum type="arabicPeriod" startAt="9"/>
              <a:tabLst>
                <a:tab pos="543502" algn="l"/>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ts val="1223"/>
              </a:lnSpc>
              <a:spcBef>
                <a:spcPts val="0"/>
              </a:spcBef>
              <a:spcAft>
                <a:spcPts val="611"/>
              </a:spcAft>
              <a:buClrTx/>
              <a:buSzTx/>
              <a:buFont typeface="+mj-lt"/>
              <a:buAutoNum type="romanLcPeriod"/>
              <a:tabLst>
                <a:tab pos="-931717" algn="l"/>
                <a:tab pos="-465859" algn="l"/>
                <a:tab pos="825605" algn="l"/>
                <a:tab pos="1100592" algn="l"/>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Desarrollar dentro del manual de organización de mantenimiento (MOM) de la OMA o como un documento independiente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MSMS)</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 todos los procedimientos requeridos por el sistema. En el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Apéndice 4</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 se adjunta  una guía sobre el desarrollo de un manual de SMS;</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ts val="1223"/>
              </a:lnSpc>
              <a:spcBef>
                <a:spcPts val="0"/>
              </a:spcBef>
              <a:spcAft>
                <a:spcPts val="611"/>
              </a:spcAft>
              <a:buClrTx/>
              <a:buSzTx/>
              <a:buFont typeface="+mj-lt"/>
              <a:buAutoNum type="romanLcPeriod"/>
              <a:tabLst>
                <a:tab pos="-931717" algn="l"/>
                <a:tab pos="-465859" algn="l"/>
                <a:tab pos="825605" algn="l"/>
                <a:tab pos="1100592" algn="l"/>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Crear un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sistema documental de SMS</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 o incorporar al sistema documental existente en la OMA, con la capacidad para describir, guardar, recuperar y archivar toda la información y los registros relacionados con SMS;</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ts val="1223"/>
              </a:lnSpc>
              <a:spcBef>
                <a:spcPts val="0"/>
              </a:spcBef>
              <a:spcAft>
                <a:spcPts val="611"/>
              </a:spcAft>
              <a:buClrTx/>
              <a:buSzTx/>
              <a:buFont typeface="+mj-lt"/>
              <a:buAutoNum type="romanLcPeriod"/>
              <a:tabLst>
                <a:tab pos="-931717" algn="l"/>
                <a:tab pos="-465859" algn="l"/>
                <a:tab pos="825605" algn="l"/>
                <a:tab pos="1100592" algn="l"/>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Generar un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sistema de archivo de SMS</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 o incorporarlo al sistema de archivo de la OMA, que permita la recopilación y mantención de los registros de la implementación, así como referencias históricas y un control permanente de los procesos de SMS, en lo relativo como mínimo a :</a:t>
            </a:r>
          </a:p>
          <a:p>
            <a:pPr marL="806594" marR="0" lvl="1" indent="-349394" algn="just" defTabSz="457200" rtl="0" eaLnBrk="1" fontAlgn="auto" latinLnBrk="0" hangingPunct="1">
              <a:lnSpc>
                <a:spcPts val="1223"/>
              </a:lnSpc>
              <a:spcBef>
                <a:spcPts val="0"/>
              </a:spcBef>
              <a:spcAft>
                <a:spcPts val="611"/>
              </a:spcAft>
              <a:buClrTx/>
              <a:buSzTx/>
              <a:buFont typeface="+mj-lt"/>
              <a:buAutoNum type="romanLcPeriod"/>
              <a:tabLst>
                <a:tab pos="-931717" algn="l"/>
                <a:tab pos="-465859" algn="l"/>
                <a:tab pos="825605" algn="l"/>
                <a:tab pos="1100592" algn="l"/>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1263794" marR="0" lvl="2" indent="-349394" algn="just" defTabSz="457200" rtl="0" eaLnBrk="1" fontAlgn="auto" latinLnBrk="0" hangingPunct="1">
              <a:lnSpc>
                <a:spcPct val="100000"/>
              </a:lnSpc>
              <a:spcBef>
                <a:spcPts val="0"/>
              </a:spcBef>
              <a:spcAft>
                <a:spcPts val="408"/>
              </a:spcAft>
              <a:buClrTx/>
              <a:buSzTx/>
              <a:buFont typeface="Arial"/>
              <a:buChar char="-"/>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plan de implementación de SMS;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1263794" marR="0" lvl="2" indent="-349394" algn="just" defTabSz="457200" rtl="0" eaLnBrk="1" fontAlgn="auto" latinLnBrk="0" hangingPunct="1">
              <a:lnSpc>
                <a:spcPct val="100000"/>
              </a:lnSpc>
              <a:spcBef>
                <a:spcPts val="0"/>
              </a:spcBef>
              <a:spcAft>
                <a:spcPts val="408"/>
              </a:spcAft>
              <a:buClrTx/>
              <a:buSzTx/>
              <a:buFont typeface="Arial"/>
              <a:buChar char="-"/>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registros de capacitación de SMS;</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1263794" marR="0" lvl="2" indent="-349394" algn="just" defTabSz="457200" rtl="0" eaLnBrk="1" fontAlgn="auto" latinLnBrk="0" hangingPunct="1">
              <a:lnSpc>
                <a:spcPct val="100000"/>
              </a:lnSpc>
              <a:spcBef>
                <a:spcPts val="0"/>
              </a:spcBef>
              <a:spcAft>
                <a:spcPts val="408"/>
              </a:spcAft>
              <a:buClrTx/>
              <a:buSzTx/>
              <a:buFont typeface="Arial"/>
              <a:buChar char="-"/>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estado actual de todos los procesos de SMS;</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1263794" marR="0" lvl="2" indent="-349394" algn="just" defTabSz="457200" rtl="0" eaLnBrk="1" fontAlgn="auto" latinLnBrk="0" hangingPunct="1">
              <a:lnSpc>
                <a:spcPct val="100000"/>
              </a:lnSpc>
              <a:spcBef>
                <a:spcPts val="0"/>
              </a:spcBef>
              <a:spcAft>
                <a:spcPts val="408"/>
              </a:spcAft>
              <a:buClrTx/>
              <a:buSzTx/>
              <a:buFont typeface="Arial"/>
              <a:buChar char="-"/>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un registro de peligros con sus riesgos asociados;</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1263794" marR="0" lvl="2" indent="-349394" algn="just" defTabSz="457200" rtl="0" eaLnBrk="1" fontAlgn="auto" latinLnBrk="0" hangingPunct="1">
              <a:lnSpc>
                <a:spcPct val="100000"/>
              </a:lnSpc>
              <a:spcBef>
                <a:spcPts val="0"/>
              </a:spcBef>
              <a:spcAft>
                <a:spcPts val="408"/>
              </a:spcAft>
              <a:buClrTx/>
              <a:buSzTx/>
              <a:buFont typeface="Arial"/>
              <a:buChar char="-"/>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un índice de evaluaciones de seguridad operacional completadas;</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1263794" marR="0" lvl="2" indent="-349394" algn="just" defTabSz="457200" rtl="0" eaLnBrk="1" fontAlgn="auto" latinLnBrk="0" hangingPunct="1">
              <a:lnSpc>
                <a:spcPct val="100000"/>
              </a:lnSpc>
              <a:spcBef>
                <a:spcPts val="0"/>
              </a:spcBef>
              <a:spcAft>
                <a:spcPts val="408"/>
              </a:spcAft>
              <a:buClrTx/>
              <a:buSzTx/>
              <a:buFont typeface="Arial"/>
              <a:buChar char="-"/>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los SPI actuales y los objetivos de seguridad operacional asociados;</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1263794" marR="0" lvl="2" indent="-349394" algn="just" defTabSz="457200" rtl="0" eaLnBrk="1" fontAlgn="auto" latinLnBrk="0" hangingPunct="1">
              <a:lnSpc>
                <a:spcPct val="100000"/>
              </a:lnSpc>
              <a:spcBef>
                <a:spcPts val="0"/>
              </a:spcBef>
              <a:spcAft>
                <a:spcPts val="408"/>
              </a:spcAft>
              <a:buClrTx/>
              <a:buSzTx/>
              <a:buFont typeface="Arial"/>
              <a:buChar char="-"/>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informes de auditoría interna y externas de SMS;</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1263794" marR="0" lvl="2" indent="-349394" algn="just" defTabSz="457200" rtl="0" eaLnBrk="1" fontAlgn="auto" latinLnBrk="0" hangingPunct="1">
              <a:lnSpc>
                <a:spcPct val="100000"/>
              </a:lnSpc>
              <a:spcBef>
                <a:spcPts val="0"/>
              </a:spcBef>
              <a:spcAft>
                <a:spcPts val="408"/>
              </a:spcAft>
              <a:buClrTx/>
              <a:buSzTx/>
              <a:buFont typeface="Arial"/>
              <a:buChar char="-"/>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informes voluntarios recibidos;</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1263794" marR="0" lvl="2" indent="-349394" algn="just" defTabSz="457200" rtl="0" eaLnBrk="1" fontAlgn="auto" latinLnBrk="0" hangingPunct="1">
              <a:lnSpc>
                <a:spcPct val="100000"/>
              </a:lnSpc>
              <a:spcBef>
                <a:spcPts val="0"/>
              </a:spcBef>
              <a:spcAft>
                <a:spcPts val="408"/>
              </a:spcAft>
              <a:buClrTx/>
              <a:buSzTx/>
              <a:buFont typeface="Arial"/>
              <a:buChar char="-"/>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actas de la reunión del comité de seguridad operacional;</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1263794" marR="0" lvl="2" indent="-349394" algn="just" defTabSz="457200" rtl="0" eaLnBrk="1" fontAlgn="auto" latinLnBrk="0" hangingPunct="1">
              <a:lnSpc>
                <a:spcPct val="100000"/>
              </a:lnSpc>
              <a:spcBef>
                <a:spcPts val="0"/>
              </a:spcBef>
              <a:spcAft>
                <a:spcPts val="408"/>
              </a:spcAft>
              <a:buClrTx/>
              <a:buSzTx/>
              <a:buFont typeface="Arial"/>
              <a:buChar char="-"/>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actas de reunión del SAG;</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25605" marR="0" lvl="0" indent="0" algn="just" defTabSz="457200" rtl="0" eaLnBrk="1" fontAlgn="auto" latinLnBrk="0" hangingPunct="1">
              <a:lnSpc>
                <a:spcPct val="100000"/>
              </a:lnSpc>
              <a:spcBef>
                <a:spcPts val="0"/>
              </a:spcBef>
              <a:spcAft>
                <a:spcPts val="611"/>
              </a:spcAft>
              <a:buClrTx/>
              <a:buSzTx/>
              <a:buFontTx/>
              <a:buNone/>
              <a:tabLst/>
              <a:defRPr/>
            </a:pPr>
            <a:endPar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endParaRPr>
          </a:p>
          <a:p>
            <a:pPr marL="825605" marR="0" lvl="0" indent="0" algn="just" defTabSz="457200" rtl="0" eaLnBrk="1" fontAlgn="auto" latinLnBrk="0" hangingPunct="1">
              <a:lnSpc>
                <a:spcPct val="100000"/>
              </a:lnSpc>
              <a:spcBef>
                <a:spcPts val="0"/>
              </a:spcBef>
              <a:spcAft>
                <a:spcPts val="611"/>
              </a:spcAft>
              <a:buClrTx/>
              <a:buSzTx/>
              <a:buFontTx/>
              <a:buNone/>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Estos registros deberán ser una evidencia de la operación del SMS y de sus actividades, a ser presentados ante la AAC durante la evaluación de la implementación y en su funcionamiento posterior durante inspecciones  o auditoría internas o externas al SMS</a:t>
            </a:r>
            <a:endParaRPr lang="es-PE" dirty="0" smtClean="0"/>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31</a:t>
            </a:fld>
            <a:endParaRPr lang="id-ID"/>
          </a:p>
        </p:txBody>
      </p:sp>
    </p:spTree>
    <p:extLst>
      <p:ext uri="{BB962C8B-B14F-4D97-AF65-F5344CB8AC3E}">
        <p14:creationId xmlns:p14="http://schemas.microsoft.com/office/powerpoint/2010/main" val="4513200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32</a:t>
            </a:fld>
            <a:endParaRPr lang="id-ID"/>
          </a:p>
        </p:txBody>
      </p:sp>
    </p:spTree>
    <p:extLst>
      <p:ext uri="{BB962C8B-B14F-4D97-AF65-F5344CB8AC3E}">
        <p14:creationId xmlns:p14="http://schemas.microsoft.com/office/powerpoint/2010/main" val="32476997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PE" sz="1200" b="1" i="0" u="none" strike="noStrike" baseline="0" dirty="0" smtClean="0">
                <a:latin typeface="Arial-BoldMT"/>
              </a:rPr>
              <a:t>5.5.4 Etapa 3</a:t>
            </a:r>
          </a:p>
          <a:p>
            <a:pPr algn="l"/>
            <a:endParaRPr lang="es-PE" sz="1200" b="1" i="0" u="none" strike="noStrike" baseline="0" dirty="0" smtClean="0">
              <a:latin typeface="Arial-BoldMT"/>
            </a:endParaRPr>
          </a:p>
          <a:p>
            <a:pPr algn="just"/>
            <a:r>
              <a:rPr lang="es-PE" sz="1200" b="0" i="0" u="none" strike="noStrike" baseline="0" dirty="0" smtClean="0">
                <a:latin typeface="ArialMT"/>
              </a:rPr>
              <a:t>El objetivo de la Etapa 3 es </a:t>
            </a:r>
            <a:r>
              <a:rPr lang="es-PE" sz="1200" b="1" i="0" u="none" strike="noStrike" baseline="0" dirty="0" smtClean="0">
                <a:latin typeface="ArialMT"/>
              </a:rPr>
              <a:t>establecer procesos de gestión </a:t>
            </a:r>
            <a:r>
              <a:rPr lang="es-PE" sz="1200" b="0" i="0" u="none" strike="noStrike" baseline="0" dirty="0" smtClean="0">
                <a:latin typeface="ArialMT"/>
              </a:rPr>
              <a:t>de riesgos de la seguridad operacional. </a:t>
            </a:r>
            <a:r>
              <a:rPr lang="es-PE" sz="1200" b="1" i="0" u="none" strike="noStrike" baseline="0" dirty="0" smtClean="0">
                <a:latin typeface="ArialMT"/>
              </a:rPr>
              <a:t>Hacia el final </a:t>
            </a:r>
            <a:r>
              <a:rPr lang="es-PE" sz="1200" b="0" i="0" u="none" strike="noStrike" baseline="0" dirty="0" smtClean="0">
                <a:latin typeface="ArialMT"/>
              </a:rPr>
              <a:t>de la Etapa 3, </a:t>
            </a:r>
            <a:r>
              <a:rPr lang="es-PE" sz="1200" b="1" i="0" u="none" strike="noStrike" baseline="0" dirty="0" smtClean="0">
                <a:latin typeface="ArialMT"/>
              </a:rPr>
              <a:t>la organización estará lista para recopilar datos </a:t>
            </a:r>
            <a:r>
              <a:rPr lang="es-PE" sz="1200" b="0" i="0" u="none" strike="noStrike" baseline="0" dirty="0" smtClean="0">
                <a:latin typeface="ArialMT"/>
              </a:rPr>
              <a:t>de seguridad operacional y </a:t>
            </a:r>
            <a:r>
              <a:rPr lang="es-PE" sz="1200" b="1" i="0" u="none" strike="noStrike" baseline="0" dirty="0" smtClean="0">
                <a:latin typeface="ArialMT"/>
              </a:rPr>
              <a:t>realizar los análisis de seguridad operacional basados en la información </a:t>
            </a:r>
            <a:r>
              <a:rPr lang="es-PE" sz="1200" b="0" i="0" u="none" strike="noStrike" baseline="0" dirty="0" smtClean="0">
                <a:latin typeface="ArialMT"/>
              </a:rPr>
              <a:t>obtenida mediante diversos sistemas de notificación.</a:t>
            </a:r>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33</a:t>
            </a:fld>
            <a:endParaRPr lang="en-US"/>
          </a:p>
        </p:txBody>
      </p:sp>
    </p:spTree>
    <p:extLst>
      <p:ext uri="{BB962C8B-B14F-4D97-AF65-F5344CB8AC3E}">
        <p14:creationId xmlns:p14="http://schemas.microsoft.com/office/powerpoint/2010/main" val="5389491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ts val="1200"/>
              </a:lnSpc>
              <a:spcBef>
                <a:spcPts val="0"/>
              </a:spcBef>
              <a:spcAft>
                <a:spcPts val="0"/>
              </a:spcAft>
              <a:buClrTx/>
              <a:buSzTx/>
              <a:buFont typeface="+mj-lt"/>
              <a:buNone/>
              <a:tabLst>
                <a:tab pos="-914400" algn="l"/>
                <a:tab pos="-457200" algn="l"/>
                <a:tab pos="342900" algn="l"/>
                <a:tab pos="685800" algn="l"/>
                <a:tab pos="914400" algn="l"/>
              </a:tabLst>
              <a:defRPr/>
            </a:pPr>
            <a:r>
              <a:rPr kumimoji="0" lang="es-ES" sz="1200" b="1" i="0" u="sng" strike="noStrike" kern="1200" cap="none" spc="0" normalizeH="0" baseline="0" noProof="0" smtClean="0">
                <a:ln>
                  <a:noFill/>
                </a:ln>
                <a:solidFill>
                  <a:prstClr val="black"/>
                </a:solidFill>
                <a:effectLst/>
                <a:uLnTx/>
                <a:uFillTx/>
                <a:latin typeface="Arial"/>
                <a:ea typeface="Times New Roman"/>
                <a:cs typeface="+mn-cs"/>
              </a:rPr>
              <a:t>Fase 3</a:t>
            </a:r>
          </a:p>
          <a:p>
            <a:pPr marL="0" marR="0" lvl="0" indent="0" algn="just" defTabSz="457200" rtl="0" eaLnBrk="1" fontAlgn="auto" latinLnBrk="0" hangingPunct="1">
              <a:lnSpc>
                <a:spcPts val="1200"/>
              </a:lnSpc>
              <a:spcBef>
                <a:spcPts val="0"/>
              </a:spcBef>
              <a:spcAft>
                <a:spcPts val="0"/>
              </a:spcAft>
              <a:buClrTx/>
              <a:buSzTx/>
              <a:buFont typeface="+mj-lt"/>
              <a:buNone/>
              <a:tabLst>
                <a:tab pos="-914400" algn="l"/>
                <a:tab pos="-457200" algn="l"/>
                <a:tab pos="342900" algn="l"/>
                <a:tab pos="685800" algn="l"/>
                <a:tab pos="914400" algn="l"/>
              </a:tabLst>
              <a:defRPr/>
            </a:pPr>
            <a:r>
              <a:rPr kumimoji="0" lang="es-ES" sz="1200" b="1" i="0" u="none" strike="noStrike" kern="1200" cap="none" spc="0" normalizeH="0" baseline="0" noProof="0" smtClean="0">
                <a:ln>
                  <a:noFill/>
                </a:ln>
                <a:solidFill>
                  <a:prstClr val="black"/>
                </a:solidFill>
                <a:effectLst/>
                <a:uLnTx/>
                <a:uFillTx/>
                <a:latin typeface="Arial"/>
                <a:ea typeface="Calibri"/>
                <a:cs typeface="Times New Roman"/>
              </a:rPr>
              <a:t> </a:t>
            </a: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00000"/>
              </a:lnSpc>
              <a:spcBef>
                <a:spcPts val="0"/>
              </a:spcBef>
              <a:spcAft>
                <a:spcPts val="600"/>
              </a:spcAft>
              <a:buClrTx/>
              <a:buSzTx/>
              <a:buFont typeface="+mj-lt"/>
              <a:buAutoNum type="arabicPeriod"/>
              <a:tabLst>
                <a:tab pos="533400" algn="l"/>
              </a:tabLst>
              <a:defRPr/>
            </a:pPr>
            <a:r>
              <a:rPr kumimoji="0" lang="es-ES" sz="1200" b="0" i="0" u="none" strike="noStrike" kern="1200" cap="none" spc="0" normalizeH="0" baseline="0" noProof="0" dirty="0" smtClean="0">
                <a:ln>
                  <a:noFill/>
                </a:ln>
                <a:solidFill>
                  <a:prstClr val="black"/>
                </a:solidFill>
                <a:effectLst/>
                <a:uLnTx/>
                <a:uFillTx/>
                <a:latin typeface="Arial"/>
                <a:ea typeface="Times New Roman"/>
                <a:cs typeface="+mn-cs"/>
              </a:rPr>
              <a:t>En  la implementación de la Fase 3 del SMS, la Organización requerirá seguir cumpliendo con las actividades iniciadas en las Fases 1 y 2 , como son:</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ct val="100000"/>
              </a:lnSpc>
              <a:spcBef>
                <a:spcPts val="0"/>
              </a:spcBef>
              <a:spcAft>
                <a:spcPts val="600"/>
              </a:spcAft>
              <a:buClrTx/>
              <a:buSzTx/>
              <a:buFont typeface="+mj-lt"/>
              <a:buAutoNum type="romanLcPeriod"/>
              <a:tabLst/>
              <a:defRPr/>
            </a:pPr>
            <a:r>
              <a:rPr kumimoji="0" lang="es-ES" sz="1200" b="0" i="0" u="none" strike="noStrike" kern="1200" cap="none" spc="0" normalizeH="0" baseline="0" noProof="0" dirty="0" smtClean="0">
                <a:ln>
                  <a:noFill/>
                </a:ln>
                <a:solidFill>
                  <a:prstClr val="black"/>
                </a:solidFill>
                <a:effectLst/>
                <a:uLnTx/>
                <a:uFillTx/>
                <a:latin typeface="Arial"/>
                <a:ea typeface="Times New Roman"/>
                <a:cs typeface="+mn-cs"/>
              </a:rPr>
              <a:t>1.5 El cumplimiento del plan de implementación del SMS definido;</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ct val="100000"/>
              </a:lnSpc>
              <a:spcBef>
                <a:spcPts val="0"/>
              </a:spcBef>
              <a:spcAft>
                <a:spcPts val="600"/>
              </a:spcAft>
              <a:buClrTx/>
              <a:buSzTx/>
              <a:buFont typeface="+mj-lt"/>
              <a:buAutoNum type="romanLcPeriod"/>
              <a:tabLst/>
              <a:defRPr/>
            </a:pPr>
            <a:r>
              <a:rPr kumimoji="0" lang="es-ES" sz="1200" b="0" i="0" u="none" strike="noStrike" kern="1200" cap="none" spc="0" normalizeH="0" baseline="0" noProof="0" dirty="0" smtClean="0">
                <a:ln>
                  <a:noFill/>
                </a:ln>
                <a:solidFill>
                  <a:prstClr val="black"/>
                </a:solidFill>
                <a:effectLst/>
                <a:uLnTx/>
                <a:uFillTx/>
                <a:latin typeface="Arial"/>
                <a:ea typeface="Times New Roman"/>
                <a:cs typeface="+mn-cs"/>
              </a:rPr>
              <a:t>4.1 La ejecución de la capacitación, conforme al plan de capacitación de SMS;</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ct val="100000"/>
              </a:lnSpc>
              <a:spcBef>
                <a:spcPts val="0"/>
              </a:spcBef>
              <a:spcAft>
                <a:spcPts val="600"/>
              </a:spcAft>
              <a:buClrTx/>
              <a:buSzTx/>
              <a:buFont typeface="+mj-lt"/>
              <a:buAutoNum type="romanLcPeriod"/>
              <a:tabLst/>
              <a:defRPr/>
            </a:pPr>
            <a:r>
              <a:rPr kumimoji="0" lang="es-ES" sz="1200" b="0" i="0" u="none" strike="noStrike" kern="1200" cap="none" spc="0" normalizeH="0" baseline="0" noProof="0" dirty="0" smtClean="0">
                <a:ln>
                  <a:noFill/>
                </a:ln>
                <a:solidFill>
                  <a:prstClr val="black"/>
                </a:solidFill>
                <a:effectLst/>
                <a:uLnTx/>
                <a:uFillTx/>
                <a:latin typeface="Arial"/>
                <a:ea typeface="Times New Roman"/>
                <a:cs typeface="+mn-cs"/>
              </a:rPr>
              <a:t>4.2 La comunicación de la seguridad conforme al plan de difusión;</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ct val="100000"/>
              </a:lnSpc>
              <a:spcBef>
                <a:spcPts val="0"/>
              </a:spcBef>
              <a:spcAft>
                <a:spcPts val="600"/>
              </a:spcAft>
              <a:buClrTx/>
              <a:buSzTx/>
              <a:buFont typeface="+mj-lt"/>
              <a:buAutoNum type="romanLcPeriod"/>
              <a:tabLst/>
              <a:defRPr/>
            </a:pPr>
            <a:r>
              <a:rPr kumimoji="0" lang="es-ES" sz="1200" b="0" i="0" u="none" strike="noStrike" kern="1200" cap="none" spc="0" normalizeH="0" baseline="0" noProof="0" dirty="0" smtClean="0">
                <a:ln>
                  <a:noFill/>
                </a:ln>
                <a:solidFill>
                  <a:prstClr val="black"/>
                </a:solidFill>
                <a:effectLst/>
                <a:uLnTx/>
                <a:uFillTx/>
                <a:latin typeface="Arial"/>
                <a:ea typeface="Times New Roman"/>
                <a:cs typeface="+mn-cs"/>
              </a:rPr>
              <a:t>1.2 El funcionamiento del comité de coordinación, de la oficina de SMS y el SAG;</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ct val="100000"/>
              </a:lnSpc>
              <a:spcBef>
                <a:spcPts val="0"/>
              </a:spcBef>
              <a:spcAft>
                <a:spcPts val="600"/>
              </a:spcAft>
              <a:buClrTx/>
              <a:buSzTx/>
              <a:buFont typeface="+mj-lt"/>
              <a:buAutoNum type="romanLcPeriod"/>
              <a:tabLst/>
              <a:defRPr/>
            </a:pPr>
            <a:r>
              <a:rPr kumimoji="0" lang="es-ES" sz="1200" b="0" i="0" u="none" strike="noStrike" kern="1200" cap="none" spc="0" normalizeH="0" baseline="0" noProof="0" dirty="0" smtClean="0">
                <a:ln>
                  <a:noFill/>
                </a:ln>
                <a:solidFill>
                  <a:prstClr val="black"/>
                </a:solidFill>
                <a:effectLst/>
                <a:uLnTx/>
                <a:uFillTx/>
                <a:latin typeface="Arial"/>
                <a:ea typeface="Times New Roman"/>
                <a:cs typeface="+mn-cs"/>
              </a:rPr>
              <a:t>1.4 La difusión y capacitación del ERP;</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ct val="100000"/>
              </a:lnSpc>
              <a:spcBef>
                <a:spcPts val="0"/>
              </a:spcBef>
              <a:spcAft>
                <a:spcPts val="600"/>
              </a:spcAft>
              <a:buClrTx/>
              <a:buSzTx/>
              <a:buFont typeface="+mj-lt"/>
              <a:buAutoNum type="romanLcPeriod"/>
              <a:tabLst/>
              <a:defRPr/>
            </a:pPr>
            <a:r>
              <a:rPr kumimoji="0" lang="es-ES" sz="1200" b="0" i="0" u="none" strike="noStrike" kern="1200" cap="none" spc="0" normalizeH="0" baseline="0" noProof="0" dirty="0" smtClean="0">
                <a:ln>
                  <a:noFill/>
                </a:ln>
                <a:solidFill>
                  <a:prstClr val="black"/>
                </a:solidFill>
                <a:effectLst/>
                <a:uLnTx/>
                <a:uFillTx/>
                <a:latin typeface="Arial"/>
                <a:ea typeface="Times New Roman"/>
                <a:cs typeface="+mn-cs"/>
              </a:rPr>
              <a:t>1.5 El desarrollo del MSMS y capacitación sobre su contenido. </a:t>
            </a:r>
          </a:p>
          <a:p>
            <a:pPr marL="342900" marR="0" lvl="0" indent="-342900" algn="just" defTabSz="457200" rtl="0" eaLnBrk="1" fontAlgn="auto" latinLnBrk="0" hangingPunct="1">
              <a:lnSpc>
                <a:spcPct val="100000"/>
              </a:lnSpc>
              <a:spcBef>
                <a:spcPts val="0"/>
              </a:spcBef>
              <a:spcAft>
                <a:spcPts val="600"/>
              </a:spcAft>
              <a:buClrTx/>
              <a:buSzTx/>
              <a:buFont typeface="+mj-lt"/>
              <a:buAutoNum type="romanLcPeriod"/>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just" defTabSz="457200" rtl="0" eaLnBrk="1" fontAlgn="auto" latinLnBrk="0" hangingPunct="1">
              <a:lnSpc>
                <a:spcPct val="100000"/>
              </a:lnSpc>
              <a:spcBef>
                <a:spcPts val="0"/>
              </a:spcBef>
              <a:spcAft>
                <a:spcPts val="600"/>
              </a:spcAft>
              <a:buClrTx/>
              <a:buSzTx/>
              <a:buFont typeface="+mj-lt"/>
              <a:buAutoNum type="arabicPeriod" startAt="2"/>
              <a:tabLst>
                <a:tab pos="533400" algn="l"/>
              </a:tabLst>
              <a:defRPr/>
            </a:pPr>
            <a:r>
              <a:rPr kumimoji="0" lang="es-ES" sz="1200" b="0" i="0" u="none" strike="noStrike" kern="1200" cap="none" spc="0" normalizeH="0" baseline="0" noProof="0" dirty="0" smtClean="0">
                <a:ln>
                  <a:noFill/>
                </a:ln>
                <a:solidFill>
                  <a:prstClr val="black"/>
                </a:solidFill>
                <a:effectLst/>
                <a:uLnTx/>
                <a:uFillTx/>
                <a:latin typeface="Arial"/>
                <a:ea typeface="Times New Roman"/>
                <a:cs typeface="+mn-cs"/>
              </a:rPr>
              <a:t>De igual manera, en esta fase será necesario incorporar el cumplimiento parcial o total de los siguiente elementos de SMS: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0"/>
              </a:spcAft>
              <a:buClrTx/>
              <a:buSzTx/>
              <a:buFont typeface="+mj-lt"/>
              <a:buAutoNum type="romanLcPeriod"/>
              <a:tabLst>
                <a:tab pos="-914400" algn="l"/>
                <a:tab pos="-457200" algn="l"/>
                <a:tab pos="810260" algn="l"/>
                <a:tab pos="1080135" algn="l"/>
              </a:tabLst>
              <a:defRPr/>
            </a:pPr>
            <a:r>
              <a:rPr kumimoji="0" lang="es-ES" sz="1200" b="0" i="0" u="none" strike="noStrike" kern="1200" cap="none" spc="0" normalizeH="0" baseline="0" noProof="0" dirty="0" smtClean="0">
                <a:ln>
                  <a:noFill/>
                </a:ln>
                <a:solidFill>
                  <a:prstClr val="black"/>
                </a:solidFill>
                <a:effectLst/>
                <a:uLnTx/>
                <a:uFillTx/>
                <a:latin typeface="Arial"/>
                <a:ea typeface="Times New Roman"/>
                <a:cs typeface="+mn-cs"/>
              </a:rPr>
              <a:t>2.1 	</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Identificación de peligros </a:t>
            </a:r>
            <a:r>
              <a:rPr kumimoji="0" lang="es-ES" sz="1200" b="0" i="0" u="none" strike="noStrike" kern="1200" cap="none" spc="0" normalizeH="0" baseline="0" noProof="0" dirty="0" smtClean="0">
                <a:ln>
                  <a:noFill/>
                </a:ln>
                <a:solidFill>
                  <a:prstClr val="black"/>
                </a:solidFill>
                <a:effectLst/>
                <a:uLnTx/>
                <a:uFillTx/>
                <a:latin typeface="Arial"/>
                <a:ea typeface="Times New Roman"/>
                <a:cs typeface="+mn-cs"/>
              </a:rPr>
              <a:t>(i);</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0"/>
              </a:spcAft>
              <a:buClrTx/>
              <a:buSzTx/>
              <a:buFont typeface="+mj-lt"/>
              <a:buAutoNum type="romanLcPeriod"/>
              <a:tabLst>
                <a:tab pos="-914400" algn="l"/>
                <a:tab pos="-457200" algn="l"/>
                <a:tab pos="810260" algn="l"/>
                <a:tab pos="1080135" algn="l"/>
                <a:tab pos="1260475" algn="l"/>
              </a:tabLst>
              <a:defRPr/>
            </a:pPr>
            <a:r>
              <a:rPr kumimoji="0" lang="es-ES" sz="1200" b="0" i="0" u="none" strike="noStrike" kern="1200" cap="none" spc="0" normalizeH="0" baseline="0" noProof="0" dirty="0" smtClean="0">
                <a:ln>
                  <a:noFill/>
                </a:ln>
                <a:solidFill>
                  <a:prstClr val="black"/>
                </a:solidFill>
                <a:effectLst/>
                <a:uLnTx/>
                <a:uFillTx/>
                <a:latin typeface="Arial"/>
                <a:ea typeface="Times New Roman"/>
                <a:cs typeface="+mn-cs"/>
              </a:rPr>
              <a:t>2.2 	</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Evaluación y mitigación de riesgos de seguridad operacional;</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0"/>
              </a:spcAft>
              <a:buClrTx/>
              <a:buSzTx/>
              <a:buFont typeface="+mj-lt"/>
              <a:buAutoNum type="romanLcPeriod"/>
              <a:tabLst>
                <a:tab pos="-914400" algn="l"/>
                <a:tab pos="-457200" algn="l"/>
                <a:tab pos="810260" algn="l"/>
                <a:tab pos="1080135" algn="l"/>
                <a:tab pos="1260475" algn="l"/>
              </a:tabLst>
              <a:defRPr/>
            </a:pPr>
            <a:r>
              <a:rPr kumimoji="0" lang="es-ES" sz="1200" b="0" i="0" u="none" strike="noStrike" kern="1200" cap="none" spc="0" normalizeH="0" baseline="0" noProof="0" dirty="0" smtClean="0">
                <a:ln>
                  <a:noFill/>
                </a:ln>
                <a:solidFill>
                  <a:prstClr val="black"/>
                </a:solidFill>
                <a:effectLst/>
                <a:uLnTx/>
                <a:uFillTx/>
                <a:latin typeface="Arial"/>
                <a:ea typeface="Times New Roman"/>
                <a:cs typeface="+mn-cs"/>
              </a:rPr>
              <a:t>3.1 	</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Control y medición del rendimiento en materia de seguridad operacional (i);</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0"/>
              </a:spcAft>
              <a:buClrTx/>
              <a:buSzTx/>
              <a:buFont typeface="+mj-lt"/>
              <a:buAutoNum type="romanLcPeriod"/>
              <a:tabLst>
                <a:tab pos="-914400" algn="l"/>
                <a:tab pos="-457200" algn="l"/>
                <a:tab pos="810260" algn="l"/>
                <a:tab pos="1080135" algn="l"/>
                <a:tab pos="1260475" algn="l"/>
              </a:tabLst>
              <a:defRPr/>
            </a:pPr>
            <a:r>
              <a:rPr kumimoji="0" lang="es-ES" sz="1200" b="0" i="0" u="none" strike="noStrike" kern="1200" cap="none" spc="0" normalizeH="0" baseline="0" noProof="0" dirty="0" smtClean="0">
                <a:ln>
                  <a:noFill/>
                </a:ln>
                <a:solidFill>
                  <a:prstClr val="black"/>
                </a:solidFill>
                <a:effectLst/>
                <a:uLnTx/>
                <a:uFillTx/>
                <a:latin typeface="Arial"/>
                <a:ea typeface="Times New Roman"/>
                <a:cs typeface="+mn-cs"/>
              </a:rPr>
              <a:t>3.2 	</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La gestión de cambio;</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 pos="1260475"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3.3	Mejora continua del SMS.</a:t>
            </a:r>
          </a:p>
          <a:p>
            <a:pPr marL="342900" marR="0" lvl="0"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 pos="1260475" algn="l"/>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540385" marR="0" lvl="0" indent="0" algn="just" defTabSz="457200" rtl="0" eaLnBrk="1" fontAlgn="auto" latinLnBrk="0" hangingPunct="1">
              <a:lnSpc>
                <a:spcPct val="100000"/>
              </a:lnSpc>
              <a:spcBef>
                <a:spcPts val="0"/>
              </a:spcBef>
              <a:spcAft>
                <a:spcPts val="600"/>
              </a:spcAft>
              <a:buClrTx/>
              <a:buSzTx/>
              <a:buFontTx/>
              <a:buNone/>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Con la incorporación de estos procedimientos, la concientización desarrollada y la capacitación lograda en SMS, la organización deberá estar en condiciones de establecer los procesos de gestión del riesgo de la seguridad operacional, basado en la información que obtenga usando diferentes sistemas o métodos de notificación.</a:t>
            </a:r>
          </a:p>
          <a:p>
            <a:pPr marL="540385" marR="0" lvl="0" indent="0" algn="just" defTabSz="457200" rtl="0" eaLnBrk="1" fontAlgn="auto" latinLnBrk="0" hangingPunct="1">
              <a:lnSpc>
                <a:spcPct val="100000"/>
              </a:lnSpc>
              <a:spcBef>
                <a:spcPts val="0"/>
              </a:spcBef>
              <a:spcAft>
                <a:spcPts val="600"/>
              </a:spcAft>
              <a:buClrTx/>
              <a:buSzTx/>
              <a:buFontTx/>
              <a:buNone/>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just" defTabSz="457200" rtl="0" eaLnBrk="1" fontAlgn="auto" latinLnBrk="0" hangingPunct="1">
              <a:lnSpc>
                <a:spcPct val="100000"/>
              </a:lnSpc>
              <a:spcBef>
                <a:spcPts val="0"/>
              </a:spcBef>
              <a:spcAft>
                <a:spcPts val="600"/>
              </a:spcAft>
              <a:buClrTx/>
              <a:buSzTx/>
              <a:buFont typeface="+mj-lt"/>
              <a:buAutoNum type="arabicPeriod" startAt="3"/>
              <a:tabLst>
                <a:tab pos="533400"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Para dar cumplimiento al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Elemento 2.1 (i</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 de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identificación de peligros</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 la organización deberá:</a:t>
            </a:r>
          </a:p>
          <a:p>
            <a:pPr marL="342900" marR="0" lvl="0" indent="-342900" algn="just" defTabSz="457200" rtl="0" eaLnBrk="1" fontAlgn="auto" latinLnBrk="0" hangingPunct="1">
              <a:lnSpc>
                <a:spcPct val="100000"/>
              </a:lnSpc>
              <a:spcBef>
                <a:spcPts val="0"/>
              </a:spcBef>
              <a:spcAft>
                <a:spcPts val="600"/>
              </a:spcAft>
              <a:buClrTx/>
              <a:buSzTx/>
              <a:buFont typeface="+mj-lt"/>
              <a:buAutoNum type="arabicPeriod" startAt="3"/>
              <a:tabLst>
                <a:tab pos="533400" algn="l"/>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Desarrollar una herramienta básica e importante de la identificación de los peligros que pueden afectarla, como será la obtención de información de estos peligros, mediante un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procedimiento de notificación voluntaria</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Elemento 2.1 a); </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de su personal y/o de quienes se relacionan con ella (explotadores de servicios aéreos, subcontratistas u otras organizaciones).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Establecer un programa/plan para efectuar una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revisión sistemática</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 de los procesos/equipos relacionados con la seguridad operacional aplicables que sean idóneos para el proceso de identificación de peligros y mitigación de los riesgos (HIRM); y</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Establecer un proceso que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priorice y asigne</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 los peligros identificados para efectuar la mitigación de riesgos.</a:t>
            </a:r>
          </a:p>
          <a:p>
            <a:pPr marL="342900" marR="0" lvl="0"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just" defTabSz="457200" rtl="0" eaLnBrk="1" fontAlgn="auto" latinLnBrk="0" hangingPunct="1">
              <a:lnSpc>
                <a:spcPct val="100000"/>
              </a:lnSpc>
              <a:spcBef>
                <a:spcPts val="0"/>
              </a:spcBef>
              <a:spcAft>
                <a:spcPts val="600"/>
              </a:spcAft>
              <a:buClrTx/>
              <a:buSzTx/>
              <a:buFont typeface="+mj-lt"/>
              <a:buAutoNum type="arabicPeriod" startAt="4"/>
              <a:tabLst>
                <a:tab pos="533400"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En el desarrollo de los procesos de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evaluación y mitigación de riesgos de seguridad</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operacional</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Elemento 2.2</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  la organización deberá considerar: </a:t>
            </a:r>
          </a:p>
          <a:p>
            <a:pPr marL="342900" marR="0" lvl="0" indent="-342900" algn="just" defTabSz="457200" rtl="0" eaLnBrk="1" fontAlgn="auto" latinLnBrk="0" hangingPunct="1">
              <a:lnSpc>
                <a:spcPct val="100000"/>
              </a:lnSpc>
              <a:spcBef>
                <a:spcPts val="0"/>
              </a:spcBef>
              <a:spcAft>
                <a:spcPts val="600"/>
              </a:spcAft>
              <a:buClrTx/>
              <a:buSzTx/>
              <a:buFont typeface="+mj-lt"/>
              <a:buAutoNum type="arabicPeriod" startAt="4"/>
              <a:tabLst>
                <a:tab pos="533400" algn="l"/>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Establecer un procedimiento de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gestión de riesgos</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 de la seguridad operacional que incluya su mecanismo o método de aprobación, así como un proceso de revisión periódico.</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Adoptar y/o desarrollar matrices de riesgos de seguridad operacional adecuadas a sus procesos de mantenimiento;</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Considerar en el material de capacitación, matrices de riesgos de SMS desarrolladas e instrucciones asociadas de la gestión de riesgos o SMS.</a:t>
            </a:r>
          </a:p>
          <a:p>
            <a:pPr marL="342900" marR="0" lvl="0"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just" defTabSz="457200" rtl="0" eaLnBrk="1" fontAlgn="auto" latinLnBrk="0" hangingPunct="1">
              <a:lnSpc>
                <a:spcPct val="100000"/>
              </a:lnSpc>
              <a:spcBef>
                <a:spcPts val="0"/>
              </a:spcBef>
              <a:spcAft>
                <a:spcPts val="600"/>
              </a:spcAft>
              <a:buClrTx/>
              <a:buSzTx/>
              <a:buFont typeface="+mj-lt"/>
              <a:buAutoNum type="arabicPeriod" startAt="5"/>
              <a:tabLst>
                <a:tab pos="533400"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Como parte de la incorporación en esta Tercera fase, del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Elemento 3.1 (i) </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de SMS, relacionado con el</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 control y medición del rendimiento </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en materia de seguridad operacional, será requisito:</a:t>
            </a:r>
          </a:p>
          <a:p>
            <a:pPr marL="342900" marR="0" lvl="0" indent="-342900" algn="just" defTabSz="457200" rtl="0" eaLnBrk="1" fontAlgn="auto" latinLnBrk="0" hangingPunct="1">
              <a:lnSpc>
                <a:spcPct val="100000"/>
              </a:lnSpc>
              <a:spcBef>
                <a:spcPts val="0"/>
              </a:spcBef>
              <a:spcAft>
                <a:spcPts val="600"/>
              </a:spcAft>
              <a:buClrTx/>
              <a:buSzTx/>
              <a:buFont typeface="+mj-lt"/>
              <a:buAutoNum type="arabicPeriod" startAt="5"/>
              <a:tabLst>
                <a:tab pos="533400" algn="l"/>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Establecer internamente un procedimiento para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notificación e investigación</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 de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sucesos</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 que afecten a la organización o que se generen por actividades realizadas por ellas o como consecuencia del uso de elementos reparados o instalados por ella. Esto incluye informes obligatorios de defectos (MDR) o informes importantes, según corresponda.</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Establecer la recopilación, el procesamiento y el análisis de los datos de seguridad operacional de los resultados de alto impacto.</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Establecer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indicadores de seguridad</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 operacional de alto impacto (ALoSP inicial) y su configuración de objetivos y alertas asociados. Entre los ejemplos de indicadores de seguridad operacional de alto impacto se considera incluir las tasas de accidentes, las tasas de incidentes graves y el control de los resultados de no cumplimiento de alto riesgo. En el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Apéndice 5</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 se adjunta una guía relacionada con los indicadores de rendimiento.</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Determinar con la AAC, los indicadores de rendimiento en materia de seguridad operacional y los objetivos de rendimiento a lograr, en materia de seguridad operacional.</a:t>
            </a:r>
          </a:p>
          <a:p>
            <a:pPr marL="342900" marR="0" lvl="0"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just" defTabSz="457200" rtl="0" eaLnBrk="1" fontAlgn="auto" latinLnBrk="0" hangingPunct="1">
              <a:lnSpc>
                <a:spcPct val="100000"/>
              </a:lnSpc>
              <a:spcBef>
                <a:spcPts val="0"/>
              </a:spcBef>
              <a:spcAft>
                <a:spcPts val="600"/>
              </a:spcAft>
              <a:buClrTx/>
              <a:buSzTx/>
              <a:buFont typeface="+mj-lt"/>
              <a:buAutoNum type="arabicPeriod" startAt="6"/>
              <a:tabLst>
                <a:tab pos="533400"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En el cumplimiento del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Elemento 3.2</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 de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gestión de cambio</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 la organización deberá establecer un proceso formal que evite que se introduzcan peligros adicionales producto de expansiones o reducciones de la organización, cambios de equipos, políticas, sistemas, programas, reglamentos, etc. Esta condición que puede afectar de igual forma a los procesos de mitigación existentes, establece la necesidad que se desarrolle un procedimiento que identifique en forma sistemática los peligros que se generan a causa de los cambios y que posteriormente se desarrollen, implementen y evalúen las estrategias que permitan gestionar los riesgos resultantes.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Este procedimiento deberá considerar:</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1257300" marR="0" lvl="2" indent="-342900" algn="just" defTabSz="457200" rtl="0" eaLnBrk="1" fontAlgn="auto" latinLnBrk="0" hangingPunct="1">
              <a:lnSpc>
                <a:spcPct val="100000"/>
              </a:lnSpc>
              <a:spcBef>
                <a:spcPts val="0"/>
              </a:spcBef>
              <a:spcAft>
                <a:spcPts val="600"/>
              </a:spcAft>
              <a:buClrTx/>
              <a:buSzTx/>
              <a:buFont typeface="Arial"/>
              <a:buChar char="-"/>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la vulnerabilidad de los sistemas de mantenimiento y actividades de la organización;</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1257300" marR="0" lvl="2" indent="-342900" algn="just" defTabSz="457200" rtl="0" eaLnBrk="1" fontAlgn="auto" latinLnBrk="0" hangingPunct="1">
              <a:lnSpc>
                <a:spcPct val="100000"/>
              </a:lnSpc>
              <a:spcBef>
                <a:spcPts val="0"/>
              </a:spcBef>
              <a:spcAft>
                <a:spcPts val="600"/>
              </a:spcAft>
              <a:buClrTx/>
              <a:buSzTx/>
              <a:buFont typeface="Arial"/>
              <a:buChar char="-"/>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la estabilidad de estos sistemas y sus entornos operacionales;</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1257300" marR="0" lvl="2" indent="-342900" algn="just" defTabSz="457200" rtl="0" eaLnBrk="1" fontAlgn="auto" latinLnBrk="0" hangingPunct="1">
              <a:lnSpc>
                <a:spcPct val="100000"/>
              </a:lnSpc>
              <a:spcBef>
                <a:spcPts val="0"/>
              </a:spcBef>
              <a:spcAft>
                <a:spcPts val="600"/>
              </a:spcAft>
              <a:buClrTx/>
              <a:buSzTx/>
              <a:buFont typeface="Arial"/>
              <a:buChar char="-"/>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el rendimiento pasado;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1257300" marR="0" lvl="2" indent="-342900" algn="just" defTabSz="457200" rtl="0" eaLnBrk="1" fontAlgn="auto" latinLnBrk="0" hangingPunct="1">
              <a:lnSpc>
                <a:spcPct val="100000"/>
              </a:lnSpc>
              <a:spcBef>
                <a:spcPts val="0"/>
              </a:spcBef>
              <a:spcAft>
                <a:spcPts val="600"/>
              </a:spcAft>
              <a:buClrTx/>
              <a:buSzTx/>
              <a:buFont typeface="Arial"/>
              <a:buChar char="-"/>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los cambios tecnológicos, industriales y reglamentarios;</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Garantizar que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antes de implementar</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 los nuevos cambios se considere su impacto en los registros existentes de rendimiento de seguridad operacional y de mitigación de riesgos; y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Que exista garantía de que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antes de poner en servicio</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 procesos y equipos que afecten o se relacionen con la seguridad operacional, se considere efectuar una evaluación de seguridad operacional de ellos.</a:t>
            </a:r>
          </a:p>
          <a:p>
            <a:pPr marL="342900" marR="0" lvl="0"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just" defTabSz="457200" rtl="0" eaLnBrk="1" fontAlgn="auto" latinLnBrk="0" hangingPunct="1">
              <a:lnSpc>
                <a:spcPct val="100000"/>
              </a:lnSpc>
              <a:spcBef>
                <a:spcPts val="0"/>
              </a:spcBef>
              <a:spcAft>
                <a:spcPts val="600"/>
              </a:spcAft>
              <a:buClrTx/>
              <a:buSzTx/>
              <a:buFont typeface="+mj-lt"/>
              <a:buAutoNum type="arabicPeriod" startAt="7"/>
              <a:tabLst>
                <a:tab pos="533400"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La Fase 3 de esta implementación se deberá completar con la incorporación de aquellos ítems que ayuden a generar una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mejora continua del SMS</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 y de esta forma cumplir con sus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Elemento 3.3 (i) y 3.3 (ii). </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Para su cumplimiento la organización de mantenimiento deberá:</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Desarrollar formularios para efectuar evaluaciones internas y/o adecuar los existentes para las evaluaciones de calidad;</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Definir los procesos de auditorías de SMS internos y externos que incorporará a las auditorias de calidad que la organización posee desde su certificación;</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Complementar el programa de auditorías de calidad, con los aspectos del SMS, que deberán ser evaluados en las instalaciones, los equipos, la documentación y los procedimientos;</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Definir el programa que se realizará para la evaluación del SMS en estas auditorías de calidad;</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Desarrollar la documentación requerida para el aseguramiento de la seguridad operacional.</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Establecer programas de revisión/estudio de SMS operacional, según corresponda.</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endParaRPr>
          </a:p>
          <a:p>
            <a:pPr marL="342900" marR="0" lvl="0" indent="-342900" algn="just" defTabSz="457200" rtl="0" eaLnBrk="1" fontAlgn="auto" latinLnBrk="0" hangingPunct="1">
              <a:lnSpc>
                <a:spcPct val="100000"/>
              </a:lnSpc>
              <a:spcBef>
                <a:spcPts val="0"/>
              </a:spcBef>
              <a:spcAft>
                <a:spcPts val="600"/>
              </a:spcAft>
              <a:buClrTx/>
              <a:buSzTx/>
              <a:buFont typeface="+mj-lt"/>
              <a:buAutoNum type="arabicPeriod" startAt="8"/>
              <a:tabLst>
                <a:tab pos="533400" algn="l"/>
              </a:tabLst>
              <a:defRPr/>
            </a:pPr>
            <a:r>
              <a:rPr kumimoji="0" lang="es-ES" sz="1200" b="0" i="0" u="none" strike="noStrike" kern="1200" cap="none" spc="0" normalizeH="0" baseline="0" noProof="0" dirty="0" smtClean="0">
                <a:ln>
                  <a:noFill/>
                </a:ln>
                <a:solidFill>
                  <a:prstClr val="black"/>
                </a:solidFill>
                <a:effectLst/>
                <a:uLnTx/>
                <a:uFillTx/>
                <a:latin typeface="Arial"/>
                <a:ea typeface="Times New Roman"/>
                <a:cs typeface="+mn-cs"/>
              </a:rPr>
              <a:t>En esta Fase 4, se debe completar y dar aceptación final por la AAC al  </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manual del SMS (MSMS) y a la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documentación</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 de la seguridad operacional pertinente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Elemento 1.5)</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 la cual deberá ser revisada  y actualizada posteriormente en forma permanente, en conformidad a la evolución que sufra el SMS, por nuevos procesos o procedimientos, cambios reglamentarios o cambios en los procesos o procedimientos de la organización. esta actividad deberá estar considerada en los procedimientos de SMS.</a:t>
            </a: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46761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PE" sz="1200" b="1" i="0" u="none" strike="noStrike" baseline="0" dirty="0" smtClean="0">
                <a:latin typeface="Arial-BoldMT"/>
              </a:rPr>
              <a:t>5.5.5 Etapa 4</a:t>
            </a:r>
            <a:endParaRPr lang="es-PE" sz="1200" b="0" i="0" u="none" strike="noStrike" baseline="0" dirty="0" smtClean="0">
              <a:latin typeface="ArialMT"/>
            </a:endParaRPr>
          </a:p>
          <a:p>
            <a:pPr algn="l"/>
            <a:endParaRPr lang="es-PE" sz="1200" b="0" i="0" u="none" strike="noStrike" baseline="0" dirty="0" smtClean="0">
              <a:latin typeface="ArialMT"/>
            </a:endParaRPr>
          </a:p>
          <a:p>
            <a:pPr algn="l"/>
            <a:r>
              <a:rPr lang="es-PE" sz="1200" b="0" i="0" u="none" strike="noStrike" baseline="0" dirty="0" smtClean="0">
                <a:latin typeface="ArialMT"/>
              </a:rPr>
              <a:t>La Etapa 4 es la etapa final de la implementación de SMS. Esta etapa </a:t>
            </a:r>
            <a:r>
              <a:rPr lang="es-PE" sz="1200" b="1" i="0" u="none" strike="noStrike" baseline="0" dirty="0" smtClean="0">
                <a:latin typeface="ArialMT"/>
              </a:rPr>
              <a:t>implica la implementación madura de la gestión </a:t>
            </a:r>
            <a:r>
              <a:rPr lang="es-PE" sz="1200" b="0" i="0" u="none" strike="noStrike" baseline="0" dirty="0" smtClean="0">
                <a:latin typeface="ArialMT"/>
              </a:rPr>
              <a:t>de riesgos de la seguridad operacional </a:t>
            </a:r>
            <a:r>
              <a:rPr lang="es-PE" sz="1200" b="1" i="0" u="none" strike="noStrike" baseline="0" dirty="0" smtClean="0">
                <a:latin typeface="ArialMT"/>
              </a:rPr>
              <a:t>y el aseguramiento </a:t>
            </a:r>
            <a:r>
              <a:rPr lang="es-PE" sz="1200" b="0" i="0" u="none" strike="noStrike" baseline="0" dirty="0" smtClean="0">
                <a:latin typeface="ArialMT"/>
              </a:rPr>
              <a:t>de la seguridad operacional. En esta etapa, el aseguramiento de la seguridad operacional </a:t>
            </a:r>
            <a:r>
              <a:rPr lang="es-PE" sz="1200" b="1" i="0" u="none" strike="noStrike" baseline="0" dirty="0" smtClean="0">
                <a:latin typeface="ArialMT"/>
              </a:rPr>
              <a:t>se evalúa mediante la implementación de control periódico, retroalimentación y una medida correctiva continua </a:t>
            </a:r>
            <a:r>
              <a:rPr lang="es-PE" sz="1200" b="0" i="0" u="none" strike="noStrike" baseline="0" dirty="0" smtClean="0">
                <a:latin typeface="ArialMT"/>
              </a:rPr>
              <a:t>para mantener la eficacia de los controles de riesgos de seguridad operacional.</a:t>
            </a:r>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38</a:t>
            </a:fld>
            <a:endParaRPr lang="en-US"/>
          </a:p>
        </p:txBody>
      </p:sp>
    </p:spTree>
    <p:extLst>
      <p:ext uri="{BB962C8B-B14F-4D97-AF65-F5344CB8AC3E}">
        <p14:creationId xmlns:p14="http://schemas.microsoft.com/office/powerpoint/2010/main" val="34020019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lnSpc>
                <a:spcPts val="1200"/>
              </a:lnSpc>
              <a:spcBef>
                <a:spcPts val="0"/>
              </a:spcBef>
              <a:spcAft>
                <a:spcPts val="0"/>
              </a:spcAft>
              <a:buFont typeface="+mj-lt"/>
              <a:buAutoNum type="alphaLcParenR"/>
              <a:tabLst>
                <a:tab pos="-914400" algn="l"/>
                <a:tab pos="-457200" algn="l"/>
                <a:tab pos="342900" algn="l"/>
                <a:tab pos="685800" algn="l"/>
                <a:tab pos="914400" algn="l"/>
              </a:tabLst>
            </a:pPr>
            <a:r>
              <a:rPr lang="es-ES" sz="1200" b="1" u="sng" dirty="0" smtClean="0">
                <a:effectLst/>
                <a:latin typeface="Arial"/>
                <a:ea typeface="Times New Roman"/>
              </a:rPr>
              <a:t>Fase 4 </a:t>
            </a:r>
            <a:r>
              <a:rPr lang="es-ES" sz="1200" u="sng" dirty="0" smtClean="0">
                <a:effectLst/>
                <a:latin typeface="Arial"/>
                <a:ea typeface="Times New Roman"/>
              </a:rPr>
              <a:t>(Ver Párrafo</a:t>
            </a:r>
            <a:r>
              <a:rPr lang="es-ES" sz="1200" u="sng" dirty="0" smtClean="0">
                <a:solidFill>
                  <a:srgbClr val="0000FF"/>
                </a:solidFill>
                <a:effectLst/>
                <a:latin typeface="Arial"/>
                <a:ea typeface="Times New Roman"/>
              </a:rPr>
              <a:t> </a:t>
            </a:r>
            <a:r>
              <a:rPr lang="es-ES" sz="1200" u="sng" dirty="0" smtClean="0">
                <a:effectLst/>
                <a:latin typeface="Arial"/>
                <a:ea typeface="Times New Roman"/>
              </a:rPr>
              <a:t>145.225(b)(4) del LAR 145)</a:t>
            </a:r>
            <a:endParaRPr lang="es-PE" sz="1800" dirty="0" smtClean="0">
              <a:effectLst/>
              <a:latin typeface="Times New Roman"/>
              <a:ea typeface="Times New Roman"/>
            </a:endParaRPr>
          </a:p>
          <a:p>
            <a:pPr marL="0" marR="0" algn="just">
              <a:spcBef>
                <a:spcPts val="0"/>
              </a:spcBef>
              <a:spcAft>
                <a:spcPts val="0"/>
              </a:spcAft>
            </a:pPr>
            <a:r>
              <a:rPr lang="es-ES_tradnl" sz="1200" dirty="0" smtClean="0">
                <a:effectLst/>
                <a:latin typeface="Arial"/>
                <a:ea typeface="Times New Roman"/>
              </a:rPr>
              <a:t> </a:t>
            </a:r>
            <a:endParaRPr lang="es-PE" sz="1800" dirty="0" smtClean="0">
              <a:effectLst/>
              <a:latin typeface="Times New Roman"/>
              <a:ea typeface="Times New Roman"/>
            </a:endParaRPr>
          </a:p>
          <a:p>
            <a:pPr marL="342900" marR="0" lvl="0" indent="-342900" algn="just">
              <a:spcBef>
                <a:spcPts val="0"/>
              </a:spcBef>
              <a:spcAft>
                <a:spcPts val="600"/>
              </a:spcAft>
              <a:buFont typeface="+mj-lt"/>
              <a:buAutoNum type="arabicPeriod"/>
              <a:tabLst>
                <a:tab pos="533400" algn="l"/>
              </a:tabLst>
            </a:pPr>
            <a:r>
              <a:rPr lang="es-ES" sz="1200" dirty="0" smtClean="0">
                <a:effectLst/>
                <a:latin typeface="Arial"/>
                <a:ea typeface="Times New Roman"/>
              </a:rPr>
              <a:t>La Fase 4 como la fase final de la implementación del SMS, debe asegurar un nivel de madurez en la gestión de riesgos de la seguridad operacional y en el aseguramiento de la seguridad operacional. Para lograrlo debe ser evaluada con un control periódico, retroalimentada y utilizando una medida correctiva continua que asegure mantener la eficacia de los controles de riesgos de seguridad operacional.</a:t>
            </a:r>
          </a:p>
          <a:p>
            <a:pPr marL="342900" marR="0" lvl="0" indent="-342900" algn="just">
              <a:spcBef>
                <a:spcPts val="0"/>
              </a:spcBef>
              <a:spcAft>
                <a:spcPts val="600"/>
              </a:spcAft>
              <a:buFont typeface="+mj-lt"/>
              <a:buAutoNum type="arabicPeriod"/>
              <a:tabLst>
                <a:tab pos="533400" algn="l"/>
              </a:tabLst>
            </a:pPr>
            <a:endParaRPr lang="es-PE" sz="1800" dirty="0" smtClean="0">
              <a:effectLst/>
              <a:latin typeface="Times New Roman"/>
              <a:ea typeface="Times New Roman"/>
            </a:endParaRPr>
          </a:p>
          <a:p>
            <a:pPr marL="342900" marR="0" lvl="0" indent="-342900" algn="just">
              <a:spcBef>
                <a:spcPts val="0"/>
              </a:spcBef>
              <a:spcAft>
                <a:spcPts val="600"/>
              </a:spcAft>
              <a:buFont typeface="+mj-lt"/>
              <a:buAutoNum type="arabicPeriod"/>
              <a:tabLst>
                <a:tab pos="533400" algn="l"/>
              </a:tabLst>
            </a:pPr>
            <a:r>
              <a:rPr lang="es-ES" sz="1200" dirty="0" smtClean="0">
                <a:effectLst/>
                <a:latin typeface="Arial"/>
                <a:ea typeface="Times New Roman"/>
              </a:rPr>
              <a:t>En  la implementación de la Fase 4 del SMS, la OMA deberá terminar con las actividades iniciadas en las Fases 1, 2, y 3, consolidando todo lo realizado, mediante el cumplimiento total de los siguiente elementos de SMS: </a:t>
            </a:r>
            <a:endParaRPr lang="es-PE" sz="1800" dirty="0" smtClean="0">
              <a:effectLst/>
              <a:latin typeface="Times New Roman"/>
              <a:ea typeface="Times New Roman"/>
            </a:endParaRPr>
          </a:p>
          <a:p>
            <a:pPr marL="342900" marR="0" lvl="0" indent="-342900" algn="just">
              <a:lnSpc>
                <a:spcPts val="1200"/>
              </a:lnSpc>
              <a:spcBef>
                <a:spcPts val="0"/>
              </a:spcBef>
              <a:spcAft>
                <a:spcPts val="0"/>
              </a:spcAft>
              <a:buFont typeface="+mj-lt"/>
              <a:buAutoNum type="romanLcPeriod"/>
              <a:tabLst>
                <a:tab pos="-914400" algn="l"/>
                <a:tab pos="-457200" algn="l"/>
                <a:tab pos="810260" algn="l"/>
                <a:tab pos="1080135" algn="l"/>
              </a:tabLst>
            </a:pPr>
            <a:r>
              <a:rPr lang="es-ES" sz="1200" u="none" strike="noStrike" dirty="0" smtClean="0">
                <a:effectLst/>
                <a:latin typeface="Arial"/>
                <a:ea typeface="Times New Roman"/>
              </a:rPr>
              <a:t>1.1 	Compromiso y responsabilidad de la gestión (iii);</a:t>
            </a:r>
            <a:endParaRPr lang="es-PE" sz="1800" u="none" strike="noStrike" dirty="0" smtClean="0">
              <a:effectLst/>
              <a:latin typeface="Times New Roman"/>
              <a:ea typeface="Times New Roman"/>
            </a:endParaRPr>
          </a:p>
          <a:p>
            <a:pPr marL="342900" marR="0" lvl="0" indent="-342900" algn="just">
              <a:lnSpc>
                <a:spcPts val="1200"/>
              </a:lnSpc>
              <a:spcBef>
                <a:spcPts val="0"/>
              </a:spcBef>
              <a:spcAft>
                <a:spcPts val="0"/>
              </a:spcAft>
              <a:buFont typeface="+mj-lt"/>
              <a:buAutoNum type="romanLcPeriod"/>
              <a:tabLst>
                <a:tab pos="-914400" algn="l"/>
                <a:tab pos="-457200" algn="l"/>
                <a:tab pos="810260" algn="l"/>
                <a:tab pos="1080135" algn="l"/>
                <a:tab pos="1260475" algn="l"/>
              </a:tabLst>
            </a:pPr>
            <a:r>
              <a:rPr lang="es-ES" sz="1200" u="none" strike="noStrike" dirty="0" smtClean="0">
                <a:effectLst/>
                <a:latin typeface="Arial"/>
                <a:ea typeface="Times New Roman"/>
              </a:rPr>
              <a:t>2.1 	</a:t>
            </a:r>
            <a:r>
              <a:rPr lang="es-ES_tradnl" sz="1200" u="none" strike="noStrike" dirty="0" smtClean="0">
                <a:effectLst/>
                <a:latin typeface="Arial"/>
                <a:ea typeface="Times New Roman"/>
              </a:rPr>
              <a:t>Identificación de peligros </a:t>
            </a:r>
            <a:r>
              <a:rPr lang="es-ES" sz="1200" u="none" strike="noStrike" dirty="0" smtClean="0">
                <a:effectLst/>
                <a:latin typeface="Arial"/>
                <a:ea typeface="Times New Roman"/>
              </a:rPr>
              <a:t>(ii);</a:t>
            </a:r>
            <a:endParaRPr lang="es-PE" sz="1800" u="none" strike="noStrike" dirty="0" smtClean="0">
              <a:effectLst/>
              <a:latin typeface="Times New Roman"/>
              <a:ea typeface="Times New Roman"/>
            </a:endParaRPr>
          </a:p>
          <a:p>
            <a:pPr marL="342900" marR="0" lvl="0" indent="-342900" algn="just">
              <a:lnSpc>
                <a:spcPts val="1200"/>
              </a:lnSpc>
              <a:spcBef>
                <a:spcPts val="0"/>
              </a:spcBef>
              <a:spcAft>
                <a:spcPts val="0"/>
              </a:spcAft>
              <a:buFont typeface="+mj-lt"/>
              <a:buAutoNum type="romanLcPeriod"/>
              <a:tabLst>
                <a:tab pos="-914400" algn="l"/>
                <a:tab pos="-457200" algn="l"/>
                <a:tab pos="810260" algn="l"/>
                <a:tab pos="1080135" algn="l"/>
                <a:tab pos="1260475" algn="l"/>
              </a:tabLst>
            </a:pPr>
            <a:r>
              <a:rPr lang="es-ES" sz="1200" u="none" strike="noStrike" dirty="0" smtClean="0">
                <a:effectLst/>
                <a:latin typeface="Arial"/>
                <a:ea typeface="Times New Roman"/>
              </a:rPr>
              <a:t>3.1 	</a:t>
            </a:r>
            <a:r>
              <a:rPr lang="es-ES_tradnl" sz="1200" u="none" strike="noStrike" dirty="0" smtClean="0">
                <a:effectLst/>
                <a:latin typeface="Arial"/>
                <a:ea typeface="Times New Roman"/>
              </a:rPr>
              <a:t>Control y medición del rendimiento en materia de seguridad operacional (ii);</a:t>
            </a:r>
            <a:endParaRPr lang="es-PE" sz="1800" u="none" strike="noStrike" dirty="0" smtClean="0">
              <a:effectLst/>
              <a:latin typeface="Times New Roman"/>
              <a:ea typeface="Times New Roman"/>
            </a:endParaRPr>
          </a:p>
          <a:p>
            <a:pPr marL="342900" marR="0" lvl="0" indent="-342900" algn="just">
              <a:lnSpc>
                <a:spcPts val="1200"/>
              </a:lnSpc>
              <a:spcBef>
                <a:spcPts val="0"/>
              </a:spcBef>
              <a:spcAft>
                <a:spcPts val="0"/>
              </a:spcAft>
              <a:buFont typeface="+mj-lt"/>
              <a:buAutoNum type="romanLcPeriod"/>
              <a:tabLst>
                <a:tab pos="-914400" algn="l"/>
                <a:tab pos="-457200" algn="l"/>
                <a:tab pos="810260" algn="l"/>
                <a:tab pos="1080135" algn="l"/>
                <a:tab pos="1260475" algn="l"/>
              </a:tabLst>
            </a:pPr>
            <a:r>
              <a:rPr lang="es-ES" sz="1200" u="none" strike="noStrike" dirty="0" smtClean="0">
                <a:effectLst/>
                <a:latin typeface="Arial"/>
                <a:ea typeface="Times New Roman"/>
              </a:rPr>
              <a:t>4.1 	</a:t>
            </a:r>
            <a:r>
              <a:rPr lang="es-ES_tradnl" sz="1200" u="none" strike="noStrike" dirty="0" smtClean="0">
                <a:effectLst/>
                <a:latin typeface="Arial"/>
                <a:ea typeface="Times New Roman"/>
              </a:rPr>
              <a:t>Capacitación y educación (ii);</a:t>
            </a:r>
            <a:endParaRPr lang="es-PE" sz="1800" u="none" strike="noStrike" dirty="0" smtClean="0">
              <a:effectLst/>
              <a:latin typeface="Times New Roman"/>
              <a:ea typeface="Times New Roman"/>
            </a:endParaRPr>
          </a:p>
          <a:p>
            <a:pPr marL="342900" marR="0" lvl="0" indent="-342900" algn="just">
              <a:lnSpc>
                <a:spcPts val="1200"/>
              </a:lnSpc>
              <a:spcBef>
                <a:spcPts val="0"/>
              </a:spcBef>
              <a:spcAft>
                <a:spcPts val="600"/>
              </a:spcAft>
              <a:buFont typeface="+mj-lt"/>
              <a:buAutoNum type="romanLcPeriod"/>
              <a:tabLst>
                <a:tab pos="-914400" algn="l"/>
                <a:tab pos="-457200" algn="l"/>
                <a:tab pos="810260" algn="l"/>
                <a:tab pos="1080135" algn="l"/>
                <a:tab pos="1260475" algn="l"/>
              </a:tabLst>
            </a:pPr>
            <a:r>
              <a:rPr lang="es-ES" sz="1200" u="none" strike="noStrike" dirty="0" smtClean="0">
                <a:effectLst/>
                <a:latin typeface="Arial"/>
                <a:ea typeface="Times New Roman"/>
              </a:rPr>
              <a:t>4.2 	</a:t>
            </a:r>
            <a:r>
              <a:rPr lang="es-ES_tradnl" sz="1200" u="none" strike="noStrike" dirty="0" smtClean="0">
                <a:effectLst/>
                <a:latin typeface="Arial"/>
                <a:ea typeface="Times New Roman"/>
              </a:rPr>
              <a:t>Comunicación de la seguridad operacional (ii).</a:t>
            </a:r>
          </a:p>
          <a:p>
            <a:pPr marL="342900" marR="0" lvl="0" indent="-342900" algn="just">
              <a:lnSpc>
                <a:spcPts val="1200"/>
              </a:lnSpc>
              <a:spcBef>
                <a:spcPts val="0"/>
              </a:spcBef>
              <a:spcAft>
                <a:spcPts val="600"/>
              </a:spcAft>
              <a:buFont typeface="+mj-lt"/>
              <a:buAutoNum type="romanLcPeriod"/>
              <a:tabLst>
                <a:tab pos="-914400" algn="l"/>
                <a:tab pos="-457200" algn="l"/>
                <a:tab pos="810260" algn="l"/>
                <a:tab pos="1080135" algn="l"/>
                <a:tab pos="1260475" algn="l"/>
              </a:tabLst>
            </a:pPr>
            <a:endParaRPr lang="es-PE" sz="1800" u="none" strike="noStrike" dirty="0" smtClean="0">
              <a:effectLst/>
              <a:latin typeface="Times New Roman"/>
              <a:ea typeface="Times New Roman"/>
            </a:endParaRPr>
          </a:p>
          <a:p>
            <a:pPr marL="342900" marR="0" lvl="0" indent="-342900" algn="just">
              <a:spcBef>
                <a:spcPts val="0"/>
              </a:spcBef>
              <a:spcAft>
                <a:spcPts val="600"/>
              </a:spcAft>
              <a:buFont typeface="+mj-lt"/>
              <a:buAutoNum type="arabicPeriod" startAt="3"/>
              <a:tabLst>
                <a:tab pos="533400" algn="l"/>
              </a:tabLst>
            </a:pPr>
            <a:r>
              <a:rPr lang="es-ES" sz="1200" dirty="0" smtClean="0">
                <a:effectLst/>
                <a:latin typeface="Arial"/>
                <a:ea typeface="Times New Roman"/>
              </a:rPr>
              <a:t>El cumplimiento  del </a:t>
            </a:r>
            <a:r>
              <a:rPr lang="es-ES_tradnl" sz="1200" b="1" dirty="0" smtClean="0">
                <a:effectLst/>
                <a:latin typeface="Arial"/>
                <a:ea typeface="Times New Roman"/>
              </a:rPr>
              <a:t>Elemento 1.1 (iii)</a:t>
            </a:r>
            <a:r>
              <a:rPr lang="es-ES_tradnl" sz="1200" dirty="0" smtClean="0">
                <a:effectLst/>
                <a:latin typeface="Arial"/>
                <a:ea typeface="Times New Roman"/>
              </a:rPr>
              <a:t>, relacionado con el </a:t>
            </a:r>
            <a:r>
              <a:rPr lang="es-ES_tradnl" sz="1200" b="1" dirty="0" smtClean="0">
                <a:effectLst/>
                <a:latin typeface="Arial"/>
                <a:ea typeface="Times New Roman"/>
              </a:rPr>
              <a:t>compromiso y responsabilidad de la gestión, </a:t>
            </a:r>
            <a:r>
              <a:rPr lang="es-ES_tradnl" sz="1200" dirty="0" smtClean="0">
                <a:effectLst/>
                <a:latin typeface="Arial"/>
                <a:ea typeface="Times New Roman"/>
              </a:rPr>
              <a:t>establece en esta fase que se efectué una mejora al procedimiento disciplinario y/o a la política existentes, para la clasificación, identificación y diferenciación entre los errores/equivocaciones accidentales o involuntarias de las infracciones o negligencias deliberadas/graves.</a:t>
            </a:r>
          </a:p>
          <a:p>
            <a:pPr marL="342900" marR="0" lvl="0" indent="-342900" algn="just">
              <a:spcBef>
                <a:spcPts val="0"/>
              </a:spcBef>
              <a:spcAft>
                <a:spcPts val="600"/>
              </a:spcAft>
              <a:buFont typeface="+mj-lt"/>
              <a:buAutoNum type="arabicPeriod" startAt="3"/>
              <a:tabLst>
                <a:tab pos="533400" algn="l"/>
              </a:tabLst>
            </a:pPr>
            <a:endParaRPr lang="es-PE" sz="1800" dirty="0" smtClean="0">
              <a:effectLst/>
              <a:latin typeface="Times New Roman"/>
              <a:ea typeface="Times New Roman"/>
            </a:endParaRPr>
          </a:p>
          <a:p>
            <a:pPr marL="342900" marR="0" lvl="0" indent="-342900" algn="just">
              <a:spcBef>
                <a:spcPts val="0"/>
              </a:spcBef>
              <a:spcAft>
                <a:spcPts val="600"/>
              </a:spcAft>
              <a:buFont typeface="+mj-lt"/>
              <a:buAutoNum type="arabicPeriod" startAt="3"/>
              <a:tabLst>
                <a:tab pos="533400" algn="l"/>
              </a:tabLst>
            </a:pPr>
            <a:r>
              <a:rPr lang="es-ES" sz="1200" dirty="0" smtClean="0">
                <a:effectLst/>
                <a:latin typeface="Arial"/>
                <a:ea typeface="Times New Roman"/>
              </a:rPr>
              <a:t>Para la consolidación de la información relativa a la </a:t>
            </a:r>
            <a:r>
              <a:rPr lang="es-ES" sz="1200" b="1" dirty="0" smtClean="0">
                <a:effectLst/>
                <a:latin typeface="Arial"/>
                <a:ea typeface="Times New Roman"/>
              </a:rPr>
              <a:t>identificación de peligros (</a:t>
            </a:r>
            <a:r>
              <a:rPr lang="es-ES_tradnl" sz="1200" b="1" dirty="0" smtClean="0">
                <a:effectLst/>
                <a:latin typeface="Arial"/>
                <a:ea typeface="Times New Roman"/>
              </a:rPr>
              <a:t>Elemento 2.1 (ii)) </a:t>
            </a:r>
            <a:r>
              <a:rPr lang="es-ES_tradnl" sz="1200" dirty="0" smtClean="0">
                <a:effectLst/>
                <a:latin typeface="Arial"/>
                <a:ea typeface="Times New Roman"/>
              </a:rPr>
              <a:t>se deberán</a:t>
            </a:r>
            <a:r>
              <a:rPr lang="es-ES_tradnl" sz="1200" b="1" dirty="0" smtClean="0">
                <a:effectLst/>
                <a:latin typeface="Arial"/>
                <a:ea typeface="Times New Roman"/>
              </a:rPr>
              <a:t>:</a:t>
            </a:r>
            <a:endParaRPr lang="es-PE" sz="1800" dirty="0" smtClean="0">
              <a:effectLst/>
              <a:latin typeface="Times New Roman"/>
              <a:ea typeface="Times New Roman"/>
            </a:endParaRPr>
          </a:p>
          <a:p>
            <a:pPr marL="342900" marR="0" lvl="0" indent="-342900" algn="just">
              <a:lnSpc>
                <a:spcPts val="1200"/>
              </a:lnSpc>
              <a:spcBef>
                <a:spcPts val="0"/>
              </a:spcBef>
              <a:spcAft>
                <a:spcPts val="600"/>
              </a:spcAft>
              <a:buFont typeface="+mj-lt"/>
              <a:buAutoNum type="romanLcPeriod"/>
              <a:tabLst>
                <a:tab pos="-914400" algn="l"/>
                <a:tab pos="-457200" algn="l"/>
                <a:tab pos="810260" algn="l"/>
                <a:tab pos="1080135" algn="l"/>
              </a:tabLst>
            </a:pPr>
            <a:r>
              <a:rPr lang="es-ES_tradnl" sz="1200" u="none" strike="noStrike" dirty="0" smtClean="0">
                <a:effectLst/>
                <a:latin typeface="Arial"/>
                <a:ea typeface="Times New Roman"/>
              </a:rPr>
              <a:t>Integrar los peligros identificados en los informes de investigación de sucesos con los identificados por el sistema de notificación voluntaria;</a:t>
            </a:r>
            <a:endParaRPr lang="es-PE" sz="1800" u="none" strike="noStrike" dirty="0" smtClean="0">
              <a:effectLst/>
              <a:latin typeface="Times New Roman"/>
              <a:ea typeface="Times New Roman"/>
            </a:endParaRPr>
          </a:p>
          <a:p>
            <a:pPr marL="342900" marR="0" lvl="0" indent="-342900" algn="just">
              <a:lnSpc>
                <a:spcPts val="1200"/>
              </a:lnSpc>
              <a:spcBef>
                <a:spcPts val="0"/>
              </a:spcBef>
              <a:spcAft>
                <a:spcPts val="600"/>
              </a:spcAft>
              <a:buFont typeface="+mj-lt"/>
              <a:buAutoNum type="romanLcPeriod"/>
              <a:tabLst>
                <a:tab pos="-914400" algn="l"/>
                <a:tab pos="-457200" algn="l"/>
                <a:tab pos="810260" algn="l"/>
                <a:tab pos="1080135" algn="l"/>
              </a:tabLst>
            </a:pPr>
            <a:r>
              <a:rPr lang="es-ES_tradnl" sz="1200" u="none" strike="noStrike" dirty="0" smtClean="0">
                <a:effectLst/>
                <a:latin typeface="Arial"/>
                <a:ea typeface="Times New Roman"/>
              </a:rPr>
              <a:t>Integrar los procedimientos de identificación de peligros y gestión de riesgos con el SMS del subcontratista o del explotador aéreo, donde corresponda o le sea solicitado;</a:t>
            </a:r>
            <a:endParaRPr lang="es-PE" sz="1800" u="none" strike="noStrike" dirty="0" smtClean="0">
              <a:effectLst/>
              <a:latin typeface="Times New Roman"/>
              <a:ea typeface="Times New Roman"/>
            </a:endParaRPr>
          </a:p>
          <a:p>
            <a:pPr marL="342900" marR="0" lvl="0" indent="-342900" algn="just">
              <a:lnSpc>
                <a:spcPts val="1200"/>
              </a:lnSpc>
              <a:spcBef>
                <a:spcPts val="0"/>
              </a:spcBef>
              <a:spcAft>
                <a:spcPts val="600"/>
              </a:spcAft>
              <a:buFont typeface="+mj-lt"/>
              <a:buAutoNum type="romanLcPeriod"/>
              <a:tabLst>
                <a:tab pos="-914400" algn="l"/>
                <a:tab pos="-457200" algn="l"/>
                <a:tab pos="810260" algn="l"/>
                <a:tab pos="1080135" algn="l"/>
              </a:tabLst>
            </a:pPr>
            <a:r>
              <a:rPr lang="es-ES_tradnl" sz="1200" u="none" strike="noStrike" dirty="0" smtClean="0">
                <a:effectLst/>
                <a:latin typeface="Arial"/>
                <a:ea typeface="Times New Roman"/>
              </a:rPr>
              <a:t>Desarrollar, para los casos donde existan peligros recopilados para la mitigación de riesgos, un proceso para su priorización según las áreas de mayor necesidad o impacto.</a:t>
            </a:r>
          </a:p>
          <a:p>
            <a:pPr marL="342900" marR="0" lvl="0" indent="-342900" algn="just">
              <a:lnSpc>
                <a:spcPts val="1200"/>
              </a:lnSpc>
              <a:spcBef>
                <a:spcPts val="0"/>
              </a:spcBef>
              <a:spcAft>
                <a:spcPts val="600"/>
              </a:spcAft>
              <a:buFont typeface="+mj-lt"/>
              <a:buAutoNum type="romanLcPeriod"/>
              <a:tabLst>
                <a:tab pos="-914400" algn="l"/>
                <a:tab pos="-457200" algn="l"/>
                <a:tab pos="810260" algn="l"/>
                <a:tab pos="1080135" algn="l"/>
              </a:tabLst>
            </a:pPr>
            <a:endParaRPr lang="es-PE" sz="1800" u="none" strike="noStrike" dirty="0" smtClean="0">
              <a:effectLst/>
              <a:latin typeface="Times New Roman"/>
              <a:ea typeface="Times New Roman"/>
            </a:endParaRPr>
          </a:p>
          <a:p>
            <a:pPr marL="342900" marR="0" lvl="0" indent="-342900" algn="just">
              <a:spcBef>
                <a:spcPts val="0"/>
              </a:spcBef>
              <a:spcAft>
                <a:spcPts val="600"/>
              </a:spcAft>
              <a:buFont typeface="+mj-lt"/>
              <a:buAutoNum type="arabicPeriod" startAt="5"/>
              <a:tabLst>
                <a:tab pos="533400" algn="l"/>
              </a:tabLst>
            </a:pPr>
            <a:r>
              <a:rPr lang="es-ES" sz="1200" dirty="0" smtClean="0">
                <a:effectLst/>
                <a:latin typeface="Arial"/>
                <a:ea typeface="Times New Roman"/>
              </a:rPr>
              <a:t>En lo relativo al </a:t>
            </a:r>
            <a:r>
              <a:rPr lang="es-ES" sz="1200" b="1" dirty="0" smtClean="0">
                <a:effectLst/>
                <a:latin typeface="Arial"/>
                <a:ea typeface="Times New Roman"/>
              </a:rPr>
              <a:t>Elemento 2.1 (ii)</a:t>
            </a:r>
            <a:r>
              <a:rPr lang="es-ES" sz="1200" dirty="0" smtClean="0">
                <a:effectLst/>
                <a:latin typeface="Arial"/>
                <a:ea typeface="Times New Roman"/>
              </a:rPr>
              <a:t> de  </a:t>
            </a:r>
            <a:r>
              <a:rPr lang="es-ES_tradnl" sz="1200" b="1" dirty="0" smtClean="0">
                <a:effectLst/>
                <a:latin typeface="Arial"/>
                <a:ea typeface="Times New Roman"/>
              </a:rPr>
              <a:t>control y medición del rendimiento en materia de seguridad operacional</a:t>
            </a:r>
            <a:r>
              <a:rPr lang="es-ES" sz="1200" dirty="0" smtClean="0">
                <a:effectLst/>
                <a:latin typeface="Arial"/>
                <a:ea typeface="Times New Roman"/>
              </a:rPr>
              <a:t> la OMA en esta fase deberá:</a:t>
            </a:r>
            <a:endParaRPr lang="es-PE" sz="1800" dirty="0" smtClean="0">
              <a:effectLst/>
              <a:latin typeface="Times New Roman"/>
              <a:ea typeface="Times New Roman"/>
            </a:endParaRPr>
          </a:p>
          <a:p>
            <a:pPr marL="342900" marR="0" lvl="0" indent="-342900" algn="just">
              <a:lnSpc>
                <a:spcPts val="1200"/>
              </a:lnSpc>
              <a:spcBef>
                <a:spcPts val="0"/>
              </a:spcBef>
              <a:spcAft>
                <a:spcPts val="600"/>
              </a:spcAft>
              <a:buFont typeface="+mj-lt"/>
              <a:buAutoNum type="romanLcPeriod"/>
              <a:tabLst>
                <a:tab pos="-914400" algn="l"/>
                <a:tab pos="-457200" algn="l"/>
                <a:tab pos="810260" algn="l"/>
                <a:tab pos="1080135" algn="l"/>
              </a:tabLst>
            </a:pPr>
            <a:r>
              <a:rPr lang="es-ES_tradnl" sz="1200" u="none" strike="noStrike" dirty="0" smtClean="0">
                <a:effectLst/>
                <a:latin typeface="Arial"/>
                <a:ea typeface="Times New Roman"/>
              </a:rPr>
              <a:t>Efectuar la incorporación de los eventos de bajo impacto al sistema de recopilación y procesamiento de datos de seguridad operacional;</a:t>
            </a:r>
            <a:endParaRPr lang="es-PE" sz="1800" u="none" strike="noStrike" dirty="0" smtClean="0">
              <a:effectLst/>
              <a:latin typeface="Times New Roman"/>
              <a:ea typeface="Times New Roman"/>
            </a:endParaRPr>
          </a:p>
          <a:p>
            <a:pPr marL="342900" marR="0" lvl="0" indent="-342900" algn="just">
              <a:lnSpc>
                <a:spcPts val="1200"/>
              </a:lnSpc>
              <a:spcBef>
                <a:spcPts val="0"/>
              </a:spcBef>
              <a:spcAft>
                <a:spcPts val="600"/>
              </a:spcAft>
              <a:buFont typeface="+mj-lt"/>
              <a:buAutoNum type="romanLcPeriod"/>
              <a:tabLst>
                <a:tab pos="-914400" algn="l"/>
                <a:tab pos="-457200" algn="l"/>
                <a:tab pos="810260" algn="l"/>
                <a:tab pos="1080135" algn="l"/>
              </a:tabLst>
            </a:pPr>
            <a:r>
              <a:rPr lang="es-ES_tradnl" sz="1200" u="none" strike="noStrike" dirty="0" smtClean="0">
                <a:effectLst/>
                <a:latin typeface="Arial"/>
                <a:ea typeface="Times New Roman"/>
              </a:rPr>
              <a:t>Determinar los indicadores de bajo impacto para la seguridad operacional/calidad con el control del nivel de objetivos/alertas, según corresponda (ALoSP maduro).</a:t>
            </a:r>
            <a:endParaRPr lang="es-PE" sz="1800" u="none" strike="noStrike" dirty="0" smtClean="0">
              <a:effectLst/>
              <a:latin typeface="Times New Roman"/>
              <a:ea typeface="Times New Roman"/>
            </a:endParaRPr>
          </a:p>
          <a:p>
            <a:pPr marL="342900" marR="0" lvl="0" indent="-342900" algn="just">
              <a:lnSpc>
                <a:spcPts val="1200"/>
              </a:lnSpc>
              <a:spcBef>
                <a:spcPts val="0"/>
              </a:spcBef>
              <a:spcAft>
                <a:spcPts val="600"/>
              </a:spcAft>
              <a:buFont typeface="+mj-lt"/>
              <a:buAutoNum type="romanLcPeriod"/>
              <a:tabLst>
                <a:tab pos="-914400" algn="l"/>
                <a:tab pos="-457200" algn="l"/>
                <a:tab pos="810260" algn="l"/>
                <a:tab pos="1080135" algn="l"/>
              </a:tabLst>
            </a:pPr>
            <a:r>
              <a:rPr lang="es-ES_tradnl" sz="1200" u="none" strike="noStrike" dirty="0" smtClean="0">
                <a:effectLst/>
                <a:latin typeface="Arial"/>
                <a:ea typeface="Times New Roman"/>
              </a:rPr>
              <a:t>Determinar con la AAC, los indicadores de rendimiento en materia de seguridad operacional de bajo impacto y los niveles de objetivos/alertas de rendimiento a lograr, en materia de seguridad operacional. </a:t>
            </a:r>
          </a:p>
          <a:p>
            <a:pPr marL="342900" marR="0" lvl="0" indent="-342900" algn="just">
              <a:lnSpc>
                <a:spcPts val="1200"/>
              </a:lnSpc>
              <a:spcBef>
                <a:spcPts val="0"/>
              </a:spcBef>
              <a:spcAft>
                <a:spcPts val="600"/>
              </a:spcAft>
              <a:buFont typeface="+mj-lt"/>
              <a:buAutoNum type="romanLcPeriod"/>
              <a:tabLst>
                <a:tab pos="-914400" algn="l"/>
                <a:tab pos="-457200" algn="l"/>
                <a:tab pos="810260" algn="l"/>
                <a:tab pos="1080135" algn="l"/>
              </a:tabLst>
            </a:pPr>
            <a:endParaRPr lang="es-PE" sz="1800" u="none" strike="noStrike" dirty="0" smtClean="0">
              <a:effectLst/>
              <a:latin typeface="Times New Roman"/>
              <a:ea typeface="Times New Roman"/>
            </a:endParaRPr>
          </a:p>
          <a:p>
            <a:pPr marL="342900" marR="0" lvl="0" indent="-342900" algn="just">
              <a:spcBef>
                <a:spcPts val="0"/>
              </a:spcBef>
              <a:spcAft>
                <a:spcPts val="600"/>
              </a:spcAft>
              <a:buFont typeface="+mj-lt"/>
              <a:buAutoNum type="arabicPeriod" startAt="6"/>
              <a:tabLst>
                <a:tab pos="533400" algn="l"/>
              </a:tabLst>
            </a:pPr>
            <a:r>
              <a:rPr lang="es-ES" sz="1200" dirty="0" smtClean="0">
                <a:effectLst/>
                <a:latin typeface="Arial"/>
                <a:ea typeface="Times New Roman"/>
              </a:rPr>
              <a:t>La </a:t>
            </a:r>
            <a:r>
              <a:rPr lang="es-ES" sz="1200" b="1" dirty="0" smtClean="0">
                <a:effectLst/>
                <a:latin typeface="Arial"/>
                <a:ea typeface="Times New Roman"/>
              </a:rPr>
              <a:t>capacitación y educación</a:t>
            </a:r>
            <a:r>
              <a:rPr lang="es-ES" sz="1200" dirty="0" smtClean="0">
                <a:effectLst/>
                <a:latin typeface="Arial"/>
                <a:ea typeface="Times New Roman"/>
              </a:rPr>
              <a:t> considerada en el </a:t>
            </a:r>
            <a:r>
              <a:rPr lang="es-ES" sz="1200" b="1" dirty="0" smtClean="0">
                <a:effectLst/>
                <a:latin typeface="Arial"/>
                <a:ea typeface="Times New Roman"/>
              </a:rPr>
              <a:t>Elemento 4.1 (ii),</a:t>
            </a:r>
            <a:r>
              <a:rPr lang="es-ES" sz="1200" dirty="0" smtClean="0">
                <a:effectLst/>
                <a:latin typeface="Arial"/>
                <a:ea typeface="Times New Roman"/>
              </a:rPr>
              <a:t> como parte del programa de capacitación de SMS para todo el personal pertinente, deberá estar completada y su contenido incorporado en forma permanente en el programa de capacitación inicial y continuo que debe aplicar la OMA, en forma permanente, cuando se termine la implementación de SMS en ella.</a:t>
            </a:r>
          </a:p>
          <a:p>
            <a:pPr marL="342900" marR="0" lvl="0" indent="-342900" algn="just">
              <a:spcBef>
                <a:spcPts val="0"/>
              </a:spcBef>
              <a:spcAft>
                <a:spcPts val="600"/>
              </a:spcAft>
              <a:buFont typeface="+mj-lt"/>
              <a:buAutoNum type="arabicPeriod" startAt="6"/>
              <a:tabLst>
                <a:tab pos="533400" algn="l"/>
              </a:tabLst>
            </a:pPr>
            <a:endParaRPr lang="es-PE" sz="1800" dirty="0" smtClean="0">
              <a:effectLst/>
              <a:latin typeface="Times New Roman"/>
              <a:ea typeface="Times New Roman"/>
            </a:endParaRPr>
          </a:p>
          <a:p>
            <a:pPr marL="342900" marR="0" lvl="0" indent="-342900" algn="just">
              <a:spcBef>
                <a:spcPts val="0"/>
              </a:spcBef>
              <a:spcAft>
                <a:spcPts val="600"/>
              </a:spcAft>
              <a:buFont typeface="+mj-lt"/>
              <a:buAutoNum type="arabicPeriod" startAt="6"/>
              <a:tabLst>
                <a:tab pos="533400" algn="l"/>
              </a:tabLst>
            </a:pPr>
            <a:r>
              <a:rPr lang="es-ES" sz="1200" dirty="0" smtClean="0">
                <a:effectLst/>
                <a:latin typeface="Arial"/>
                <a:ea typeface="Times New Roman"/>
              </a:rPr>
              <a:t>La OMA en relación al </a:t>
            </a:r>
            <a:r>
              <a:rPr lang="es-ES_tradnl" sz="1200" b="1" dirty="0" smtClean="0">
                <a:effectLst/>
                <a:latin typeface="Arial"/>
                <a:ea typeface="Times New Roman"/>
              </a:rPr>
              <a:t>Elemento 4.2 (ii) </a:t>
            </a:r>
            <a:r>
              <a:rPr lang="es-ES_tradnl" sz="1200" dirty="0" smtClean="0">
                <a:effectLst/>
                <a:latin typeface="Arial"/>
                <a:ea typeface="Times New Roman"/>
              </a:rPr>
              <a:t>de </a:t>
            </a:r>
            <a:r>
              <a:rPr lang="es-ES_tradnl" sz="1200" b="1" dirty="0" smtClean="0">
                <a:effectLst/>
                <a:latin typeface="Arial"/>
                <a:ea typeface="Times New Roman"/>
              </a:rPr>
              <a:t>comunicación de seguridad operacional</a:t>
            </a:r>
            <a:r>
              <a:rPr lang="es-ES_tradnl" sz="1200" dirty="0" smtClean="0">
                <a:effectLst/>
                <a:latin typeface="Arial"/>
                <a:ea typeface="Times New Roman"/>
              </a:rPr>
              <a:t> deberá asegurar y demostrar en esta fase, </a:t>
            </a:r>
            <a:r>
              <a:rPr lang="es-ES" sz="1200" dirty="0" smtClean="0">
                <a:effectLst/>
                <a:latin typeface="Arial"/>
                <a:ea typeface="Times New Roman"/>
              </a:rPr>
              <a:t>haber efectuado un proceso inicial de promoción, intercambio y distribución de la información de SMS y el haber generado los procedimientos y mecanismos para continuar con ella </a:t>
            </a:r>
            <a:r>
              <a:rPr lang="es-ES_tradnl" sz="1200" dirty="0" smtClean="0">
                <a:effectLst/>
                <a:latin typeface="Arial"/>
                <a:ea typeface="Times New Roman"/>
              </a:rPr>
              <a:t>en forma interna y externa.</a:t>
            </a:r>
          </a:p>
          <a:p>
            <a:pPr marL="342900" marR="0" lvl="0" indent="-342900" algn="just">
              <a:spcBef>
                <a:spcPts val="0"/>
              </a:spcBef>
              <a:spcAft>
                <a:spcPts val="600"/>
              </a:spcAft>
              <a:buFont typeface="+mj-lt"/>
              <a:buAutoNum type="arabicPeriod" startAt="6"/>
              <a:tabLst>
                <a:tab pos="533400" algn="l"/>
              </a:tabLst>
            </a:pPr>
            <a:endParaRPr lang="es-PE" sz="1800" dirty="0" smtClean="0">
              <a:effectLst/>
              <a:latin typeface="Times New Roman"/>
              <a:ea typeface="Times New Roman"/>
            </a:endParaRPr>
          </a:p>
          <a:p>
            <a:pPr marL="342900" marR="0" lvl="0" indent="-342900" algn="just">
              <a:spcBef>
                <a:spcPts val="0"/>
              </a:spcBef>
              <a:spcAft>
                <a:spcPts val="600"/>
              </a:spcAft>
              <a:buFont typeface="+mj-lt"/>
              <a:buAutoNum type="arabicPeriod" startAt="6"/>
              <a:tabLst>
                <a:tab pos="533400" algn="l"/>
              </a:tabLst>
            </a:pPr>
            <a:r>
              <a:rPr lang="es-ES" sz="1200" dirty="0" smtClean="0">
                <a:effectLst/>
                <a:latin typeface="Arial"/>
                <a:ea typeface="Times New Roman"/>
              </a:rPr>
              <a:t>En esta Fase 4, se debe completar y dar aceptación final por la AAC al  </a:t>
            </a:r>
            <a:r>
              <a:rPr lang="es-ES_tradnl" sz="1200" dirty="0" smtClean="0">
                <a:effectLst/>
                <a:latin typeface="Arial"/>
                <a:ea typeface="Times New Roman"/>
              </a:rPr>
              <a:t>manual del SMS (MSMS) y a la </a:t>
            </a:r>
            <a:r>
              <a:rPr lang="es-ES_tradnl" sz="1200" b="1" dirty="0" smtClean="0">
                <a:effectLst/>
                <a:latin typeface="Arial"/>
                <a:ea typeface="Times New Roman"/>
              </a:rPr>
              <a:t>documentación</a:t>
            </a:r>
            <a:r>
              <a:rPr lang="es-ES_tradnl" sz="1200" dirty="0" smtClean="0">
                <a:effectLst/>
                <a:latin typeface="Arial"/>
                <a:ea typeface="Times New Roman"/>
              </a:rPr>
              <a:t> de la seguridad operacional pertinente (</a:t>
            </a:r>
            <a:r>
              <a:rPr lang="es-ES_tradnl" sz="1200" b="1" dirty="0" smtClean="0">
                <a:effectLst/>
                <a:latin typeface="Arial"/>
                <a:ea typeface="Times New Roman"/>
              </a:rPr>
              <a:t>Elemento 1.5)</a:t>
            </a:r>
            <a:r>
              <a:rPr lang="es-ES_tradnl" sz="1200" dirty="0" smtClean="0">
                <a:effectLst/>
                <a:latin typeface="Arial"/>
                <a:ea typeface="Times New Roman"/>
              </a:rPr>
              <a:t>, la cual deberá ser revisada  y actualizada posteriormente en forma permanente, en conformidad a la evolución que sufra el SMS, por nuevos procesos o procedimientos, cambios reglamentarios o cambios en los procesos o procedimientos de la OMA. esta actividad deberá estar considerada en los procedimientos de SMS.</a:t>
            </a: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2324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gn="just">
              <a:lnSpc>
                <a:spcPct val="115000"/>
              </a:lnSpc>
              <a:spcBef>
                <a:spcPts val="600"/>
              </a:spcBef>
              <a:spcAft>
                <a:spcPts val="600"/>
              </a:spcAft>
              <a:tabLst>
                <a:tab pos="571500" algn="l"/>
              </a:tabLst>
            </a:pPr>
            <a:r>
              <a:rPr lang="es-PE" sz="1200" dirty="0" smtClean="0">
                <a:effectLst/>
                <a:latin typeface="+mn-lt"/>
                <a:ea typeface="Calibri"/>
                <a:cs typeface="Times New Roman"/>
              </a:rPr>
              <a:t>Está diseñado para </a:t>
            </a:r>
            <a:r>
              <a:rPr lang="es-PE" sz="1200" u="sng" dirty="0" smtClean="0">
                <a:effectLst/>
                <a:latin typeface="+mn-lt"/>
                <a:ea typeface="Calibri"/>
                <a:cs typeface="Times New Roman"/>
              </a:rPr>
              <a:t>mejorar continuamente </a:t>
            </a:r>
            <a:r>
              <a:rPr lang="es-PE" sz="1200" dirty="0" smtClean="0">
                <a:effectLst/>
                <a:latin typeface="+mn-lt"/>
                <a:ea typeface="Calibri"/>
                <a:cs typeface="Times New Roman"/>
              </a:rPr>
              <a:t>el rendimiento de la seguridad operacional </a:t>
            </a:r>
            <a:r>
              <a:rPr lang="es-PE" sz="1200" u="sng" dirty="0" smtClean="0">
                <a:effectLst/>
                <a:latin typeface="+mn-lt"/>
                <a:ea typeface="Calibri"/>
                <a:cs typeface="Times New Roman"/>
              </a:rPr>
              <a:t>identificando los peligros, recopilando y analizando datos, y evaluando continuamente los riesgos</a:t>
            </a:r>
            <a:r>
              <a:rPr lang="es-PE" sz="1200" dirty="0" smtClean="0">
                <a:effectLst/>
                <a:latin typeface="+mn-lt"/>
                <a:ea typeface="Calibri"/>
                <a:cs typeface="Times New Roman"/>
              </a:rPr>
              <a:t> de seguridad operacional. El SMS busca </a:t>
            </a:r>
            <a:r>
              <a:rPr lang="es-PE" sz="1200" b="1" dirty="0" smtClean="0">
                <a:effectLst/>
                <a:latin typeface="+mn-lt"/>
                <a:ea typeface="Calibri"/>
                <a:cs typeface="Times New Roman"/>
              </a:rPr>
              <a:t>mitigar proactivamente los riesgos </a:t>
            </a:r>
            <a:r>
              <a:rPr lang="es-PE" sz="1200" dirty="0" smtClean="0">
                <a:effectLst/>
                <a:latin typeface="+mn-lt"/>
                <a:ea typeface="Calibri"/>
                <a:cs typeface="Times New Roman"/>
              </a:rPr>
              <a:t>antes de que resulten en accidentes e incidentes. Puede proporcionar una oportunidad para gestionar las actividades de la organización de una manera más disciplinada y para </a:t>
            </a:r>
            <a:r>
              <a:rPr lang="es-PE" sz="1200" b="1" dirty="0" smtClean="0">
                <a:effectLst/>
                <a:latin typeface="+mn-lt"/>
                <a:ea typeface="Calibri"/>
                <a:cs typeface="Times New Roman"/>
              </a:rPr>
              <a:t>tener un mayor entendimiento de la contribución de organización a la operación segura</a:t>
            </a:r>
            <a:r>
              <a:rPr lang="es-PE" sz="1200" dirty="0" smtClean="0">
                <a:effectLst/>
                <a:latin typeface="+mn-lt"/>
                <a:ea typeface="Calibri"/>
                <a:cs typeface="Times New Roman"/>
              </a:rPr>
              <a:t> de la aeronave. Esto permitirá a la organización </a:t>
            </a:r>
            <a:r>
              <a:rPr lang="es-PE" sz="1200" b="1" dirty="0" smtClean="0">
                <a:effectLst/>
                <a:latin typeface="+mn-lt"/>
                <a:ea typeface="Calibri"/>
                <a:cs typeface="Times New Roman"/>
              </a:rPr>
              <a:t>priorizar los riesgos y administrar eficazmente sus recursos</a:t>
            </a:r>
            <a:r>
              <a:rPr lang="es-PE" sz="1200" dirty="0" smtClean="0">
                <a:effectLst/>
                <a:latin typeface="+mn-lt"/>
                <a:ea typeface="Calibri"/>
                <a:cs typeface="Times New Roman"/>
              </a:rPr>
              <a:t>.</a:t>
            </a:r>
          </a:p>
          <a:p>
            <a:endParaRPr lang="es-PE" dirty="0" smtClean="0"/>
          </a:p>
          <a:p>
            <a:pPr algn="just"/>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0115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s-PE" sz="1200" kern="1200" dirty="0" smtClean="0">
                <a:solidFill>
                  <a:schemeClr val="tx1"/>
                </a:solidFill>
                <a:effectLst/>
                <a:latin typeface="+mn-lt"/>
                <a:ea typeface="+mn-ea"/>
                <a:cs typeface="+mn-cs"/>
              </a:rPr>
              <a:t>El propósito de un SMS es proporcionar a los proveedores de servicios con un enfoque sistemático para la gestión de la seguridad operacional. Está diseñado para mejorar continuamente el rendimiento de seguridad operacional a través de: la identificación de peligros; la recopilación y el análisis de datos e información de seguridad operacional; y la evaluación continua de riesgos de seguridad operacional. El SMS busca mitigar proactivamente los riesgos de seguridad operacional antes de que resulten en accidentes e incidentes de aviación. Permite que los proveedores de servicios administren eficazmente sus actividades, rendimiento de seguridad operacional y recursos, al tiempo que obtienen una mayor comprensión de su contribución a la seguridad operacional de la aviación. Un SMS eficaz demuestra a los Estados la capacidad del proveedor de servicios para gestionar los riesgos de seguridad operacional y proporciona una gestión eficaz de la seguridad operacional a nivel estatal.</a:t>
            </a:r>
            <a:endParaRPr lang="es-P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D02ABD7-284B-4AEE-9AD5-F0CEBFB0821A}" type="slidenum">
              <a:rPr lang="id-ID" smtClean="0"/>
              <a:t>5</a:t>
            </a:fld>
            <a:endParaRPr lang="id-ID"/>
          </a:p>
        </p:txBody>
      </p:sp>
    </p:spTree>
    <p:extLst>
      <p:ext uri="{BB962C8B-B14F-4D97-AF65-F5344CB8AC3E}">
        <p14:creationId xmlns:p14="http://schemas.microsoft.com/office/powerpoint/2010/main" val="1175192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dirty="0" smtClean="0"/>
              <a:t>El objetivo de SMS es </a:t>
            </a:r>
            <a:r>
              <a:rPr lang="es-PE" b="1" dirty="0" smtClean="0"/>
              <a:t>proporcionar información que ayude a decisiones </a:t>
            </a:r>
            <a:r>
              <a:rPr lang="es-PE" dirty="0" smtClean="0"/>
              <a:t>de muchos tipos, variando desde las hechas por individuos, a las hechas por los órganos administrativos en beneficio de la seguridad operacional. Además, </a:t>
            </a:r>
            <a:r>
              <a:rPr lang="es-PE" b="1" dirty="0" smtClean="0"/>
              <a:t>ayuda a mejorar el desempeño de seguridad operacional a través de procesos estructurados y definidos</a:t>
            </a:r>
            <a:r>
              <a:rPr lang="es-PE" dirty="0" smtClean="0"/>
              <a:t>.</a:t>
            </a:r>
          </a:p>
          <a:p>
            <a:endParaRPr lang="es-PE" dirty="0" smtClean="0"/>
          </a:p>
          <a:p>
            <a:r>
              <a:rPr lang="es-PE" dirty="0" smtClean="0"/>
              <a:t>El SMS da una contribución significativa a la seguridad operacional de la aviación, ya que tiene como objetivo </a:t>
            </a:r>
            <a:r>
              <a:rPr lang="es-PE" b="1" dirty="0" smtClean="0"/>
              <a:t>gestionar de forma proactiva los riesgos </a:t>
            </a:r>
            <a:r>
              <a:rPr lang="es-PE" dirty="0" smtClean="0"/>
              <a:t>de seguridad operacional antes de que resulten en accidentes e incidentes de aviación a través de:</a:t>
            </a:r>
          </a:p>
          <a:p>
            <a:endParaRPr lang="es-PE" dirty="0" smtClean="0"/>
          </a:p>
          <a:p>
            <a:pPr marL="171450" indent="-171450">
              <a:buFont typeface="Arial" panose="020B0604020202020204" pitchFamily="34" charset="0"/>
              <a:buChar char="•"/>
            </a:pPr>
            <a:r>
              <a:rPr lang="es-PE" dirty="0" smtClean="0"/>
              <a:t>La identificación proactiva de peligros;</a:t>
            </a:r>
          </a:p>
          <a:p>
            <a:pPr marL="171450" indent="-171450">
              <a:buFont typeface="Arial" panose="020B0604020202020204" pitchFamily="34" charset="0"/>
              <a:buChar char="•"/>
            </a:pPr>
            <a:r>
              <a:rPr lang="es-PE" dirty="0" smtClean="0"/>
              <a:t>La realización de las evaluaciones de riesgos asociadas;</a:t>
            </a:r>
          </a:p>
          <a:p>
            <a:pPr marL="171450" indent="-171450">
              <a:buFont typeface="Arial" panose="020B0604020202020204" pitchFamily="34" charset="0"/>
              <a:buChar char="•"/>
            </a:pPr>
            <a:r>
              <a:rPr lang="es-PE" dirty="0" smtClean="0"/>
              <a:t>Medidas adoptadas para gestionar los riesgos; y</a:t>
            </a:r>
          </a:p>
          <a:p>
            <a:pPr marL="171450" indent="-171450">
              <a:buFont typeface="Arial" panose="020B0604020202020204" pitchFamily="34" charset="0"/>
              <a:buChar char="•"/>
            </a:pPr>
            <a:r>
              <a:rPr lang="es-PE" dirty="0" smtClean="0"/>
              <a:t>La medición y el seguimiento de la eficacia de los controles de riesgo.</a:t>
            </a: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7</a:t>
            </a:fld>
            <a:endParaRPr lang="id-ID"/>
          </a:p>
        </p:txBody>
      </p:sp>
    </p:spTree>
    <p:extLst>
      <p:ext uri="{BB962C8B-B14F-4D97-AF65-F5344CB8AC3E}">
        <p14:creationId xmlns:p14="http://schemas.microsoft.com/office/powerpoint/2010/main" val="2744148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effectLst/>
              </a:rPr>
              <a:t>Durante los años noventa, la seguridad comenzó a ser vista desde una perspectiva sistémica, que abarcaba factores organizativos además de factores humanos y técnicos. Como resultado, se introdujo la noción de "accidente organizacional", con el impacto de la cultura organizacional y las políticas sobre la efectividad de los controles de seguridad.</a:t>
            </a:r>
            <a:endParaRPr lang="es-PE" dirty="0" smtClean="0"/>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8</a:t>
            </a:fld>
            <a:endParaRPr lang="id-ID"/>
          </a:p>
        </p:txBody>
      </p:sp>
    </p:spTree>
    <p:extLst>
      <p:ext uri="{BB962C8B-B14F-4D97-AF65-F5344CB8AC3E}">
        <p14:creationId xmlns:p14="http://schemas.microsoft.com/office/powerpoint/2010/main" val="1194953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Hoy en día, la gestión de la seguridad aborda los factores organizacionales, los peligros sistémicos y los riesgos.</a:t>
            </a: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9</a:t>
            </a:fld>
            <a:endParaRPr lang="id-ID"/>
          </a:p>
        </p:txBody>
      </p:sp>
    </p:spTree>
    <p:extLst>
      <p:ext uri="{BB962C8B-B14F-4D97-AF65-F5344CB8AC3E}">
        <p14:creationId xmlns:p14="http://schemas.microsoft.com/office/powerpoint/2010/main" val="183342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s-ES" b="1" dirty="0" smtClean="0"/>
              <a:t>¿De qué está compuesto el marco?</a:t>
            </a:r>
          </a:p>
          <a:p>
            <a:pPr algn="just"/>
            <a:endParaRPr lang="es-ES" dirty="0" smtClean="0"/>
          </a:p>
          <a:p>
            <a:pPr algn="just"/>
            <a:r>
              <a:rPr lang="es-ES" dirty="0" smtClean="0"/>
              <a:t>El marco SMS de la OACI comprende cuatro componentes, subdivididos en elementos. Cada componente requiere actividades y procesos específicos que deben ser realizados por la organización. El uso de un marco promueve un enfoque estandarizado en</a:t>
            </a:r>
            <a:br>
              <a:rPr lang="es-ES" dirty="0" smtClean="0"/>
            </a:br>
            <a:r>
              <a:rPr lang="es-ES" dirty="0" smtClean="0"/>
              <a:t>Organizaciones que han implementado un SMS. Este aspecto es importante por varias razones. Apoya el </a:t>
            </a:r>
            <a:r>
              <a:rPr lang="es-ES" b="1" dirty="0" smtClean="0"/>
              <a:t>desarrollo y uso de metodologías y herramientas comunes</a:t>
            </a:r>
            <a:r>
              <a:rPr lang="es-ES" dirty="0" smtClean="0"/>
              <a:t>, el uso del </a:t>
            </a:r>
            <a:r>
              <a:rPr lang="es-ES" b="1" dirty="0" smtClean="0"/>
              <a:t>lenguaje común y la taxonomía</a:t>
            </a:r>
            <a:r>
              <a:rPr lang="es-ES" dirty="0" smtClean="0"/>
              <a:t>, esenciales para la </a:t>
            </a:r>
            <a:r>
              <a:rPr lang="es-ES" b="1" dirty="0" smtClean="0"/>
              <a:t>comparación</a:t>
            </a:r>
            <a:r>
              <a:rPr lang="es-ES" dirty="0" smtClean="0"/>
              <a:t>, el </a:t>
            </a:r>
            <a:r>
              <a:rPr lang="es-ES" b="1" dirty="0" smtClean="0"/>
              <a:t>intercambio y la comprensión</a:t>
            </a:r>
            <a:r>
              <a:rPr lang="es-ES" dirty="0" smtClean="0"/>
              <a:t> de toda la industria. También es esencial para el Estado que cada SMS dentro del SSP se base en el mismo marco.</a:t>
            </a:r>
            <a:endParaRPr lang="es-PE" dirty="0" smtClean="0"/>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10</a:t>
            </a:fld>
            <a:endParaRPr lang="id-ID"/>
          </a:p>
        </p:txBody>
      </p:sp>
    </p:spTree>
    <p:extLst>
      <p:ext uri="{BB962C8B-B14F-4D97-AF65-F5344CB8AC3E}">
        <p14:creationId xmlns:p14="http://schemas.microsoft.com/office/powerpoint/2010/main" val="2496711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b="1" dirty="0" smtClean="0"/>
              <a:t>9.3	COMPONENTE 1: POLITICA Y OBJETIVOS DE SEGURIDAD OPERACIONAL</a:t>
            </a:r>
          </a:p>
          <a:p>
            <a:endParaRPr lang="es-PE" b="1" dirty="0" smtClean="0"/>
          </a:p>
          <a:p>
            <a:pPr algn="just"/>
            <a:r>
              <a:rPr lang="es-PE" dirty="0" smtClean="0"/>
              <a:t>9.3.1	El primer componente del marco del SMS se centra en </a:t>
            </a:r>
            <a:r>
              <a:rPr lang="es-PE" b="1" dirty="0" smtClean="0"/>
              <a:t>la creación de un entorno donde la gestión de la seguridad </a:t>
            </a:r>
            <a:r>
              <a:rPr lang="es-PE" dirty="0" smtClean="0"/>
              <a:t>operacional puede ser efectiva. Se </a:t>
            </a:r>
            <a:r>
              <a:rPr lang="es-PE" b="1" dirty="0" smtClean="0"/>
              <a:t>basa en una política y objetivos </a:t>
            </a:r>
            <a:r>
              <a:rPr lang="es-PE" dirty="0" smtClean="0"/>
              <a:t>de seguridad operacional que establecen el </a:t>
            </a:r>
            <a:r>
              <a:rPr lang="es-PE" b="1" dirty="0" smtClean="0"/>
              <a:t>compromiso de la alta dirección </a:t>
            </a:r>
            <a:r>
              <a:rPr lang="es-PE" dirty="0" smtClean="0"/>
              <a:t>con la seguridad operacional, sus objetivos y la estructura organizacional de apoyo.</a:t>
            </a:r>
          </a:p>
          <a:p>
            <a:pPr algn="just"/>
            <a:endParaRPr lang="es-PE" dirty="0" smtClean="0"/>
          </a:p>
          <a:p>
            <a:pPr algn="just"/>
            <a:r>
              <a:rPr lang="es-PE" dirty="0" smtClean="0"/>
              <a:t>9.3.2	El </a:t>
            </a:r>
            <a:r>
              <a:rPr lang="es-PE" b="1" dirty="0" smtClean="0"/>
              <a:t>compromiso de la gerencia y el liderazgo </a:t>
            </a:r>
            <a:r>
              <a:rPr lang="es-PE" dirty="0" smtClean="0"/>
              <a:t>en seguridad operacional </a:t>
            </a:r>
            <a:r>
              <a:rPr lang="es-PE" b="1" u="sng" dirty="0" smtClean="0"/>
              <a:t>es clave para la implementación </a:t>
            </a:r>
            <a:r>
              <a:rPr lang="es-PE" dirty="0" smtClean="0"/>
              <a:t>de un SMS eficaz y se afirma a través de la política de seguridad operacional y el establecimiento de objetivos de seguridad operacional. El compromiso de la gerencia con la seguridad operacional </a:t>
            </a:r>
            <a:r>
              <a:rPr lang="es-PE" b="1" dirty="0" smtClean="0"/>
              <a:t>se demuestra a través de la toma de decisiones gerenciales y la asignación de recursos</a:t>
            </a:r>
            <a:r>
              <a:rPr lang="es-PE" dirty="0" smtClean="0"/>
              <a:t>; estas decisiones y acciones siempre deben ser coherentes con la política y los objetivos de seguridad operacional para cultivar una cultura de seguridad operacional positiva.</a:t>
            </a:r>
          </a:p>
          <a:p>
            <a:pPr algn="just"/>
            <a:endParaRPr lang="es-PE" dirty="0" smtClean="0"/>
          </a:p>
          <a:p>
            <a:pPr algn="just"/>
            <a:r>
              <a:rPr lang="es-PE" dirty="0" smtClean="0"/>
              <a:t>9.3.3	La política de seguridad operacional deberá ser </a:t>
            </a:r>
            <a:r>
              <a:rPr lang="es-PE" b="1" dirty="0" smtClean="0"/>
              <a:t>desarrollada y respaldada por la alta gerencia</a:t>
            </a:r>
            <a:r>
              <a:rPr lang="es-PE" dirty="0" smtClean="0"/>
              <a:t>, y debe ser </a:t>
            </a:r>
            <a:r>
              <a:rPr lang="es-PE" b="1" dirty="0" smtClean="0"/>
              <a:t>firmada por el ejecutivo responsable</a:t>
            </a:r>
            <a:r>
              <a:rPr lang="es-PE" dirty="0" smtClean="0"/>
              <a:t>. El personal de seguridad clave y, cuando corresponda, los órganos de representación del personal (foros de empleados, sindicatos) deberían ser </a:t>
            </a:r>
            <a:r>
              <a:rPr lang="es-PE" b="1" u="sng" dirty="0" smtClean="0"/>
              <a:t>consultados en el desarrollo</a:t>
            </a:r>
            <a:r>
              <a:rPr lang="es-PE" dirty="0" smtClean="0"/>
              <a:t> de la política y los objetivos de seguridad operacional para promover un sentido de responsabilidad compartida.</a:t>
            </a: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12</a:t>
            </a:fld>
            <a:endParaRPr lang="id-ID"/>
          </a:p>
        </p:txBody>
      </p:sp>
    </p:spTree>
    <p:extLst>
      <p:ext uri="{BB962C8B-B14F-4D97-AF65-F5344CB8AC3E}">
        <p14:creationId xmlns:p14="http://schemas.microsoft.com/office/powerpoint/2010/main" val="983873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18/10/2018</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1082073978"/>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18/10/2018</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3073905836"/>
      </p:ext>
    </p:extLst>
  </p:cSld>
  <p:clrMapOvr>
    <a:masterClrMapping/>
  </p:clrMapOvr>
  <p:hf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about 03">
    <p:spTree>
      <p:nvGrpSpPr>
        <p:cNvPr id="1" name=""/>
        <p:cNvGrpSpPr/>
        <p:nvPr/>
      </p:nvGrpSpPr>
      <p:grpSpPr>
        <a:xfrm>
          <a:off x="0" y="0"/>
          <a:ext cx="0" cy="0"/>
          <a:chOff x="0" y="0"/>
          <a:chExt cx="0" cy="0"/>
        </a:xfrm>
      </p:grpSpPr>
      <p:sp>
        <p:nvSpPr>
          <p:cNvPr id="5" name="Text Placeholder 18"/>
          <p:cNvSpPr>
            <a:spLocks noGrp="1"/>
          </p:cNvSpPr>
          <p:nvPr>
            <p:ph type="body" sz="quarter" idx="17"/>
          </p:nvPr>
        </p:nvSpPr>
        <p:spPr>
          <a:xfrm>
            <a:off x="423333" y="3984317"/>
            <a:ext cx="3556000" cy="23698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6" name="Text Placeholder 18"/>
          <p:cNvSpPr>
            <a:spLocks noGrp="1"/>
          </p:cNvSpPr>
          <p:nvPr>
            <p:ph type="body" sz="quarter" idx="18"/>
          </p:nvPr>
        </p:nvSpPr>
        <p:spPr>
          <a:xfrm>
            <a:off x="4303060" y="3984317"/>
            <a:ext cx="3556000" cy="23698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7" name="Text Placeholder 18"/>
          <p:cNvSpPr>
            <a:spLocks noGrp="1"/>
          </p:cNvSpPr>
          <p:nvPr>
            <p:ph type="body" sz="quarter" idx="19"/>
          </p:nvPr>
        </p:nvSpPr>
        <p:spPr>
          <a:xfrm>
            <a:off x="8187765" y="3984317"/>
            <a:ext cx="3556000" cy="23698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9" name="Subtitle 2"/>
          <p:cNvSpPr>
            <a:spLocks noGrp="1"/>
          </p:cNvSpPr>
          <p:nvPr>
            <p:ph type="subTitle" idx="1"/>
          </p:nvPr>
        </p:nvSpPr>
        <p:spPr>
          <a:xfrm>
            <a:off x="423964" y="3099160"/>
            <a:ext cx="11319809" cy="675707"/>
          </a:xfrm>
        </p:spPr>
        <p:txBody>
          <a:bodyPr>
            <a:normAutofit/>
          </a:bodyPr>
          <a:lstStyle>
            <a:lvl1pPr marL="0" indent="0" algn="l">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Slide Number Placeholder 5"/>
          <p:cNvSpPr txBox="1">
            <a:spLocks/>
          </p:cNvSpPr>
          <p:nvPr userDrawn="1"/>
        </p:nvSpPr>
        <p:spPr>
          <a:xfrm>
            <a:off x="423171" y="6480153"/>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3" name="Picture Placeholder 2"/>
          <p:cNvSpPr>
            <a:spLocks noGrp="1"/>
          </p:cNvSpPr>
          <p:nvPr>
            <p:ph type="pic" sz="quarter" idx="21"/>
          </p:nvPr>
        </p:nvSpPr>
        <p:spPr>
          <a:xfrm>
            <a:off x="0" y="3"/>
            <a:ext cx="12192000" cy="2868084"/>
          </a:xfrm>
        </p:spPr>
        <p:txBody>
          <a:bodyPr/>
          <a:lstStyle/>
          <a:p>
            <a:endParaRPr lang="en-US"/>
          </a:p>
        </p:txBody>
      </p:sp>
      <p:sp>
        <p:nvSpPr>
          <p:cNvPr id="11" name="TextBox 10"/>
          <p:cNvSpPr txBox="1"/>
          <p:nvPr userDrawn="1"/>
        </p:nvSpPr>
        <p:spPr>
          <a:xfrm>
            <a:off x="1361526" y="6611075"/>
            <a:ext cx="1553630"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Curso LAR 145/43  -  2017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261047966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about 04">
    <p:spTree>
      <p:nvGrpSpPr>
        <p:cNvPr id="1" name=""/>
        <p:cNvGrpSpPr/>
        <p:nvPr/>
      </p:nvGrpSpPr>
      <p:grpSpPr>
        <a:xfrm>
          <a:off x="0" y="0"/>
          <a:ext cx="0" cy="0"/>
          <a:chOff x="0" y="0"/>
          <a:chExt cx="0" cy="0"/>
        </a:xfrm>
      </p:grpSpPr>
      <p:sp>
        <p:nvSpPr>
          <p:cNvPr id="5" name="Text Placeholder 18"/>
          <p:cNvSpPr>
            <a:spLocks noGrp="1"/>
          </p:cNvSpPr>
          <p:nvPr>
            <p:ph type="body" sz="quarter" idx="17"/>
          </p:nvPr>
        </p:nvSpPr>
        <p:spPr>
          <a:xfrm>
            <a:off x="423333" y="4066481"/>
            <a:ext cx="3556000" cy="2074333"/>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6" name="Text Placeholder 18"/>
          <p:cNvSpPr>
            <a:spLocks noGrp="1"/>
          </p:cNvSpPr>
          <p:nvPr>
            <p:ph type="body" sz="quarter" idx="18"/>
          </p:nvPr>
        </p:nvSpPr>
        <p:spPr>
          <a:xfrm>
            <a:off x="4303060" y="4066481"/>
            <a:ext cx="3556000" cy="2074333"/>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7" name="Text Placeholder 18"/>
          <p:cNvSpPr>
            <a:spLocks noGrp="1"/>
          </p:cNvSpPr>
          <p:nvPr>
            <p:ph type="body" sz="quarter" idx="19"/>
          </p:nvPr>
        </p:nvSpPr>
        <p:spPr>
          <a:xfrm>
            <a:off x="8187765" y="4066481"/>
            <a:ext cx="3556000" cy="2074333"/>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8" name="Slide Number Placeholder 5"/>
          <p:cNvSpPr txBox="1">
            <a:spLocks/>
          </p:cNvSpPr>
          <p:nvPr userDrawn="1"/>
        </p:nvSpPr>
        <p:spPr>
          <a:xfrm>
            <a:off x="423171" y="-6877"/>
            <a:ext cx="2912476"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9" name="Title 1"/>
          <p:cNvSpPr>
            <a:spLocks noGrp="1"/>
          </p:cNvSpPr>
          <p:nvPr>
            <p:ph type="ctrTitle"/>
          </p:nvPr>
        </p:nvSpPr>
        <p:spPr>
          <a:xfrm>
            <a:off x="555039" y="73058"/>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2" name="Slide Number Placeholder 5"/>
          <p:cNvSpPr txBox="1">
            <a:spLocks/>
          </p:cNvSpPr>
          <p:nvPr userDrawn="1"/>
        </p:nvSpPr>
        <p:spPr>
          <a:xfrm>
            <a:off x="423171" y="6480153"/>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7" name="Picture Placeholder 2"/>
          <p:cNvSpPr>
            <a:spLocks noGrp="1"/>
          </p:cNvSpPr>
          <p:nvPr>
            <p:ph type="pic" sz="quarter" idx="23"/>
          </p:nvPr>
        </p:nvSpPr>
        <p:spPr>
          <a:xfrm>
            <a:off x="8055255" y="1961367"/>
            <a:ext cx="4127500" cy="1892300"/>
          </a:xfrm>
        </p:spPr>
        <p:txBody>
          <a:bodyPr/>
          <a:lstStyle/>
          <a:p>
            <a:endParaRPr lang="en-US"/>
          </a:p>
        </p:txBody>
      </p:sp>
      <p:sp>
        <p:nvSpPr>
          <p:cNvPr id="20" name="Picture Placeholder 2"/>
          <p:cNvSpPr>
            <a:spLocks noGrp="1"/>
          </p:cNvSpPr>
          <p:nvPr>
            <p:ph type="pic" sz="quarter" idx="24"/>
          </p:nvPr>
        </p:nvSpPr>
        <p:spPr>
          <a:xfrm>
            <a:off x="9" y="1960990"/>
            <a:ext cx="4127500" cy="1892300"/>
          </a:xfrm>
        </p:spPr>
        <p:txBody>
          <a:bodyPr/>
          <a:lstStyle/>
          <a:p>
            <a:endParaRPr lang="en-US"/>
          </a:p>
        </p:txBody>
      </p:sp>
      <p:sp>
        <p:nvSpPr>
          <p:cNvPr id="21" name="Picture Placeholder 2"/>
          <p:cNvSpPr>
            <a:spLocks noGrp="1"/>
          </p:cNvSpPr>
          <p:nvPr>
            <p:ph type="pic" sz="quarter" idx="25"/>
          </p:nvPr>
        </p:nvSpPr>
        <p:spPr>
          <a:xfrm>
            <a:off x="4136753" y="1960611"/>
            <a:ext cx="3914560" cy="1892300"/>
          </a:xfrm>
        </p:spPr>
        <p:txBody>
          <a:bodyPr/>
          <a:lstStyle/>
          <a:p>
            <a:endParaRPr lang="en-US"/>
          </a:p>
        </p:txBody>
      </p:sp>
      <p:sp>
        <p:nvSpPr>
          <p:cNvPr id="13" name="TextBox 12"/>
          <p:cNvSpPr txBox="1"/>
          <p:nvPr userDrawn="1"/>
        </p:nvSpPr>
        <p:spPr>
          <a:xfrm>
            <a:off x="1361526" y="6611075"/>
            <a:ext cx="1553630"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Curso LAR 145/43  -  2017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214783220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nodePh="1">
                                  <p:stCondLst>
                                    <p:cond delay="0"/>
                                  </p:stCondLst>
                                  <p:endCondLst>
                                    <p:cond evt="begin" delay="0">
                                      <p:tn val="5"/>
                                    </p:cond>
                                  </p:end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1" grpId="0"/>
    </p:bld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about 04">
    <p:spTree>
      <p:nvGrpSpPr>
        <p:cNvPr id="1" name=""/>
        <p:cNvGrpSpPr/>
        <p:nvPr/>
      </p:nvGrpSpPr>
      <p:grpSpPr>
        <a:xfrm>
          <a:off x="0" y="0"/>
          <a:ext cx="0" cy="0"/>
          <a:chOff x="0" y="0"/>
          <a:chExt cx="0" cy="0"/>
        </a:xfrm>
      </p:grpSpPr>
      <p:sp>
        <p:nvSpPr>
          <p:cNvPr id="5" name="Text Placeholder 18"/>
          <p:cNvSpPr>
            <a:spLocks noGrp="1"/>
          </p:cNvSpPr>
          <p:nvPr>
            <p:ph type="body" sz="quarter" idx="17"/>
          </p:nvPr>
        </p:nvSpPr>
        <p:spPr>
          <a:xfrm>
            <a:off x="423965" y="4803733"/>
            <a:ext cx="5551969" cy="1416797"/>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7" name="Text Placeholder 18"/>
          <p:cNvSpPr>
            <a:spLocks noGrp="1"/>
          </p:cNvSpPr>
          <p:nvPr>
            <p:ph type="body" sz="quarter" idx="19"/>
          </p:nvPr>
        </p:nvSpPr>
        <p:spPr>
          <a:xfrm>
            <a:off x="6202839" y="4803733"/>
            <a:ext cx="5566567" cy="1416797"/>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3" name="Text Placeholder 18"/>
          <p:cNvSpPr>
            <a:spLocks noGrp="1"/>
          </p:cNvSpPr>
          <p:nvPr>
            <p:ph type="body" sz="quarter" idx="21"/>
          </p:nvPr>
        </p:nvSpPr>
        <p:spPr>
          <a:xfrm>
            <a:off x="440528" y="2213718"/>
            <a:ext cx="2671675" cy="2368249"/>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4" name="Text Placeholder 18"/>
          <p:cNvSpPr>
            <a:spLocks noGrp="1"/>
          </p:cNvSpPr>
          <p:nvPr>
            <p:ph type="body" sz="quarter" idx="22"/>
          </p:nvPr>
        </p:nvSpPr>
        <p:spPr>
          <a:xfrm>
            <a:off x="3304252" y="2213718"/>
            <a:ext cx="2671675" cy="2368249"/>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5" name="Text Placeholder 18"/>
          <p:cNvSpPr>
            <a:spLocks noGrp="1"/>
          </p:cNvSpPr>
          <p:nvPr>
            <p:ph type="body" sz="quarter" idx="23"/>
          </p:nvPr>
        </p:nvSpPr>
        <p:spPr>
          <a:xfrm>
            <a:off x="6202838" y="2213718"/>
            <a:ext cx="2671675" cy="2368249"/>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6" name="Text Placeholder 18"/>
          <p:cNvSpPr>
            <a:spLocks noGrp="1"/>
          </p:cNvSpPr>
          <p:nvPr>
            <p:ph type="body" sz="quarter" idx="24"/>
          </p:nvPr>
        </p:nvSpPr>
        <p:spPr>
          <a:xfrm>
            <a:off x="9097732" y="2213718"/>
            <a:ext cx="2671675" cy="2368249"/>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21" name="Slide Number Placeholder 5"/>
          <p:cNvSpPr txBox="1">
            <a:spLocks/>
          </p:cNvSpPr>
          <p:nvPr userDrawn="1"/>
        </p:nvSpPr>
        <p:spPr>
          <a:xfrm>
            <a:off x="423171" y="-6877"/>
            <a:ext cx="2912476"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22" name="Title 1"/>
          <p:cNvSpPr>
            <a:spLocks noGrp="1"/>
          </p:cNvSpPr>
          <p:nvPr>
            <p:ph type="ctrTitle"/>
          </p:nvPr>
        </p:nvSpPr>
        <p:spPr>
          <a:xfrm>
            <a:off x="555039" y="73058"/>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2" name="Slide Number Placeholder 5"/>
          <p:cNvSpPr txBox="1">
            <a:spLocks/>
          </p:cNvSpPr>
          <p:nvPr userDrawn="1"/>
        </p:nvSpPr>
        <p:spPr>
          <a:xfrm>
            <a:off x="423171" y="6480153"/>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7" name="TextBox 16"/>
          <p:cNvSpPr txBox="1"/>
          <p:nvPr userDrawn="1"/>
        </p:nvSpPr>
        <p:spPr>
          <a:xfrm>
            <a:off x="1361526" y="6611075"/>
            <a:ext cx="1553630"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Curso LAR 145/43  -  2017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1882274931"/>
      </p:ext>
    </p:extLst>
  </p:cSld>
  <p:clrMapOvr>
    <a:masterClrMapping/>
  </p:clrMapOvr>
  <p:transition spd="slow">
    <p:push/>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4_about 04">
    <p:spTree>
      <p:nvGrpSpPr>
        <p:cNvPr id="1" name=""/>
        <p:cNvGrpSpPr/>
        <p:nvPr/>
      </p:nvGrpSpPr>
      <p:grpSpPr>
        <a:xfrm>
          <a:off x="0" y="0"/>
          <a:ext cx="0" cy="0"/>
          <a:chOff x="0" y="0"/>
          <a:chExt cx="0" cy="0"/>
        </a:xfrm>
      </p:grpSpPr>
      <p:sp>
        <p:nvSpPr>
          <p:cNvPr id="5" name="Text Placeholder 18"/>
          <p:cNvSpPr>
            <a:spLocks noGrp="1"/>
          </p:cNvSpPr>
          <p:nvPr>
            <p:ph type="body" sz="quarter" idx="17"/>
          </p:nvPr>
        </p:nvSpPr>
        <p:spPr>
          <a:xfrm>
            <a:off x="731311" y="3818860"/>
            <a:ext cx="2428795" cy="2509944"/>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6" name="Text Placeholder 18"/>
          <p:cNvSpPr>
            <a:spLocks noGrp="1"/>
          </p:cNvSpPr>
          <p:nvPr>
            <p:ph type="body" sz="quarter" idx="18"/>
          </p:nvPr>
        </p:nvSpPr>
        <p:spPr>
          <a:xfrm>
            <a:off x="3495421" y="3818860"/>
            <a:ext cx="2428795" cy="2509944"/>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7" name="Text Placeholder 18"/>
          <p:cNvSpPr>
            <a:spLocks noGrp="1"/>
          </p:cNvSpPr>
          <p:nvPr>
            <p:ph type="body" sz="quarter" idx="19"/>
          </p:nvPr>
        </p:nvSpPr>
        <p:spPr>
          <a:xfrm>
            <a:off x="6264511" y="3818860"/>
            <a:ext cx="2428795" cy="2509944"/>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2" name="Text Placeholder 18"/>
          <p:cNvSpPr>
            <a:spLocks noGrp="1"/>
          </p:cNvSpPr>
          <p:nvPr>
            <p:ph type="body" sz="quarter" idx="20"/>
          </p:nvPr>
        </p:nvSpPr>
        <p:spPr>
          <a:xfrm>
            <a:off x="9029907" y="3818860"/>
            <a:ext cx="2428795" cy="2509944"/>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3" name="Text Placeholder 18"/>
          <p:cNvSpPr>
            <a:spLocks noGrp="1"/>
          </p:cNvSpPr>
          <p:nvPr>
            <p:ph type="body" sz="quarter" idx="21"/>
          </p:nvPr>
        </p:nvSpPr>
        <p:spPr>
          <a:xfrm>
            <a:off x="731311" y="2197940"/>
            <a:ext cx="2428795" cy="1416797"/>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4" name="Text Placeholder 18"/>
          <p:cNvSpPr>
            <a:spLocks noGrp="1"/>
          </p:cNvSpPr>
          <p:nvPr>
            <p:ph type="body" sz="quarter" idx="22"/>
          </p:nvPr>
        </p:nvSpPr>
        <p:spPr>
          <a:xfrm>
            <a:off x="3495421" y="2197940"/>
            <a:ext cx="2428795" cy="1416797"/>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5" name="Text Placeholder 18"/>
          <p:cNvSpPr>
            <a:spLocks noGrp="1"/>
          </p:cNvSpPr>
          <p:nvPr>
            <p:ph type="body" sz="quarter" idx="23"/>
          </p:nvPr>
        </p:nvSpPr>
        <p:spPr>
          <a:xfrm>
            <a:off x="6264511" y="2197940"/>
            <a:ext cx="2428795" cy="1416797"/>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6" name="Text Placeholder 18"/>
          <p:cNvSpPr>
            <a:spLocks noGrp="1"/>
          </p:cNvSpPr>
          <p:nvPr>
            <p:ph type="body" sz="quarter" idx="24"/>
          </p:nvPr>
        </p:nvSpPr>
        <p:spPr>
          <a:xfrm>
            <a:off x="9029907" y="2197940"/>
            <a:ext cx="2428795" cy="1416797"/>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23" name="Slide Number Placeholder 5"/>
          <p:cNvSpPr txBox="1">
            <a:spLocks/>
          </p:cNvSpPr>
          <p:nvPr userDrawn="1"/>
        </p:nvSpPr>
        <p:spPr>
          <a:xfrm>
            <a:off x="423171" y="-6877"/>
            <a:ext cx="2912476"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24" name="Title 1"/>
          <p:cNvSpPr>
            <a:spLocks noGrp="1"/>
          </p:cNvSpPr>
          <p:nvPr>
            <p:ph type="ctrTitle"/>
          </p:nvPr>
        </p:nvSpPr>
        <p:spPr>
          <a:xfrm>
            <a:off x="555039" y="73058"/>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7" name="Slide Number Placeholder 5"/>
          <p:cNvSpPr txBox="1">
            <a:spLocks/>
          </p:cNvSpPr>
          <p:nvPr userDrawn="1"/>
        </p:nvSpPr>
        <p:spPr>
          <a:xfrm>
            <a:off x="423171" y="6480153"/>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8" name="TextBox 17"/>
          <p:cNvSpPr txBox="1"/>
          <p:nvPr userDrawn="1"/>
        </p:nvSpPr>
        <p:spPr>
          <a:xfrm>
            <a:off x="1361526" y="6611075"/>
            <a:ext cx="1553630"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Curso LAR 145/43  -  2017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3448062297"/>
      </p:ext>
    </p:extLst>
  </p:cSld>
  <p:clrMapOvr>
    <a:masterClrMapping/>
  </p:clrMapOvr>
  <p:transition spd="slow">
    <p:push/>
  </p:transition>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6_about 04">
    <p:spTree>
      <p:nvGrpSpPr>
        <p:cNvPr id="1" name=""/>
        <p:cNvGrpSpPr/>
        <p:nvPr/>
      </p:nvGrpSpPr>
      <p:grpSpPr>
        <a:xfrm>
          <a:off x="0" y="0"/>
          <a:ext cx="0" cy="0"/>
          <a:chOff x="0" y="0"/>
          <a:chExt cx="0" cy="0"/>
        </a:xfrm>
      </p:grpSpPr>
      <p:sp>
        <p:nvSpPr>
          <p:cNvPr id="5" name="Picture Placeholder 2"/>
          <p:cNvSpPr>
            <a:spLocks noGrp="1"/>
          </p:cNvSpPr>
          <p:nvPr>
            <p:ph type="pic" sz="quarter" idx="29" hasCustomPrompt="1"/>
          </p:nvPr>
        </p:nvSpPr>
        <p:spPr>
          <a:xfrm>
            <a:off x="-8467" y="1911335"/>
            <a:ext cx="3031001" cy="2755456"/>
          </a:xfrm>
          <a:prstGeom prst="rect">
            <a:avLst/>
          </a:prstGeom>
        </p:spPr>
        <p:txBody>
          <a:bodyPr vert="horz" anchor="t">
            <a:normAutofit/>
          </a:bodyPr>
          <a:lstStyle>
            <a:lvl1pPr marL="0" indent="0" algn="l">
              <a:buNone/>
              <a:defRPr sz="700">
                <a:solidFill>
                  <a:schemeClr val="tx1">
                    <a:lumMod val="75000"/>
                    <a:lumOff val="25000"/>
                  </a:schemeClr>
                </a:solidFill>
                <a:latin typeface="Open Sans"/>
                <a:cs typeface="Open Sans"/>
              </a:defRPr>
            </a:lvl1pPr>
          </a:lstStyle>
          <a:p>
            <a:r>
              <a:rPr lang="en-US" dirty="0" err="1" smtClean="0"/>
              <a:t>Inser</a:t>
            </a:r>
            <a:r>
              <a:rPr lang="en-US" dirty="0" smtClean="0"/>
              <a:t> Image</a:t>
            </a:r>
            <a:endParaRPr lang="en-US" dirty="0"/>
          </a:p>
        </p:txBody>
      </p:sp>
      <p:sp>
        <p:nvSpPr>
          <p:cNvPr id="6" name="Picture Placeholder 2"/>
          <p:cNvSpPr>
            <a:spLocks noGrp="1"/>
          </p:cNvSpPr>
          <p:nvPr>
            <p:ph type="pic" sz="quarter" idx="30" hasCustomPrompt="1"/>
          </p:nvPr>
        </p:nvSpPr>
        <p:spPr>
          <a:xfrm>
            <a:off x="3045204" y="1911335"/>
            <a:ext cx="3031001" cy="2755456"/>
          </a:xfrm>
          <a:prstGeom prst="rect">
            <a:avLst/>
          </a:prstGeom>
        </p:spPr>
        <p:txBody>
          <a:bodyPr vert="horz" anchor="t">
            <a:normAutofit/>
          </a:bodyPr>
          <a:lstStyle>
            <a:lvl1pPr marL="0" indent="0" algn="l">
              <a:buNone/>
              <a:defRPr sz="700">
                <a:solidFill>
                  <a:schemeClr val="tx1">
                    <a:lumMod val="75000"/>
                    <a:lumOff val="25000"/>
                  </a:schemeClr>
                </a:solidFill>
                <a:latin typeface="Open Sans"/>
                <a:cs typeface="Open Sans"/>
              </a:defRPr>
            </a:lvl1pPr>
          </a:lstStyle>
          <a:p>
            <a:r>
              <a:rPr lang="en-US" dirty="0" err="1" smtClean="0"/>
              <a:t>Inser</a:t>
            </a:r>
            <a:r>
              <a:rPr lang="en-US" dirty="0" smtClean="0"/>
              <a:t> Image</a:t>
            </a:r>
            <a:endParaRPr lang="en-US" dirty="0"/>
          </a:p>
        </p:txBody>
      </p:sp>
      <p:sp>
        <p:nvSpPr>
          <p:cNvPr id="7" name="Picture Placeholder 2"/>
          <p:cNvSpPr>
            <a:spLocks noGrp="1"/>
          </p:cNvSpPr>
          <p:nvPr>
            <p:ph type="pic" sz="quarter" idx="31" hasCustomPrompt="1"/>
          </p:nvPr>
        </p:nvSpPr>
        <p:spPr>
          <a:xfrm>
            <a:off x="6108836" y="1911335"/>
            <a:ext cx="3031001" cy="2755456"/>
          </a:xfrm>
          <a:prstGeom prst="rect">
            <a:avLst/>
          </a:prstGeom>
        </p:spPr>
        <p:txBody>
          <a:bodyPr vert="horz" anchor="t">
            <a:normAutofit/>
          </a:bodyPr>
          <a:lstStyle>
            <a:lvl1pPr marL="0" indent="0" algn="l">
              <a:buNone/>
              <a:defRPr sz="700">
                <a:solidFill>
                  <a:schemeClr val="tx1">
                    <a:lumMod val="75000"/>
                    <a:lumOff val="25000"/>
                  </a:schemeClr>
                </a:solidFill>
                <a:latin typeface="Open Sans"/>
                <a:cs typeface="Open Sans"/>
              </a:defRPr>
            </a:lvl1pPr>
          </a:lstStyle>
          <a:p>
            <a:r>
              <a:rPr lang="en-US" dirty="0" err="1" smtClean="0"/>
              <a:t>Inser</a:t>
            </a:r>
            <a:r>
              <a:rPr lang="en-US" dirty="0" smtClean="0"/>
              <a:t> Image</a:t>
            </a:r>
            <a:endParaRPr lang="en-US" dirty="0"/>
          </a:p>
        </p:txBody>
      </p:sp>
      <p:sp>
        <p:nvSpPr>
          <p:cNvPr id="8" name="Picture Placeholder 2"/>
          <p:cNvSpPr>
            <a:spLocks noGrp="1"/>
          </p:cNvSpPr>
          <p:nvPr>
            <p:ph type="pic" sz="quarter" idx="32" hasCustomPrompt="1"/>
          </p:nvPr>
        </p:nvSpPr>
        <p:spPr>
          <a:xfrm>
            <a:off x="9172458" y="1911335"/>
            <a:ext cx="3031001" cy="2755456"/>
          </a:xfrm>
          <a:prstGeom prst="rect">
            <a:avLst/>
          </a:prstGeom>
        </p:spPr>
        <p:txBody>
          <a:bodyPr vert="horz" anchor="t">
            <a:normAutofit/>
          </a:bodyPr>
          <a:lstStyle>
            <a:lvl1pPr marL="0" indent="0" algn="l">
              <a:buNone/>
              <a:defRPr sz="700">
                <a:solidFill>
                  <a:schemeClr val="tx1">
                    <a:lumMod val="75000"/>
                    <a:lumOff val="25000"/>
                  </a:schemeClr>
                </a:solidFill>
                <a:latin typeface="Open Sans"/>
                <a:cs typeface="Open Sans"/>
              </a:defRPr>
            </a:lvl1pPr>
          </a:lstStyle>
          <a:p>
            <a:r>
              <a:rPr lang="en-US" dirty="0" err="1" smtClean="0"/>
              <a:t>Inser</a:t>
            </a:r>
            <a:r>
              <a:rPr lang="en-US" dirty="0" smtClean="0"/>
              <a:t> Image</a:t>
            </a:r>
            <a:endParaRPr lang="en-US" dirty="0"/>
          </a:p>
        </p:txBody>
      </p:sp>
      <p:sp>
        <p:nvSpPr>
          <p:cNvPr id="9" name="Text Placeholder 18"/>
          <p:cNvSpPr>
            <a:spLocks noGrp="1"/>
          </p:cNvSpPr>
          <p:nvPr>
            <p:ph type="body" sz="quarter" idx="17"/>
          </p:nvPr>
        </p:nvSpPr>
        <p:spPr>
          <a:xfrm>
            <a:off x="-9961" y="4704346"/>
            <a:ext cx="3032495" cy="1580411"/>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0" name="Text Placeholder 18"/>
          <p:cNvSpPr>
            <a:spLocks noGrp="1"/>
          </p:cNvSpPr>
          <p:nvPr>
            <p:ph type="body" sz="quarter" idx="33"/>
          </p:nvPr>
        </p:nvSpPr>
        <p:spPr>
          <a:xfrm>
            <a:off x="3046457" y="4704346"/>
            <a:ext cx="3032495" cy="1580411"/>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2" name="Text Placeholder 18"/>
          <p:cNvSpPr>
            <a:spLocks noGrp="1"/>
          </p:cNvSpPr>
          <p:nvPr>
            <p:ph type="body" sz="quarter" idx="34"/>
          </p:nvPr>
        </p:nvSpPr>
        <p:spPr>
          <a:xfrm>
            <a:off x="6108835" y="4704346"/>
            <a:ext cx="3032495" cy="1580411"/>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3" name="Text Placeholder 18"/>
          <p:cNvSpPr>
            <a:spLocks noGrp="1"/>
          </p:cNvSpPr>
          <p:nvPr>
            <p:ph type="body" sz="quarter" idx="35"/>
          </p:nvPr>
        </p:nvSpPr>
        <p:spPr>
          <a:xfrm>
            <a:off x="9170970" y="4704346"/>
            <a:ext cx="3032495" cy="1580411"/>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20" name="Slide Number Placeholder 5"/>
          <p:cNvSpPr txBox="1">
            <a:spLocks/>
          </p:cNvSpPr>
          <p:nvPr userDrawn="1"/>
        </p:nvSpPr>
        <p:spPr>
          <a:xfrm>
            <a:off x="423171" y="-6877"/>
            <a:ext cx="2912476"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21" name="Title 1"/>
          <p:cNvSpPr>
            <a:spLocks noGrp="1"/>
          </p:cNvSpPr>
          <p:nvPr>
            <p:ph type="ctrTitle"/>
          </p:nvPr>
        </p:nvSpPr>
        <p:spPr>
          <a:xfrm>
            <a:off x="555039" y="73058"/>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4" name="Slide Number Placeholder 5"/>
          <p:cNvSpPr txBox="1">
            <a:spLocks/>
          </p:cNvSpPr>
          <p:nvPr userDrawn="1"/>
        </p:nvSpPr>
        <p:spPr>
          <a:xfrm>
            <a:off x="423171" y="6480153"/>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5" name="TextBox 14"/>
          <p:cNvSpPr txBox="1"/>
          <p:nvPr userDrawn="1"/>
        </p:nvSpPr>
        <p:spPr>
          <a:xfrm>
            <a:off x="1361526" y="6611075"/>
            <a:ext cx="1553630"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Curso LAR 145/43  -  2017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245720598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7_about 04">
    <p:spTree>
      <p:nvGrpSpPr>
        <p:cNvPr id="1" name=""/>
        <p:cNvGrpSpPr/>
        <p:nvPr/>
      </p:nvGrpSpPr>
      <p:grpSpPr>
        <a:xfrm>
          <a:off x="0" y="0"/>
          <a:ext cx="0" cy="0"/>
          <a:chOff x="0" y="0"/>
          <a:chExt cx="0" cy="0"/>
        </a:xfrm>
      </p:grpSpPr>
      <p:sp>
        <p:nvSpPr>
          <p:cNvPr id="5" name="Picture Placeholder 2"/>
          <p:cNvSpPr>
            <a:spLocks noGrp="1"/>
          </p:cNvSpPr>
          <p:nvPr>
            <p:ph type="pic" sz="quarter" idx="32" hasCustomPrompt="1"/>
          </p:nvPr>
        </p:nvSpPr>
        <p:spPr>
          <a:xfrm>
            <a:off x="6715325" y="811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6" name="Picture Placeholder 2"/>
          <p:cNvSpPr>
            <a:spLocks noGrp="1"/>
          </p:cNvSpPr>
          <p:nvPr>
            <p:ph type="pic" sz="quarter" idx="33" hasCustomPrompt="1"/>
          </p:nvPr>
        </p:nvSpPr>
        <p:spPr>
          <a:xfrm>
            <a:off x="6715325" y="137371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7" name="Picture Placeholder 2"/>
          <p:cNvSpPr>
            <a:spLocks noGrp="1"/>
          </p:cNvSpPr>
          <p:nvPr>
            <p:ph type="pic" sz="quarter" idx="34" hasCustomPrompt="1"/>
          </p:nvPr>
        </p:nvSpPr>
        <p:spPr>
          <a:xfrm>
            <a:off x="6715325" y="2741786"/>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8" name="Picture Placeholder 2"/>
          <p:cNvSpPr>
            <a:spLocks noGrp="1"/>
          </p:cNvSpPr>
          <p:nvPr>
            <p:ph type="pic" sz="quarter" idx="35" hasCustomPrompt="1"/>
          </p:nvPr>
        </p:nvSpPr>
        <p:spPr>
          <a:xfrm>
            <a:off x="6715325" y="4109850"/>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9" name="Picture Placeholder 2"/>
          <p:cNvSpPr>
            <a:spLocks noGrp="1"/>
          </p:cNvSpPr>
          <p:nvPr>
            <p:ph type="pic" sz="quarter" idx="36" hasCustomPrompt="1"/>
          </p:nvPr>
        </p:nvSpPr>
        <p:spPr>
          <a:xfrm>
            <a:off x="6715325" y="5481470"/>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0" name="Picture Placeholder 2"/>
          <p:cNvSpPr>
            <a:spLocks noGrp="1"/>
          </p:cNvSpPr>
          <p:nvPr>
            <p:ph type="pic" sz="quarter" idx="37" hasCustomPrompt="1"/>
          </p:nvPr>
        </p:nvSpPr>
        <p:spPr>
          <a:xfrm>
            <a:off x="8083392" y="811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2" name="Picture Placeholder 2"/>
          <p:cNvSpPr>
            <a:spLocks noGrp="1"/>
          </p:cNvSpPr>
          <p:nvPr>
            <p:ph type="pic" sz="quarter" idx="38" hasCustomPrompt="1"/>
          </p:nvPr>
        </p:nvSpPr>
        <p:spPr>
          <a:xfrm>
            <a:off x="8083392" y="137371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3" name="Picture Placeholder 2"/>
          <p:cNvSpPr>
            <a:spLocks noGrp="1"/>
          </p:cNvSpPr>
          <p:nvPr>
            <p:ph type="pic" sz="quarter" idx="39" hasCustomPrompt="1"/>
          </p:nvPr>
        </p:nvSpPr>
        <p:spPr>
          <a:xfrm>
            <a:off x="8083392" y="2741786"/>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4" name="Picture Placeholder 2"/>
          <p:cNvSpPr>
            <a:spLocks noGrp="1"/>
          </p:cNvSpPr>
          <p:nvPr>
            <p:ph type="pic" sz="quarter" idx="40" hasCustomPrompt="1"/>
          </p:nvPr>
        </p:nvSpPr>
        <p:spPr>
          <a:xfrm>
            <a:off x="8083392" y="4109850"/>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5" name="Picture Placeholder 2"/>
          <p:cNvSpPr>
            <a:spLocks noGrp="1"/>
          </p:cNvSpPr>
          <p:nvPr>
            <p:ph type="pic" sz="quarter" idx="41" hasCustomPrompt="1"/>
          </p:nvPr>
        </p:nvSpPr>
        <p:spPr>
          <a:xfrm>
            <a:off x="8083392" y="5481470"/>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6" name="Picture Placeholder 2"/>
          <p:cNvSpPr>
            <a:spLocks noGrp="1"/>
          </p:cNvSpPr>
          <p:nvPr>
            <p:ph type="pic" sz="quarter" idx="42" hasCustomPrompt="1"/>
          </p:nvPr>
        </p:nvSpPr>
        <p:spPr>
          <a:xfrm>
            <a:off x="9451459" y="811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7" name="Picture Placeholder 2"/>
          <p:cNvSpPr>
            <a:spLocks noGrp="1"/>
          </p:cNvSpPr>
          <p:nvPr>
            <p:ph type="pic" sz="quarter" idx="43" hasCustomPrompt="1"/>
          </p:nvPr>
        </p:nvSpPr>
        <p:spPr>
          <a:xfrm>
            <a:off x="9451459" y="137371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8" name="Picture Placeholder 2"/>
          <p:cNvSpPr>
            <a:spLocks noGrp="1"/>
          </p:cNvSpPr>
          <p:nvPr>
            <p:ph type="pic" sz="quarter" idx="44" hasCustomPrompt="1"/>
          </p:nvPr>
        </p:nvSpPr>
        <p:spPr>
          <a:xfrm>
            <a:off x="9451459" y="2741786"/>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9" name="Picture Placeholder 2"/>
          <p:cNvSpPr>
            <a:spLocks noGrp="1"/>
          </p:cNvSpPr>
          <p:nvPr>
            <p:ph type="pic" sz="quarter" idx="45" hasCustomPrompt="1"/>
          </p:nvPr>
        </p:nvSpPr>
        <p:spPr>
          <a:xfrm>
            <a:off x="9451459" y="4109850"/>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0" name="Picture Placeholder 2"/>
          <p:cNvSpPr>
            <a:spLocks noGrp="1"/>
          </p:cNvSpPr>
          <p:nvPr>
            <p:ph type="pic" sz="quarter" idx="46" hasCustomPrompt="1"/>
          </p:nvPr>
        </p:nvSpPr>
        <p:spPr>
          <a:xfrm>
            <a:off x="9451459" y="5481470"/>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1" name="Picture Placeholder 2"/>
          <p:cNvSpPr>
            <a:spLocks noGrp="1"/>
          </p:cNvSpPr>
          <p:nvPr>
            <p:ph type="pic" sz="quarter" idx="47" hasCustomPrompt="1"/>
          </p:nvPr>
        </p:nvSpPr>
        <p:spPr>
          <a:xfrm>
            <a:off x="10819525" y="811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2" name="Picture Placeholder 2"/>
          <p:cNvSpPr>
            <a:spLocks noGrp="1"/>
          </p:cNvSpPr>
          <p:nvPr>
            <p:ph type="pic" sz="quarter" idx="48" hasCustomPrompt="1"/>
          </p:nvPr>
        </p:nvSpPr>
        <p:spPr>
          <a:xfrm>
            <a:off x="10819525" y="137371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3" name="Picture Placeholder 2"/>
          <p:cNvSpPr>
            <a:spLocks noGrp="1"/>
          </p:cNvSpPr>
          <p:nvPr>
            <p:ph type="pic" sz="quarter" idx="49" hasCustomPrompt="1"/>
          </p:nvPr>
        </p:nvSpPr>
        <p:spPr>
          <a:xfrm>
            <a:off x="10819525" y="2741786"/>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4" name="Picture Placeholder 2"/>
          <p:cNvSpPr>
            <a:spLocks noGrp="1"/>
          </p:cNvSpPr>
          <p:nvPr>
            <p:ph type="pic" sz="quarter" idx="50" hasCustomPrompt="1"/>
          </p:nvPr>
        </p:nvSpPr>
        <p:spPr>
          <a:xfrm>
            <a:off x="10819525" y="4109850"/>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5" name="Picture Placeholder 2"/>
          <p:cNvSpPr>
            <a:spLocks noGrp="1"/>
          </p:cNvSpPr>
          <p:nvPr>
            <p:ph type="pic" sz="quarter" idx="51" hasCustomPrompt="1"/>
          </p:nvPr>
        </p:nvSpPr>
        <p:spPr>
          <a:xfrm>
            <a:off x="10819525" y="5481470"/>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6" name="Slide Number Placeholder 5"/>
          <p:cNvSpPr txBox="1">
            <a:spLocks/>
          </p:cNvSpPr>
          <p:nvPr userDrawn="1"/>
        </p:nvSpPr>
        <p:spPr>
          <a:xfrm>
            <a:off x="423171" y="-6877"/>
            <a:ext cx="2912476"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27" name="Title 1"/>
          <p:cNvSpPr>
            <a:spLocks noGrp="1"/>
          </p:cNvSpPr>
          <p:nvPr>
            <p:ph type="ctrTitle"/>
          </p:nvPr>
        </p:nvSpPr>
        <p:spPr>
          <a:xfrm>
            <a:off x="555039" y="73058"/>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30" name="Slide Number Placeholder 5"/>
          <p:cNvSpPr txBox="1">
            <a:spLocks/>
          </p:cNvSpPr>
          <p:nvPr userDrawn="1"/>
        </p:nvSpPr>
        <p:spPr>
          <a:xfrm>
            <a:off x="423171" y="6480153"/>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29" name="TextBox 28"/>
          <p:cNvSpPr txBox="1"/>
          <p:nvPr userDrawn="1"/>
        </p:nvSpPr>
        <p:spPr>
          <a:xfrm>
            <a:off x="1361526" y="6611075"/>
            <a:ext cx="1553630"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Curso LAR 145/43  -  2017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1595801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childTnLst>
                          </p:cTn>
                        </p:par>
                        <p:par>
                          <p:cTn id="52" fill="hold">
                            <p:stCondLst>
                              <p:cond delay="1500"/>
                            </p:stCondLst>
                            <p:childTnLst>
                              <p:par>
                                <p:cTn id="53" presetID="10" presetClass="entr" presetSubtype="0" fill="hold" grpId="0"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500"/>
                                        <p:tgtEl>
                                          <p:spTgt spid="1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5_about 04">
    <p:spTree>
      <p:nvGrpSpPr>
        <p:cNvPr id="1" name=""/>
        <p:cNvGrpSpPr/>
        <p:nvPr/>
      </p:nvGrpSpPr>
      <p:grpSpPr>
        <a:xfrm>
          <a:off x="0" y="0"/>
          <a:ext cx="0" cy="0"/>
          <a:chOff x="0" y="0"/>
          <a:chExt cx="0" cy="0"/>
        </a:xfrm>
      </p:grpSpPr>
      <p:sp>
        <p:nvSpPr>
          <p:cNvPr id="17" name="Picture Placeholder 2"/>
          <p:cNvSpPr>
            <a:spLocks noGrp="1"/>
          </p:cNvSpPr>
          <p:nvPr>
            <p:ph type="pic" sz="quarter" idx="32" hasCustomPrompt="1"/>
          </p:nvPr>
        </p:nvSpPr>
        <p:spPr>
          <a:xfrm>
            <a:off x="-78956" y="212607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8" name="Picture Placeholder 2"/>
          <p:cNvSpPr>
            <a:spLocks noGrp="1"/>
          </p:cNvSpPr>
          <p:nvPr>
            <p:ph type="pic" sz="quarter" idx="37" hasCustomPrompt="1"/>
          </p:nvPr>
        </p:nvSpPr>
        <p:spPr>
          <a:xfrm>
            <a:off x="1293125" y="212607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9" name="Picture Placeholder 2"/>
          <p:cNvSpPr>
            <a:spLocks noGrp="1"/>
          </p:cNvSpPr>
          <p:nvPr>
            <p:ph type="pic" sz="quarter" idx="42" hasCustomPrompt="1"/>
          </p:nvPr>
        </p:nvSpPr>
        <p:spPr>
          <a:xfrm>
            <a:off x="2665207" y="212607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0" name="Picture Placeholder 2"/>
          <p:cNvSpPr>
            <a:spLocks noGrp="1"/>
          </p:cNvSpPr>
          <p:nvPr>
            <p:ph type="pic" sz="quarter" idx="47" hasCustomPrompt="1"/>
          </p:nvPr>
        </p:nvSpPr>
        <p:spPr>
          <a:xfrm>
            <a:off x="4037288" y="212607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1" name="Picture Placeholder 2"/>
          <p:cNvSpPr>
            <a:spLocks noGrp="1"/>
          </p:cNvSpPr>
          <p:nvPr>
            <p:ph type="pic" sz="quarter" idx="48" hasCustomPrompt="1"/>
          </p:nvPr>
        </p:nvSpPr>
        <p:spPr>
          <a:xfrm>
            <a:off x="5409369" y="212607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2" name="Picture Placeholder 2"/>
          <p:cNvSpPr>
            <a:spLocks noGrp="1"/>
          </p:cNvSpPr>
          <p:nvPr>
            <p:ph type="pic" sz="quarter" idx="49" hasCustomPrompt="1"/>
          </p:nvPr>
        </p:nvSpPr>
        <p:spPr>
          <a:xfrm>
            <a:off x="6781451" y="212607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3" name="Picture Placeholder 2"/>
          <p:cNvSpPr>
            <a:spLocks noGrp="1"/>
          </p:cNvSpPr>
          <p:nvPr>
            <p:ph type="pic" sz="quarter" idx="50" hasCustomPrompt="1"/>
          </p:nvPr>
        </p:nvSpPr>
        <p:spPr>
          <a:xfrm>
            <a:off x="8153532" y="212607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4" name="Picture Placeholder 2"/>
          <p:cNvSpPr>
            <a:spLocks noGrp="1"/>
          </p:cNvSpPr>
          <p:nvPr>
            <p:ph type="pic" sz="quarter" idx="51" hasCustomPrompt="1"/>
          </p:nvPr>
        </p:nvSpPr>
        <p:spPr>
          <a:xfrm>
            <a:off x="9525613" y="212607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5" name="Picture Placeholder 2"/>
          <p:cNvSpPr>
            <a:spLocks noGrp="1"/>
          </p:cNvSpPr>
          <p:nvPr>
            <p:ph type="pic" sz="quarter" idx="52" hasCustomPrompt="1"/>
          </p:nvPr>
        </p:nvSpPr>
        <p:spPr>
          <a:xfrm>
            <a:off x="10897695" y="212607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6" name="Picture Placeholder 2"/>
          <p:cNvSpPr>
            <a:spLocks noGrp="1"/>
          </p:cNvSpPr>
          <p:nvPr>
            <p:ph type="pic" sz="quarter" idx="53" hasCustomPrompt="1"/>
          </p:nvPr>
        </p:nvSpPr>
        <p:spPr>
          <a:xfrm>
            <a:off x="-74942" y="349414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7" name="Picture Placeholder 2"/>
          <p:cNvSpPr>
            <a:spLocks noGrp="1"/>
          </p:cNvSpPr>
          <p:nvPr>
            <p:ph type="pic" sz="quarter" idx="54" hasCustomPrompt="1"/>
          </p:nvPr>
        </p:nvSpPr>
        <p:spPr>
          <a:xfrm>
            <a:off x="1297140" y="349414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8" name="Picture Placeholder 2"/>
          <p:cNvSpPr>
            <a:spLocks noGrp="1"/>
          </p:cNvSpPr>
          <p:nvPr>
            <p:ph type="pic" sz="quarter" idx="55" hasCustomPrompt="1"/>
          </p:nvPr>
        </p:nvSpPr>
        <p:spPr>
          <a:xfrm>
            <a:off x="2669221" y="349414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9" name="Picture Placeholder 2"/>
          <p:cNvSpPr>
            <a:spLocks noGrp="1"/>
          </p:cNvSpPr>
          <p:nvPr>
            <p:ph type="pic" sz="quarter" idx="56" hasCustomPrompt="1"/>
          </p:nvPr>
        </p:nvSpPr>
        <p:spPr>
          <a:xfrm>
            <a:off x="4041303" y="349414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0" name="Picture Placeholder 2"/>
          <p:cNvSpPr>
            <a:spLocks noGrp="1"/>
          </p:cNvSpPr>
          <p:nvPr>
            <p:ph type="pic" sz="quarter" idx="57" hasCustomPrompt="1"/>
          </p:nvPr>
        </p:nvSpPr>
        <p:spPr>
          <a:xfrm>
            <a:off x="5413384" y="349414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1" name="Picture Placeholder 2"/>
          <p:cNvSpPr>
            <a:spLocks noGrp="1"/>
          </p:cNvSpPr>
          <p:nvPr>
            <p:ph type="pic" sz="quarter" idx="58" hasCustomPrompt="1"/>
          </p:nvPr>
        </p:nvSpPr>
        <p:spPr>
          <a:xfrm>
            <a:off x="6785465" y="349414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2" name="Picture Placeholder 2"/>
          <p:cNvSpPr>
            <a:spLocks noGrp="1"/>
          </p:cNvSpPr>
          <p:nvPr>
            <p:ph type="pic" sz="quarter" idx="59" hasCustomPrompt="1"/>
          </p:nvPr>
        </p:nvSpPr>
        <p:spPr>
          <a:xfrm>
            <a:off x="8157547" y="349414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3" name="Picture Placeholder 2"/>
          <p:cNvSpPr>
            <a:spLocks noGrp="1"/>
          </p:cNvSpPr>
          <p:nvPr>
            <p:ph type="pic" sz="quarter" idx="60" hasCustomPrompt="1"/>
          </p:nvPr>
        </p:nvSpPr>
        <p:spPr>
          <a:xfrm>
            <a:off x="9529628" y="349414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4" name="Picture Placeholder 2"/>
          <p:cNvSpPr>
            <a:spLocks noGrp="1"/>
          </p:cNvSpPr>
          <p:nvPr>
            <p:ph type="pic" sz="quarter" idx="61" hasCustomPrompt="1"/>
          </p:nvPr>
        </p:nvSpPr>
        <p:spPr>
          <a:xfrm>
            <a:off x="10897695" y="349414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9" name="Slide Number Placeholder 5"/>
          <p:cNvSpPr txBox="1">
            <a:spLocks/>
          </p:cNvSpPr>
          <p:nvPr userDrawn="1"/>
        </p:nvSpPr>
        <p:spPr>
          <a:xfrm>
            <a:off x="423171" y="-6877"/>
            <a:ext cx="2912476"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40" name="Title 1"/>
          <p:cNvSpPr>
            <a:spLocks noGrp="1"/>
          </p:cNvSpPr>
          <p:nvPr>
            <p:ph type="ctrTitle"/>
          </p:nvPr>
        </p:nvSpPr>
        <p:spPr>
          <a:xfrm>
            <a:off x="555039" y="73058"/>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35" name="Slide Number Placeholder 5"/>
          <p:cNvSpPr txBox="1">
            <a:spLocks/>
          </p:cNvSpPr>
          <p:nvPr userDrawn="1"/>
        </p:nvSpPr>
        <p:spPr>
          <a:xfrm>
            <a:off x="423171" y="6480153"/>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36" name="TextBox 35"/>
          <p:cNvSpPr txBox="1"/>
          <p:nvPr userDrawn="1"/>
        </p:nvSpPr>
        <p:spPr>
          <a:xfrm>
            <a:off x="1361526" y="6611075"/>
            <a:ext cx="1553630"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Curso LAR 145/43  -  2017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349726247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childTnLst>
                          </p:cTn>
                        </p:par>
                        <p:par>
                          <p:cTn id="52" fill="hold">
                            <p:stCondLst>
                              <p:cond delay="1500"/>
                            </p:stCondLst>
                            <p:childTnLst>
                              <p:par>
                                <p:cTn id="53" presetID="10" presetClass="entr" presetSubtype="0" fill="hold" grpId="0" nodeType="after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about 04">
    <p:spTree>
      <p:nvGrpSpPr>
        <p:cNvPr id="1" name=""/>
        <p:cNvGrpSpPr/>
        <p:nvPr/>
      </p:nvGrpSpPr>
      <p:grpSpPr>
        <a:xfrm>
          <a:off x="0" y="0"/>
          <a:ext cx="0" cy="0"/>
          <a:chOff x="0" y="0"/>
          <a:chExt cx="0" cy="0"/>
        </a:xfrm>
      </p:grpSpPr>
      <p:sp>
        <p:nvSpPr>
          <p:cNvPr id="4" name="Subtitle 2"/>
          <p:cNvSpPr>
            <a:spLocks noGrp="1"/>
          </p:cNvSpPr>
          <p:nvPr>
            <p:ph type="subTitle" idx="1"/>
          </p:nvPr>
        </p:nvSpPr>
        <p:spPr>
          <a:xfrm>
            <a:off x="1145755" y="5479805"/>
            <a:ext cx="9896124" cy="675707"/>
          </a:xfrm>
        </p:spPr>
        <p:txBody>
          <a:bodyPr>
            <a:normAutofit/>
          </a:bodyPr>
          <a:lstStyle>
            <a:lvl1pPr marL="0" indent="0" algn="ctr">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Title 1"/>
          <p:cNvSpPr>
            <a:spLocks noGrp="1"/>
          </p:cNvSpPr>
          <p:nvPr>
            <p:ph type="ctrTitle"/>
          </p:nvPr>
        </p:nvSpPr>
        <p:spPr>
          <a:xfrm>
            <a:off x="1143873" y="4898692"/>
            <a:ext cx="9898273" cy="566759"/>
          </a:xfrm>
        </p:spPr>
        <p:txBody>
          <a:bodyPr anchor="b">
            <a:noAutofit/>
          </a:bodyPr>
          <a:lstStyle>
            <a:lvl1pPr algn="ctr">
              <a:defRPr sz="2500"/>
            </a:lvl1pPr>
          </a:lstStyle>
          <a:p>
            <a:r>
              <a:rPr lang="en-US" dirty="0" smtClean="0"/>
              <a:t>Click to edit Master title style</a:t>
            </a:r>
            <a:endParaRPr lang="en-US" dirty="0"/>
          </a:p>
        </p:txBody>
      </p:sp>
    </p:spTree>
    <p:extLst>
      <p:ext uri="{BB962C8B-B14F-4D97-AF65-F5344CB8AC3E}">
        <p14:creationId xmlns:p14="http://schemas.microsoft.com/office/powerpoint/2010/main" val="2860118414"/>
      </p:ext>
    </p:extLst>
  </p:cSld>
  <p:clrMapOvr>
    <a:masterClrMapping/>
  </p:clrMapOvr>
  <p:transition spd="slow">
    <p:push/>
  </p:transition>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8_about 04">
    <p:spTree>
      <p:nvGrpSpPr>
        <p:cNvPr id="1" name=""/>
        <p:cNvGrpSpPr/>
        <p:nvPr/>
      </p:nvGrpSpPr>
      <p:grpSpPr>
        <a:xfrm>
          <a:off x="0" y="0"/>
          <a:ext cx="0" cy="0"/>
          <a:chOff x="0" y="0"/>
          <a:chExt cx="0" cy="0"/>
        </a:xfrm>
      </p:grpSpPr>
      <p:sp>
        <p:nvSpPr>
          <p:cNvPr id="4" name="Subtitle 2"/>
          <p:cNvSpPr>
            <a:spLocks noGrp="1"/>
          </p:cNvSpPr>
          <p:nvPr>
            <p:ph type="subTitle" idx="1"/>
          </p:nvPr>
        </p:nvSpPr>
        <p:spPr>
          <a:xfrm>
            <a:off x="1145755" y="5479805"/>
            <a:ext cx="9896124" cy="675707"/>
          </a:xfrm>
        </p:spPr>
        <p:txBody>
          <a:bodyPr>
            <a:normAutofit/>
          </a:bodyPr>
          <a:lstStyle>
            <a:lvl1pPr marL="0" indent="0" algn="ctr">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Title 1"/>
          <p:cNvSpPr>
            <a:spLocks noGrp="1"/>
          </p:cNvSpPr>
          <p:nvPr>
            <p:ph type="ctrTitle"/>
          </p:nvPr>
        </p:nvSpPr>
        <p:spPr>
          <a:xfrm>
            <a:off x="1143873" y="4898692"/>
            <a:ext cx="9898273" cy="566759"/>
          </a:xfrm>
        </p:spPr>
        <p:txBody>
          <a:bodyPr anchor="b">
            <a:noAutofit/>
          </a:bodyPr>
          <a:lstStyle>
            <a:lvl1pPr algn="ctr">
              <a:defRPr sz="2500"/>
            </a:lvl1pPr>
          </a:lstStyle>
          <a:p>
            <a:r>
              <a:rPr lang="en-US" dirty="0" smtClean="0"/>
              <a:t>Click to edit Master title style</a:t>
            </a:r>
            <a:endParaRPr lang="en-US" dirty="0"/>
          </a:p>
        </p:txBody>
      </p:sp>
      <p:sp>
        <p:nvSpPr>
          <p:cNvPr id="5" name="Slide Number Placeholder 5"/>
          <p:cNvSpPr txBox="1">
            <a:spLocks/>
          </p:cNvSpPr>
          <p:nvPr userDrawn="1"/>
        </p:nvSpPr>
        <p:spPr>
          <a:xfrm>
            <a:off x="423171" y="6480153"/>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6" name="TextBox 5"/>
          <p:cNvSpPr txBox="1"/>
          <p:nvPr userDrawn="1"/>
        </p:nvSpPr>
        <p:spPr>
          <a:xfrm>
            <a:off x="1361526" y="6611075"/>
            <a:ext cx="1553630"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Curso LAR 145/43  -  2017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3774580391"/>
      </p:ext>
    </p:extLst>
  </p:cSld>
  <p:clrMapOvr>
    <a:masterClrMapping/>
  </p:clrMapOvr>
  <p:transition spd="slow">
    <p:push/>
  </p:transition>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9_about 04">
    <p:spTree>
      <p:nvGrpSpPr>
        <p:cNvPr id="1" name=""/>
        <p:cNvGrpSpPr/>
        <p:nvPr/>
      </p:nvGrpSpPr>
      <p:grpSpPr>
        <a:xfrm>
          <a:off x="0" y="0"/>
          <a:ext cx="0" cy="0"/>
          <a:chOff x="0" y="0"/>
          <a:chExt cx="0" cy="0"/>
        </a:xfrm>
      </p:grpSpPr>
      <p:sp>
        <p:nvSpPr>
          <p:cNvPr id="4" name="Subtitle 2"/>
          <p:cNvSpPr>
            <a:spLocks noGrp="1"/>
          </p:cNvSpPr>
          <p:nvPr>
            <p:ph type="subTitle" idx="1"/>
          </p:nvPr>
        </p:nvSpPr>
        <p:spPr>
          <a:xfrm>
            <a:off x="1145755" y="5479805"/>
            <a:ext cx="9896124" cy="675707"/>
          </a:xfrm>
        </p:spPr>
        <p:txBody>
          <a:bodyPr>
            <a:normAutofit/>
          </a:bodyPr>
          <a:lstStyle>
            <a:lvl1pPr marL="0" indent="0" algn="ctr">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Title 1"/>
          <p:cNvSpPr>
            <a:spLocks noGrp="1"/>
          </p:cNvSpPr>
          <p:nvPr>
            <p:ph type="ctrTitle"/>
          </p:nvPr>
        </p:nvSpPr>
        <p:spPr>
          <a:xfrm>
            <a:off x="1143873" y="4898692"/>
            <a:ext cx="9898273" cy="566759"/>
          </a:xfrm>
        </p:spPr>
        <p:txBody>
          <a:bodyPr anchor="b">
            <a:noAutofit/>
          </a:bodyPr>
          <a:lstStyle>
            <a:lvl1pPr algn="ctr">
              <a:defRPr sz="2500"/>
            </a:lvl1pPr>
          </a:lstStyle>
          <a:p>
            <a:r>
              <a:rPr lang="en-US" dirty="0" smtClean="0"/>
              <a:t>Click to edit Master title style</a:t>
            </a:r>
            <a:endParaRPr lang="en-US" dirty="0"/>
          </a:p>
        </p:txBody>
      </p:sp>
      <p:sp>
        <p:nvSpPr>
          <p:cNvPr id="7" name="Slide Number Placeholder 5"/>
          <p:cNvSpPr txBox="1">
            <a:spLocks/>
          </p:cNvSpPr>
          <p:nvPr userDrawn="1"/>
        </p:nvSpPr>
        <p:spPr>
          <a:xfrm>
            <a:off x="8857583" y="6482333"/>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8" name="TextBox 7"/>
          <p:cNvSpPr txBox="1"/>
          <p:nvPr userDrawn="1"/>
        </p:nvSpPr>
        <p:spPr>
          <a:xfrm>
            <a:off x="9795938" y="6586626"/>
            <a:ext cx="1553630"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Curso LAR 145/43  -  2017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151128752"/>
      </p:ext>
    </p:extLst>
  </p:cSld>
  <p:clrMapOvr>
    <a:masterClrMapping/>
  </p:clrMapOvr>
  <p:transition spd="slow">
    <p:push/>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18/10/2018</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2470655142"/>
      </p:ext>
    </p:extLst>
  </p:cSld>
  <p:clrMapOvr>
    <a:masterClrMapping/>
  </p:clrMapOvr>
  <p:hf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0_about 04">
    <p:spTree>
      <p:nvGrpSpPr>
        <p:cNvPr id="1" name=""/>
        <p:cNvGrpSpPr/>
        <p:nvPr/>
      </p:nvGrpSpPr>
      <p:grpSpPr>
        <a:xfrm>
          <a:off x="0" y="0"/>
          <a:ext cx="0" cy="0"/>
          <a:chOff x="0" y="0"/>
          <a:chExt cx="0" cy="0"/>
        </a:xfrm>
      </p:grpSpPr>
      <p:sp>
        <p:nvSpPr>
          <p:cNvPr id="4" name="Subtitle 2"/>
          <p:cNvSpPr>
            <a:spLocks noGrp="1"/>
          </p:cNvSpPr>
          <p:nvPr>
            <p:ph type="subTitle" idx="1"/>
          </p:nvPr>
        </p:nvSpPr>
        <p:spPr>
          <a:xfrm>
            <a:off x="1145755" y="5479805"/>
            <a:ext cx="9896124" cy="675707"/>
          </a:xfrm>
        </p:spPr>
        <p:txBody>
          <a:bodyPr>
            <a:normAutofit/>
          </a:bodyPr>
          <a:lstStyle>
            <a:lvl1pPr marL="0" indent="0" algn="ctr">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Title 1"/>
          <p:cNvSpPr>
            <a:spLocks noGrp="1"/>
          </p:cNvSpPr>
          <p:nvPr>
            <p:ph type="ctrTitle"/>
          </p:nvPr>
        </p:nvSpPr>
        <p:spPr>
          <a:xfrm>
            <a:off x="1143873" y="4898692"/>
            <a:ext cx="9898273" cy="566759"/>
          </a:xfrm>
        </p:spPr>
        <p:txBody>
          <a:bodyPr anchor="b">
            <a:noAutofit/>
          </a:bodyPr>
          <a:lstStyle>
            <a:lvl1pPr algn="ctr">
              <a:defRPr sz="2500"/>
            </a:lvl1pPr>
          </a:lstStyle>
          <a:p>
            <a:r>
              <a:rPr lang="en-US" dirty="0" smtClean="0"/>
              <a:t>Click to edit Master title style</a:t>
            </a:r>
            <a:endParaRPr lang="en-US" dirty="0"/>
          </a:p>
        </p:txBody>
      </p:sp>
      <p:sp>
        <p:nvSpPr>
          <p:cNvPr id="9" name="Slide Number Placeholder 5"/>
          <p:cNvSpPr txBox="1">
            <a:spLocks/>
          </p:cNvSpPr>
          <p:nvPr userDrawn="1"/>
        </p:nvSpPr>
        <p:spPr>
          <a:xfrm>
            <a:off x="4641991" y="6478965"/>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7" name="TextBox 6"/>
          <p:cNvSpPr txBox="1"/>
          <p:nvPr userDrawn="1"/>
        </p:nvSpPr>
        <p:spPr>
          <a:xfrm>
            <a:off x="5580346" y="6583258"/>
            <a:ext cx="1553630"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Curso LAR 145/43  -  2017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1034504595"/>
      </p:ext>
    </p:extLst>
  </p:cSld>
  <p:clrMapOvr>
    <a:masterClrMapping/>
  </p:clrMapOvr>
  <p:transition spd="slow">
    <p:push/>
  </p:transition>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about 04">
    <p:spTree>
      <p:nvGrpSpPr>
        <p:cNvPr id="1" name=""/>
        <p:cNvGrpSpPr/>
        <p:nvPr/>
      </p:nvGrpSpPr>
      <p:grpSpPr>
        <a:xfrm>
          <a:off x="0" y="0"/>
          <a:ext cx="0" cy="0"/>
          <a:chOff x="0" y="0"/>
          <a:chExt cx="0" cy="0"/>
        </a:xfrm>
      </p:grpSpPr>
      <p:sp>
        <p:nvSpPr>
          <p:cNvPr id="4" name="Subtitle 2"/>
          <p:cNvSpPr>
            <a:spLocks noGrp="1"/>
          </p:cNvSpPr>
          <p:nvPr>
            <p:ph type="subTitle" idx="1"/>
          </p:nvPr>
        </p:nvSpPr>
        <p:spPr>
          <a:xfrm>
            <a:off x="1145755" y="5479805"/>
            <a:ext cx="9896124" cy="675707"/>
          </a:xfrm>
        </p:spPr>
        <p:txBody>
          <a:bodyPr>
            <a:normAutofit/>
          </a:bodyPr>
          <a:lstStyle>
            <a:lvl1pPr marL="0" indent="0" algn="ctr">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Title 1"/>
          <p:cNvSpPr>
            <a:spLocks noGrp="1"/>
          </p:cNvSpPr>
          <p:nvPr>
            <p:ph type="ctrTitle"/>
          </p:nvPr>
        </p:nvSpPr>
        <p:spPr>
          <a:xfrm>
            <a:off x="1143873" y="4898692"/>
            <a:ext cx="9898273" cy="566759"/>
          </a:xfrm>
        </p:spPr>
        <p:txBody>
          <a:bodyPr anchor="b">
            <a:noAutofit/>
          </a:bodyPr>
          <a:lstStyle>
            <a:lvl1pPr algn="ctr">
              <a:defRPr sz="2500"/>
            </a:lvl1pPr>
          </a:lstStyle>
          <a:p>
            <a:r>
              <a:rPr lang="en-US" dirty="0" smtClean="0"/>
              <a:t>Click to edit Master title style</a:t>
            </a:r>
            <a:endParaRPr lang="en-US" dirty="0"/>
          </a:p>
        </p:txBody>
      </p:sp>
      <p:sp>
        <p:nvSpPr>
          <p:cNvPr id="8" name="Picture Placeholder 7"/>
          <p:cNvSpPr>
            <a:spLocks noGrp="1"/>
          </p:cNvSpPr>
          <p:nvPr>
            <p:ph type="pic" sz="quarter" idx="10"/>
          </p:nvPr>
        </p:nvSpPr>
        <p:spPr>
          <a:xfrm>
            <a:off x="-4299" y="3466"/>
            <a:ext cx="12196299" cy="4604223"/>
          </a:xfrm>
        </p:spPr>
        <p:txBody>
          <a:bodyPr/>
          <a:lstStyle>
            <a:lvl1pPr marL="0" indent="0">
              <a:buNone/>
              <a:defRPr/>
            </a:lvl1pPr>
          </a:lstStyle>
          <a:p>
            <a:endParaRPr lang="en-US" dirty="0"/>
          </a:p>
        </p:txBody>
      </p:sp>
      <p:sp>
        <p:nvSpPr>
          <p:cNvPr id="10" name="Slide Number Placeholder 5"/>
          <p:cNvSpPr txBox="1">
            <a:spLocks/>
          </p:cNvSpPr>
          <p:nvPr userDrawn="1"/>
        </p:nvSpPr>
        <p:spPr>
          <a:xfrm>
            <a:off x="423171" y="6480153"/>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9" name="TextBox 8"/>
          <p:cNvSpPr txBox="1"/>
          <p:nvPr userDrawn="1"/>
        </p:nvSpPr>
        <p:spPr>
          <a:xfrm>
            <a:off x="1361526" y="6611075"/>
            <a:ext cx="1553630"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Curso LAR 145/43  -  2017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3570741236"/>
      </p:ext>
    </p:extLst>
  </p:cSld>
  <p:clrMapOvr>
    <a:masterClrMapping/>
  </p:clrMapOvr>
  <p:transition spd="slow">
    <p:push/>
  </p:transition>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Contact-02">
    <p:spTree>
      <p:nvGrpSpPr>
        <p:cNvPr id="1" name=""/>
        <p:cNvGrpSpPr/>
        <p:nvPr/>
      </p:nvGrpSpPr>
      <p:grpSpPr>
        <a:xfrm>
          <a:off x="0" y="0"/>
          <a:ext cx="0" cy="0"/>
          <a:chOff x="0" y="0"/>
          <a:chExt cx="0" cy="0"/>
        </a:xfrm>
      </p:grpSpPr>
      <p:sp>
        <p:nvSpPr>
          <p:cNvPr id="8" name="Text Placeholder 18"/>
          <p:cNvSpPr>
            <a:spLocks noGrp="1"/>
          </p:cNvSpPr>
          <p:nvPr>
            <p:ph type="body" sz="quarter" idx="17"/>
          </p:nvPr>
        </p:nvSpPr>
        <p:spPr>
          <a:xfrm>
            <a:off x="423965" y="1594722"/>
            <a:ext cx="2898100" cy="2514947"/>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5" name="Slide Number Placeholder 5"/>
          <p:cNvSpPr txBox="1">
            <a:spLocks/>
          </p:cNvSpPr>
          <p:nvPr userDrawn="1"/>
        </p:nvSpPr>
        <p:spPr>
          <a:xfrm>
            <a:off x="423171" y="-6877"/>
            <a:ext cx="2912476"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3" name="Title 1"/>
          <p:cNvSpPr>
            <a:spLocks noGrp="1"/>
          </p:cNvSpPr>
          <p:nvPr>
            <p:ph type="ctrTitle"/>
          </p:nvPr>
        </p:nvSpPr>
        <p:spPr>
          <a:xfrm>
            <a:off x="555039" y="73058"/>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9" name="Slide Number Placeholder 5"/>
          <p:cNvSpPr txBox="1">
            <a:spLocks/>
          </p:cNvSpPr>
          <p:nvPr userDrawn="1"/>
        </p:nvSpPr>
        <p:spPr>
          <a:xfrm>
            <a:off x="423171" y="6480153"/>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0" name="TextBox 9"/>
          <p:cNvSpPr txBox="1"/>
          <p:nvPr userDrawn="1"/>
        </p:nvSpPr>
        <p:spPr>
          <a:xfrm>
            <a:off x="1185905" y="6589535"/>
            <a:ext cx="1729256" cy="221599"/>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FFFFFF"/>
                </a:solidFill>
                <a:effectLst/>
                <a:uLnTx/>
                <a:uFillTx/>
                <a:latin typeface="Open Sans"/>
                <a:ea typeface="+mn-ea"/>
                <a:cs typeface="Open Sans"/>
              </a:rPr>
              <a:t>SRVSOP  2017   |   </a:t>
            </a:r>
            <a:fld id="{386B4344-649F-C745-A86B-93613093FF3C}" type="slidenum">
              <a:rPr kumimoji="0" lang="en-US" sz="12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28013629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_Contact-02">
    <p:spTree>
      <p:nvGrpSpPr>
        <p:cNvPr id="1" name=""/>
        <p:cNvGrpSpPr/>
        <p:nvPr/>
      </p:nvGrpSpPr>
      <p:grpSpPr>
        <a:xfrm>
          <a:off x="0" y="0"/>
          <a:ext cx="0" cy="0"/>
          <a:chOff x="0" y="0"/>
          <a:chExt cx="0" cy="0"/>
        </a:xfrm>
      </p:grpSpPr>
      <p:sp>
        <p:nvSpPr>
          <p:cNvPr id="8" name="Text Placeholder 18"/>
          <p:cNvSpPr>
            <a:spLocks noGrp="1"/>
          </p:cNvSpPr>
          <p:nvPr>
            <p:ph type="body" sz="quarter" idx="17"/>
          </p:nvPr>
        </p:nvSpPr>
        <p:spPr>
          <a:xfrm>
            <a:off x="442658" y="3537074"/>
            <a:ext cx="2898100" cy="2514947"/>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6" name="Picture Placeholder 7"/>
          <p:cNvSpPr>
            <a:spLocks noGrp="1"/>
          </p:cNvSpPr>
          <p:nvPr>
            <p:ph type="pic" sz="quarter" idx="10"/>
          </p:nvPr>
        </p:nvSpPr>
        <p:spPr>
          <a:xfrm>
            <a:off x="433394" y="1594720"/>
            <a:ext cx="2902245" cy="1807832"/>
          </a:xfrm>
        </p:spPr>
        <p:txBody>
          <a:bodyPr/>
          <a:lstStyle>
            <a:lvl1pPr marL="0" indent="0">
              <a:buNone/>
              <a:defRPr/>
            </a:lvl1pPr>
          </a:lstStyle>
          <a:p>
            <a:endParaRPr lang="en-US" dirty="0"/>
          </a:p>
        </p:txBody>
      </p:sp>
      <p:sp>
        <p:nvSpPr>
          <p:cNvPr id="15" name="Slide Number Placeholder 5"/>
          <p:cNvSpPr txBox="1">
            <a:spLocks/>
          </p:cNvSpPr>
          <p:nvPr userDrawn="1"/>
        </p:nvSpPr>
        <p:spPr>
          <a:xfrm>
            <a:off x="423171" y="-6877"/>
            <a:ext cx="2912476"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3" name="Title 1"/>
          <p:cNvSpPr>
            <a:spLocks noGrp="1"/>
          </p:cNvSpPr>
          <p:nvPr>
            <p:ph type="ctrTitle"/>
          </p:nvPr>
        </p:nvSpPr>
        <p:spPr>
          <a:xfrm>
            <a:off x="555039" y="73058"/>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9" name="Slide Number Placeholder 5"/>
          <p:cNvSpPr txBox="1">
            <a:spLocks/>
          </p:cNvSpPr>
          <p:nvPr userDrawn="1"/>
        </p:nvSpPr>
        <p:spPr>
          <a:xfrm>
            <a:off x="423171" y="6480153"/>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2" name="TextBox 11"/>
          <p:cNvSpPr txBox="1"/>
          <p:nvPr userDrawn="1"/>
        </p:nvSpPr>
        <p:spPr>
          <a:xfrm>
            <a:off x="1361526" y="6611075"/>
            <a:ext cx="1553630"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Curso LAR 145/43  -  2017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370887734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6" grpId="0"/>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ntact-01">
    <p:spTree>
      <p:nvGrpSpPr>
        <p:cNvPr id="1" name=""/>
        <p:cNvGrpSpPr/>
        <p:nvPr/>
      </p:nvGrpSpPr>
      <p:grpSpPr>
        <a:xfrm>
          <a:off x="0" y="0"/>
          <a:ext cx="0" cy="0"/>
          <a:chOff x="0" y="0"/>
          <a:chExt cx="0" cy="0"/>
        </a:xfrm>
      </p:grpSpPr>
      <p:sp>
        <p:nvSpPr>
          <p:cNvPr id="13" name="Picture Placeholder 7"/>
          <p:cNvSpPr>
            <a:spLocks noGrp="1"/>
          </p:cNvSpPr>
          <p:nvPr>
            <p:ph type="pic" sz="quarter" idx="10"/>
          </p:nvPr>
        </p:nvSpPr>
        <p:spPr>
          <a:xfrm>
            <a:off x="-4299" y="-6497"/>
            <a:ext cx="12196299" cy="4604223"/>
          </a:xfrm>
        </p:spPr>
        <p:txBody>
          <a:bodyPr/>
          <a:lstStyle>
            <a:lvl1pPr marL="0" indent="0">
              <a:buNone/>
              <a:defRPr/>
            </a:lvl1pPr>
          </a:lstStyle>
          <a:p>
            <a:endParaRPr lang="en-US" dirty="0"/>
          </a:p>
        </p:txBody>
      </p:sp>
      <p:sp>
        <p:nvSpPr>
          <p:cNvPr id="8" name="Text Placeholder 18"/>
          <p:cNvSpPr>
            <a:spLocks noGrp="1"/>
          </p:cNvSpPr>
          <p:nvPr>
            <p:ph type="body" sz="quarter" idx="17"/>
          </p:nvPr>
        </p:nvSpPr>
        <p:spPr>
          <a:xfrm>
            <a:off x="423333" y="4608925"/>
            <a:ext cx="3556000" cy="16186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9" name="Text Placeholder 18"/>
          <p:cNvSpPr>
            <a:spLocks noGrp="1"/>
          </p:cNvSpPr>
          <p:nvPr>
            <p:ph type="body" sz="quarter" idx="18"/>
          </p:nvPr>
        </p:nvSpPr>
        <p:spPr>
          <a:xfrm>
            <a:off x="4303060" y="4608925"/>
            <a:ext cx="3556000" cy="16186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0" name="Text Placeholder 18"/>
          <p:cNvSpPr>
            <a:spLocks noGrp="1"/>
          </p:cNvSpPr>
          <p:nvPr>
            <p:ph type="body" sz="quarter" idx="19"/>
          </p:nvPr>
        </p:nvSpPr>
        <p:spPr>
          <a:xfrm>
            <a:off x="8187765" y="4608925"/>
            <a:ext cx="3556000" cy="16186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2" name="TextBox 11"/>
          <p:cNvSpPr txBox="1"/>
          <p:nvPr userDrawn="1"/>
        </p:nvSpPr>
        <p:spPr>
          <a:xfrm>
            <a:off x="1229182" y="6589535"/>
            <a:ext cx="1685974" cy="221599"/>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FFFFFF"/>
                </a:solidFill>
                <a:effectLst/>
                <a:uLnTx/>
                <a:uFillTx/>
                <a:latin typeface="Open Sans"/>
                <a:ea typeface="+mn-ea"/>
                <a:cs typeface="Open Sans"/>
              </a:rPr>
              <a:t>SRVSOP  2017  |   </a:t>
            </a:r>
            <a:fld id="{386B4344-649F-C745-A86B-93613093FF3C}" type="slidenum">
              <a:rPr kumimoji="0" lang="en-US" sz="12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273779028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ntact-02">
    <p:spTree>
      <p:nvGrpSpPr>
        <p:cNvPr id="1" name=""/>
        <p:cNvGrpSpPr/>
        <p:nvPr/>
      </p:nvGrpSpPr>
      <p:grpSpPr>
        <a:xfrm>
          <a:off x="0" y="0"/>
          <a:ext cx="0" cy="0"/>
          <a:chOff x="0" y="0"/>
          <a:chExt cx="0" cy="0"/>
        </a:xfrm>
      </p:grpSpPr>
      <p:sp>
        <p:nvSpPr>
          <p:cNvPr id="11" name="Picture Placeholder 7"/>
          <p:cNvSpPr>
            <a:spLocks noGrp="1"/>
          </p:cNvSpPr>
          <p:nvPr>
            <p:ph type="pic" sz="quarter" idx="10"/>
          </p:nvPr>
        </p:nvSpPr>
        <p:spPr>
          <a:xfrm>
            <a:off x="6029491" y="2"/>
            <a:ext cx="6162509" cy="6865243"/>
          </a:xfrm>
        </p:spPr>
        <p:txBody>
          <a:bodyPr/>
          <a:lstStyle>
            <a:lvl1pPr marL="0" indent="0">
              <a:buNone/>
              <a:defRPr/>
            </a:lvl1pPr>
          </a:lstStyle>
          <a:p>
            <a:endParaRPr lang="en-US" dirty="0"/>
          </a:p>
        </p:txBody>
      </p:sp>
      <p:sp>
        <p:nvSpPr>
          <p:cNvPr id="8" name="Text Placeholder 18"/>
          <p:cNvSpPr>
            <a:spLocks noGrp="1"/>
          </p:cNvSpPr>
          <p:nvPr>
            <p:ph type="body" sz="quarter" idx="17"/>
          </p:nvPr>
        </p:nvSpPr>
        <p:spPr>
          <a:xfrm>
            <a:off x="423964" y="2048434"/>
            <a:ext cx="5134161" cy="4050347"/>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6" name="Slide Number Placeholder 5"/>
          <p:cNvSpPr txBox="1">
            <a:spLocks/>
          </p:cNvSpPr>
          <p:nvPr userDrawn="1"/>
        </p:nvSpPr>
        <p:spPr>
          <a:xfrm>
            <a:off x="423963" y="6480309"/>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9" name="Slide Number Placeholder 5"/>
          <p:cNvSpPr txBox="1">
            <a:spLocks/>
          </p:cNvSpPr>
          <p:nvPr userDrawn="1"/>
        </p:nvSpPr>
        <p:spPr>
          <a:xfrm>
            <a:off x="423171" y="-6877"/>
            <a:ext cx="2912476"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0" name="Title 1"/>
          <p:cNvSpPr>
            <a:spLocks noGrp="1"/>
          </p:cNvSpPr>
          <p:nvPr>
            <p:ph type="ctrTitle"/>
          </p:nvPr>
        </p:nvSpPr>
        <p:spPr>
          <a:xfrm>
            <a:off x="555039" y="73058"/>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3" name="TextBox 12"/>
          <p:cNvSpPr txBox="1"/>
          <p:nvPr userDrawn="1"/>
        </p:nvSpPr>
        <p:spPr>
          <a:xfrm>
            <a:off x="1361526" y="6611075"/>
            <a:ext cx="1553630"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Curso LAR 145/43  -  2017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399719051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Slide Number Placeholder 5"/>
          <p:cNvSpPr txBox="1">
            <a:spLocks/>
          </p:cNvSpPr>
          <p:nvPr userDrawn="1"/>
        </p:nvSpPr>
        <p:spPr>
          <a:xfrm>
            <a:off x="423171" y="-6877"/>
            <a:ext cx="2912476"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0" name="Title 1"/>
          <p:cNvSpPr>
            <a:spLocks noGrp="1"/>
          </p:cNvSpPr>
          <p:nvPr>
            <p:ph type="ctrTitle"/>
          </p:nvPr>
        </p:nvSpPr>
        <p:spPr>
          <a:xfrm>
            <a:off x="555039" y="73058"/>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6" name="Slide Number Placeholder 5"/>
          <p:cNvSpPr txBox="1">
            <a:spLocks/>
          </p:cNvSpPr>
          <p:nvPr userDrawn="1"/>
        </p:nvSpPr>
        <p:spPr>
          <a:xfrm>
            <a:off x="423171" y="6480153"/>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8" name="TextBox 7"/>
          <p:cNvSpPr txBox="1"/>
          <p:nvPr userDrawn="1"/>
        </p:nvSpPr>
        <p:spPr>
          <a:xfrm>
            <a:off x="1361526" y="6611075"/>
            <a:ext cx="1553630"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Curso LAR 145/43  -  2017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640510739"/>
      </p:ext>
    </p:extLst>
  </p:cSld>
  <p:clrMapOvr>
    <a:masterClrMapping/>
  </p:clrMapOvr>
  <p:transition spd="slow">
    <p:push/>
  </p:transition>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mockup_01">
    <p:spTree>
      <p:nvGrpSpPr>
        <p:cNvPr id="1" name=""/>
        <p:cNvGrpSpPr/>
        <p:nvPr/>
      </p:nvGrpSpPr>
      <p:grpSpPr>
        <a:xfrm>
          <a:off x="0" y="0"/>
          <a:ext cx="0" cy="0"/>
          <a:chOff x="0" y="0"/>
          <a:chExt cx="0" cy="0"/>
        </a:xfrm>
      </p:grpSpPr>
      <p:pic>
        <p:nvPicPr>
          <p:cNvPr id="4" name="Picture 3" descr="comput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62605" y="1564641"/>
            <a:ext cx="7168808" cy="4767685"/>
          </a:xfrm>
          <a:prstGeom prst="rect">
            <a:avLst/>
          </a:prstGeom>
        </p:spPr>
      </p:pic>
      <p:sp>
        <p:nvSpPr>
          <p:cNvPr id="7" name="Picture Placeholder 6"/>
          <p:cNvSpPr>
            <a:spLocks noGrp="1"/>
          </p:cNvSpPr>
          <p:nvPr>
            <p:ph type="pic" sz="quarter" idx="10"/>
          </p:nvPr>
        </p:nvSpPr>
        <p:spPr>
          <a:xfrm>
            <a:off x="5058059" y="2087031"/>
            <a:ext cx="6199221" cy="2802943"/>
          </a:xfrm>
        </p:spPr>
        <p:txBody>
          <a:bodyPr/>
          <a:lstStyle/>
          <a:p>
            <a:endParaRPr lang="en-US"/>
          </a:p>
        </p:txBody>
      </p:sp>
      <p:sp>
        <p:nvSpPr>
          <p:cNvPr id="16" name="Slide Number Placeholder 5"/>
          <p:cNvSpPr txBox="1">
            <a:spLocks/>
          </p:cNvSpPr>
          <p:nvPr userDrawn="1"/>
        </p:nvSpPr>
        <p:spPr>
          <a:xfrm>
            <a:off x="423171" y="-6877"/>
            <a:ext cx="2912476"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7" name="Title 1"/>
          <p:cNvSpPr>
            <a:spLocks noGrp="1"/>
          </p:cNvSpPr>
          <p:nvPr>
            <p:ph type="ctrTitle"/>
          </p:nvPr>
        </p:nvSpPr>
        <p:spPr>
          <a:xfrm>
            <a:off x="555039" y="73058"/>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8" name="Slide Number Placeholder 5"/>
          <p:cNvSpPr txBox="1">
            <a:spLocks/>
          </p:cNvSpPr>
          <p:nvPr userDrawn="1"/>
        </p:nvSpPr>
        <p:spPr>
          <a:xfrm>
            <a:off x="423171" y="6480153"/>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9" name="TextBox 8"/>
          <p:cNvSpPr txBox="1"/>
          <p:nvPr userDrawn="1"/>
        </p:nvSpPr>
        <p:spPr>
          <a:xfrm>
            <a:off x="1361526" y="6611075"/>
            <a:ext cx="1553630"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Curso LAR 145/43  -  2017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195175330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mockup_02">
    <p:spTree>
      <p:nvGrpSpPr>
        <p:cNvPr id="1" name=""/>
        <p:cNvGrpSpPr/>
        <p:nvPr/>
      </p:nvGrpSpPr>
      <p:grpSpPr>
        <a:xfrm>
          <a:off x="0" y="0"/>
          <a:ext cx="0" cy="0"/>
          <a:chOff x="0" y="0"/>
          <a:chExt cx="0" cy="0"/>
        </a:xfrm>
      </p:grpSpPr>
      <p:pic>
        <p:nvPicPr>
          <p:cNvPr id="2" name="Picture 1" descr="laptop.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54741" y="2153922"/>
            <a:ext cx="7934059" cy="3846403"/>
          </a:xfrm>
          <a:prstGeom prst="rect">
            <a:avLst/>
          </a:prstGeom>
        </p:spPr>
      </p:pic>
      <p:sp>
        <p:nvSpPr>
          <p:cNvPr id="6" name="Picture Placeholder 5"/>
          <p:cNvSpPr>
            <a:spLocks noGrp="1"/>
          </p:cNvSpPr>
          <p:nvPr>
            <p:ph type="pic" sz="quarter" idx="10"/>
          </p:nvPr>
        </p:nvSpPr>
        <p:spPr>
          <a:xfrm>
            <a:off x="5118392" y="2599514"/>
            <a:ext cx="5817913" cy="2849635"/>
          </a:xfrm>
        </p:spPr>
        <p:txBody>
          <a:bodyPr/>
          <a:lstStyle/>
          <a:p>
            <a:endParaRPr lang="en-US"/>
          </a:p>
        </p:txBody>
      </p:sp>
      <p:sp>
        <p:nvSpPr>
          <p:cNvPr id="16" name="Slide Number Placeholder 5"/>
          <p:cNvSpPr txBox="1">
            <a:spLocks/>
          </p:cNvSpPr>
          <p:nvPr userDrawn="1"/>
        </p:nvSpPr>
        <p:spPr>
          <a:xfrm>
            <a:off x="423171" y="-6877"/>
            <a:ext cx="2912476"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7" name="Title 1"/>
          <p:cNvSpPr>
            <a:spLocks noGrp="1"/>
          </p:cNvSpPr>
          <p:nvPr>
            <p:ph type="ctrTitle"/>
          </p:nvPr>
        </p:nvSpPr>
        <p:spPr>
          <a:xfrm>
            <a:off x="555039" y="73058"/>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8" name="Slide Number Placeholder 5"/>
          <p:cNvSpPr txBox="1">
            <a:spLocks/>
          </p:cNvSpPr>
          <p:nvPr userDrawn="1"/>
        </p:nvSpPr>
        <p:spPr>
          <a:xfrm>
            <a:off x="423171" y="6480153"/>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9" name="TextBox 8"/>
          <p:cNvSpPr txBox="1"/>
          <p:nvPr userDrawn="1"/>
        </p:nvSpPr>
        <p:spPr>
          <a:xfrm>
            <a:off x="1361526" y="6611075"/>
            <a:ext cx="1553630"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Curso LAR 145/43  -  2017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205021574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mockup_03">
    <p:spTree>
      <p:nvGrpSpPr>
        <p:cNvPr id="1" name=""/>
        <p:cNvGrpSpPr/>
        <p:nvPr/>
      </p:nvGrpSpPr>
      <p:grpSpPr>
        <a:xfrm>
          <a:off x="0" y="0"/>
          <a:ext cx="0" cy="0"/>
          <a:chOff x="0" y="0"/>
          <a:chExt cx="0" cy="0"/>
        </a:xfrm>
      </p:grpSpPr>
      <p:pic>
        <p:nvPicPr>
          <p:cNvPr id="2" name="Picture 1" descr="table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68599" y="1409443"/>
            <a:ext cx="4428555" cy="5082552"/>
          </a:xfrm>
          <a:prstGeom prst="rect">
            <a:avLst/>
          </a:prstGeom>
        </p:spPr>
      </p:pic>
      <p:sp>
        <p:nvSpPr>
          <p:cNvPr id="6" name="Picture Placeholder 5"/>
          <p:cNvSpPr>
            <a:spLocks noGrp="1"/>
          </p:cNvSpPr>
          <p:nvPr>
            <p:ph type="pic" sz="quarter" idx="10"/>
          </p:nvPr>
        </p:nvSpPr>
        <p:spPr>
          <a:xfrm>
            <a:off x="4432300" y="2026450"/>
            <a:ext cx="3347072" cy="3911788"/>
          </a:xfrm>
        </p:spPr>
        <p:txBody>
          <a:bodyPr/>
          <a:lstStyle/>
          <a:p>
            <a:endParaRPr lang="en-US"/>
          </a:p>
        </p:txBody>
      </p:sp>
      <p:sp>
        <p:nvSpPr>
          <p:cNvPr id="16" name="Slide Number Placeholder 5"/>
          <p:cNvSpPr txBox="1">
            <a:spLocks/>
          </p:cNvSpPr>
          <p:nvPr userDrawn="1"/>
        </p:nvSpPr>
        <p:spPr>
          <a:xfrm>
            <a:off x="423171" y="-6877"/>
            <a:ext cx="2912476"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7" name="Title 1"/>
          <p:cNvSpPr>
            <a:spLocks noGrp="1"/>
          </p:cNvSpPr>
          <p:nvPr>
            <p:ph type="ctrTitle"/>
          </p:nvPr>
        </p:nvSpPr>
        <p:spPr>
          <a:xfrm>
            <a:off x="555039" y="73058"/>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8" name="Slide Number Placeholder 5"/>
          <p:cNvSpPr txBox="1">
            <a:spLocks/>
          </p:cNvSpPr>
          <p:nvPr userDrawn="1"/>
        </p:nvSpPr>
        <p:spPr>
          <a:xfrm>
            <a:off x="423171" y="6480153"/>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9" name="TextBox 8"/>
          <p:cNvSpPr txBox="1"/>
          <p:nvPr userDrawn="1"/>
        </p:nvSpPr>
        <p:spPr>
          <a:xfrm>
            <a:off x="1361526" y="6611075"/>
            <a:ext cx="1553630"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Curso LAR 145/43  -  2017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146597794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 y="0"/>
            <a:ext cx="10909300" cy="3295650"/>
          </a:xfrm>
        </p:spPr>
        <p:txBody>
          <a:bodyPr/>
          <a:lstStyle/>
          <a:p>
            <a:endParaRPr lang="id-ID"/>
          </a:p>
        </p:txBody>
      </p:sp>
      <p:sp>
        <p:nvSpPr>
          <p:cNvPr id="49" name="Slide Number Placeholder 3"/>
          <p:cNvSpPr txBox="1">
            <a:spLocks/>
          </p:cNvSpPr>
          <p:nvPr userDrawn="1"/>
        </p:nvSpPr>
        <p:spPr>
          <a:xfrm>
            <a:off x="11300373" y="6456736"/>
            <a:ext cx="495300" cy="273844"/>
          </a:xfrm>
          <a:prstGeom prst="rect">
            <a:avLst/>
          </a:prstGeom>
        </p:spPr>
        <p:txBody>
          <a:bodyPr vert="horz" lIns="91440" tIns="45720" rIns="91440" bIns="45720" rtlCol="0" anchor="ctr"/>
          <a:lstStyle>
            <a:defPPr>
              <a:defRPr lang="id-ID"/>
            </a:defPPr>
            <a:lvl1pPr marL="0" algn="ctr" defTabSz="685800" rtl="0" eaLnBrk="1" latinLnBrk="0" hangingPunct="1">
              <a:defRPr sz="1000" b="1" kern="1200">
                <a:solidFill>
                  <a:schemeClr val="bg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751497D4-CBBE-4892-ABDA-4C92B62757A6}" type="slidenum">
              <a:rPr lang="id-ID" sz="1000" smtClean="0"/>
              <a:pPr/>
              <a:t>‹#›</a:t>
            </a:fld>
            <a:endParaRPr lang="id-ID" sz="1000"/>
          </a:p>
        </p:txBody>
      </p:sp>
    </p:spTree>
    <p:extLst>
      <p:ext uri="{BB962C8B-B14F-4D97-AF65-F5344CB8AC3E}">
        <p14:creationId xmlns:p14="http://schemas.microsoft.com/office/powerpoint/2010/main" val="150125100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mockup_04">
    <p:spTree>
      <p:nvGrpSpPr>
        <p:cNvPr id="1" name=""/>
        <p:cNvGrpSpPr/>
        <p:nvPr/>
      </p:nvGrpSpPr>
      <p:grpSpPr>
        <a:xfrm>
          <a:off x="0" y="0"/>
          <a:ext cx="0" cy="0"/>
          <a:chOff x="0" y="0"/>
          <a:chExt cx="0" cy="0"/>
        </a:xfrm>
      </p:grpSpPr>
      <p:pic>
        <p:nvPicPr>
          <p:cNvPr id="3" name="Picture 2" descr="phon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85538" y="1409444"/>
            <a:ext cx="8715879" cy="5457965"/>
          </a:xfrm>
          <a:prstGeom prst="rect">
            <a:avLst/>
          </a:prstGeom>
        </p:spPr>
      </p:pic>
      <p:sp>
        <p:nvSpPr>
          <p:cNvPr id="6" name="Picture Placeholder 5"/>
          <p:cNvSpPr>
            <a:spLocks noGrp="1"/>
          </p:cNvSpPr>
          <p:nvPr>
            <p:ph type="pic" sz="quarter" idx="10"/>
          </p:nvPr>
        </p:nvSpPr>
        <p:spPr>
          <a:xfrm>
            <a:off x="4276050" y="2336802"/>
            <a:ext cx="2045729" cy="3190243"/>
          </a:xfrm>
        </p:spPr>
        <p:txBody>
          <a:bodyPr/>
          <a:lstStyle/>
          <a:p>
            <a:endParaRPr lang="en-US"/>
          </a:p>
        </p:txBody>
      </p:sp>
      <p:sp>
        <p:nvSpPr>
          <p:cNvPr id="16" name="Slide Number Placeholder 5"/>
          <p:cNvSpPr txBox="1">
            <a:spLocks/>
          </p:cNvSpPr>
          <p:nvPr userDrawn="1"/>
        </p:nvSpPr>
        <p:spPr>
          <a:xfrm>
            <a:off x="423171" y="-6877"/>
            <a:ext cx="2912476"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7" name="Title 1"/>
          <p:cNvSpPr>
            <a:spLocks noGrp="1"/>
          </p:cNvSpPr>
          <p:nvPr>
            <p:ph type="ctrTitle"/>
          </p:nvPr>
        </p:nvSpPr>
        <p:spPr>
          <a:xfrm>
            <a:off x="555039" y="73058"/>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9" name="Picture Placeholder 5"/>
          <p:cNvSpPr>
            <a:spLocks noGrp="1"/>
          </p:cNvSpPr>
          <p:nvPr>
            <p:ph type="pic" sz="quarter" idx="11"/>
          </p:nvPr>
        </p:nvSpPr>
        <p:spPr>
          <a:xfrm>
            <a:off x="7143465" y="4378961"/>
            <a:ext cx="3628016" cy="1794555"/>
          </a:xfrm>
        </p:spPr>
        <p:txBody>
          <a:bodyPr/>
          <a:lstStyle/>
          <a:p>
            <a:endParaRPr lang="en-US"/>
          </a:p>
        </p:txBody>
      </p:sp>
      <p:sp>
        <p:nvSpPr>
          <p:cNvPr id="10" name="Slide Number Placeholder 5"/>
          <p:cNvSpPr txBox="1">
            <a:spLocks/>
          </p:cNvSpPr>
          <p:nvPr userDrawn="1"/>
        </p:nvSpPr>
        <p:spPr>
          <a:xfrm>
            <a:off x="423171" y="6480153"/>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1" name="TextBox 10"/>
          <p:cNvSpPr txBox="1"/>
          <p:nvPr userDrawn="1"/>
        </p:nvSpPr>
        <p:spPr>
          <a:xfrm>
            <a:off x="1361526" y="6611075"/>
            <a:ext cx="1553630"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Curso LAR 145/43  -  2017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70685900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mockup_05">
    <p:spTree>
      <p:nvGrpSpPr>
        <p:cNvPr id="1" name=""/>
        <p:cNvGrpSpPr/>
        <p:nvPr/>
      </p:nvGrpSpPr>
      <p:grpSpPr>
        <a:xfrm>
          <a:off x="0" y="0"/>
          <a:ext cx="0" cy="0"/>
          <a:chOff x="0" y="0"/>
          <a:chExt cx="0" cy="0"/>
        </a:xfrm>
      </p:grpSpPr>
      <p:pic>
        <p:nvPicPr>
          <p:cNvPr id="2" name="Picture 1" descr="gajah-IPHON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4941" y="1814610"/>
            <a:ext cx="5067048" cy="4428171"/>
          </a:xfrm>
          <a:prstGeom prst="rect">
            <a:avLst/>
          </a:prstGeom>
        </p:spPr>
      </p:pic>
      <p:sp>
        <p:nvSpPr>
          <p:cNvPr id="6" name="Picture Placeholder 5"/>
          <p:cNvSpPr>
            <a:spLocks noGrp="1"/>
          </p:cNvSpPr>
          <p:nvPr>
            <p:ph type="pic" sz="quarter" idx="10"/>
          </p:nvPr>
        </p:nvSpPr>
        <p:spPr>
          <a:xfrm>
            <a:off x="3993824" y="2479042"/>
            <a:ext cx="2130397" cy="3083748"/>
          </a:xfrm>
        </p:spPr>
        <p:txBody>
          <a:bodyPr/>
          <a:lstStyle/>
          <a:p>
            <a:endParaRPr lang="en-US"/>
          </a:p>
        </p:txBody>
      </p:sp>
      <p:sp>
        <p:nvSpPr>
          <p:cNvPr id="16" name="Slide Number Placeholder 5"/>
          <p:cNvSpPr txBox="1">
            <a:spLocks/>
          </p:cNvSpPr>
          <p:nvPr userDrawn="1"/>
        </p:nvSpPr>
        <p:spPr>
          <a:xfrm>
            <a:off x="423171" y="-6877"/>
            <a:ext cx="2912476"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7" name="Title 1"/>
          <p:cNvSpPr>
            <a:spLocks noGrp="1"/>
          </p:cNvSpPr>
          <p:nvPr>
            <p:ph type="ctrTitle"/>
          </p:nvPr>
        </p:nvSpPr>
        <p:spPr>
          <a:xfrm>
            <a:off x="555039" y="73058"/>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0" name="Picture Placeholder 5"/>
          <p:cNvSpPr>
            <a:spLocks noGrp="1"/>
          </p:cNvSpPr>
          <p:nvPr>
            <p:ph type="pic" sz="quarter" idx="11"/>
          </p:nvPr>
        </p:nvSpPr>
        <p:spPr>
          <a:xfrm>
            <a:off x="6543234" y="2489202"/>
            <a:ext cx="2130397" cy="3083748"/>
          </a:xfrm>
        </p:spPr>
        <p:txBody>
          <a:bodyPr/>
          <a:lstStyle/>
          <a:p>
            <a:endParaRPr lang="en-US"/>
          </a:p>
        </p:txBody>
      </p:sp>
      <p:sp>
        <p:nvSpPr>
          <p:cNvPr id="9" name="Slide Number Placeholder 5"/>
          <p:cNvSpPr txBox="1">
            <a:spLocks/>
          </p:cNvSpPr>
          <p:nvPr userDrawn="1"/>
        </p:nvSpPr>
        <p:spPr>
          <a:xfrm>
            <a:off x="423171" y="6480153"/>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1" name="TextBox 10"/>
          <p:cNvSpPr txBox="1"/>
          <p:nvPr userDrawn="1"/>
        </p:nvSpPr>
        <p:spPr>
          <a:xfrm>
            <a:off x="1361526" y="6611075"/>
            <a:ext cx="1553630"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Curso LAR 145/43  -  2017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115109118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mockup_06">
    <p:spTree>
      <p:nvGrpSpPr>
        <p:cNvPr id="1" name=""/>
        <p:cNvGrpSpPr/>
        <p:nvPr/>
      </p:nvGrpSpPr>
      <p:grpSpPr>
        <a:xfrm>
          <a:off x="0" y="0"/>
          <a:ext cx="0" cy="0"/>
          <a:chOff x="0" y="0"/>
          <a:chExt cx="0" cy="0"/>
        </a:xfrm>
      </p:grpSpPr>
      <p:pic>
        <p:nvPicPr>
          <p:cNvPr id="2" name="Picture 1" descr="gajah-BROWS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56450" y="1116162"/>
            <a:ext cx="9906969" cy="5152516"/>
          </a:xfrm>
          <a:prstGeom prst="rect">
            <a:avLst/>
          </a:prstGeom>
        </p:spPr>
      </p:pic>
      <p:sp>
        <p:nvSpPr>
          <p:cNvPr id="6" name="Picture Placeholder 5"/>
          <p:cNvSpPr>
            <a:spLocks noGrp="1"/>
          </p:cNvSpPr>
          <p:nvPr>
            <p:ph type="pic" sz="quarter" idx="10"/>
          </p:nvPr>
        </p:nvSpPr>
        <p:spPr>
          <a:xfrm>
            <a:off x="4003209" y="1541792"/>
            <a:ext cx="9614129" cy="4648287"/>
          </a:xfrm>
        </p:spPr>
        <p:txBody>
          <a:bodyPr/>
          <a:lstStyle/>
          <a:p>
            <a:endParaRPr lang="en-US"/>
          </a:p>
        </p:txBody>
      </p:sp>
      <p:sp>
        <p:nvSpPr>
          <p:cNvPr id="16" name="Slide Number Placeholder 5"/>
          <p:cNvSpPr txBox="1">
            <a:spLocks/>
          </p:cNvSpPr>
          <p:nvPr userDrawn="1"/>
        </p:nvSpPr>
        <p:spPr>
          <a:xfrm>
            <a:off x="423171" y="-6877"/>
            <a:ext cx="2912476"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7" name="Title 1"/>
          <p:cNvSpPr>
            <a:spLocks noGrp="1"/>
          </p:cNvSpPr>
          <p:nvPr>
            <p:ph type="ctrTitle"/>
          </p:nvPr>
        </p:nvSpPr>
        <p:spPr>
          <a:xfrm>
            <a:off x="555039" y="73058"/>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8" name="Slide Number Placeholder 5"/>
          <p:cNvSpPr txBox="1">
            <a:spLocks/>
          </p:cNvSpPr>
          <p:nvPr userDrawn="1"/>
        </p:nvSpPr>
        <p:spPr>
          <a:xfrm>
            <a:off x="423171" y="6480153"/>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9" name="TextBox 8"/>
          <p:cNvSpPr txBox="1"/>
          <p:nvPr userDrawn="1"/>
        </p:nvSpPr>
        <p:spPr>
          <a:xfrm>
            <a:off x="1361526" y="6611075"/>
            <a:ext cx="1553630"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Curso LAR 145/43  -  2017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362115990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457200"/>
            <a:fld id="{4A988BE2-9716-48E9-B064-96D6A3087203}" type="datetimeFigureOut">
              <a:rPr lang="en-US" smtClean="0">
                <a:solidFill>
                  <a:prstClr val="black">
                    <a:tint val="75000"/>
                  </a:prstClr>
                </a:solidFill>
              </a:rPr>
              <a:pPr defTabSz="457200"/>
              <a:t>10/18/2018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1847E1EA-AC4B-49F4-B5F5-298C915B5A8D}"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182313461"/>
      </p:ext>
    </p:extLst>
  </p:cSld>
  <p:clrMapOvr>
    <a:masterClrMapping/>
  </p:clrMapOvr>
  <p:transition spd="slow">
    <p:wip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457200"/>
            <a:fld id="{E56EE31D-A015-477A-9FFC-24BDBC4E4F6D}" type="datetimeFigureOut">
              <a:rPr lang="en-US" smtClean="0">
                <a:solidFill>
                  <a:prstClr val="black">
                    <a:tint val="75000"/>
                  </a:prstClr>
                </a:solidFill>
              </a:rPr>
              <a:pPr defTabSz="457200"/>
              <a:t>10/18/2018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B5D7A1EA-2A35-45D9-B957-6E1499504653}"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440786067"/>
      </p:ext>
    </p:extLst>
  </p:cSld>
  <p:clrMapOvr>
    <a:masterClrMapping/>
  </p:clrMapOvr>
  <p:transition spd="slow">
    <p:wip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457200"/>
            <a:fld id="{4A988BE2-9716-48E9-B064-96D6A3087203}" type="datetimeFigureOut">
              <a:rPr lang="en-US" smtClean="0">
                <a:solidFill>
                  <a:prstClr val="black">
                    <a:tint val="75000"/>
                  </a:prstClr>
                </a:solidFill>
              </a:rPr>
              <a:pPr defTabSz="457200"/>
              <a:t>10/18/2018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1847E1EA-AC4B-49F4-B5F5-298C915B5A8D}"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277019387"/>
      </p:ext>
    </p:extLst>
  </p:cSld>
  <p:clrMapOvr>
    <a:masterClrMapping/>
  </p:clrMapOvr>
  <p:transition spd="slow">
    <p:wip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457200"/>
            <a:fld id="{4A988BE2-9716-48E9-B064-96D6A3087203}" type="datetimeFigureOut">
              <a:rPr lang="en-US" smtClean="0">
                <a:solidFill>
                  <a:prstClr val="black">
                    <a:tint val="75000"/>
                  </a:prstClr>
                </a:solidFill>
              </a:rPr>
              <a:pPr defTabSz="457200"/>
              <a:t>10/18/2018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1847E1EA-AC4B-49F4-B5F5-298C915B5A8D}"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351845962"/>
      </p:ext>
    </p:extLst>
  </p:cSld>
  <p:clrMapOvr>
    <a:masterClrMapping/>
  </p:clrMapOvr>
  <p:transition spd="slow">
    <p:wip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457200"/>
            <a:fld id="{4A988BE2-9716-48E9-B064-96D6A3087203}" type="datetimeFigureOut">
              <a:rPr lang="en-US" smtClean="0">
                <a:solidFill>
                  <a:prstClr val="black">
                    <a:tint val="75000"/>
                  </a:prstClr>
                </a:solidFill>
              </a:rPr>
              <a:pPr defTabSz="457200"/>
              <a:t>10/18/2018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4572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457200"/>
            <a:fld id="{1847E1EA-AC4B-49F4-B5F5-298C915B5A8D}"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891472622"/>
      </p:ext>
    </p:extLst>
  </p:cSld>
  <p:clrMapOvr>
    <a:masterClrMapping/>
  </p:clrMapOvr>
  <p:transition spd="slow">
    <p:wip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457200"/>
            <a:fld id="{4A988BE2-9716-48E9-B064-96D6A3087203}" type="datetimeFigureOut">
              <a:rPr lang="en-US" smtClean="0">
                <a:solidFill>
                  <a:prstClr val="black">
                    <a:tint val="75000"/>
                  </a:prstClr>
                </a:solidFill>
              </a:rPr>
              <a:pPr defTabSz="457200"/>
              <a:t>10/18/2018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4572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457200"/>
            <a:fld id="{1847E1EA-AC4B-49F4-B5F5-298C915B5A8D}"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727068634"/>
      </p:ext>
    </p:extLst>
  </p:cSld>
  <p:clrMapOvr>
    <a:masterClrMapping/>
  </p:clrMapOvr>
  <p:transition spd="slow">
    <p:wip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fld id="{4A988BE2-9716-48E9-B064-96D6A3087203}" type="datetimeFigureOut">
              <a:rPr lang="en-US" smtClean="0">
                <a:solidFill>
                  <a:prstClr val="black">
                    <a:tint val="75000"/>
                  </a:prstClr>
                </a:solidFill>
              </a:rPr>
              <a:pPr defTabSz="457200"/>
              <a:t>10/18/2018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4572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457200"/>
            <a:fld id="{1847E1EA-AC4B-49F4-B5F5-298C915B5A8D}"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86712593"/>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Slide Number Placeholder 5"/>
          <p:cNvSpPr txBox="1">
            <a:spLocks/>
          </p:cNvSpPr>
          <p:nvPr userDrawn="1"/>
        </p:nvSpPr>
        <p:spPr>
          <a:xfrm>
            <a:off x="423334" y="-6350"/>
            <a:ext cx="2912533" cy="1470025"/>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endParaRPr lang="en-US" dirty="0"/>
          </a:p>
        </p:txBody>
      </p:sp>
      <p:sp>
        <p:nvSpPr>
          <p:cNvPr id="4" name="Slide Number Placeholder 5"/>
          <p:cNvSpPr txBox="1">
            <a:spLocks/>
          </p:cNvSpPr>
          <p:nvPr userDrawn="1"/>
        </p:nvSpPr>
        <p:spPr>
          <a:xfrm>
            <a:off x="423334" y="6480175"/>
            <a:ext cx="2912533" cy="387350"/>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endParaRPr lang="en-US" dirty="0"/>
          </a:p>
        </p:txBody>
      </p:sp>
      <p:sp>
        <p:nvSpPr>
          <p:cNvPr id="5" name="TextBox 4"/>
          <p:cNvSpPr txBox="1">
            <a:spLocks noChangeArrowheads="1"/>
          </p:cNvSpPr>
          <p:nvPr userDrawn="1"/>
        </p:nvSpPr>
        <p:spPr bwMode="auto">
          <a:xfrm>
            <a:off x="1614898" y="6594461"/>
            <a:ext cx="118333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eaLnBrk="1" hangingPunct="1">
              <a:lnSpc>
                <a:spcPct val="70000"/>
              </a:lnSpc>
            </a:pPr>
            <a:r>
              <a:rPr lang="en-US" altLang="es-PE" sz="1000">
                <a:solidFill>
                  <a:srgbClr val="FFFFFF"/>
                </a:solidFill>
                <a:latin typeface="Open Sans" charset="0"/>
              </a:rPr>
              <a:t>SRVSOP     |   </a:t>
            </a:r>
            <a:fld id="{A6D2D79C-18E1-4ABE-B88D-026361217A24}" type="slidenum">
              <a:rPr lang="en-US" altLang="es-PE" sz="1000">
                <a:solidFill>
                  <a:srgbClr val="FFFFFF"/>
                </a:solidFill>
              </a:rPr>
              <a:pPr algn="r" eaLnBrk="1" hangingPunct="1">
                <a:lnSpc>
                  <a:spcPct val="70000"/>
                </a:lnSpc>
              </a:pPr>
              <a:t>‹#›</a:t>
            </a:fld>
            <a:endParaRPr lang="en-US" altLang="es-PE" sz="1000">
              <a:solidFill>
                <a:srgbClr val="FFFFFF"/>
              </a:solidFill>
              <a:latin typeface="Open Sans" charset="0"/>
            </a:endParaRPr>
          </a:p>
        </p:txBody>
      </p:sp>
      <p:sp>
        <p:nvSpPr>
          <p:cNvPr id="10"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2916741062"/>
      </p:ext>
    </p:extLst>
  </p:cSld>
  <p:clrMapOvr>
    <a:masterClrMapping/>
  </p:clrMapOvr>
  <p:transition spd="slow">
    <p:push/>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457200"/>
            <a:fld id="{4A988BE2-9716-48E9-B064-96D6A3087203}" type="datetimeFigureOut">
              <a:rPr lang="en-US" smtClean="0">
                <a:solidFill>
                  <a:prstClr val="black">
                    <a:tint val="75000"/>
                  </a:prstClr>
                </a:solidFill>
              </a:rPr>
              <a:pPr defTabSz="457200"/>
              <a:t>10/18/2018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1847E1EA-AC4B-49F4-B5F5-298C915B5A8D}"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746182048"/>
      </p:ext>
    </p:extLst>
  </p:cSld>
  <p:clrMapOvr>
    <a:masterClrMapping/>
  </p:clrMapOvr>
  <p:transition spd="slow">
    <p:wip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457200"/>
            <a:fld id="{4A988BE2-9716-48E9-B064-96D6A3087203}" type="datetimeFigureOut">
              <a:rPr lang="en-US" smtClean="0">
                <a:solidFill>
                  <a:prstClr val="black">
                    <a:tint val="75000"/>
                  </a:prstClr>
                </a:solidFill>
              </a:rPr>
              <a:pPr defTabSz="457200"/>
              <a:t>10/18/2018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1847E1EA-AC4B-49F4-B5F5-298C915B5A8D}"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296287287"/>
      </p:ext>
    </p:extLst>
  </p:cSld>
  <p:clrMapOvr>
    <a:masterClrMapping/>
  </p:clrMapOvr>
  <p:transition spd="slow">
    <p:wip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457200"/>
            <a:fld id="{4A988BE2-9716-48E9-B064-96D6A3087203}" type="datetimeFigureOut">
              <a:rPr lang="en-US" smtClean="0">
                <a:solidFill>
                  <a:prstClr val="black">
                    <a:tint val="75000"/>
                  </a:prstClr>
                </a:solidFill>
              </a:rPr>
              <a:pPr defTabSz="457200"/>
              <a:t>10/18/2018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1847E1EA-AC4B-49F4-B5F5-298C915B5A8D}"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136996764"/>
      </p:ext>
    </p:extLst>
  </p:cSld>
  <p:clrMapOvr>
    <a:masterClrMapping/>
  </p:clrMapOvr>
  <p:transition spd="slow">
    <p:wip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457200"/>
            <a:fld id="{4A988BE2-9716-48E9-B064-96D6A3087203}" type="datetimeFigureOut">
              <a:rPr lang="en-US" smtClean="0">
                <a:solidFill>
                  <a:prstClr val="black">
                    <a:tint val="75000"/>
                  </a:prstClr>
                </a:solidFill>
              </a:rPr>
              <a:pPr defTabSz="457200"/>
              <a:t>10/18/2018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1847E1EA-AC4B-49F4-B5F5-298C915B5A8D}"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4051386262"/>
      </p:ext>
    </p:extLst>
  </p:cSld>
  <p:clrMapOvr>
    <a:masterClrMapping/>
  </p:clrMapOvr>
  <p:transition spd="slow">
    <p:wip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EB29003-DA76-431A-AE69-A2F1C7A98D7B}"/>
              </a:ext>
            </a:extLst>
          </p:cNvPr>
          <p:cNvSpPr>
            <a:spLocks noGrp="1"/>
          </p:cNvSpPr>
          <p:nvPr>
            <p:ph type="pic" sz="quarter" idx="10"/>
          </p:nvPr>
        </p:nvSpPr>
        <p:spPr>
          <a:xfrm>
            <a:off x="0" y="0"/>
            <a:ext cx="12192000" cy="6858000"/>
          </a:xfrm>
        </p:spPr>
        <p:txBody>
          <a:bodyPr/>
          <a:lstStyle/>
          <a:p>
            <a:endParaRPr lang="en-US"/>
          </a:p>
        </p:txBody>
      </p:sp>
    </p:spTree>
    <p:extLst>
      <p:ext uri="{BB962C8B-B14F-4D97-AF65-F5344CB8AC3E}">
        <p14:creationId xmlns:p14="http://schemas.microsoft.com/office/powerpoint/2010/main" val="4205876983"/>
      </p:ext>
    </p:extLst>
  </p:cSld>
  <p:clrMapOvr>
    <a:masterClrMapping/>
  </p:clrMapOvr>
  <p:transition spd="slow">
    <p:wip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EB29003-DA76-431A-AE69-A2F1C7A98D7B}"/>
              </a:ext>
            </a:extLst>
          </p:cNvPr>
          <p:cNvSpPr>
            <a:spLocks noGrp="1"/>
          </p:cNvSpPr>
          <p:nvPr>
            <p:ph type="pic" sz="quarter" idx="10"/>
          </p:nvPr>
        </p:nvSpPr>
        <p:spPr>
          <a:xfrm>
            <a:off x="0" y="1565031"/>
            <a:ext cx="12192000" cy="1776047"/>
          </a:xfrm>
        </p:spPr>
        <p:txBody>
          <a:bodyPr/>
          <a:lstStyle/>
          <a:p>
            <a:endParaRPr lang="en-US"/>
          </a:p>
        </p:txBody>
      </p:sp>
    </p:spTree>
    <p:extLst>
      <p:ext uri="{BB962C8B-B14F-4D97-AF65-F5344CB8AC3E}">
        <p14:creationId xmlns:p14="http://schemas.microsoft.com/office/powerpoint/2010/main" val="3842192864"/>
      </p:ext>
    </p:extLst>
  </p:cSld>
  <p:clrMapOvr>
    <a:masterClrMapping/>
  </p:clrMapOvr>
  <p:transition spd="slow">
    <p:wip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10" name="Picture Placeholder 10">
            <a:extLst>
              <a:ext uri="{FF2B5EF4-FFF2-40B4-BE49-F238E27FC236}">
                <a16:creationId xmlns:a16="http://schemas.microsoft.com/office/drawing/2014/main" id="{A141039F-C3DA-4B7B-98D1-24BB73ADEF5D}"/>
              </a:ext>
            </a:extLst>
          </p:cNvPr>
          <p:cNvSpPr>
            <a:spLocks noGrp="1"/>
          </p:cNvSpPr>
          <p:nvPr>
            <p:ph type="pic" sz="quarter" idx="11"/>
          </p:nvPr>
        </p:nvSpPr>
        <p:spPr>
          <a:xfrm>
            <a:off x="5367803" y="4063264"/>
            <a:ext cx="1426029" cy="1045345"/>
          </a:xfrm>
          <a:custGeom>
            <a:avLst/>
            <a:gdLst>
              <a:gd name="connsiteX0" fmla="*/ 697832 w 1395664"/>
              <a:gd name="connsiteY0" fmla="*/ 0 h 1395664"/>
              <a:gd name="connsiteX1" fmla="*/ 1395664 w 1395664"/>
              <a:gd name="connsiteY1" fmla="*/ 697832 h 1395664"/>
              <a:gd name="connsiteX2" fmla="*/ 697832 w 1395664"/>
              <a:gd name="connsiteY2" fmla="*/ 1395664 h 1395664"/>
              <a:gd name="connsiteX3" fmla="*/ 0 w 1395664"/>
              <a:gd name="connsiteY3" fmla="*/ 697832 h 1395664"/>
              <a:gd name="connsiteX4" fmla="*/ 697832 w 1395664"/>
              <a:gd name="connsiteY4" fmla="*/ 0 h 1395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5664" h="1395664">
                <a:moveTo>
                  <a:pt x="697832" y="0"/>
                </a:moveTo>
                <a:cubicBezTo>
                  <a:pt x="1083234" y="0"/>
                  <a:pt x="1395664" y="312430"/>
                  <a:pt x="1395664" y="697832"/>
                </a:cubicBezTo>
                <a:cubicBezTo>
                  <a:pt x="1395664" y="1083234"/>
                  <a:pt x="1083234" y="1395664"/>
                  <a:pt x="697832" y="1395664"/>
                </a:cubicBezTo>
                <a:cubicBezTo>
                  <a:pt x="312430" y="1395664"/>
                  <a:pt x="0" y="1083234"/>
                  <a:pt x="0" y="697832"/>
                </a:cubicBezTo>
                <a:cubicBezTo>
                  <a:pt x="0" y="312430"/>
                  <a:pt x="312430" y="0"/>
                  <a:pt x="697832" y="0"/>
                </a:cubicBezTo>
                <a:close/>
              </a:path>
            </a:pathLst>
          </a:custGeom>
        </p:spPr>
        <p:txBody>
          <a:bodyPr wrap="square">
            <a:noAutofit/>
          </a:bodyPr>
          <a:lstStyle/>
          <a:p>
            <a:endParaRPr lang="en-US"/>
          </a:p>
        </p:txBody>
      </p:sp>
      <p:sp>
        <p:nvSpPr>
          <p:cNvPr id="11" name="Picture Placeholder 7">
            <a:extLst>
              <a:ext uri="{FF2B5EF4-FFF2-40B4-BE49-F238E27FC236}">
                <a16:creationId xmlns:a16="http://schemas.microsoft.com/office/drawing/2014/main" id="{3F722801-8F6E-4873-B1C6-EB435EE049D7}"/>
              </a:ext>
            </a:extLst>
          </p:cNvPr>
          <p:cNvSpPr>
            <a:spLocks noGrp="1"/>
          </p:cNvSpPr>
          <p:nvPr>
            <p:ph type="pic" sz="quarter" idx="10"/>
          </p:nvPr>
        </p:nvSpPr>
        <p:spPr>
          <a:xfrm>
            <a:off x="2281990" y="2152650"/>
            <a:ext cx="1395663" cy="1035921"/>
          </a:xfrm>
          <a:custGeom>
            <a:avLst/>
            <a:gdLst>
              <a:gd name="connsiteX0" fmla="*/ 697832 w 1395664"/>
              <a:gd name="connsiteY0" fmla="*/ 0 h 1395664"/>
              <a:gd name="connsiteX1" fmla="*/ 1395664 w 1395664"/>
              <a:gd name="connsiteY1" fmla="*/ 697832 h 1395664"/>
              <a:gd name="connsiteX2" fmla="*/ 697832 w 1395664"/>
              <a:gd name="connsiteY2" fmla="*/ 1395664 h 1395664"/>
              <a:gd name="connsiteX3" fmla="*/ 0 w 1395664"/>
              <a:gd name="connsiteY3" fmla="*/ 697832 h 1395664"/>
              <a:gd name="connsiteX4" fmla="*/ 697832 w 1395664"/>
              <a:gd name="connsiteY4" fmla="*/ 0 h 1395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5664" h="1395664">
                <a:moveTo>
                  <a:pt x="697832" y="0"/>
                </a:moveTo>
                <a:cubicBezTo>
                  <a:pt x="1083234" y="0"/>
                  <a:pt x="1395664" y="312430"/>
                  <a:pt x="1395664" y="697832"/>
                </a:cubicBezTo>
                <a:cubicBezTo>
                  <a:pt x="1395664" y="1083234"/>
                  <a:pt x="1083234" y="1395664"/>
                  <a:pt x="697832" y="1395664"/>
                </a:cubicBezTo>
                <a:cubicBezTo>
                  <a:pt x="312430" y="1395664"/>
                  <a:pt x="0" y="1083234"/>
                  <a:pt x="0" y="697832"/>
                </a:cubicBezTo>
                <a:cubicBezTo>
                  <a:pt x="0" y="312430"/>
                  <a:pt x="312430" y="0"/>
                  <a:pt x="697832"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37707302"/>
      </p:ext>
    </p:extLst>
  </p:cSld>
  <p:clrMapOvr>
    <a:masterClrMapping/>
  </p:clrMapOvr>
  <p:transition spd="slow">
    <p:wip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74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C539878-171B-4BF4-96FC-15859EE445F4}"/>
              </a:ext>
            </a:extLst>
          </p:cNvPr>
          <p:cNvSpPr>
            <a:spLocks noGrp="1"/>
          </p:cNvSpPr>
          <p:nvPr>
            <p:ph type="pic" sz="quarter" idx="10"/>
          </p:nvPr>
        </p:nvSpPr>
        <p:spPr>
          <a:xfrm>
            <a:off x="667107" y="1940011"/>
            <a:ext cx="4055020" cy="2718487"/>
          </a:xfrm>
          <a:custGeom>
            <a:avLst/>
            <a:gdLst>
              <a:gd name="connsiteX0" fmla="*/ 3386804 w 4055020"/>
              <a:gd name="connsiteY0" fmla="*/ 0 h 3573556"/>
              <a:gd name="connsiteX1" fmla="*/ 4055020 w 4055020"/>
              <a:gd name="connsiteY1" fmla="*/ 2360218 h 3573556"/>
              <a:gd name="connsiteX2" fmla="*/ 773723 w 4055020"/>
              <a:gd name="connsiteY2" fmla="*/ 3573556 h 3573556"/>
              <a:gd name="connsiteX3" fmla="*/ 0 w 4055020"/>
              <a:gd name="connsiteY3" fmla="*/ 1002323 h 3573556"/>
            </a:gdLst>
            <a:ahLst/>
            <a:cxnLst>
              <a:cxn ang="0">
                <a:pos x="connsiteX0" y="connsiteY0"/>
              </a:cxn>
              <a:cxn ang="0">
                <a:pos x="connsiteX1" y="connsiteY1"/>
              </a:cxn>
              <a:cxn ang="0">
                <a:pos x="connsiteX2" y="connsiteY2"/>
              </a:cxn>
              <a:cxn ang="0">
                <a:pos x="connsiteX3" y="connsiteY3"/>
              </a:cxn>
            </a:cxnLst>
            <a:rect l="l" t="t" r="r" b="b"/>
            <a:pathLst>
              <a:path w="4055020" h="3573556">
                <a:moveTo>
                  <a:pt x="3386804" y="0"/>
                </a:moveTo>
                <a:lnTo>
                  <a:pt x="4055020" y="2360218"/>
                </a:lnTo>
                <a:lnTo>
                  <a:pt x="773723" y="3573556"/>
                </a:lnTo>
                <a:lnTo>
                  <a:pt x="0" y="1002323"/>
                </a:lnTo>
                <a:close/>
              </a:path>
            </a:pathLst>
          </a:custGeom>
        </p:spPr>
        <p:txBody>
          <a:bodyPr wrap="square">
            <a:noAutofit/>
          </a:bodyPr>
          <a:lstStyle/>
          <a:p>
            <a:endParaRPr lang="en-US"/>
          </a:p>
        </p:txBody>
      </p:sp>
    </p:spTree>
    <p:extLst>
      <p:ext uri="{BB962C8B-B14F-4D97-AF65-F5344CB8AC3E}">
        <p14:creationId xmlns:p14="http://schemas.microsoft.com/office/powerpoint/2010/main" val="3547878260"/>
      </p:ext>
    </p:extLst>
  </p:cSld>
  <p:clrMapOvr>
    <a:masterClrMapping/>
  </p:clrMapOvr>
  <p:transition spd="slow">
    <p:wip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DB497C6-B829-4690-990C-2C8D842401C1}"/>
              </a:ext>
            </a:extLst>
          </p:cNvPr>
          <p:cNvSpPr>
            <a:spLocks noGrp="1"/>
          </p:cNvSpPr>
          <p:nvPr>
            <p:ph type="pic" sz="quarter" idx="10"/>
          </p:nvPr>
        </p:nvSpPr>
        <p:spPr>
          <a:xfrm>
            <a:off x="8340437" y="2351314"/>
            <a:ext cx="2527337" cy="2455818"/>
          </a:xfrm>
          <a:custGeom>
            <a:avLst/>
            <a:gdLst>
              <a:gd name="connsiteX0" fmla="*/ 1907904 w 2527337"/>
              <a:gd name="connsiteY0" fmla="*/ 0 h 3111463"/>
              <a:gd name="connsiteX1" fmla="*/ 2527337 w 2527337"/>
              <a:gd name="connsiteY1" fmla="*/ 2418289 h 3111463"/>
              <a:gd name="connsiteX2" fmla="*/ 650940 w 2527337"/>
              <a:gd name="connsiteY2" fmla="*/ 3111463 h 3111463"/>
              <a:gd name="connsiteX3" fmla="*/ 0 w 2527337"/>
              <a:gd name="connsiteY3" fmla="*/ 461133 h 3111463"/>
            </a:gdLst>
            <a:ahLst/>
            <a:cxnLst>
              <a:cxn ang="0">
                <a:pos x="connsiteX0" y="connsiteY0"/>
              </a:cxn>
              <a:cxn ang="0">
                <a:pos x="connsiteX1" y="connsiteY1"/>
              </a:cxn>
              <a:cxn ang="0">
                <a:pos x="connsiteX2" y="connsiteY2"/>
              </a:cxn>
              <a:cxn ang="0">
                <a:pos x="connsiteX3" y="connsiteY3"/>
              </a:cxn>
            </a:cxnLst>
            <a:rect l="l" t="t" r="r" b="b"/>
            <a:pathLst>
              <a:path w="2527337" h="3111463">
                <a:moveTo>
                  <a:pt x="1907904" y="0"/>
                </a:moveTo>
                <a:lnTo>
                  <a:pt x="2527337" y="2418289"/>
                </a:lnTo>
                <a:lnTo>
                  <a:pt x="650940" y="3111463"/>
                </a:lnTo>
                <a:lnTo>
                  <a:pt x="0" y="461133"/>
                </a:lnTo>
                <a:close/>
              </a:path>
            </a:pathLst>
          </a:custGeom>
        </p:spPr>
        <p:txBody>
          <a:bodyPr wrap="square">
            <a:noAutofit/>
          </a:bodyPr>
          <a:lstStyle/>
          <a:p>
            <a:endParaRPr lang="en-US"/>
          </a:p>
        </p:txBody>
      </p:sp>
    </p:spTree>
    <p:extLst>
      <p:ext uri="{BB962C8B-B14F-4D97-AF65-F5344CB8AC3E}">
        <p14:creationId xmlns:p14="http://schemas.microsoft.com/office/powerpoint/2010/main" val="3532532446"/>
      </p:ext>
    </p:extLst>
  </p:cSld>
  <p:clrMapOvr>
    <a:masterClrMapping/>
  </p:clrMapOvr>
  <p:transition spd="slow">
    <p:wip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1FF9422-8077-4F8C-9A44-C34EE121DA4F}"/>
              </a:ext>
            </a:extLst>
          </p:cNvPr>
          <p:cNvSpPr>
            <a:spLocks noGrp="1"/>
          </p:cNvSpPr>
          <p:nvPr>
            <p:ph type="pic" sz="quarter" idx="10"/>
          </p:nvPr>
        </p:nvSpPr>
        <p:spPr>
          <a:xfrm>
            <a:off x="-1" y="1523999"/>
            <a:ext cx="12192000" cy="2305050"/>
          </a:xfrm>
          <a:custGeom>
            <a:avLst/>
            <a:gdLst>
              <a:gd name="connsiteX0" fmla="*/ 0 w 12192000"/>
              <a:gd name="connsiteY0" fmla="*/ 0 h 2305050"/>
              <a:gd name="connsiteX1" fmla="*/ 12192000 w 12192000"/>
              <a:gd name="connsiteY1" fmla="*/ 0 h 2305050"/>
              <a:gd name="connsiteX2" fmla="*/ 12192000 w 12192000"/>
              <a:gd name="connsiteY2" fmla="*/ 2305050 h 2305050"/>
              <a:gd name="connsiteX3" fmla="*/ 0 w 12192000"/>
              <a:gd name="connsiteY3" fmla="*/ 2305050 h 2305050"/>
            </a:gdLst>
            <a:ahLst/>
            <a:cxnLst>
              <a:cxn ang="0">
                <a:pos x="connsiteX0" y="connsiteY0"/>
              </a:cxn>
              <a:cxn ang="0">
                <a:pos x="connsiteX1" y="connsiteY1"/>
              </a:cxn>
              <a:cxn ang="0">
                <a:pos x="connsiteX2" y="connsiteY2"/>
              </a:cxn>
              <a:cxn ang="0">
                <a:pos x="connsiteX3" y="connsiteY3"/>
              </a:cxn>
            </a:cxnLst>
            <a:rect l="l" t="t" r="r" b="b"/>
            <a:pathLst>
              <a:path w="12192000" h="2305050">
                <a:moveTo>
                  <a:pt x="0" y="0"/>
                </a:moveTo>
                <a:lnTo>
                  <a:pt x="12192000" y="0"/>
                </a:lnTo>
                <a:lnTo>
                  <a:pt x="12192000" y="2305050"/>
                </a:lnTo>
                <a:lnTo>
                  <a:pt x="0" y="2305050"/>
                </a:lnTo>
                <a:close/>
              </a:path>
            </a:pathLst>
          </a:custGeom>
        </p:spPr>
        <p:txBody>
          <a:bodyPr wrap="square">
            <a:noAutofit/>
          </a:bodyPr>
          <a:lstStyle/>
          <a:p>
            <a:endParaRPr lang="en-US"/>
          </a:p>
        </p:txBody>
      </p:sp>
    </p:spTree>
    <p:extLst>
      <p:ext uri="{BB962C8B-B14F-4D97-AF65-F5344CB8AC3E}">
        <p14:creationId xmlns:p14="http://schemas.microsoft.com/office/powerpoint/2010/main" val="2229386408"/>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418143851"/>
      </p:ext>
    </p:extLst>
  </p:cSld>
  <p:clrMapOvr>
    <a:masterClrMapping/>
  </p:clrMapOvr>
  <p:hf hdr="0" ftr="0" dt="0"/>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40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2728211" y="1843791"/>
            <a:ext cx="2158584" cy="2158584"/>
          </a:xfrm>
          <a:custGeom>
            <a:avLst/>
            <a:gdLst>
              <a:gd name="connsiteX0" fmla="*/ 1079292 w 2158584"/>
              <a:gd name="connsiteY0" fmla="*/ 0 h 2158584"/>
              <a:gd name="connsiteX1" fmla="*/ 2158584 w 2158584"/>
              <a:gd name="connsiteY1" fmla="*/ 1079292 h 2158584"/>
              <a:gd name="connsiteX2" fmla="*/ 1079292 w 2158584"/>
              <a:gd name="connsiteY2" fmla="*/ 2158584 h 2158584"/>
              <a:gd name="connsiteX3" fmla="*/ 0 w 2158584"/>
              <a:gd name="connsiteY3" fmla="*/ 1079292 h 2158584"/>
              <a:gd name="connsiteX4" fmla="*/ 1079292 w 2158584"/>
              <a:gd name="connsiteY4" fmla="*/ 0 h 2158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584" h="2158584">
                <a:moveTo>
                  <a:pt x="1079292" y="0"/>
                </a:moveTo>
                <a:cubicBezTo>
                  <a:pt x="1675369" y="0"/>
                  <a:pt x="2158584" y="483215"/>
                  <a:pt x="2158584" y="1079292"/>
                </a:cubicBezTo>
                <a:cubicBezTo>
                  <a:pt x="2158584" y="1675369"/>
                  <a:pt x="1675369" y="2158584"/>
                  <a:pt x="1079292" y="2158584"/>
                </a:cubicBezTo>
                <a:cubicBezTo>
                  <a:pt x="483215" y="2158584"/>
                  <a:pt x="0" y="1675369"/>
                  <a:pt x="0" y="1079292"/>
                </a:cubicBezTo>
                <a:cubicBezTo>
                  <a:pt x="0" y="483215"/>
                  <a:pt x="483215" y="0"/>
                  <a:pt x="1079292" y="0"/>
                </a:cubicBezTo>
                <a:close/>
              </a:path>
            </a:pathLst>
          </a:custGeom>
        </p:spPr>
        <p:txBody>
          <a:bodyPr wrap="square">
            <a:noAutofit/>
          </a:bodyPr>
          <a:lstStyle/>
          <a:p>
            <a:endParaRPr lang="en-US"/>
          </a:p>
        </p:txBody>
      </p:sp>
      <p:sp>
        <p:nvSpPr>
          <p:cNvPr id="11" name="Picture Placeholder 10"/>
          <p:cNvSpPr>
            <a:spLocks noGrp="1"/>
          </p:cNvSpPr>
          <p:nvPr>
            <p:ph type="pic" sz="quarter" idx="11"/>
          </p:nvPr>
        </p:nvSpPr>
        <p:spPr>
          <a:xfrm>
            <a:off x="6912963" y="1843789"/>
            <a:ext cx="2158584" cy="2158584"/>
          </a:xfrm>
          <a:custGeom>
            <a:avLst/>
            <a:gdLst>
              <a:gd name="connsiteX0" fmla="*/ 1079292 w 2158584"/>
              <a:gd name="connsiteY0" fmla="*/ 0 h 2158584"/>
              <a:gd name="connsiteX1" fmla="*/ 2158584 w 2158584"/>
              <a:gd name="connsiteY1" fmla="*/ 1079292 h 2158584"/>
              <a:gd name="connsiteX2" fmla="*/ 1079292 w 2158584"/>
              <a:gd name="connsiteY2" fmla="*/ 2158584 h 2158584"/>
              <a:gd name="connsiteX3" fmla="*/ 0 w 2158584"/>
              <a:gd name="connsiteY3" fmla="*/ 1079292 h 2158584"/>
              <a:gd name="connsiteX4" fmla="*/ 1079292 w 2158584"/>
              <a:gd name="connsiteY4" fmla="*/ 0 h 2158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584" h="2158584">
                <a:moveTo>
                  <a:pt x="1079292" y="0"/>
                </a:moveTo>
                <a:cubicBezTo>
                  <a:pt x="1675369" y="0"/>
                  <a:pt x="2158584" y="483215"/>
                  <a:pt x="2158584" y="1079292"/>
                </a:cubicBezTo>
                <a:cubicBezTo>
                  <a:pt x="2158584" y="1675369"/>
                  <a:pt x="1675369" y="2158584"/>
                  <a:pt x="1079292" y="2158584"/>
                </a:cubicBezTo>
                <a:cubicBezTo>
                  <a:pt x="483215" y="2158584"/>
                  <a:pt x="0" y="1675369"/>
                  <a:pt x="0" y="1079292"/>
                </a:cubicBezTo>
                <a:cubicBezTo>
                  <a:pt x="0" y="483215"/>
                  <a:pt x="483215" y="0"/>
                  <a:pt x="1079292" y="0"/>
                </a:cubicBezTo>
                <a:close/>
              </a:path>
            </a:pathLst>
          </a:custGeom>
        </p:spPr>
        <p:txBody>
          <a:bodyPr wrap="square">
            <a:noAutofit/>
          </a:bodyPr>
          <a:lstStyle/>
          <a:p>
            <a:endParaRPr lang="en-US"/>
          </a:p>
        </p:txBody>
      </p:sp>
    </p:spTree>
    <p:extLst>
      <p:ext uri="{BB962C8B-B14F-4D97-AF65-F5344CB8AC3E}">
        <p14:creationId xmlns:p14="http://schemas.microsoft.com/office/powerpoint/2010/main" val="541329181"/>
      </p:ext>
    </p:extLst>
  </p:cSld>
  <p:clrMapOvr>
    <a:masterClrMapping/>
  </p:clrMapOvr>
  <p:transition spd="slow">
    <p:wip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gallery_03">
    <p:spTree>
      <p:nvGrpSpPr>
        <p:cNvPr id="1" name=""/>
        <p:cNvGrpSpPr/>
        <p:nvPr/>
      </p:nvGrpSpPr>
      <p:grpSpPr>
        <a:xfrm>
          <a:off x="0" y="0"/>
          <a:ext cx="0" cy="0"/>
          <a:chOff x="0" y="0"/>
          <a:chExt cx="0" cy="0"/>
        </a:xfrm>
      </p:grpSpPr>
      <p:sp>
        <p:nvSpPr>
          <p:cNvPr id="5" name="TextBox 4"/>
          <p:cNvSpPr txBox="1"/>
          <p:nvPr userDrawn="1"/>
        </p:nvSpPr>
        <p:spPr>
          <a:xfrm>
            <a:off x="9754882" y="6599234"/>
            <a:ext cx="1790875"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GAJAH ANNUAL REPORT 2015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
        <p:nvSpPr>
          <p:cNvPr id="6" name="Picture Placeholder 2"/>
          <p:cNvSpPr>
            <a:spLocks noGrp="1"/>
          </p:cNvSpPr>
          <p:nvPr>
            <p:ph type="pic" sz="quarter" idx="10"/>
          </p:nvPr>
        </p:nvSpPr>
        <p:spPr>
          <a:xfrm>
            <a:off x="-2117" y="518583"/>
            <a:ext cx="12194117" cy="5746750"/>
          </a:xfrm>
        </p:spPr>
        <p:txBody>
          <a:bodyPr/>
          <a:lstStyle/>
          <a:p>
            <a:endParaRPr lang="en-US"/>
          </a:p>
        </p:txBody>
      </p:sp>
    </p:spTree>
    <p:extLst>
      <p:ext uri="{BB962C8B-B14F-4D97-AF65-F5344CB8AC3E}">
        <p14:creationId xmlns:p14="http://schemas.microsoft.com/office/powerpoint/2010/main" val="408427846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Contact-01">
    <p:spTree>
      <p:nvGrpSpPr>
        <p:cNvPr id="1" name=""/>
        <p:cNvGrpSpPr/>
        <p:nvPr/>
      </p:nvGrpSpPr>
      <p:grpSpPr>
        <a:xfrm>
          <a:off x="0" y="0"/>
          <a:ext cx="0" cy="0"/>
          <a:chOff x="0" y="0"/>
          <a:chExt cx="0" cy="0"/>
        </a:xfrm>
      </p:grpSpPr>
      <p:sp>
        <p:nvSpPr>
          <p:cNvPr id="13" name="Picture Placeholder 7"/>
          <p:cNvSpPr>
            <a:spLocks noGrp="1"/>
          </p:cNvSpPr>
          <p:nvPr>
            <p:ph type="pic" sz="quarter" idx="10"/>
          </p:nvPr>
        </p:nvSpPr>
        <p:spPr>
          <a:xfrm>
            <a:off x="-4299" y="-6498"/>
            <a:ext cx="12196299" cy="4604222"/>
          </a:xfrm>
        </p:spPr>
        <p:txBody>
          <a:bodyPr/>
          <a:lstStyle>
            <a:lvl1pPr marL="0" indent="0">
              <a:buNone/>
              <a:defRPr/>
            </a:lvl1pPr>
          </a:lstStyle>
          <a:p>
            <a:endParaRPr lang="en-US" dirty="0"/>
          </a:p>
        </p:txBody>
      </p:sp>
      <p:sp>
        <p:nvSpPr>
          <p:cNvPr id="8" name="Text Placeholder 18"/>
          <p:cNvSpPr>
            <a:spLocks noGrp="1"/>
          </p:cNvSpPr>
          <p:nvPr>
            <p:ph type="body" sz="quarter" idx="17"/>
          </p:nvPr>
        </p:nvSpPr>
        <p:spPr>
          <a:xfrm>
            <a:off x="423333" y="4608923"/>
            <a:ext cx="3556000" cy="16186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9" name="Text Placeholder 18"/>
          <p:cNvSpPr>
            <a:spLocks noGrp="1"/>
          </p:cNvSpPr>
          <p:nvPr>
            <p:ph type="body" sz="quarter" idx="18"/>
          </p:nvPr>
        </p:nvSpPr>
        <p:spPr>
          <a:xfrm>
            <a:off x="4303060" y="4608923"/>
            <a:ext cx="3556000" cy="16186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0" name="Text Placeholder 18"/>
          <p:cNvSpPr>
            <a:spLocks noGrp="1"/>
          </p:cNvSpPr>
          <p:nvPr>
            <p:ph type="body" sz="quarter" idx="19"/>
          </p:nvPr>
        </p:nvSpPr>
        <p:spPr>
          <a:xfrm>
            <a:off x="8187765" y="4608923"/>
            <a:ext cx="3556000" cy="16186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94134372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galery_01">
    <p:spTree>
      <p:nvGrpSpPr>
        <p:cNvPr id="1" name=""/>
        <p:cNvGrpSpPr/>
        <p:nvPr/>
      </p:nvGrpSpPr>
      <p:grpSpPr>
        <a:xfrm>
          <a:off x="0" y="0"/>
          <a:ext cx="0" cy="0"/>
          <a:chOff x="0" y="0"/>
          <a:chExt cx="0" cy="0"/>
        </a:xfrm>
      </p:grpSpPr>
      <p:sp>
        <p:nvSpPr>
          <p:cNvPr id="5" name="TextBox 4"/>
          <p:cNvSpPr txBox="1"/>
          <p:nvPr userDrawn="1"/>
        </p:nvSpPr>
        <p:spPr>
          <a:xfrm>
            <a:off x="9754882" y="6599234"/>
            <a:ext cx="1790875"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GAJAH ANNUAL REPORT 2015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
        <p:nvSpPr>
          <p:cNvPr id="6" name="Picture Placeholder 2"/>
          <p:cNvSpPr>
            <a:spLocks noGrp="1"/>
          </p:cNvSpPr>
          <p:nvPr>
            <p:ph type="pic" sz="quarter" idx="10"/>
          </p:nvPr>
        </p:nvSpPr>
        <p:spPr>
          <a:xfrm>
            <a:off x="609602" y="518583"/>
            <a:ext cx="11582401" cy="5746750"/>
          </a:xfrm>
        </p:spPr>
        <p:txBody>
          <a:bodyPr/>
          <a:lstStyle/>
          <a:p>
            <a:endParaRPr lang="en-US" dirty="0"/>
          </a:p>
        </p:txBody>
      </p:sp>
    </p:spTree>
    <p:extLst>
      <p:ext uri="{BB962C8B-B14F-4D97-AF65-F5344CB8AC3E}">
        <p14:creationId xmlns:p14="http://schemas.microsoft.com/office/powerpoint/2010/main" val="159214162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Contact-02">
    <p:spTree>
      <p:nvGrpSpPr>
        <p:cNvPr id="1" name=""/>
        <p:cNvGrpSpPr/>
        <p:nvPr/>
      </p:nvGrpSpPr>
      <p:grpSpPr>
        <a:xfrm>
          <a:off x="0" y="0"/>
          <a:ext cx="0" cy="0"/>
          <a:chOff x="0" y="0"/>
          <a:chExt cx="0" cy="0"/>
        </a:xfrm>
      </p:grpSpPr>
      <p:sp>
        <p:nvSpPr>
          <p:cNvPr id="11" name="Picture Placeholder 7"/>
          <p:cNvSpPr>
            <a:spLocks noGrp="1"/>
          </p:cNvSpPr>
          <p:nvPr>
            <p:ph type="pic" sz="quarter" idx="10"/>
          </p:nvPr>
        </p:nvSpPr>
        <p:spPr>
          <a:xfrm>
            <a:off x="6029491" y="2"/>
            <a:ext cx="6162509" cy="6865243"/>
          </a:xfrm>
        </p:spPr>
        <p:txBody>
          <a:bodyPr/>
          <a:lstStyle>
            <a:lvl1pPr marL="0" indent="0">
              <a:buNone/>
              <a:defRPr/>
            </a:lvl1pPr>
          </a:lstStyle>
          <a:p>
            <a:endParaRPr lang="en-US" dirty="0"/>
          </a:p>
        </p:txBody>
      </p:sp>
      <p:sp>
        <p:nvSpPr>
          <p:cNvPr id="8" name="Text Placeholder 18"/>
          <p:cNvSpPr>
            <a:spLocks noGrp="1"/>
          </p:cNvSpPr>
          <p:nvPr>
            <p:ph type="body" sz="quarter" idx="17"/>
          </p:nvPr>
        </p:nvSpPr>
        <p:spPr>
          <a:xfrm>
            <a:off x="423958" y="2048432"/>
            <a:ext cx="5134161" cy="4050346"/>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385604756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2456835"/>
      </p:ext>
    </p:extLst>
  </p:cSld>
  <p:clrMapOvr>
    <a:masterClrMapping/>
  </p:clrMapOvr>
  <p:transition spd="slow">
    <p:push/>
  </p:transition>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gallery_04">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p:spPr>
        <p:txBody>
          <a:bodyPr/>
          <a:lstStyle>
            <a:lvl1pPr marL="0" indent="0">
              <a:buNone/>
              <a:defRPr/>
            </a:lvl1pPr>
          </a:lstStyle>
          <a:p>
            <a:endParaRPr lang="en-US"/>
          </a:p>
        </p:txBody>
      </p:sp>
    </p:spTree>
    <p:extLst>
      <p:ext uri="{BB962C8B-B14F-4D97-AF65-F5344CB8AC3E}">
        <p14:creationId xmlns:p14="http://schemas.microsoft.com/office/powerpoint/2010/main" val="233268170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galery_02">
    <p:spTree>
      <p:nvGrpSpPr>
        <p:cNvPr id="1" name=""/>
        <p:cNvGrpSpPr/>
        <p:nvPr/>
      </p:nvGrpSpPr>
      <p:grpSpPr>
        <a:xfrm>
          <a:off x="0" y="0"/>
          <a:ext cx="0" cy="0"/>
          <a:chOff x="0" y="0"/>
          <a:chExt cx="0" cy="0"/>
        </a:xfrm>
      </p:grpSpPr>
      <p:sp>
        <p:nvSpPr>
          <p:cNvPr id="4" name="TextBox 3"/>
          <p:cNvSpPr txBox="1"/>
          <p:nvPr userDrawn="1"/>
        </p:nvSpPr>
        <p:spPr>
          <a:xfrm>
            <a:off x="9754882" y="6599234"/>
            <a:ext cx="1790875"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GAJAH ANNUAL REPORT 2015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
        <p:nvSpPr>
          <p:cNvPr id="6" name="Picture Placeholder 2"/>
          <p:cNvSpPr>
            <a:spLocks noGrp="1"/>
          </p:cNvSpPr>
          <p:nvPr>
            <p:ph type="pic" sz="quarter" idx="10"/>
          </p:nvPr>
        </p:nvSpPr>
        <p:spPr>
          <a:xfrm>
            <a:off x="-2117" y="518583"/>
            <a:ext cx="11582401" cy="5746750"/>
          </a:xfrm>
        </p:spPr>
        <p:txBody>
          <a:bodyPr/>
          <a:lstStyle/>
          <a:p>
            <a:endParaRPr lang="en-US" dirty="0"/>
          </a:p>
        </p:txBody>
      </p:sp>
    </p:spTree>
    <p:extLst>
      <p:ext uri="{BB962C8B-B14F-4D97-AF65-F5344CB8AC3E}">
        <p14:creationId xmlns:p14="http://schemas.microsoft.com/office/powerpoint/2010/main" val="135655791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_Contact-02">
    <p:spTree>
      <p:nvGrpSpPr>
        <p:cNvPr id="1" name=""/>
        <p:cNvGrpSpPr/>
        <p:nvPr/>
      </p:nvGrpSpPr>
      <p:grpSpPr>
        <a:xfrm>
          <a:off x="0" y="0"/>
          <a:ext cx="0" cy="0"/>
          <a:chOff x="0" y="0"/>
          <a:chExt cx="0" cy="0"/>
        </a:xfrm>
      </p:grpSpPr>
      <p:sp>
        <p:nvSpPr>
          <p:cNvPr id="8" name="Text Placeholder 18"/>
          <p:cNvSpPr>
            <a:spLocks noGrp="1"/>
          </p:cNvSpPr>
          <p:nvPr>
            <p:ph type="body" sz="quarter" idx="17"/>
          </p:nvPr>
        </p:nvSpPr>
        <p:spPr>
          <a:xfrm>
            <a:off x="423959" y="1594721"/>
            <a:ext cx="2898100" cy="2514947"/>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5" name="Slide Number Placeholder 5"/>
          <p:cNvSpPr txBox="1">
            <a:spLocks/>
          </p:cNvSpPr>
          <p:nvPr userDrawn="1"/>
        </p:nvSpPr>
        <p:spPr>
          <a:xfrm>
            <a:off x="423166" y="-6877"/>
            <a:ext cx="2912476"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3"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9" name="Slide Number Placeholder 5"/>
          <p:cNvSpPr txBox="1">
            <a:spLocks/>
          </p:cNvSpPr>
          <p:nvPr userDrawn="1"/>
        </p:nvSpPr>
        <p:spPr>
          <a:xfrm>
            <a:off x="423166" y="6480153"/>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0" name="TextBox 9"/>
          <p:cNvSpPr txBox="1"/>
          <p:nvPr userDrawn="1"/>
        </p:nvSpPr>
        <p:spPr>
          <a:xfrm>
            <a:off x="1361526" y="6611075"/>
            <a:ext cx="1553630"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Curso LAR 145/43  -  2017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387936941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1_4 Picture">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t>18/10/2018</a:t>
            </a:fld>
            <a:endParaRPr lang="id-ID"/>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p>
        </p:txBody>
      </p:sp>
      <p:sp>
        <p:nvSpPr>
          <p:cNvPr id="10" name="Picture Placeholder 9"/>
          <p:cNvSpPr>
            <a:spLocks noGrp="1"/>
          </p:cNvSpPr>
          <p:nvPr>
            <p:ph type="pic" sz="quarter" idx="14"/>
          </p:nvPr>
        </p:nvSpPr>
        <p:spPr>
          <a:xfrm>
            <a:off x="647699" y="2062413"/>
            <a:ext cx="2640000" cy="3492000"/>
          </a:xfrm>
          <a:prstGeom prst="rect">
            <a:avLst/>
          </a:prstGeom>
        </p:spPr>
        <p:txBody>
          <a:bodyPr/>
          <a:lstStyle>
            <a:lvl1pPr>
              <a:defRPr sz="1600"/>
            </a:lvl1pPr>
          </a:lstStyle>
          <a:p>
            <a:endParaRPr lang="id-ID"/>
          </a:p>
        </p:txBody>
      </p:sp>
      <p:sp>
        <p:nvSpPr>
          <p:cNvPr id="9"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1" name="Group 10"/>
          <p:cNvGrpSpPr/>
          <p:nvPr userDrawn="1"/>
        </p:nvGrpSpPr>
        <p:grpSpPr>
          <a:xfrm>
            <a:off x="317501" y="613707"/>
            <a:ext cx="330732" cy="398189"/>
            <a:chOff x="7767638" y="2651126"/>
            <a:chExt cx="560388" cy="674686"/>
          </a:xfrm>
        </p:grpSpPr>
        <p:sp>
          <p:nvSpPr>
            <p:cNvPr id="12"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p>
          </p:txBody>
        </p:sp>
        <p:sp>
          <p:nvSpPr>
            <p:cNvPr id="16"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p>
          </p:txBody>
        </p:sp>
      </p:grpSp>
    </p:spTree>
    <p:extLst>
      <p:ext uri="{BB962C8B-B14F-4D97-AF65-F5344CB8AC3E}">
        <p14:creationId xmlns:p14="http://schemas.microsoft.com/office/powerpoint/2010/main" val="254504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1500"/>
                            </p:stCondLst>
                            <p:childTnLst>
                              <p:par>
                                <p:cTn id="14" presetID="10" presetClass="entr" presetSubtype="0" fill="hold" grpId="0" nodeType="afterEffect" nodePh="1">
                                  <p:stCondLst>
                                    <p:cond delay="0"/>
                                  </p:stCondLst>
                                  <p:endCondLst>
                                    <p:cond evt="begin" delay="0">
                                      <p:tn val="14"/>
                                    </p:cond>
                                  </p:end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31316536"/>
      </p:ext>
    </p:extLst>
  </p:cSld>
  <p:clrMapOvr>
    <a:masterClrMapping/>
  </p:clrMapOvr>
  <p:hf hdr="0" ftr="0" dt="0"/>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t>18/10/2018</a:t>
            </a:fld>
            <a:endParaRPr lang="id-ID"/>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p>
        </p:txBody>
      </p:sp>
      <p:sp>
        <p:nvSpPr>
          <p:cNvPr id="24" name="Picture Placeholder 22"/>
          <p:cNvSpPr>
            <a:spLocks noGrp="1"/>
          </p:cNvSpPr>
          <p:nvPr>
            <p:ph type="pic" sz="quarter" idx="15"/>
          </p:nvPr>
        </p:nvSpPr>
        <p:spPr>
          <a:xfrm>
            <a:off x="609600" y="1831340"/>
            <a:ext cx="2592000" cy="3600000"/>
          </a:xfrm>
        </p:spPr>
        <p:txBody>
          <a:bodyPr>
            <a:normAutofit/>
          </a:bodyPr>
          <a:lstStyle>
            <a:lvl1pPr>
              <a:defRPr sz="1800"/>
            </a:lvl1pPr>
          </a:lstStyle>
          <a:p>
            <a:endParaRPr lang="id-ID"/>
          </a:p>
        </p:txBody>
      </p:sp>
      <p:sp>
        <p:nvSpPr>
          <p:cNvPr id="25" name="Picture Placeholder 22"/>
          <p:cNvSpPr>
            <a:spLocks noGrp="1"/>
          </p:cNvSpPr>
          <p:nvPr>
            <p:ph type="pic" sz="quarter" idx="16"/>
          </p:nvPr>
        </p:nvSpPr>
        <p:spPr>
          <a:xfrm>
            <a:off x="3272339" y="1831340"/>
            <a:ext cx="2592000" cy="3600000"/>
          </a:xfrm>
        </p:spPr>
        <p:txBody>
          <a:bodyPr>
            <a:normAutofit/>
          </a:bodyPr>
          <a:lstStyle>
            <a:lvl1pPr>
              <a:defRPr sz="1800"/>
            </a:lvl1pPr>
          </a:lstStyle>
          <a:p>
            <a:endParaRPr lang="id-ID"/>
          </a:p>
        </p:txBody>
      </p:sp>
      <p:sp>
        <p:nvSpPr>
          <p:cNvPr id="26" name="Picture Placeholder 22"/>
          <p:cNvSpPr>
            <a:spLocks noGrp="1"/>
          </p:cNvSpPr>
          <p:nvPr>
            <p:ph type="pic" sz="quarter" idx="17"/>
          </p:nvPr>
        </p:nvSpPr>
        <p:spPr>
          <a:xfrm>
            <a:off x="5947777" y="1831340"/>
            <a:ext cx="2592000" cy="3600000"/>
          </a:xfrm>
        </p:spPr>
        <p:txBody>
          <a:bodyPr>
            <a:normAutofit/>
          </a:bodyPr>
          <a:lstStyle>
            <a:lvl1pPr>
              <a:defRPr sz="1800"/>
            </a:lvl1pPr>
          </a:lstStyle>
          <a:p>
            <a:endParaRPr lang="id-ID"/>
          </a:p>
        </p:txBody>
      </p:sp>
      <p:sp>
        <p:nvSpPr>
          <p:cNvPr id="27" name="Picture Placeholder 22"/>
          <p:cNvSpPr>
            <a:spLocks noGrp="1"/>
          </p:cNvSpPr>
          <p:nvPr>
            <p:ph type="pic" sz="quarter" idx="18"/>
          </p:nvPr>
        </p:nvSpPr>
        <p:spPr>
          <a:xfrm>
            <a:off x="8611677" y="1831340"/>
            <a:ext cx="2592000" cy="3600000"/>
          </a:xfrm>
        </p:spPr>
        <p:txBody>
          <a:bodyPr>
            <a:normAutofit/>
          </a:bodyPr>
          <a:lstStyle>
            <a:lvl1pPr>
              <a:defRPr sz="1800"/>
            </a:lvl1pPr>
          </a:lstStyle>
          <a:p>
            <a:endParaRPr lang="id-ID"/>
          </a:p>
        </p:txBody>
      </p:sp>
      <p:sp>
        <p:nvSpPr>
          <p:cNvPr id="12"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6" name="Group 15"/>
          <p:cNvGrpSpPr/>
          <p:nvPr userDrawn="1"/>
        </p:nvGrpSpPr>
        <p:grpSpPr>
          <a:xfrm>
            <a:off x="317501" y="613707"/>
            <a:ext cx="330732" cy="398189"/>
            <a:chOff x="7767638" y="2651126"/>
            <a:chExt cx="560388" cy="674686"/>
          </a:xfrm>
        </p:grpSpPr>
        <p:sp>
          <p:nvSpPr>
            <p:cNvPr id="17"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p>
          </p:txBody>
        </p:sp>
        <p:sp>
          <p:nvSpPr>
            <p:cNvPr id="18"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p>
          </p:txBody>
        </p:sp>
      </p:grpSp>
    </p:spTree>
    <p:extLst>
      <p:ext uri="{BB962C8B-B14F-4D97-AF65-F5344CB8AC3E}">
        <p14:creationId xmlns:p14="http://schemas.microsoft.com/office/powerpoint/2010/main" val="210863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22" presetClass="entr" presetSubtype="4" fill="hold" grpId="0" nodeType="afterEffect" nodePh="1">
                                  <p:stCondLst>
                                    <p:cond delay="0"/>
                                  </p:stCondLst>
                                  <p:endCondLst>
                                    <p:cond evt="begin" delay="0">
                                      <p:tn val="14"/>
                                    </p:cond>
                                  </p:end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par>
                                <p:cTn id="17" presetID="22" presetClass="entr" presetSubtype="1" fill="hold" grpId="0" nodeType="withEffect" nodePh="1">
                                  <p:stCondLst>
                                    <p:cond delay="0"/>
                                  </p:stCondLst>
                                  <p:endCondLst>
                                    <p:cond evt="begin" delay="0">
                                      <p:tn val="17"/>
                                    </p:cond>
                                  </p:endCondLst>
                                  <p:childTnLst>
                                    <p:set>
                                      <p:cBhvr>
                                        <p:cTn id="18" dur="1" fill="hold">
                                          <p:stCondLst>
                                            <p:cond delay="0"/>
                                          </p:stCondLst>
                                        </p:cTn>
                                        <p:tgtEl>
                                          <p:spTgt spid="25"/>
                                        </p:tgtEl>
                                        <p:attrNameLst>
                                          <p:attrName>style.visibility</p:attrName>
                                        </p:attrNameLst>
                                      </p:cBhvr>
                                      <p:to>
                                        <p:strVal val="visible"/>
                                      </p:to>
                                    </p:set>
                                    <p:animEffect transition="in" filter="wipe(up)">
                                      <p:cBhvr>
                                        <p:cTn id="19" dur="500"/>
                                        <p:tgtEl>
                                          <p:spTgt spid="25"/>
                                        </p:tgtEl>
                                      </p:cBhvr>
                                    </p:animEffect>
                                  </p:childTnLst>
                                </p:cTn>
                              </p:par>
                              <p:par>
                                <p:cTn id="20" presetID="22" presetClass="entr" presetSubtype="4" fill="hold" grpId="0" nodeType="withEffect" nodePh="1">
                                  <p:stCondLst>
                                    <p:cond delay="0"/>
                                  </p:stCondLst>
                                  <p:endCondLst>
                                    <p:cond evt="begin" delay="0">
                                      <p:tn val="20"/>
                                    </p:cond>
                                  </p:end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par>
                                <p:cTn id="23" presetID="22" presetClass="entr" presetSubtype="1" fill="hold" grpId="0" nodeType="withEffect" nodePh="1">
                                  <p:stCondLst>
                                    <p:cond delay="0"/>
                                  </p:stCondLst>
                                  <p:endCondLst>
                                    <p:cond evt="begin" delay="0">
                                      <p:tn val="23"/>
                                    </p:cond>
                                  </p:endCondLst>
                                  <p:childTnLst>
                                    <p:set>
                                      <p:cBhvr>
                                        <p:cTn id="24" dur="1" fill="hold">
                                          <p:stCondLst>
                                            <p:cond delay="0"/>
                                          </p:stCondLst>
                                        </p:cTn>
                                        <p:tgtEl>
                                          <p:spTgt spid="27"/>
                                        </p:tgtEl>
                                        <p:attrNameLst>
                                          <p:attrName>style.visibility</p:attrName>
                                        </p:attrNameLst>
                                      </p:cBhvr>
                                      <p:to>
                                        <p:strVal val="visible"/>
                                      </p:to>
                                    </p:set>
                                    <p:animEffect transition="in" filter="wipe(up)">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12"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57277117"/>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10/18/2018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895000741"/>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839788" y="2505075"/>
            <a:ext cx="5157787" cy="3684588"/>
          </a:xfrm>
        </p:spPr>
        <p:txBody>
          <a:bodyPr/>
          <a:lstStyle/>
          <a:p>
            <a:pPr lvl="0"/>
            <a:r>
              <a:rPr lang="es-ES"/>
              <a:t>Editar los estilos de texto del patrón
Segundo nivel
Tercer nivel
Cuarto nivel
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6" name="Content Placeholder 5"/>
          <p:cNvSpPr>
            <a:spLocks noGrp="1"/>
          </p:cNvSpPr>
          <p:nvPr>
            <p:ph sz="quarter" idx="4"/>
          </p:nvPr>
        </p:nvSpPr>
        <p:spPr>
          <a:xfrm>
            <a:off x="6172200" y="2505075"/>
            <a:ext cx="5183188" cy="3684588"/>
          </a:xfrm>
        </p:spPr>
        <p:txBody>
          <a:bodyPr/>
          <a:lstStyle/>
          <a:p>
            <a:pPr lvl="0"/>
            <a:r>
              <a:rPr lang="es-ES"/>
              <a:t>Editar los estilos de texto del patrón
Segundo nivel
Tercer nivel
Cuarto nivel
Quinto nivel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10/18/2018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791301290"/>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10/18/2018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509076300"/>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18/10/2018</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932526168"/>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10/18/2018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905860044"/>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
Segundo nivel
Tercer nivel
Cuarto nivel
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10/18/2018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482236074"/>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10/18/2018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536345730"/>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464917262"/>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526223661"/>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397500" y="1152525"/>
            <a:ext cx="6172200" cy="1325563"/>
          </a:xfrm>
        </p:spPr>
        <p:txBody>
          <a:bodyPr/>
          <a:lstStyle/>
          <a:p>
            <a:r>
              <a:rPr lang="en-US"/>
              <a:t>Click to edit Master title style</a:t>
            </a:r>
            <a:endParaRPr lang="id-ID"/>
          </a:p>
        </p:txBody>
      </p:sp>
      <p:sp>
        <p:nvSpPr>
          <p:cNvPr id="6" name="Picture Placeholder 5"/>
          <p:cNvSpPr>
            <a:spLocks noGrp="1"/>
          </p:cNvSpPr>
          <p:nvPr>
            <p:ph type="pic" sz="quarter" idx="10"/>
          </p:nvPr>
        </p:nvSpPr>
        <p:spPr>
          <a:xfrm>
            <a:off x="901700" y="1816100"/>
            <a:ext cx="2928000" cy="2196000"/>
          </a:xfrm>
          <a:prstGeom prst="ellipse">
            <a:avLst/>
          </a:prstGeom>
          <a:ln w="25400">
            <a:solidFill>
              <a:schemeClr val="bg2"/>
            </a:solidFill>
          </a:ln>
        </p:spPr>
        <p:txBody>
          <a:bodyPr/>
          <a:lstStyle/>
          <a:p>
            <a:endParaRPr lang="id-ID"/>
          </a:p>
        </p:txBody>
      </p:sp>
    </p:spTree>
    <p:extLst>
      <p:ext uri="{BB962C8B-B14F-4D97-AF65-F5344CB8AC3E}">
        <p14:creationId xmlns:p14="http://schemas.microsoft.com/office/powerpoint/2010/main" val="17843883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1_4 Picture">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t>18/10/2018</a:t>
            </a:fld>
            <a:endParaRPr lang="id-ID"/>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p>
        </p:txBody>
      </p:sp>
      <p:sp>
        <p:nvSpPr>
          <p:cNvPr id="10" name="Picture Placeholder 9"/>
          <p:cNvSpPr>
            <a:spLocks noGrp="1"/>
          </p:cNvSpPr>
          <p:nvPr>
            <p:ph type="pic" sz="quarter" idx="14"/>
          </p:nvPr>
        </p:nvSpPr>
        <p:spPr>
          <a:xfrm>
            <a:off x="647699" y="2062413"/>
            <a:ext cx="2640000" cy="3492000"/>
          </a:xfrm>
          <a:prstGeom prst="rect">
            <a:avLst/>
          </a:prstGeom>
        </p:spPr>
        <p:txBody>
          <a:bodyPr/>
          <a:lstStyle>
            <a:lvl1pPr>
              <a:defRPr sz="1600"/>
            </a:lvl1pPr>
          </a:lstStyle>
          <a:p>
            <a:endParaRPr lang="id-ID"/>
          </a:p>
        </p:txBody>
      </p:sp>
      <p:sp>
        <p:nvSpPr>
          <p:cNvPr id="9"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1" name="Group 10"/>
          <p:cNvGrpSpPr/>
          <p:nvPr userDrawn="1"/>
        </p:nvGrpSpPr>
        <p:grpSpPr>
          <a:xfrm>
            <a:off x="317501" y="613707"/>
            <a:ext cx="330732" cy="398189"/>
            <a:chOff x="7767638" y="2651126"/>
            <a:chExt cx="560388" cy="674686"/>
          </a:xfrm>
        </p:grpSpPr>
        <p:sp>
          <p:nvSpPr>
            <p:cNvPr id="12"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p>
          </p:txBody>
        </p:sp>
        <p:sp>
          <p:nvSpPr>
            <p:cNvPr id="16"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p>
          </p:txBody>
        </p:sp>
      </p:grpSp>
    </p:spTree>
    <p:extLst>
      <p:ext uri="{BB962C8B-B14F-4D97-AF65-F5344CB8AC3E}">
        <p14:creationId xmlns:p14="http://schemas.microsoft.com/office/powerpoint/2010/main" val="57674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1500"/>
                            </p:stCondLst>
                            <p:childTnLst>
                              <p:par>
                                <p:cTn id="14" presetID="10" presetClass="entr" presetSubtype="0" fill="hold" grpId="0" nodeType="afterEffect" nodePh="1">
                                  <p:stCondLst>
                                    <p:cond delay="0"/>
                                  </p:stCondLst>
                                  <p:endCondLst>
                                    <p:cond evt="begin" delay="0">
                                      <p:tn val="14"/>
                                    </p:cond>
                                  </p:end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t>18/10/2018</a:t>
            </a:fld>
            <a:endParaRPr lang="id-ID"/>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p>
        </p:txBody>
      </p:sp>
      <p:sp>
        <p:nvSpPr>
          <p:cNvPr id="25" name="Picture Placeholder 2"/>
          <p:cNvSpPr>
            <a:spLocks noGrp="1"/>
          </p:cNvSpPr>
          <p:nvPr>
            <p:ph type="pic" sz="quarter" idx="14"/>
          </p:nvPr>
        </p:nvSpPr>
        <p:spPr>
          <a:xfrm>
            <a:off x="660400" y="1678094"/>
            <a:ext cx="7010400" cy="3338407"/>
          </a:xfrm>
          <a:prstGeom prst="rect">
            <a:avLst/>
          </a:prstGeom>
        </p:spPr>
        <p:txBody>
          <a:bodyPr>
            <a:normAutofit/>
          </a:bodyPr>
          <a:lstStyle>
            <a:lvl1pPr>
              <a:defRPr sz="1800">
                <a:solidFill>
                  <a:schemeClr val="tx2"/>
                </a:solidFill>
              </a:defRPr>
            </a:lvl1pPr>
          </a:lstStyle>
          <a:p>
            <a:endParaRPr lang="id-ID"/>
          </a:p>
        </p:txBody>
      </p:sp>
      <p:sp>
        <p:nvSpPr>
          <p:cNvPr id="27" name="Picture Placeholder 2"/>
          <p:cNvSpPr>
            <a:spLocks noGrp="1"/>
          </p:cNvSpPr>
          <p:nvPr>
            <p:ph type="pic" sz="quarter" idx="16"/>
          </p:nvPr>
        </p:nvSpPr>
        <p:spPr>
          <a:xfrm>
            <a:off x="7806164" y="1678093"/>
            <a:ext cx="3360000" cy="2064000"/>
          </a:xfrm>
          <a:prstGeom prst="rect">
            <a:avLst/>
          </a:prstGeom>
        </p:spPr>
        <p:txBody>
          <a:bodyPr>
            <a:normAutofit/>
          </a:bodyPr>
          <a:lstStyle>
            <a:lvl1pPr>
              <a:defRPr sz="1800">
                <a:solidFill>
                  <a:schemeClr val="tx2"/>
                </a:solidFill>
              </a:defRPr>
            </a:lvl1pPr>
          </a:lstStyle>
          <a:p>
            <a:endParaRPr lang="id-ID"/>
          </a:p>
        </p:txBody>
      </p:sp>
      <p:sp>
        <p:nvSpPr>
          <p:cNvPr id="30" name="Picture Placeholder 2"/>
          <p:cNvSpPr>
            <a:spLocks noGrp="1"/>
          </p:cNvSpPr>
          <p:nvPr>
            <p:ph type="pic" sz="quarter" idx="19"/>
          </p:nvPr>
        </p:nvSpPr>
        <p:spPr>
          <a:xfrm>
            <a:off x="7806164" y="3866579"/>
            <a:ext cx="3360000" cy="2064000"/>
          </a:xfrm>
          <a:prstGeom prst="rect">
            <a:avLst/>
          </a:prstGeom>
        </p:spPr>
        <p:txBody>
          <a:bodyPr>
            <a:normAutofit/>
          </a:bodyPr>
          <a:lstStyle>
            <a:lvl1pPr>
              <a:defRPr sz="1800">
                <a:solidFill>
                  <a:schemeClr val="tx2"/>
                </a:solidFill>
              </a:defRPr>
            </a:lvl1pPr>
          </a:lstStyle>
          <a:p>
            <a:endParaRPr lang="id-ID"/>
          </a:p>
        </p:txBody>
      </p:sp>
      <p:sp>
        <p:nvSpPr>
          <p:cNvPr id="11"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2" name="Group 11"/>
          <p:cNvGrpSpPr/>
          <p:nvPr userDrawn="1"/>
        </p:nvGrpSpPr>
        <p:grpSpPr>
          <a:xfrm>
            <a:off x="317501" y="613707"/>
            <a:ext cx="330732" cy="398189"/>
            <a:chOff x="7767638" y="2651126"/>
            <a:chExt cx="560388" cy="674686"/>
          </a:xfrm>
        </p:grpSpPr>
        <p:sp>
          <p:nvSpPr>
            <p:cNvPr id="16"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p>
          </p:txBody>
        </p:sp>
        <p:sp>
          <p:nvSpPr>
            <p:cNvPr id="17"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p>
          </p:txBody>
        </p:sp>
      </p:grpSp>
    </p:spTree>
    <p:extLst>
      <p:ext uri="{BB962C8B-B14F-4D97-AF65-F5344CB8AC3E}">
        <p14:creationId xmlns:p14="http://schemas.microsoft.com/office/powerpoint/2010/main" val="916993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1000"/>
                            </p:stCondLst>
                            <p:childTnLst>
                              <p:par>
                                <p:cTn id="14" presetID="22" presetClass="entr" presetSubtype="1" fill="hold" grpId="0" nodeType="afterEffect" nodePh="1">
                                  <p:stCondLst>
                                    <p:cond delay="0"/>
                                  </p:stCondLst>
                                  <p:endCondLst>
                                    <p:cond evt="begin" delay="0">
                                      <p:tn val="14"/>
                                    </p:cond>
                                  </p:end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par>
                                <p:cTn id="17" presetID="22" presetClass="entr" presetSubtype="8" fill="hold" grpId="0" nodeType="withEffect" nodePh="1">
                                  <p:stCondLst>
                                    <p:cond delay="0"/>
                                  </p:stCondLst>
                                  <p:endCondLst>
                                    <p:cond evt="begin" delay="0">
                                      <p:tn val="17"/>
                                    </p:cond>
                                  </p:end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par>
                                <p:cTn id="20" presetID="22" presetClass="entr" presetSubtype="2" fill="hold" grpId="0" nodeType="withEffect" nodePh="1">
                                  <p:stCondLst>
                                    <p:cond delay="0"/>
                                  </p:stCondLst>
                                  <p:endCondLst>
                                    <p:cond evt="begin" delay="0">
                                      <p:tn val="20"/>
                                    </p:cond>
                                  </p:endCondLst>
                                  <p:childTnLst>
                                    <p:set>
                                      <p:cBhvr>
                                        <p:cTn id="21" dur="1" fill="hold">
                                          <p:stCondLst>
                                            <p:cond delay="0"/>
                                          </p:stCondLst>
                                        </p:cTn>
                                        <p:tgtEl>
                                          <p:spTgt spid="30"/>
                                        </p:tgtEl>
                                        <p:attrNameLst>
                                          <p:attrName>style.visibility</p:attrName>
                                        </p:attrNameLst>
                                      </p:cBhvr>
                                      <p:to>
                                        <p:strVal val="visible"/>
                                      </p:to>
                                    </p:set>
                                    <p:animEffect transition="in" filter="wipe(right)">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30" grpId="0"/>
      <p:bldP spid="11"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id-ID"/>
          </a:p>
        </p:txBody>
      </p:sp>
    </p:spTree>
    <p:extLst>
      <p:ext uri="{BB962C8B-B14F-4D97-AF65-F5344CB8AC3E}">
        <p14:creationId xmlns:p14="http://schemas.microsoft.com/office/powerpoint/2010/main" val="30422633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id-ID"/>
          </a:p>
        </p:txBody>
      </p:sp>
    </p:spTree>
    <p:extLst>
      <p:ext uri="{BB962C8B-B14F-4D97-AF65-F5344CB8AC3E}">
        <p14:creationId xmlns:p14="http://schemas.microsoft.com/office/powerpoint/2010/main" val="2702689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18/10/2018</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677934481"/>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10/18/2018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4513500"/>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10/18/2018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1438013"/>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10/18/2018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2809438"/>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10/18/2018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770456"/>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839788" y="2505075"/>
            <a:ext cx="5157787" cy="3684588"/>
          </a:xfrm>
        </p:spPr>
        <p:txBody>
          <a:bodyPr/>
          <a:lstStyle/>
          <a:p>
            <a:pPr lvl="0"/>
            <a:r>
              <a:rPr lang="es-ES"/>
              <a:t>Editar los estilos de texto del patrón
Segundo nivel
Tercer nivel
Cuarto nivel
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6" name="Content Placeholder 5"/>
          <p:cNvSpPr>
            <a:spLocks noGrp="1"/>
          </p:cNvSpPr>
          <p:nvPr>
            <p:ph sz="quarter" idx="4"/>
          </p:nvPr>
        </p:nvSpPr>
        <p:spPr>
          <a:xfrm>
            <a:off x="6172200" y="2505075"/>
            <a:ext cx="5183188" cy="3684588"/>
          </a:xfrm>
        </p:spPr>
        <p:txBody>
          <a:bodyPr/>
          <a:lstStyle/>
          <a:p>
            <a:pPr lvl="0"/>
            <a:r>
              <a:rPr lang="es-ES"/>
              <a:t>Editar los estilos de texto del patrón
Segundo nivel
Tercer nivel
Cuarto nivel
Quinto nivel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solidFill>
                  <a:prstClr val="black">
                    <a:tint val="75000"/>
                  </a:prstClr>
                </a:solidFill>
              </a:rPr>
              <a:pPr/>
              <a:t>10/18/2018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5911896"/>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solidFill>
                  <a:prstClr val="black">
                    <a:tint val="75000"/>
                  </a:prstClr>
                </a:solidFill>
              </a:rPr>
              <a:pPr/>
              <a:t>10/18/2018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4085710"/>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solidFill>
                  <a:prstClr val="black">
                    <a:tint val="75000"/>
                  </a:prstClr>
                </a:solidFill>
              </a:rPr>
              <a:pPr/>
              <a:t>10/18/2018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3069527"/>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
Segundo nivel
Tercer nivel
Cuarto nivel
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10/18/2018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2137932"/>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10/18/2018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3650195"/>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10/18/2018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8128925"/>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61B9360B-7322-4A70-8384-B854D0EB8158}" type="datetime1">
              <a:rPr lang="id-ID" smtClean="0"/>
              <a:t>18/10/2018</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70228276"/>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10/18/2018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0008245"/>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397500" y="1152525"/>
            <a:ext cx="6172200" cy="1325563"/>
          </a:xfrm>
        </p:spPr>
        <p:txBody>
          <a:bodyPr/>
          <a:lstStyle/>
          <a:p>
            <a:r>
              <a:rPr lang="en-US"/>
              <a:t>Click to edit Master title style</a:t>
            </a:r>
            <a:endParaRPr lang="id-ID"/>
          </a:p>
        </p:txBody>
      </p:sp>
      <p:sp>
        <p:nvSpPr>
          <p:cNvPr id="6" name="Picture Placeholder 5"/>
          <p:cNvSpPr>
            <a:spLocks noGrp="1"/>
          </p:cNvSpPr>
          <p:nvPr>
            <p:ph type="pic" sz="quarter" idx="10"/>
          </p:nvPr>
        </p:nvSpPr>
        <p:spPr>
          <a:xfrm>
            <a:off x="901700" y="1816100"/>
            <a:ext cx="2928000" cy="2196000"/>
          </a:xfrm>
          <a:prstGeom prst="ellipse">
            <a:avLst/>
          </a:prstGeom>
          <a:ln w="25400">
            <a:solidFill>
              <a:schemeClr val="bg2"/>
            </a:solidFill>
          </a:ln>
        </p:spPr>
        <p:txBody>
          <a:bodyPr/>
          <a:lstStyle/>
          <a:p>
            <a:endParaRPr lang="id-ID"/>
          </a:p>
        </p:txBody>
      </p:sp>
    </p:spTree>
    <p:extLst>
      <p:ext uri="{BB962C8B-B14F-4D97-AF65-F5344CB8AC3E}">
        <p14:creationId xmlns:p14="http://schemas.microsoft.com/office/powerpoint/2010/main" val="42487589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userDrawn="1">
            <p:ph type="title"/>
          </p:nvPr>
        </p:nvSpPr>
        <p:spPr>
          <a:xfrm>
            <a:off x="6096002" y="857001"/>
            <a:ext cx="5690673" cy="895349"/>
          </a:xfrm>
        </p:spPr>
        <p:txBody>
          <a:bodyPr>
            <a:normAutofit/>
          </a:bodyPr>
          <a:lstStyle>
            <a:lvl1pPr>
              <a:defRPr sz="3200"/>
            </a:lvl1pPr>
          </a:lstStyle>
          <a:p>
            <a:r>
              <a:rPr lang="en-US" dirty="0"/>
              <a:t>Click to edit Master title style</a:t>
            </a:r>
          </a:p>
        </p:txBody>
      </p:sp>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18/10/2018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grpSp>
        <p:nvGrpSpPr>
          <p:cNvPr id="13" name="Group 12"/>
          <p:cNvGrpSpPr/>
          <p:nvPr userDrawn="1"/>
        </p:nvGrpSpPr>
        <p:grpSpPr>
          <a:xfrm>
            <a:off x="317501" y="613707"/>
            <a:ext cx="330732" cy="398189"/>
            <a:chOff x="7767638" y="2651126"/>
            <a:chExt cx="560388" cy="674686"/>
          </a:xfrm>
        </p:grpSpPr>
        <p:sp>
          <p:nvSpPr>
            <p:cNvPr id="14"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15"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
        <p:nvSpPr>
          <p:cNvPr id="17" name="Picture Placeholder 16"/>
          <p:cNvSpPr>
            <a:spLocks noGrp="1"/>
          </p:cNvSpPr>
          <p:nvPr>
            <p:ph type="pic" sz="quarter" idx="12"/>
          </p:nvPr>
        </p:nvSpPr>
        <p:spPr>
          <a:xfrm>
            <a:off x="-1" y="0"/>
            <a:ext cx="5821681" cy="6858000"/>
          </a:xfrm>
          <a:custGeom>
            <a:avLst/>
            <a:gdLst>
              <a:gd name="connsiteX0" fmla="*/ 0 w 4498816"/>
              <a:gd name="connsiteY0" fmla="*/ 0 h 5143500"/>
              <a:gd name="connsiteX1" fmla="*/ 4041934 w 4498816"/>
              <a:gd name="connsiteY1" fmla="*/ 0 h 5143500"/>
              <a:gd name="connsiteX2" fmla="*/ 4098925 w 4498816"/>
              <a:gd name="connsiteY2" fmla="*/ 0 h 5143500"/>
              <a:gd name="connsiteX3" fmla="*/ 4270375 w 4498816"/>
              <a:gd name="connsiteY3" fmla="*/ 0 h 5143500"/>
              <a:gd name="connsiteX4" fmla="*/ 4498816 w 4498816"/>
              <a:gd name="connsiteY4" fmla="*/ 2571750 h 5143500"/>
              <a:gd name="connsiteX5" fmla="*/ 4270375 w 4498816"/>
              <a:gd name="connsiteY5" fmla="*/ 5143500 h 5143500"/>
              <a:gd name="connsiteX6" fmla="*/ 4098925 w 4498816"/>
              <a:gd name="connsiteY6" fmla="*/ 5143500 h 5143500"/>
              <a:gd name="connsiteX7" fmla="*/ 4041934 w 4498816"/>
              <a:gd name="connsiteY7" fmla="*/ 5143500 h 5143500"/>
              <a:gd name="connsiteX8" fmla="*/ 0 w 4498816"/>
              <a:gd name="connsiteY8"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8816" h="5143500">
                <a:moveTo>
                  <a:pt x="0" y="0"/>
                </a:moveTo>
                <a:lnTo>
                  <a:pt x="4041934" y="0"/>
                </a:lnTo>
                <a:lnTo>
                  <a:pt x="4098925" y="0"/>
                </a:lnTo>
                <a:lnTo>
                  <a:pt x="4270375" y="0"/>
                </a:lnTo>
                <a:lnTo>
                  <a:pt x="4498816" y="2571750"/>
                </a:lnTo>
                <a:lnTo>
                  <a:pt x="4270375" y="5143500"/>
                </a:lnTo>
                <a:lnTo>
                  <a:pt x="4098925" y="5143500"/>
                </a:lnTo>
                <a:lnTo>
                  <a:pt x="4041934" y="5143500"/>
                </a:lnTo>
                <a:lnTo>
                  <a:pt x="0" y="5143500"/>
                </a:lnTo>
                <a:close/>
              </a:path>
            </a:pathLst>
          </a:custGeom>
        </p:spPr>
        <p:txBody>
          <a:bodyPr wrap="square">
            <a:noAutofit/>
          </a:bodyPr>
          <a:lstStyle/>
          <a:p>
            <a:endParaRPr lang="id-ID"/>
          </a:p>
        </p:txBody>
      </p:sp>
    </p:spTree>
    <p:extLst>
      <p:ext uri="{BB962C8B-B14F-4D97-AF65-F5344CB8AC3E}">
        <p14:creationId xmlns:p14="http://schemas.microsoft.com/office/powerpoint/2010/main" val="16483772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18/10/2018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16" name="Picture Placeholder 27"/>
          <p:cNvSpPr>
            <a:spLocks noGrp="1"/>
          </p:cNvSpPr>
          <p:nvPr>
            <p:ph type="pic" sz="quarter" idx="14"/>
          </p:nvPr>
        </p:nvSpPr>
        <p:spPr>
          <a:xfrm>
            <a:off x="685799" y="2508587"/>
            <a:ext cx="1440000" cy="1080000"/>
          </a:xfrm>
          <a:prstGeom prst="roundRect">
            <a:avLst/>
          </a:prstGeom>
          <a:effectLst>
            <a:reflection blurRad="6350" stA="52000" endA="300" endPos="35000" dir="5400000" sy="-100000" algn="bl" rotWithShape="0"/>
          </a:effectLst>
        </p:spPr>
        <p:txBody>
          <a:bodyPr>
            <a:normAutofit/>
          </a:bodyPr>
          <a:lstStyle>
            <a:lvl1pPr>
              <a:defRPr sz="1000"/>
            </a:lvl1pPr>
          </a:lstStyle>
          <a:p>
            <a:endParaRPr lang="en-JM"/>
          </a:p>
        </p:txBody>
      </p:sp>
      <p:sp>
        <p:nvSpPr>
          <p:cNvPr id="17" name="Picture Placeholder 27"/>
          <p:cNvSpPr>
            <a:spLocks noGrp="1"/>
          </p:cNvSpPr>
          <p:nvPr>
            <p:ph type="pic" sz="quarter" idx="15"/>
          </p:nvPr>
        </p:nvSpPr>
        <p:spPr>
          <a:xfrm>
            <a:off x="685799" y="4463859"/>
            <a:ext cx="1440000" cy="1080000"/>
          </a:xfrm>
          <a:prstGeom prst="roundRect">
            <a:avLst/>
          </a:prstGeom>
          <a:effectLst>
            <a:reflection blurRad="6350" stA="52000" endA="300" endPos="35000" dir="5400000" sy="-100000" algn="bl" rotWithShape="0"/>
          </a:effectLst>
        </p:spPr>
        <p:txBody>
          <a:bodyPr>
            <a:normAutofit/>
          </a:bodyPr>
          <a:lstStyle>
            <a:lvl1pPr>
              <a:defRPr sz="1000"/>
            </a:lvl1pPr>
          </a:lstStyle>
          <a:p>
            <a:endParaRPr lang="en-JM"/>
          </a:p>
        </p:txBody>
      </p:sp>
      <p:sp>
        <p:nvSpPr>
          <p:cNvPr id="18" name="Picture Placeholder 27"/>
          <p:cNvSpPr>
            <a:spLocks noGrp="1"/>
          </p:cNvSpPr>
          <p:nvPr>
            <p:ph type="pic" sz="quarter" idx="16"/>
          </p:nvPr>
        </p:nvSpPr>
        <p:spPr>
          <a:xfrm>
            <a:off x="6119853" y="4463859"/>
            <a:ext cx="1440000" cy="1080000"/>
          </a:xfrm>
          <a:prstGeom prst="roundRect">
            <a:avLst/>
          </a:prstGeom>
          <a:effectLst>
            <a:reflection blurRad="6350" stA="52000" endA="300" endPos="35000" dir="5400000" sy="-100000" algn="bl" rotWithShape="0"/>
          </a:effectLst>
        </p:spPr>
        <p:txBody>
          <a:bodyPr>
            <a:normAutofit/>
          </a:bodyPr>
          <a:lstStyle>
            <a:lvl1pPr>
              <a:defRPr sz="1000"/>
            </a:lvl1pPr>
          </a:lstStyle>
          <a:p>
            <a:endParaRPr lang="en-JM"/>
          </a:p>
        </p:txBody>
      </p:sp>
      <p:sp>
        <p:nvSpPr>
          <p:cNvPr id="19" name="Picture Placeholder 27"/>
          <p:cNvSpPr>
            <a:spLocks noGrp="1"/>
          </p:cNvSpPr>
          <p:nvPr>
            <p:ph type="pic" sz="quarter" idx="17"/>
          </p:nvPr>
        </p:nvSpPr>
        <p:spPr>
          <a:xfrm>
            <a:off x="6119853" y="2508587"/>
            <a:ext cx="1440000" cy="1080000"/>
          </a:xfrm>
          <a:prstGeom prst="roundRect">
            <a:avLst/>
          </a:prstGeom>
          <a:effectLst>
            <a:reflection blurRad="6350" stA="52000" endA="300" endPos="35000" dir="5400000" sy="-100000" algn="bl" rotWithShape="0"/>
          </a:effectLst>
        </p:spPr>
        <p:txBody>
          <a:bodyPr>
            <a:normAutofit/>
          </a:bodyPr>
          <a:lstStyle>
            <a:lvl1pPr>
              <a:defRPr sz="1000"/>
            </a:lvl1pPr>
          </a:lstStyle>
          <a:p>
            <a:endParaRPr lang="en-JM"/>
          </a:p>
        </p:txBody>
      </p:sp>
      <p:sp>
        <p:nvSpPr>
          <p:cNvPr id="12"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20" name="Group 19"/>
          <p:cNvGrpSpPr/>
          <p:nvPr userDrawn="1"/>
        </p:nvGrpSpPr>
        <p:grpSpPr>
          <a:xfrm>
            <a:off x="317501" y="613707"/>
            <a:ext cx="330732" cy="398189"/>
            <a:chOff x="7767638" y="2651126"/>
            <a:chExt cx="560388" cy="674686"/>
          </a:xfrm>
        </p:grpSpPr>
        <p:sp>
          <p:nvSpPr>
            <p:cNvPr id="21"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22"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238306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ppt_x</p:attrName>
                                        </p:attrNameLst>
                                      </p:cBhvr>
                                      <p:tavLst>
                                        <p:tav tm="0">
                                          <p:val>
                                            <p:strVal val="#ppt_x-#ppt_w*1.125000"/>
                                          </p:val>
                                        </p:tav>
                                        <p:tav tm="100000">
                                          <p:val>
                                            <p:strVal val="#ppt_x"/>
                                          </p:val>
                                        </p:tav>
                                      </p:tavLst>
                                    </p:anim>
                                    <p:animEffect transition="in" filter="wipe(right)">
                                      <p:cBhvr>
                                        <p:cTn id="8" dur="500"/>
                                        <p:tgtEl>
                                          <p:spTgt spid="20"/>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4 Picture">
    <p:spTree>
      <p:nvGrpSpPr>
        <p:cNvPr id="1" name=""/>
        <p:cNvGrpSpPr/>
        <p:nvPr/>
      </p:nvGrpSpPr>
      <p:grpSpPr>
        <a:xfrm>
          <a:off x="0" y="0"/>
          <a:ext cx="0" cy="0"/>
          <a:chOff x="0" y="0"/>
          <a:chExt cx="0" cy="0"/>
        </a:xfrm>
      </p:grpSpPr>
      <p:sp>
        <p:nvSpPr>
          <p:cNvPr id="12" name="Picture Placeholder 2"/>
          <p:cNvSpPr>
            <a:spLocks noGrp="1"/>
          </p:cNvSpPr>
          <p:nvPr>
            <p:ph type="pic" sz="quarter" idx="14"/>
          </p:nvPr>
        </p:nvSpPr>
        <p:spPr>
          <a:xfrm>
            <a:off x="1143859" y="3771900"/>
            <a:ext cx="2794840" cy="1464975"/>
          </a:xfrm>
          <a:prstGeom prst="parallelogram">
            <a:avLst/>
          </a:prstGeom>
          <a:ln w="15875">
            <a:noFill/>
          </a:ln>
        </p:spPr>
        <p:txBody>
          <a:bodyPr>
            <a:normAutofit/>
          </a:bodyPr>
          <a:lstStyle>
            <a:lvl1pPr>
              <a:defRPr sz="1600"/>
            </a:lvl1pPr>
          </a:lstStyle>
          <a:p>
            <a:endParaRPr lang="id-ID"/>
          </a:p>
        </p:txBody>
      </p:sp>
      <p:sp>
        <p:nvSpPr>
          <p:cNvPr id="20" name="Picture Placeholder 2"/>
          <p:cNvSpPr>
            <a:spLocks noGrp="1"/>
          </p:cNvSpPr>
          <p:nvPr>
            <p:ph type="pic" sz="quarter" idx="15"/>
          </p:nvPr>
        </p:nvSpPr>
        <p:spPr>
          <a:xfrm>
            <a:off x="3589039" y="3771900"/>
            <a:ext cx="2794840" cy="1464975"/>
          </a:xfrm>
          <a:prstGeom prst="parallelogram">
            <a:avLst/>
          </a:prstGeom>
          <a:ln w="15875">
            <a:noFill/>
          </a:ln>
        </p:spPr>
        <p:txBody>
          <a:bodyPr>
            <a:normAutofit/>
          </a:bodyPr>
          <a:lstStyle>
            <a:lvl1pPr>
              <a:defRPr sz="1600"/>
            </a:lvl1pPr>
          </a:lstStyle>
          <a:p>
            <a:endParaRPr lang="id-ID"/>
          </a:p>
        </p:txBody>
      </p:sp>
      <p:sp>
        <p:nvSpPr>
          <p:cNvPr id="21" name="Picture Placeholder 2"/>
          <p:cNvSpPr>
            <a:spLocks noGrp="1"/>
          </p:cNvSpPr>
          <p:nvPr>
            <p:ph type="pic" sz="quarter" idx="16"/>
          </p:nvPr>
        </p:nvSpPr>
        <p:spPr>
          <a:xfrm>
            <a:off x="6034219" y="3771900"/>
            <a:ext cx="2794840" cy="1464975"/>
          </a:xfrm>
          <a:prstGeom prst="parallelogram">
            <a:avLst/>
          </a:prstGeom>
          <a:ln w="15875">
            <a:noFill/>
          </a:ln>
        </p:spPr>
        <p:txBody>
          <a:bodyPr>
            <a:normAutofit/>
          </a:bodyPr>
          <a:lstStyle>
            <a:lvl1pPr>
              <a:defRPr sz="1600"/>
            </a:lvl1pPr>
          </a:lstStyle>
          <a:p>
            <a:endParaRPr lang="id-ID"/>
          </a:p>
        </p:txBody>
      </p:sp>
      <p:sp>
        <p:nvSpPr>
          <p:cNvPr id="22" name="Picture Placeholder 2"/>
          <p:cNvSpPr>
            <a:spLocks noGrp="1"/>
          </p:cNvSpPr>
          <p:nvPr>
            <p:ph type="pic" sz="quarter" idx="17"/>
          </p:nvPr>
        </p:nvSpPr>
        <p:spPr>
          <a:xfrm>
            <a:off x="8479399" y="3771900"/>
            <a:ext cx="2794840" cy="1464975"/>
          </a:xfrm>
          <a:prstGeom prst="parallelogram">
            <a:avLst/>
          </a:prstGeom>
          <a:ln w="15875">
            <a:noFill/>
          </a:ln>
        </p:spPr>
        <p:txBody>
          <a:bodyPr>
            <a:normAutofit/>
          </a:bodyPr>
          <a:lstStyle>
            <a:lvl1pPr>
              <a:defRPr sz="1600"/>
            </a:lvl1pPr>
          </a:lstStyle>
          <a:p>
            <a:endParaRPr lang="id-ID"/>
          </a:p>
        </p:txBody>
      </p:sp>
      <p:sp>
        <p:nvSpPr>
          <p:cNvPr id="16" name="Picture Placeholder 2"/>
          <p:cNvSpPr>
            <a:spLocks noGrp="1"/>
          </p:cNvSpPr>
          <p:nvPr>
            <p:ph type="pic" sz="quarter" idx="18"/>
          </p:nvPr>
        </p:nvSpPr>
        <p:spPr>
          <a:xfrm flipH="1">
            <a:off x="1143859" y="2221172"/>
            <a:ext cx="2794840" cy="1465200"/>
          </a:xfrm>
          <a:prstGeom prst="parallelogram">
            <a:avLst/>
          </a:prstGeom>
          <a:ln w="15875">
            <a:noFill/>
          </a:ln>
        </p:spPr>
        <p:txBody>
          <a:bodyPr>
            <a:normAutofit/>
          </a:bodyPr>
          <a:lstStyle>
            <a:lvl1pPr>
              <a:defRPr sz="1600"/>
            </a:lvl1pPr>
          </a:lstStyle>
          <a:p>
            <a:endParaRPr lang="id-ID"/>
          </a:p>
        </p:txBody>
      </p:sp>
      <p:sp>
        <p:nvSpPr>
          <p:cNvPr id="17" name="Picture Placeholder 2"/>
          <p:cNvSpPr>
            <a:spLocks noGrp="1"/>
          </p:cNvSpPr>
          <p:nvPr>
            <p:ph type="pic" sz="quarter" idx="19"/>
          </p:nvPr>
        </p:nvSpPr>
        <p:spPr>
          <a:xfrm flipH="1">
            <a:off x="3589039" y="2221172"/>
            <a:ext cx="2794840" cy="1465200"/>
          </a:xfrm>
          <a:prstGeom prst="parallelogram">
            <a:avLst/>
          </a:prstGeom>
          <a:ln w="15875">
            <a:noFill/>
          </a:ln>
        </p:spPr>
        <p:txBody>
          <a:bodyPr>
            <a:normAutofit/>
          </a:bodyPr>
          <a:lstStyle>
            <a:lvl1pPr>
              <a:defRPr sz="1600"/>
            </a:lvl1pPr>
          </a:lstStyle>
          <a:p>
            <a:endParaRPr lang="id-ID"/>
          </a:p>
        </p:txBody>
      </p:sp>
      <p:sp>
        <p:nvSpPr>
          <p:cNvPr id="18" name="Picture Placeholder 2"/>
          <p:cNvSpPr>
            <a:spLocks noGrp="1"/>
          </p:cNvSpPr>
          <p:nvPr>
            <p:ph type="pic" sz="quarter" idx="20"/>
          </p:nvPr>
        </p:nvSpPr>
        <p:spPr>
          <a:xfrm flipH="1">
            <a:off x="6034219" y="2221172"/>
            <a:ext cx="2794840" cy="1465200"/>
          </a:xfrm>
          <a:prstGeom prst="parallelogram">
            <a:avLst/>
          </a:prstGeom>
          <a:ln w="15875">
            <a:noFill/>
          </a:ln>
        </p:spPr>
        <p:txBody>
          <a:bodyPr>
            <a:normAutofit/>
          </a:bodyPr>
          <a:lstStyle>
            <a:lvl1pPr>
              <a:defRPr sz="1600"/>
            </a:lvl1pPr>
          </a:lstStyle>
          <a:p>
            <a:endParaRPr lang="id-ID"/>
          </a:p>
        </p:txBody>
      </p:sp>
      <p:sp>
        <p:nvSpPr>
          <p:cNvPr id="19" name="Picture Placeholder 2"/>
          <p:cNvSpPr>
            <a:spLocks noGrp="1"/>
          </p:cNvSpPr>
          <p:nvPr>
            <p:ph type="pic" sz="quarter" idx="21"/>
          </p:nvPr>
        </p:nvSpPr>
        <p:spPr>
          <a:xfrm flipH="1">
            <a:off x="8479399" y="2221172"/>
            <a:ext cx="2794840" cy="1465200"/>
          </a:xfrm>
          <a:prstGeom prst="parallelogram">
            <a:avLst/>
          </a:prstGeom>
          <a:ln w="15875">
            <a:noFill/>
          </a:ln>
        </p:spPr>
        <p:txBody>
          <a:bodyPr>
            <a:normAutofit/>
          </a:bodyPr>
          <a:lstStyle>
            <a:lvl1pPr>
              <a:defRPr sz="1600"/>
            </a:lvl1pPr>
          </a:lstStyle>
          <a:p>
            <a:endParaRPr lang="id-ID"/>
          </a:p>
        </p:txBody>
      </p:sp>
      <p:sp>
        <p:nvSpPr>
          <p:cNvPr id="23"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24" name="Group 23"/>
          <p:cNvGrpSpPr/>
          <p:nvPr userDrawn="1"/>
        </p:nvGrpSpPr>
        <p:grpSpPr>
          <a:xfrm>
            <a:off x="317501" y="613707"/>
            <a:ext cx="330732" cy="398189"/>
            <a:chOff x="7767638" y="2651126"/>
            <a:chExt cx="560388" cy="674686"/>
          </a:xfrm>
        </p:grpSpPr>
        <p:sp>
          <p:nvSpPr>
            <p:cNvPr id="25"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26"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2442127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4 Picture">
    <p:spTree>
      <p:nvGrpSpPr>
        <p:cNvPr id="1" name=""/>
        <p:cNvGrpSpPr/>
        <p:nvPr/>
      </p:nvGrpSpPr>
      <p:grpSpPr>
        <a:xfrm>
          <a:off x="0" y="0"/>
          <a:ext cx="0" cy="0"/>
          <a:chOff x="0" y="0"/>
          <a:chExt cx="0" cy="0"/>
        </a:xfrm>
      </p:grpSpPr>
      <p:sp>
        <p:nvSpPr>
          <p:cNvPr id="20" name="Picture Placeholder 2"/>
          <p:cNvSpPr>
            <a:spLocks noGrp="1"/>
          </p:cNvSpPr>
          <p:nvPr>
            <p:ph type="pic" sz="quarter" idx="15"/>
          </p:nvPr>
        </p:nvSpPr>
        <p:spPr>
          <a:xfrm>
            <a:off x="4439939" y="3745548"/>
            <a:ext cx="2794840" cy="1800000"/>
          </a:xfrm>
          <a:prstGeom prst="parallelogram">
            <a:avLst/>
          </a:prstGeom>
          <a:ln w="15875">
            <a:noFill/>
          </a:ln>
        </p:spPr>
        <p:txBody>
          <a:bodyPr>
            <a:normAutofit/>
          </a:bodyPr>
          <a:lstStyle>
            <a:lvl1pPr>
              <a:defRPr sz="1600"/>
            </a:lvl1pPr>
          </a:lstStyle>
          <a:p>
            <a:endParaRPr lang="id-ID"/>
          </a:p>
        </p:txBody>
      </p:sp>
      <p:sp>
        <p:nvSpPr>
          <p:cNvPr id="21" name="Picture Placeholder 2"/>
          <p:cNvSpPr>
            <a:spLocks noGrp="1"/>
          </p:cNvSpPr>
          <p:nvPr>
            <p:ph type="pic" sz="quarter" idx="16"/>
          </p:nvPr>
        </p:nvSpPr>
        <p:spPr>
          <a:xfrm>
            <a:off x="6664139" y="3745548"/>
            <a:ext cx="2794840" cy="1800000"/>
          </a:xfrm>
          <a:prstGeom prst="parallelogram">
            <a:avLst/>
          </a:prstGeom>
          <a:ln w="15875">
            <a:noFill/>
          </a:ln>
        </p:spPr>
        <p:txBody>
          <a:bodyPr>
            <a:normAutofit/>
          </a:bodyPr>
          <a:lstStyle>
            <a:lvl1pPr>
              <a:defRPr sz="1600"/>
            </a:lvl1pPr>
          </a:lstStyle>
          <a:p>
            <a:endParaRPr lang="id-ID"/>
          </a:p>
        </p:txBody>
      </p:sp>
      <p:sp>
        <p:nvSpPr>
          <p:cNvPr id="22" name="Picture Placeholder 2"/>
          <p:cNvSpPr>
            <a:spLocks noGrp="1"/>
          </p:cNvSpPr>
          <p:nvPr>
            <p:ph type="pic" sz="quarter" idx="17"/>
          </p:nvPr>
        </p:nvSpPr>
        <p:spPr>
          <a:xfrm>
            <a:off x="8875639" y="3745548"/>
            <a:ext cx="2794840" cy="1800000"/>
          </a:xfrm>
          <a:prstGeom prst="parallelogram">
            <a:avLst/>
          </a:prstGeom>
          <a:ln w="15875">
            <a:noFill/>
          </a:ln>
        </p:spPr>
        <p:txBody>
          <a:bodyPr>
            <a:normAutofit/>
          </a:bodyPr>
          <a:lstStyle>
            <a:lvl1pPr>
              <a:defRPr sz="1600"/>
            </a:lvl1pPr>
          </a:lstStyle>
          <a:p>
            <a:endParaRPr lang="id-ID"/>
          </a:p>
        </p:txBody>
      </p:sp>
      <p:sp>
        <p:nvSpPr>
          <p:cNvPr id="17" name="Picture Placeholder 2"/>
          <p:cNvSpPr>
            <a:spLocks noGrp="1"/>
          </p:cNvSpPr>
          <p:nvPr>
            <p:ph type="pic" sz="quarter" idx="19"/>
          </p:nvPr>
        </p:nvSpPr>
        <p:spPr>
          <a:xfrm flipH="1">
            <a:off x="4439939" y="1939169"/>
            <a:ext cx="2794840" cy="1800000"/>
          </a:xfrm>
          <a:prstGeom prst="parallelogram">
            <a:avLst/>
          </a:prstGeom>
          <a:ln w="15875">
            <a:noFill/>
          </a:ln>
        </p:spPr>
        <p:txBody>
          <a:bodyPr>
            <a:normAutofit/>
          </a:bodyPr>
          <a:lstStyle>
            <a:lvl1pPr>
              <a:defRPr sz="1600"/>
            </a:lvl1pPr>
          </a:lstStyle>
          <a:p>
            <a:endParaRPr lang="id-ID"/>
          </a:p>
        </p:txBody>
      </p:sp>
      <p:sp>
        <p:nvSpPr>
          <p:cNvPr id="18" name="Picture Placeholder 2"/>
          <p:cNvSpPr>
            <a:spLocks noGrp="1"/>
          </p:cNvSpPr>
          <p:nvPr>
            <p:ph type="pic" sz="quarter" idx="20"/>
          </p:nvPr>
        </p:nvSpPr>
        <p:spPr>
          <a:xfrm flipH="1">
            <a:off x="6664139" y="1939169"/>
            <a:ext cx="2794840" cy="1800000"/>
          </a:xfrm>
          <a:prstGeom prst="parallelogram">
            <a:avLst/>
          </a:prstGeom>
          <a:ln w="15875">
            <a:noFill/>
          </a:ln>
        </p:spPr>
        <p:txBody>
          <a:bodyPr>
            <a:normAutofit/>
          </a:bodyPr>
          <a:lstStyle>
            <a:lvl1pPr>
              <a:defRPr sz="1600"/>
            </a:lvl1pPr>
          </a:lstStyle>
          <a:p>
            <a:endParaRPr lang="id-ID"/>
          </a:p>
        </p:txBody>
      </p:sp>
      <p:sp>
        <p:nvSpPr>
          <p:cNvPr id="19" name="Picture Placeholder 2"/>
          <p:cNvSpPr>
            <a:spLocks noGrp="1"/>
          </p:cNvSpPr>
          <p:nvPr>
            <p:ph type="pic" sz="quarter" idx="21"/>
          </p:nvPr>
        </p:nvSpPr>
        <p:spPr>
          <a:xfrm flipH="1">
            <a:off x="8875639" y="1939169"/>
            <a:ext cx="2794840" cy="1800000"/>
          </a:xfrm>
          <a:prstGeom prst="parallelogram">
            <a:avLst/>
          </a:prstGeom>
          <a:ln w="15875">
            <a:noFill/>
          </a:ln>
        </p:spPr>
        <p:txBody>
          <a:bodyPr>
            <a:normAutofit/>
          </a:bodyPr>
          <a:lstStyle>
            <a:lvl1pPr>
              <a:defRPr sz="1600"/>
            </a:lvl1pPr>
          </a:lstStyle>
          <a:p>
            <a:endParaRPr lang="id-ID"/>
          </a:p>
        </p:txBody>
      </p:sp>
      <p:sp>
        <p:nvSpPr>
          <p:cNvPr id="12"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6" name="Group 15"/>
          <p:cNvGrpSpPr/>
          <p:nvPr userDrawn="1"/>
        </p:nvGrpSpPr>
        <p:grpSpPr>
          <a:xfrm>
            <a:off x="317501" y="613707"/>
            <a:ext cx="330732" cy="398189"/>
            <a:chOff x="7767638" y="2651126"/>
            <a:chExt cx="560388" cy="674686"/>
          </a:xfrm>
        </p:grpSpPr>
        <p:sp>
          <p:nvSpPr>
            <p:cNvPr id="23"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24"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312184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_4 Picture">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18/10/2018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16" name="Picture Placeholder 5"/>
          <p:cNvSpPr>
            <a:spLocks noGrp="1"/>
          </p:cNvSpPr>
          <p:nvPr>
            <p:ph type="pic" sz="quarter" idx="13"/>
          </p:nvPr>
        </p:nvSpPr>
        <p:spPr>
          <a:xfrm>
            <a:off x="656243" y="1724545"/>
            <a:ext cx="2832000" cy="2124000"/>
          </a:xfrm>
          <a:prstGeom prst="ellipse">
            <a:avLst/>
          </a:prstGeom>
        </p:spPr>
      </p:sp>
      <p:sp>
        <p:nvSpPr>
          <p:cNvPr id="17" name="Picture Placeholder 6"/>
          <p:cNvSpPr>
            <a:spLocks noGrp="1"/>
          </p:cNvSpPr>
          <p:nvPr>
            <p:ph type="pic" sz="quarter" idx="14"/>
          </p:nvPr>
        </p:nvSpPr>
        <p:spPr>
          <a:xfrm>
            <a:off x="4689007" y="1755188"/>
            <a:ext cx="2832000" cy="2124000"/>
          </a:xfrm>
          <a:prstGeom prst="ellipse">
            <a:avLst/>
          </a:prstGeom>
        </p:spPr>
      </p:sp>
      <p:sp>
        <p:nvSpPr>
          <p:cNvPr id="18" name="Picture Placeholder 7"/>
          <p:cNvSpPr>
            <a:spLocks noGrp="1"/>
          </p:cNvSpPr>
          <p:nvPr>
            <p:ph type="pic" sz="quarter" idx="15"/>
          </p:nvPr>
        </p:nvSpPr>
        <p:spPr>
          <a:xfrm>
            <a:off x="8721771" y="1747568"/>
            <a:ext cx="2832000" cy="2124000"/>
          </a:xfrm>
          <a:prstGeom prst="ellipse">
            <a:avLst/>
          </a:prstGeom>
        </p:spPr>
      </p:sp>
      <p:sp>
        <p:nvSpPr>
          <p:cNvPr id="11"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2" name="Group 11"/>
          <p:cNvGrpSpPr/>
          <p:nvPr userDrawn="1"/>
        </p:nvGrpSpPr>
        <p:grpSpPr>
          <a:xfrm>
            <a:off x="317501" y="613707"/>
            <a:ext cx="330732" cy="398189"/>
            <a:chOff x="7767638" y="2651126"/>
            <a:chExt cx="560388" cy="674686"/>
          </a:xfrm>
        </p:grpSpPr>
        <p:sp>
          <p:nvSpPr>
            <p:cNvPr id="19"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20"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95024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_4 Picture">
    <p:spTree>
      <p:nvGrpSpPr>
        <p:cNvPr id="1" name=""/>
        <p:cNvGrpSpPr/>
        <p:nvPr/>
      </p:nvGrpSpPr>
      <p:grpSpPr>
        <a:xfrm>
          <a:off x="0" y="0"/>
          <a:ext cx="0" cy="0"/>
          <a:chOff x="0" y="0"/>
          <a:chExt cx="0" cy="0"/>
        </a:xfrm>
      </p:grpSpPr>
      <p:sp>
        <p:nvSpPr>
          <p:cNvPr id="11"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2" name="Group 11"/>
          <p:cNvGrpSpPr/>
          <p:nvPr userDrawn="1"/>
        </p:nvGrpSpPr>
        <p:grpSpPr>
          <a:xfrm>
            <a:off x="317501" y="613707"/>
            <a:ext cx="330732" cy="398189"/>
            <a:chOff x="7767638" y="2651126"/>
            <a:chExt cx="560388" cy="674686"/>
          </a:xfrm>
        </p:grpSpPr>
        <p:sp>
          <p:nvSpPr>
            <p:cNvPr id="19"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20"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3089288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8_4 Picture">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18/10/2018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16" name="Picture Placeholder 9"/>
          <p:cNvSpPr>
            <a:spLocks noGrp="1"/>
          </p:cNvSpPr>
          <p:nvPr>
            <p:ph type="pic" sz="quarter" idx="14"/>
          </p:nvPr>
        </p:nvSpPr>
        <p:spPr>
          <a:xfrm>
            <a:off x="723900" y="1816100"/>
            <a:ext cx="2160000" cy="2700000"/>
          </a:xfrm>
          <a:prstGeom prst="rect">
            <a:avLst/>
          </a:prstGeom>
        </p:spPr>
        <p:txBody>
          <a:bodyPr/>
          <a:lstStyle>
            <a:lvl1pPr>
              <a:defRPr sz="1600"/>
            </a:lvl1pPr>
          </a:lstStyle>
          <a:p>
            <a:endParaRPr lang="id-ID"/>
          </a:p>
        </p:txBody>
      </p:sp>
      <p:sp>
        <p:nvSpPr>
          <p:cNvPr id="17" name="Picture Placeholder 9"/>
          <p:cNvSpPr>
            <a:spLocks noGrp="1"/>
          </p:cNvSpPr>
          <p:nvPr>
            <p:ph type="pic" sz="quarter" idx="16"/>
          </p:nvPr>
        </p:nvSpPr>
        <p:spPr>
          <a:xfrm>
            <a:off x="6214752" y="1816100"/>
            <a:ext cx="2160000" cy="2700000"/>
          </a:xfrm>
          <a:prstGeom prst="rect">
            <a:avLst/>
          </a:prstGeom>
        </p:spPr>
        <p:txBody>
          <a:bodyPr/>
          <a:lstStyle>
            <a:lvl1pPr>
              <a:defRPr sz="1600"/>
            </a:lvl1pPr>
          </a:lstStyle>
          <a:p>
            <a:endParaRPr lang="id-ID"/>
          </a:p>
        </p:txBody>
      </p:sp>
      <p:sp>
        <p:nvSpPr>
          <p:cNvPr id="10"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1" name="Group 10"/>
          <p:cNvGrpSpPr/>
          <p:nvPr userDrawn="1"/>
        </p:nvGrpSpPr>
        <p:grpSpPr>
          <a:xfrm>
            <a:off x="317501" y="613707"/>
            <a:ext cx="330732" cy="398189"/>
            <a:chOff x="7767638" y="2651126"/>
            <a:chExt cx="560388" cy="674686"/>
          </a:xfrm>
        </p:grpSpPr>
        <p:sp>
          <p:nvSpPr>
            <p:cNvPr id="12"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18"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402111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1000"/>
                            </p:stCondLst>
                            <p:childTnLst>
                              <p:par>
                                <p:cTn id="14" presetID="10" presetClass="entr" presetSubtype="0" fill="hold" grpId="0" nodeType="afterEffect" nodePh="1">
                                  <p:stCondLst>
                                    <p:cond delay="0"/>
                                  </p:stCondLst>
                                  <p:endCondLst>
                                    <p:cond evt="begin" delay="0">
                                      <p:tn val="14"/>
                                    </p:cond>
                                  </p:end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nodePh="1">
                                  <p:stCondLst>
                                    <p:cond delay="0"/>
                                  </p:stCondLst>
                                  <p:endCondLst>
                                    <p:cond evt="begin" delay="0">
                                      <p:tn val="17"/>
                                    </p:cond>
                                  </p:end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0" grpId="0"/>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9_4 Picture">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18/10/2018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16" name="Picture Placeholder 9"/>
          <p:cNvSpPr>
            <a:spLocks noGrp="1"/>
          </p:cNvSpPr>
          <p:nvPr>
            <p:ph type="pic" sz="quarter" idx="14"/>
          </p:nvPr>
        </p:nvSpPr>
        <p:spPr>
          <a:xfrm>
            <a:off x="728980" y="1770380"/>
            <a:ext cx="2064000" cy="1584000"/>
          </a:xfrm>
          <a:prstGeom prst="ellipse">
            <a:avLst/>
          </a:prstGeom>
          <a:ln w="22225">
            <a:solidFill>
              <a:schemeClr val="accent1"/>
            </a:solidFill>
          </a:ln>
        </p:spPr>
        <p:txBody>
          <a:bodyPr/>
          <a:lstStyle>
            <a:lvl1pPr>
              <a:defRPr sz="1600"/>
            </a:lvl1pPr>
          </a:lstStyle>
          <a:p>
            <a:endParaRPr lang="id-ID"/>
          </a:p>
        </p:txBody>
      </p:sp>
      <p:sp>
        <p:nvSpPr>
          <p:cNvPr id="17" name="Picture Placeholder 9"/>
          <p:cNvSpPr>
            <a:spLocks noGrp="1"/>
          </p:cNvSpPr>
          <p:nvPr>
            <p:ph type="pic" sz="quarter" idx="15"/>
          </p:nvPr>
        </p:nvSpPr>
        <p:spPr>
          <a:xfrm>
            <a:off x="728980" y="3985819"/>
            <a:ext cx="2064000" cy="1584000"/>
          </a:xfrm>
          <a:prstGeom prst="ellipse">
            <a:avLst/>
          </a:prstGeom>
          <a:ln w="22225">
            <a:solidFill>
              <a:schemeClr val="accent1"/>
            </a:solidFill>
          </a:ln>
        </p:spPr>
        <p:txBody>
          <a:bodyPr/>
          <a:lstStyle>
            <a:lvl1pPr>
              <a:defRPr sz="1600"/>
            </a:lvl1pPr>
          </a:lstStyle>
          <a:p>
            <a:endParaRPr lang="id-ID"/>
          </a:p>
        </p:txBody>
      </p:sp>
      <p:sp>
        <p:nvSpPr>
          <p:cNvPr id="10"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1" name="Group 10"/>
          <p:cNvGrpSpPr/>
          <p:nvPr userDrawn="1"/>
        </p:nvGrpSpPr>
        <p:grpSpPr>
          <a:xfrm>
            <a:off x="317501" y="613707"/>
            <a:ext cx="330732" cy="398189"/>
            <a:chOff x="7767638" y="2651126"/>
            <a:chExt cx="560388" cy="674686"/>
          </a:xfrm>
        </p:grpSpPr>
        <p:sp>
          <p:nvSpPr>
            <p:cNvPr id="12"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18"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940042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1500"/>
                            </p:stCondLst>
                            <p:childTnLst>
                              <p:par>
                                <p:cTn id="14" presetID="10"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0"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839788" y="2505075"/>
            <a:ext cx="5157787" cy="3684588"/>
          </a:xfrm>
        </p:spPr>
        <p:txBody>
          <a:bodyPr/>
          <a:lstStyle/>
          <a:p>
            <a:pPr lvl="0"/>
            <a:r>
              <a:rPr lang="es-ES"/>
              <a:t>Editar los estilos de texto del patrón
Segundo nivel
Tercer nivel
Cuarto nivel
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6" name="Content Placeholder 5"/>
          <p:cNvSpPr>
            <a:spLocks noGrp="1"/>
          </p:cNvSpPr>
          <p:nvPr>
            <p:ph sz="quarter" idx="4"/>
          </p:nvPr>
        </p:nvSpPr>
        <p:spPr>
          <a:xfrm>
            <a:off x="6172200" y="2505075"/>
            <a:ext cx="5183188" cy="3684588"/>
          </a:xfrm>
        </p:spPr>
        <p:txBody>
          <a:bodyPr/>
          <a:lstStyle/>
          <a:p>
            <a:pPr lvl="0"/>
            <a:r>
              <a:rPr lang="es-ES"/>
              <a:t>Editar los estilos de texto del patrón
Segundo nivel
Tercer nivel
Cuarto nivel
Quinto nivel</a:t>
            </a:r>
            <a:endParaRPr lang="en-US" dirty="0"/>
          </a:p>
        </p:txBody>
      </p:sp>
      <p:sp>
        <p:nvSpPr>
          <p:cNvPr id="7" name="Date Placeholder 6"/>
          <p:cNvSpPr>
            <a:spLocks noGrp="1"/>
          </p:cNvSpPr>
          <p:nvPr>
            <p:ph type="dt" sz="half" idx="10"/>
          </p:nvPr>
        </p:nvSpPr>
        <p:spPr/>
        <p:txBody>
          <a:bodyPr/>
          <a:lstStyle/>
          <a:p>
            <a:fld id="{61B9360B-7322-4A70-8384-B854D0EB8158}" type="datetime1">
              <a:rPr lang="id-ID" smtClean="0"/>
              <a:t>18/10/2018</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685961153"/>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0_4 Picture">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18/10/2018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12" name="Picture Placeholder 2"/>
          <p:cNvSpPr>
            <a:spLocks noGrp="1"/>
          </p:cNvSpPr>
          <p:nvPr>
            <p:ph type="pic" sz="quarter" idx="14"/>
          </p:nvPr>
        </p:nvSpPr>
        <p:spPr>
          <a:xfrm>
            <a:off x="703580" y="1975168"/>
            <a:ext cx="1968000" cy="1476000"/>
          </a:xfrm>
          <a:prstGeom prst="rect">
            <a:avLst/>
          </a:prstGeom>
          <a:ln w="15875">
            <a:noFill/>
          </a:ln>
        </p:spPr>
        <p:txBody>
          <a:bodyPr>
            <a:normAutofit/>
          </a:bodyPr>
          <a:lstStyle>
            <a:lvl1pPr>
              <a:defRPr sz="1600"/>
            </a:lvl1pPr>
          </a:lstStyle>
          <a:p>
            <a:endParaRPr lang="id-ID"/>
          </a:p>
        </p:txBody>
      </p:sp>
      <p:sp>
        <p:nvSpPr>
          <p:cNvPr id="21" name="Picture Placeholder 2"/>
          <p:cNvSpPr>
            <a:spLocks noGrp="1"/>
          </p:cNvSpPr>
          <p:nvPr>
            <p:ph type="pic" sz="quarter" idx="16"/>
          </p:nvPr>
        </p:nvSpPr>
        <p:spPr>
          <a:xfrm>
            <a:off x="6400800" y="1975168"/>
            <a:ext cx="1968000" cy="1476000"/>
          </a:xfrm>
          <a:prstGeom prst="rect">
            <a:avLst/>
          </a:prstGeom>
          <a:ln w="15875">
            <a:noFill/>
          </a:ln>
        </p:spPr>
        <p:txBody>
          <a:bodyPr>
            <a:normAutofit/>
          </a:bodyPr>
          <a:lstStyle>
            <a:lvl1pPr>
              <a:defRPr sz="1600"/>
            </a:lvl1pPr>
          </a:lstStyle>
          <a:p>
            <a:endParaRPr lang="id-ID"/>
          </a:p>
        </p:txBody>
      </p:sp>
      <p:sp>
        <p:nvSpPr>
          <p:cNvPr id="10"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1" name="Group 10"/>
          <p:cNvGrpSpPr/>
          <p:nvPr userDrawn="1"/>
        </p:nvGrpSpPr>
        <p:grpSpPr>
          <a:xfrm>
            <a:off x="317501" y="613707"/>
            <a:ext cx="330732" cy="398189"/>
            <a:chOff x="7767638" y="2651126"/>
            <a:chExt cx="560388" cy="674686"/>
          </a:xfrm>
        </p:grpSpPr>
        <p:sp>
          <p:nvSpPr>
            <p:cNvPr id="16"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17"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3288330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1500"/>
                            </p:stCondLst>
                            <p:childTnLst>
                              <p:par>
                                <p:cTn id="14" presetID="22" presetClass="entr" presetSubtype="1" fill="hold" grpId="0" nodeType="afterEffect" nodePh="1">
                                  <p:stCondLst>
                                    <p:cond delay="0"/>
                                  </p:stCondLst>
                                  <p:endCondLst>
                                    <p:cond evt="begin" delay="0">
                                      <p:tn val="14"/>
                                    </p:cond>
                                  </p:end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par>
                                <p:cTn id="17" presetID="22" presetClass="entr" presetSubtype="1" fill="hold" grpId="0" nodeType="withEffect" nodePh="1">
                                  <p:stCondLst>
                                    <p:cond delay="0"/>
                                  </p:stCondLst>
                                  <p:endCondLst>
                                    <p:cond evt="begin" delay="0">
                                      <p:tn val="17"/>
                                    </p:cond>
                                  </p:endCondLst>
                                  <p:childTnLst>
                                    <p:set>
                                      <p:cBhvr>
                                        <p:cTn id="18" dur="1" fill="hold">
                                          <p:stCondLst>
                                            <p:cond delay="0"/>
                                          </p:stCondLst>
                                        </p:cTn>
                                        <p:tgtEl>
                                          <p:spTgt spid="21"/>
                                        </p:tgtEl>
                                        <p:attrNameLst>
                                          <p:attrName>style.visibility</p:attrName>
                                        </p:attrNameLst>
                                      </p:cBhvr>
                                      <p:to>
                                        <p:strVal val="visible"/>
                                      </p:to>
                                    </p:set>
                                    <p:animEffect transition="in" filter="wipe(up)">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P spid="10" grpId="0"/>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3_4 Picture">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18/10/2018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9" name="Picture Placeholder 9"/>
          <p:cNvSpPr>
            <a:spLocks noGrp="1"/>
          </p:cNvSpPr>
          <p:nvPr>
            <p:ph type="pic" sz="quarter" idx="14"/>
          </p:nvPr>
        </p:nvSpPr>
        <p:spPr>
          <a:xfrm>
            <a:off x="538480" y="2343573"/>
            <a:ext cx="3696000" cy="2772000"/>
          </a:xfrm>
          <a:prstGeom prst="ellipse">
            <a:avLst/>
          </a:prstGeom>
        </p:spPr>
        <p:txBody>
          <a:bodyPr/>
          <a:lstStyle>
            <a:lvl1pPr>
              <a:defRPr sz="1600"/>
            </a:lvl1pPr>
          </a:lstStyle>
          <a:p>
            <a:endParaRPr lang="id-ID"/>
          </a:p>
        </p:txBody>
      </p:sp>
      <p:sp>
        <p:nvSpPr>
          <p:cNvPr id="10"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1" name="Group 10"/>
          <p:cNvGrpSpPr/>
          <p:nvPr userDrawn="1"/>
        </p:nvGrpSpPr>
        <p:grpSpPr>
          <a:xfrm>
            <a:off x="317501" y="613707"/>
            <a:ext cx="330732" cy="398189"/>
            <a:chOff x="7767638" y="2651126"/>
            <a:chExt cx="560388" cy="674686"/>
          </a:xfrm>
        </p:grpSpPr>
        <p:sp>
          <p:nvSpPr>
            <p:cNvPr id="12"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16"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84036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1500"/>
                            </p:stCondLst>
                            <p:childTnLst>
                              <p:par>
                                <p:cTn id="14" presetID="10" presetClass="entr" presetSubtype="0" fill="hold" grpId="0" nodeType="afterEffect" nodePh="1">
                                  <p:stCondLst>
                                    <p:cond delay="0"/>
                                  </p:stCondLst>
                                  <p:endCondLst>
                                    <p:cond evt="begin" delay="0">
                                      <p:tn val="14"/>
                                    </p:cond>
                                  </p:end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4_4 Picture">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18/10/2018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17" name="Picture Placeholder 6"/>
          <p:cNvSpPr>
            <a:spLocks noGrp="1"/>
          </p:cNvSpPr>
          <p:nvPr>
            <p:ph type="pic" sz="quarter" idx="14"/>
          </p:nvPr>
        </p:nvSpPr>
        <p:spPr>
          <a:xfrm>
            <a:off x="4728000" y="2029508"/>
            <a:ext cx="2736000" cy="2052000"/>
          </a:xfrm>
          <a:prstGeom prst="ellipse">
            <a:avLst/>
          </a:prstGeom>
          <a:ln w="31750">
            <a:solidFill>
              <a:schemeClr val="tx1">
                <a:lumMod val="50000"/>
                <a:lumOff val="50000"/>
              </a:schemeClr>
            </a:solidFill>
          </a:ln>
        </p:spPr>
      </p:sp>
      <p:sp>
        <p:nvSpPr>
          <p:cNvPr id="9"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0" name="Group 9"/>
          <p:cNvGrpSpPr/>
          <p:nvPr userDrawn="1"/>
        </p:nvGrpSpPr>
        <p:grpSpPr>
          <a:xfrm>
            <a:off x="317501" y="613707"/>
            <a:ext cx="330732" cy="398189"/>
            <a:chOff x="7767638" y="2651126"/>
            <a:chExt cx="560388" cy="674686"/>
          </a:xfrm>
        </p:grpSpPr>
        <p:sp>
          <p:nvSpPr>
            <p:cNvPr id="11"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12"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3409812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ppt_x</p:attrName>
                                        </p:attrNameLst>
                                      </p:cBhvr>
                                      <p:tavLst>
                                        <p:tav tm="0">
                                          <p:val>
                                            <p:strVal val="#ppt_x-#ppt_w*1.125000"/>
                                          </p:val>
                                        </p:tav>
                                        <p:tav tm="100000">
                                          <p:val>
                                            <p:strVal val="#ppt_x"/>
                                          </p:val>
                                        </p:tav>
                                      </p:tavLst>
                                    </p:anim>
                                    <p:animEffect transition="in" filter="wipe(right)">
                                      <p:cBhvr>
                                        <p:cTn id="8" dur="500"/>
                                        <p:tgtEl>
                                          <p:spTgt spid="10"/>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6_4 Picture">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18/10/2018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9" name="Picture Placeholder 15"/>
          <p:cNvSpPr>
            <a:spLocks noGrp="1"/>
          </p:cNvSpPr>
          <p:nvPr>
            <p:ph type="pic" sz="quarter" idx="14"/>
          </p:nvPr>
        </p:nvSpPr>
        <p:spPr>
          <a:xfrm>
            <a:off x="2840284" y="2164322"/>
            <a:ext cx="720000" cy="540000"/>
          </a:xfrm>
          <a:ln>
            <a:solidFill>
              <a:schemeClr val="bg2"/>
            </a:solidFill>
          </a:ln>
        </p:spPr>
        <p:txBody>
          <a:bodyPr>
            <a:normAutofit/>
          </a:bodyPr>
          <a:lstStyle>
            <a:lvl1pPr>
              <a:defRPr sz="700"/>
            </a:lvl1pPr>
          </a:lstStyle>
          <a:p>
            <a:endParaRPr lang="id-ID"/>
          </a:p>
        </p:txBody>
      </p:sp>
      <p:sp>
        <p:nvSpPr>
          <p:cNvPr id="10" name="Picture Placeholder 15"/>
          <p:cNvSpPr>
            <a:spLocks noGrp="1"/>
          </p:cNvSpPr>
          <p:nvPr>
            <p:ph type="pic" sz="quarter" idx="15"/>
          </p:nvPr>
        </p:nvSpPr>
        <p:spPr>
          <a:xfrm>
            <a:off x="1672171" y="3049511"/>
            <a:ext cx="720000" cy="540000"/>
          </a:xfrm>
          <a:ln>
            <a:solidFill>
              <a:schemeClr val="bg2"/>
            </a:solidFill>
          </a:ln>
        </p:spPr>
        <p:txBody>
          <a:bodyPr>
            <a:normAutofit/>
          </a:bodyPr>
          <a:lstStyle>
            <a:lvl1pPr>
              <a:defRPr sz="700"/>
            </a:lvl1pPr>
          </a:lstStyle>
          <a:p>
            <a:endParaRPr lang="id-ID"/>
          </a:p>
        </p:txBody>
      </p:sp>
      <p:sp>
        <p:nvSpPr>
          <p:cNvPr id="11" name="Picture Placeholder 15"/>
          <p:cNvSpPr>
            <a:spLocks noGrp="1"/>
          </p:cNvSpPr>
          <p:nvPr>
            <p:ph type="pic" sz="quarter" idx="16"/>
          </p:nvPr>
        </p:nvSpPr>
        <p:spPr>
          <a:xfrm>
            <a:off x="837495" y="3932639"/>
            <a:ext cx="720000" cy="540000"/>
          </a:xfrm>
          <a:ln>
            <a:solidFill>
              <a:schemeClr val="bg2"/>
            </a:solidFill>
          </a:ln>
        </p:spPr>
        <p:txBody>
          <a:bodyPr>
            <a:normAutofit/>
          </a:bodyPr>
          <a:lstStyle>
            <a:lvl1pPr>
              <a:defRPr sz="700"/>
            </a:lvl1pPr>
          </a:lstStyle>
          <a:p>
            <a:endParaRPr lang="id-ID"/>
          </a:p>
        </p:txBody>
      </p:sp>
      <p:sp>
        <p:nvSpPr>
          <p:cNvPr id="12" name="Picture Placeholder 15"/>
          <p:cNvSpPr>
            <a:spLocks noGrp="1"/>
          </p:cNvSpPr>
          <p:nvPr>
            <p:ph type="pic" sz="quarter" idx="17"/>
          </p:nvPr>
        </p:nvSpPr>
        <p:spPr>
          <a:xfrm>
            <a:off x="2848899" y="3932639"/>
            <a:ext cx="720000" cy="540000"/>
          </a:xfrm>
          <a:ln>
            <a:solidFill>
              <a:schemeClr val="bg2"/>
            </a:solidFill>
          </a:ln>
        </p:spPr>
        <p:txBody>
          <a:bodyPr>
            <a:normAutofit/>
          </a:bodyPr>
          <a:lstStyle>
            <a:lvl1pPr>
              <a:defRPr sz="700"/>
            </a:lvl1pPr>
          </a:lstStyle>
          <a:p>
            <a:endParaRPr lang="id-ID"/>
          </a:p>
        </p:txBody>
      </p:sp>
      <p:sp>
        <p:nvSpPr>
          <p:cNvPr id="16" name="Picture Placeholder 15"/>
          <p:cNvSpPr>
            <a:spLocks noGrp="1"/>
          </p:cNvSpPr>
          <p:nvPr>
            <p:ph type="pic" sz="quarter" idx="19"/>
          </p:nvPr>
        </p:nvSpPr>
        <p:spPr>
          <a:xfrm>
            <a:off x="4860303" y="3932639"/>
            <a:ext cx="720000" cy="540000"/>
          </a:xfrm>
          <a:ln>
            <a:solidFill>
              <a:schemeClr val="bg2"/>
            </a:solidFill>
          </a:ln>
        </p:spPr>
        <p:txBody>
          <a:bodyPr>
            <a:normAutofit/>
          </a:bodyPr>
          <a:lstStyle>
            <a:lvl1pPr>
              <a:defRPr sz="700"/>
            </a:lvl1pPr>
          </a:lstStyle>
          <a:p>
            <a:endParaRPr lang="id-ID"/>
          </a:p>
        </p:txBody>
      </p:sp>
      <p:sp>
        <p:nvSpPr>
          <p:cNvPr id="18" name="Picture Placeholder 15"/>
          <p:cNvSpPr>
            <a:spLocks noGrp="1"/>
          </p:cNvSpPr>
          <p:nvPr>
            <p:ph type="pic" sz="quarter" idx="20"/>
          </p:nvPr>
        </p:nvSpPr>
        <p:spPr>
          <a:xfrm>
            <a:off x="1253075" y="4815704"/>
            <a:ext cx="720000" cy="540000"/>
          </a:xfrm>
          <a:ln>
            <a:solidFill>
              <a:schemeClr val="bg2"/>
            </a:solidFill>
          </a:ln>
        </p:spPr>
        <p:txBody>
          <a:bodyPr>
            <a:normAutofit/>
          </a:bodyPr>
          <a:lstStyle>
            <a:lvl1pPr>
              <a:defRPr sz="700"/>
            </a:lvl1pPr>
          </a:lstStyle>
          <a:p>
            <a:endParaRPr lang="id-ID"/>
          </a:p>
        </p:txBody>
      </p:sp>
      <p:sp>
        <p:nvSpPr>
          <p:cNvPr id="19" name="Picture Placeholder 15"/>
          <p:cNvSpPr>
            <a:spLocks noGrp="1"/>
          </p:cNvSpPr>
          <p:nvPr>
            <p:ph type="pic" sz="quarter" idx="21"/>
          </p:nvPr>
        </p:nvSpPr>
        <p:spPr>
          <a:xfrm>
            <a:off x="3264479" y="4815704"/>
            <a:ext cx="720000" cy="540000"/>
          </a:xfrm>
          <a:ln>
            <a:solidFill>
              <a:schemeClr val="bg2"/>
            </a:solidFill>
          </a:ln>
        </p:spPr>
        <p:txBody>
          <a:bodyPr>
            <a:normAutofit/>
          </a:bodyPr>
          <a:lstStyle>
            <a:lvl1pPr>
              <a:defRPr sz="700"/>
            </a:lvl1pPr>
          </a:lstStyle>
          <a:p>
            <a:endParaRPr lang="id-ID"/>
          </a:p>
        </p:txBody>
      </p:sp>
      <p:sp>
        <p:nvSpPr>
          <p:cNvPr id="20" name="Picture Placeholder 15"/>
          <p:cNvSpPr>
            <a:spLocks noGrp="1"/>
          </p:cNvSpPr>
          <p:nvPr>
            <p:ph type="pic" sz="quarter" idx="22"/>
          </p:nvPr>
        </p:nvSpPr>
        <p:spPr>
          <a:xfrm>
            <a:off x="5275883" y="4815704"/>
            <a:ext cx="720000" cy="540000"/>
          </a:xfrm>
          <a:ln>
            <a:solidFill>
              <a:schemeClr val="bg2"/>
            </a:solidFill>
          </a:ln>
        </p:spPr>
        <p:txBody>
          <a:bodyPr>
            <a:normAutofit/>
          </a:bodyPr>
          <a:lstStyle>
            <a:lvl1pPr>
              <a:defRPr sz="700"/>
            </a:lvl1pPr>
          </a:lstStyle>
          <a:p>
            <a:endParaRPr lang="id-ID"/>
          </a:p>
        </p:txBody>
      </p:sp>
      <p:sp>
        <p:nvSpPr>
          <p:cNvPr id="17"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21" name="Group 20"/>
          <p:cNvGrpSpPr/>
          <p:nvPr userDrawn="1"/>
        </p:nvGrpSpPr>
        <p:grpSpPr>
          <a:xfrm>
            <a:off x="317501" y="613707"/>
            <a:ext cx="330732" cy="398189"/>
            <a:chOff x="7767638" y="2651126"/>
            <a:chExt cx="560388" cy="674686"/>
          </a:xfrm>
        </p:grpSpPr>
        <p:sp>
          <p:nvSpPr>
            <p:cNvPr id="22"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23"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1429157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ppt_x</p:attrName>
                                        </p:attrNameLst>
                                      </p:cBhvr>
                                      <p:tavLst>
                                        <p:tav tm="0">
                                          <p:val>
                                            <p:strVal val="#ppt_x-#ppt_w*1.125000"/>
                                          </p:val>
                                        </p:tav>
                                        <p:tav tm="100000">
                                          <p:val>
                                            <p:strVal val="#ppt_x"/>
                                          </p:val>
                                        </p:tav>
                                      </p:tavLst>
                                    </p:anim>
                                    <p:animEffect transition="in" filter="wipe(right)">
                                      <p:cBhvr>
                                        <p:cTn id="8" dur="500"/>
                                        <p:tgtEl>
                                          <p:spTgt spid="21"/>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7_4 Picture">
    <p:spTree>
      <p:nvGrpSpPr>
        <p:cNvPr id="1" name=""/>
        <p:cNvGrpSpPr/>
        <p:nvPr/>
      </p:nvGrpSpPr>
      <p:grpSpPr>
        <a:xfrm>
          <a:off x="0" y="0"/>
          <a:ext cx="0" cy="0"/>
          <a:chOff x="0" y="0"/>
          <a:chExt cx="0" cy="0"/>
        </a:xfrm>
      </p:grpSpPr>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6" name="Picture Placeholder 5"/>
          <p:cNvSpPr>
            <a:spLocks noGrp="1"/>
          </p:cNvSpPr>
          <p:nvPr>
            <p:ph type="pic" sz="quarter" idx="12"/>
          </p:nvPr>
        </p:nvSpPr>
        <p:spPr>
          <a:xfrm>
            <a:off x="2633132" y="2264240"/>
            <a:ext cx="864000" cy="648000"/>
          </a:xfrm>
          <a:prstGeom prst="roundRect">
            <a:avLst/>
          </a:prstGeom>
          <a:ln>
            <a:solidFill>
              <a:schemeClr val="bg2"/>
            </a:solidFill>
          </a:ln>
        </p:spPr>
        <p:txBody>
          <a:bodyPr>
            <a:normAutofit/>
          </a:bodyPr>
          <a:lstStyle>
            <a:lvl1pPr>
              <a:defRPr sz="1050"/>
            </a:lvl1pPr>
          </a:lstStyle>
          <a:p>
            <a:endParaRPr lang="id-ID"/>
          </a:p>
        </p:txBody>
      </p:sp>
      <p:sp>
        <p:nvSpPr>
          <p:cNvPr id="41" name="Picture Placeholder 5"/>
          <p:cNvSpPr>
            <a:spLocks noGrp="1"/>
          </p:cNvSpPr>
          <p:nvPr>
            <p:ph type="pic" sz="quarter" idx="13"/>
          </p:nvPr>
        </p:nvSpPr>
        <p:spPr>
          <a:xfrm>
            <a:off x="2633132" y="3408049"/>
            <a:ext cx="864000" cy="648000"/>
          </a:xfrm>
          <a:prstGeom prst="roundRect">
            <a:avLst/>
          </a:prstGeom>
          <a:ln>
            <a:solidFill>
              <a:schemeClr val="bg2"/>
            </a:solidFill>
          </a:ln>
        </p:spPr>
        <p:txBody>
          <a:bodyPr>
            <a:normAutofit/>
          </a:bodyPr>
          <a:lstStyle>
            <a:lvl1pPr>
              <a:defRPr sz="1050"/>
            </a:lvl1pPr>
          </a:lstStyle>
          <a:p>
            <a:endParaRPr lang="id-ID"/>
          </a:p>
        </p:txBody>
      </p:sp>
      <p:sp>
        <p:nvSpPr>
          <p:cNvPr id="42" name="Picture Placeholder 5"/>
          <p:cNvSpPr>
            <a:spLocks noGrp="1"/>
          </p:cNvSpPr>
          <p:nvPr>
            <p:ph type="pic" sz="quarter" idx="14"/>
          </p:nvPr>
        </p:nvSpPr>
        <p:spPr>
          <a:xfrm>
            <a:off x="2633132" y="4526209"/>
            <a:ext cx="864000" cy="648000"/>
          </a:xfrm>
          <a:prstGeom prst="roundRect">
            <a:avLst/>
          </a:prstGeom>
          <a:ln>
            <a:solidFill>
              <a:schemeClr val="bg2"/>
            </a:solidFill>
          </a:ln>
        </p:spPr>
        <p:txBody>
          <a:bodyPr>
            <a:normAutofit/>
          </a:bodyPr>
          <a:lstStyle>
            <a:lvl1pPr>
              <a:defRPr sz="1050"/>
            </a:lvl1pPr>
          </a:lstStyle>
          <a:p>
            <a:endParaRPr lang="id-ID"/>
          </a:p>
        </p:txBody>
      </p:sp>
      <p:sp>
        <p:nvSpPr>
          <p:cNvPr id="43" name="Picture Placeholder 5"/>
          <p:cNvSpPr>
            <a:spLocks noGrp="1"/>
          </p:cNvSpPr>
          <p:nvPr>
            <p:ph type="pic" sz="quarter" idx="15"/>
          </p:nvPr>
        </p:nvSpPr>
        <p:spPr>
          <a:xfrm>
            <a:off x="8674099" y="2215845"/>
            <a:ext cx="768000" cy="576000"/>
          </a:xfrm>
          <a:prstGeom prst="roundRect">
            <a:avLst/>
          </a:prstGeom>
          <a:ln>
            <a:solidFill>
              <a:schemeClr val="bg2"/>
            </a:solidFill>
          </a:ln>
        </p:spPr>
        <p:txBody>
          <a:bodyPr>
            <a:normAutofit/>
          </a:bodyPr>
          <a:lstStyle>
            <a:lvl1pPr>
              <a:defRPr sz="1050"/>
            </a:lvl1pPr>
          </a:lstStyle>
          <a:p>
            <a:endParaRPr lang="id-ID"/>
          </a:p>
        </p:txBody>
      </p:sp>
      <p:sp>
        <p:nvSpPr>
          <p:cNvPr id="44" name="Picture Placeholder 5"/>
          <p:cNvSpPr>
            <a:spLocks noGrp="1"/>
          </p:cNvSpPr>
          <p:nvPr>
            <p:ph type="pic" sz="quarter" idx="16"/>
          </p:nvPr>
        </p:nvSpPr>
        <p:spPr>
          <a:xfrm>
            <a:off x="8674099" y="2992793"/>
            <a:ext cx="768000" cy="576000"/>
          </a:xfrm>
          <a:prstGeom prst="roundRect">
            <a:avLst/>
          </a:prstGeom>
          <a:ln>
            <a:solidFill>
              <a:schemeClr val="bg2"/>
            </a:solidFill>
          </a:ln>
        </p:spPr>
        <p:txBody>
          <a:bodyPr>
            <a:normAutofit/>
          </a:bodyPr>
          <a:lstStyle>
            <a:lvl1pPr>
              <a:defRPr sz="1050"/>
            </a:lvl1pPr>
          </a:lstStyle>
          <a:p>
            <a:endParaRPr lang="id-ID"/>
          </a:p>
        </p:txBody>
      </p:sp>
      <p:sp>
        <p:nvSpPr>
          <p:cNvPr id="45" name="Picture Placeholder 5"/>
          <p:cNvSpPr>
            <a:spLocks noGrp="1"/>
          </p:cNvSpPr>
          <p:nvPr>
            <p:ph type="pic" sz="quarter" idx="17"/>
          </p:nvPr>
        </p:nvSpPr>
        <p:spPr>
          <a:xfrm>
            <a:off x="8674099" y="3763013"/>
            <a:ext cx="768000" cy="576000"/>
          </a:xfrm>
          <a:prstGeom prst="roundRect">
            <a:avLst/>
          </a:prstGeom>
          <a:ln>
            <a:solidFill>
              <a:schemeClr val="bg2"/>
            </a:solidFill>
          </a:ln>
        </p:spPr>
        <p:txBody>
          <a:bodyPr>
            <a:normAutofit/>
          </a:bodyPr>
          <a:lstStyle>
            <a:lvl1pPr>
              <a:defRPr sz="1050"/>
            </a:lvl1pPr>
          </a:lstStyle>
          <a:p>
            <a:endParaRPr lang="id-ID"/>
          </a:p>
        </p:txBody>
      </p:sp>
      <p:sp>
        <p:nvSpPr>
          <p:cNvPr id="46" name="Picture Placeholder 5"/>
          <p:cNvSpPr>
            <a:spLocks noGrp="1"/>
          </p:cNvSpPr>
          <p:nvPr>
            <p:ph type="pic" sz="quarter" idx="18"/>
          </p:nvPr>
        </p:nvSpPr>
        <p:spPr>
          <a:xfrm>
            <a:off x="8674099" y="4539961"/>
            <a:ext cx="768000" cy="576000"/>
          </a:xfrm>
          <a:prstGeom prst="roundRect">
            <a:avLst/>
          </a:prstGeom>
          <a:ln>
            <a:solidFill>
              <a:schemeClr val="bg2"/>
            </a:solidFill>
          </a:ln>
        </p:spPr>
        <p:txBody>
          <a:bodyPr>
            <a:normAutofit/>
          </a:bodyPr>
          <a:lstStyle>
            <a:lvl1pPr>
              <a:defRPr sz="1050"/>
            </a:lvl1pPr>
          </a:lstStyle>
          <a:p>
            <a:endParaRPr lang="id-ID"/>
          </a:p>
        </p:txBody>
      </p:sp>
      <p:sp>
        <p:nvSpPr>
          <p:cNvPr id="16"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7" name="Group 16"/>
          <p:cNvGrpSpPr/>
          <p:nvPr userDrawn="1"/>
        </p:nvGrpSpPr>
        <p:grpSpPr>
          <a:xfrm>
            <a:off x="317501" y="613707"/>
            <a:ext cx="330732" cy="398189"/>
            <a:chOff x="7767638" y="2651126"/>
            <a:chExt cx="560388" cy="674686"/>
          </a:xfrm>
        </p:grpSpPr>
        <p:sp>
          <p:nvSpPr>
            <p:cNvPr id="18"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19"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72107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ppt_x</p:attrName>
                                        </p:attrNameLst>
                                      </p:cBhvr>
                                      <p:tavLst>
                                        <p:tav tm="0">
                                          <p:val>
                                            <p:strVal val="#ppt_x-#ppt_w*1.125000"/>
                                          </p:val>
                                        </p:tav>
                                        <p:tav tm="100000">
                                          <p:val>
                                            <p:strVal val="#ppt_x"/>
                                          </p:val>
                                        </p:tav>
                                      </p:tavLst>
                                    </p:anim>
                                    <p:animEffect transition="in" filter="wipe(right)">
                                      <p:cBhvr>
                                        <p:cTn id="8" dur="500"/>
                                        <p:tgtEl>
                                          <p:spTgt spid="17"/>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8_4 Picture">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lvl1pPr>
              <a:defRPr sz="800"/>
            </a:lvl1pPr>
          </a:lstStyle>
          <a:p>
            <a:fld id="{5C350A46-3F17-4217-B0B4-E226EFF93357}" type="datetime1">
              <a:rPr lang="id-ID" smtClean="0">
                <a:solidFill>
                  <a:prstClr val="black">
                    <a:tint val="75000"/>
                  </a:prstClr>
                </a:solidFill>
              </a:rPr>
              <a:pPr/>
              <a:t>18/10/2018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lvl1pPr>
              <a:defRPr sz="800"/>
            </a:lvl1pPr>
          </a:lstStyle>
          <a:p>
            <a:endParaRPr lang="id-ID">
              <a:solidFill>
                <a:prstClr val="black">
                  <a:tint val="75000"/>
                </a:prstClr>
              </a:solidFill>
            </a:endParaRPr>
          </a:p>
        </p:txBody>
      </p:sp>
      <p:sp>
        <p:nvSpPr>
          <p:cNvPr id="11" name="Picture Placeholder 10"/>
          <p:cNvSpPr>
            <a:spLocks noGrp="1"/>
          </p:cNvSpPr>
          <p:nvPr>
            <p:ph type="pic" sz="quarter" idx="23"/>
          </p:nvPr>
        </p:nvSpPr>
        <p:spPr>
          <a:xfrm>
            <a:off x="5256000" y="2924591"/>
            <a:ext cx="1776000" cy="1332000"/>
          </a:xfrm>
          <a:prstGeom prst="ellipse">
            <a:avLst/>
          </a:prstGeom>
          <a:ln w="19050">
            <a:solidFill>
              <a:schemeClr val="tx1">
                <a:lumMod val="50000"/>
                <a:lumOff val="50000"/>
              </a:schemeClr>
            </a:solidFill>
          </a:ln>
        </p:spPr>
        <p:txBody>
          <a:bodyPr>
            <a:normAutofit/>
          </a:bodyPr>
          <a:lstStyle>
            <a:lvl1pPr>
              <a:defRPr sz="900"/>
            </a:lvl1pPr>
          </a:lstStyle>
          <a:p>
            <a:endParaRPr lang="id-ID"/>
          </a:p>
        </p:txBody>
      </p:sp>
      <p:sp>
        <p:nvSpPr>
          <p:cNvPr id="38" name="Picture Placeholder 10"/>
          <p:cNvSpPr>
            <a:spLocks noGrp="1"/>
          </p:cNvSpPr>
          <p:nvPr>
            <p:ph type="pic" sz="quarter" idx="24"/>
          </p:nvPr>
        </p:nvSpPr>
        <p:spPr>
          <a:xfrm>
            <a:off x="7873404" y="2424699"/>
            <a:ext cx="1392000" cy="1044000"/>
          </a:xfrm>
          <a:prstGeom prst="ellipse">
            <a:avLst/>
          </a:prstGeom>
          <a:ln w="19050">
            <a:solidFill>
              <a:schemeClr val="tx1">
                <a:lumMod val="50000"/>
                <a:lumOff val="50000"/>
              </a:schemeClr>
            </a:solidFill>
          </a:ln>
        </p:spPr>
        <p:txBody>
          <a:bodyPr>
            <a:normAutofit/>
          </a:bodyPr>
          <a:lstStyle>
            <a:lvl1pPr>
              <a:defRPr sz="800"/>
            </a:lvl1pPr>
          </a:lstStyle>
          <a:p>
            <a:endParaRPr lang="id-ID"/>
          </a:p>
        </p:txBody>
      </p:sp>
      <p:sp>
        <p:nvSpPr>
          <p:cNvPr id="39" name="Picture Placeholder 10"/>
          <p:cNvSpPr>
            <a:spLocks noGrp="1"/>
          </p:cNvSpPr>
          <p:nvPr>
            <p:ph type="pic" sz="quarter" idx="25"/>
          </p:nvPr>
        </p:nvSpPr>
        <p:spPr>
          <a:xfrm>
            <a:off x="7873404" y="3907321"/>
            <a:ext cx="1392000" cy="1044000"/>
          </a:xfrm>
          <a:prstGeom prst="ellipse">
            <a:avLst/>
          </a:prstGeom>
          <a:ln w="19050">
            <a:solidFill>
              <a:schemeClr val="tx1">
                <a:lumMod val="50000"/>
                <a:lumOff val="50000"/>
              </a:schemeClr>
            </a:solidFill>
          </a:ln>
        </p:spPr>
        <p:txBody>
          <a:bodyPr>
            <a:normAutofit/>
          </a:bodyPr>
          <a:lstStyle>
            <a:lvl1pPr>
              <a:defRPr sz="800"/>
            </a:lvl1pPr>
          </a:lstStyle>
          <a:p>
            <a:endParaRPr lang="id-ID"/>
          </a:p>
        </p:txBody>
      </p:sp>
      <p:sp>
        <p:nvSpPr>
          <p:cNvPr id="40" name="Picture Placeholder 10"/>
          <p:cNvSpPr>
            <a:spLocks noGrp="1"/>
          </p:cNvSpPr>
          <p:nvPr>
            <p:ph type="pic" sz="quarter" idx="26"/>
          </p:nvPr>
        </p:nvSpPr>
        <p:spPr>
          <a:xfrm>
            <a:off x="3001873" y="2424699"/>
            <a:ext cx="1392000" cy="1044000"/>
          </a:xfrm>
          <a:prstGeom prst="ellipse">
            <a:avLst/>
          </a:prstGeom>
          <a:ln w="19050">
            <a:solidFill>
              <a:schemeClr val="tx1">
                <a:lumMod val="50000"/>
                <a:lumOff val="50000"/>
              </a:schemeClr>
            </a:solidFill>
          </a:ln>
        </p:spPr>
        <p:txBody>
          <a:bodyPr>
            <a:normAutofit/>
          </a:bodyPr>
          <a:lstStyle>
            <a:lvl1pPr>
              <a:defRPr sz="800"/>
            </a:lvl1pPr>
          </a:lstStyle>
          <a:p>
            <a:endParaRPr lang="id-ID"/>
          </a:p>
        </p:txBody>
      </p:sp>
      <p:sp>
        <p:nvSpPr>
          <p:cNvPr id="41" name="Picture Placeholder 10"/>
          <p:cNvSpPr>
            <a:spLocks noGrp="1"/>
          </p:cNvSpPr>
          <p:nvPr>
            <p:ph type="pic" sz="quarter" idx="27"/>
          </p:nvPr>
        </p:nvSpPr>
        <p:spPr>
          <a:xfrm>
            <a:off x="3001873" y="3907321"/>
            <a:ext cx="1392000" cy="1044000"/>
          </a:xfrm>
          <a:prstGeom prst="ellipse">
            <a:avLst/>
          </a:prstGeom>
          <a:ln w="19050">
            <a:solidFill>
              <a:schemeClr val="tx1">
                <a:lumMod val="50000"/>
                <a:lumOff val="50000"/>
              </a:schemeClr>
            </a:solidFill>
          </a:ln>
        </p:spPr>
        <p:txBody>
          <a:bodyPr>
            <a:normAutofit/>
          </a:bodyPr>
          <a:lstStyle>
            <a:lvl1pPr>
              <a:defRPr sz="800"/>
            </a:lvl1pPr>
          </a:lstStyle>
          <a:p>
            <a:endParaRPr lang="id-ID"/>
          </a:p>
        </p:txBody>
      </p:sp>
      <p:sp>
        <p:nvSpPr>
          <p:cNvPr id="42" name="Picture Placeholder 10"/>
          <p:cNvSpPr>
            <a:spLocks noGrp="1"/>
          </p:cNvSpPr>
          <p:nvPr>
            <p:ph type="pic" sz="quarter" idx="28"/>
          </p:nvPr>
        </p:nvSpPr>
        <p:spPr>
          <a:xfrm>
            <a:off x="1024744" y="2113585"/>
            <a:ext cx="1008000" cy="756000"/>
          </a:xfrm>
          <a:prstGeom prst="ellipse">
            <a:avLst/>
          </a:prstGeom>
          <a:ln w="19050">
            <a:solidFill>
              <a:schemeClr val="tx1">
                <a:lumMod val="50000"/>
                <a:lumOff val="50000"/>
              </a:schemeClr>
            </a:solidFill>
          </a:ln>
        </p:spPr>
        <p:txBody>
          <a:bodyPr>
            <a:normAutofit/>
          </a:bodyPr>
          <a:lstStyle>
            <a:lvl1pPr>
              <a:defRPr sz="800"/>
            </a:lvl1pPr>
          </a:lstStyle>
          <a:p>
            <a:endParaRPr lang="id-ID"/>
          </a:p>
        </p:txBody>
      </p:sp>
      <p:sp>
        <p:nvSpPr>
          <p:cNvPr id="43" name="Picture Placeholder 10"/>
          <p:cNvSpPr>
            <a:spLocks noGrp="1"/>
          </p:cNvSpPr>
          <p:nvPr>
            <p:ph type="pic" sz="quarter" idx="29"/>
          </p:nvPr>
        </p:nvSpPr>
        <p:spPr>
          <a:xfrm>
            <a:off x="1015068" y="2996529"/>
            <a:ext cx="1008000" cy="756000"/>
          </a:xfrm>
          <a:prstGeom prst="ellipse">
            <a:avLst/>
          </a:prstGeom>
          <a:ln w="19050">
            <a:solidFill>
              <a:schemeClr val="tx1">
                <a:lumMod val="50000"/>
                <a:lumOff val="50000"/>
              </a:schemeClr>
            </a:solidFill>
          </a:ln>
        </p:spPr>
        <p:txBody>
          <a:bodyPr>
            <a:normAutofit/>
          </a:bodyPr>
          <a:lstStyle>
            <a:lvl1pPr>
              <a:defRPr sz="800"/>
            </a:lvl1pPr>
          </a:lstStyle>
          <a:p>
            <a:endParaRPr lang="id-ID"/>
          </a:p>
        </p:txBody>
      </p:sp>
      <p:sp>
        <p:nvSpPr>
          <p:cNvPr id="54" name="Picture Placeholder 10"/>
          <p:cNvSpPr>
            <a:spLocks noGrp="1"/>
          </p:cNvSpPr>
          <p:nvPr>
            <p:ph type="pic" sz="quarter" idx="31"/>
          </p:nvPr>
        </p:nvSpPr>
        <p:spPr>
          <a:xfrm>
            <a:off x="1015068" y="4491444"/>
            <a:ext cx="1008000" cy="756000"/>
          </a:xfrm>
          <a:prstGeom prst="ellipse">
            <a:avLst/>
          </a:prstGeom>
          <a:ln w="19050">
            <a:solidFill>
              <a:schemeClr val="tx1">
                <a:lumMod val="50000"/>
                <a:lumOff val="50000"/>
              </a:schemeClr>
            </a:solidFill>
          </a:ln>
        </p:spPr>
        <p:txBody>
          <a:bodyPr>
            <a:normAutofit/>
          </a:bodyPr>
          <a:lstStyle>
            <a:lvl1pPr>
              <a:defRPr sz="800"/>
            </a:lvl1pPr>
          </a:lstStyle>
          <a:p>
            <a:endParaRPr lang="id-ID"/>
          </a:p>
        </p:txBody>
      </p:sp>
      <p:sp>
        <p:nvSpPr>
          <p:cNvPr id="73" name="Picture Placeholder 10"/>
          <p:cNvSpPr>
            <a:spLocks noGrp="1"/>
          </p:cNvSpPr>
          <p:nvPr>
            <p:ph type="pic" sz="quarter" idx="34"/>
          </p:nvPr>
        </p:nvSpPr>
        <p:spPr>
          <a:xfrm>
            <a:off x="10243115" y="2107333"/>
            <a:ext cx="1008000" cy="756000"/>
          </a:xfrm>
          <a:prstGeom prst="ellipse">
            <a:avLst/>
          </a:prstGeom>
          <a:ln w="19050">
            <a:solidFill>
              <a:schemeClr val="tx1">
                <a:lumMod val="50000"/>
                <a:lumOff val="50000"/>
              </a:schemeClr>
            </a:solidFill>
          </a:ln>
        </p:spPr>
        <p:txBody>
          <a:bodyPr>
            <a:normAutofit/>
          </a:bodyPr>
          <a:lstStyle>
            <a:lvl1pPr>
              <a:defRPr sz="800"/>
            </a:lvl1pPr>
          </a:lstStyle>
          <a:p>
            <a:endParaRPr lang="id-ID"/>
          </a:p>
        </p:txBody>
      </p:sp>
      <p:sp>
        <p:nvSpPr>
          <p:cNvPr id="74" name="Picture Placeholder 10"/>
          <p:cNvSpPr>
            <a:spLocks noGrp="1"/>
          </p:cNvSpPr>
          <p:nvPr>
            <p:ph type="pic" sz="quarter" idx="35"/>
          </p:nvPr>
        </p:nvSpPr>
        <p:spPr>
          <a:xfrm>
            <a:off x="10243115" y="3008565"/>
            <a:ext cx="1008000" cy="756000"/>
          </a:xfrm>
          <a:prstGeom prst="ellipse">
            <a:avLst/>
          </a:prstGeom>
          <a:ln w="19050">
            <a:solidFill>
              <a:schemeClr val="tx1">
                <a:lumMod val="50000"/>
                <a:lumOff val="50000"/>
              </a:schemeClr>
            </a:solidFill>
          </a:ln>
        </p:spPr>
        <p:txBody>
          <a:bodyPr>
            <a:normAutofit/>
          </a:bodyPr>
          <a:lstStyle>
            <a:lvl1pPr>
              <a:defRPr sz="800"/>
            </a:lvl1pPr>
          </a:lstStyle>
          <a:p>
            <a:endParaRPr lang="id-ID"/>
          </a:p>
        </p:txBody>
      </p:sp>
      <p:sp>
        <p:nvSpPr>
          <p:cNvPr id="78" name="Picture Placeholder 10"/>
          <p:cNvSpPr>
            <a:spLocks noGrp="1"/>
          </p:cNvSpPr>
          <p:nvPr>
            <p:ph type="pic" sz="quarter" idx="36"/>
          </p:nvPr>
        </p:nvSpPr>
        <p:spPr>
          <a:xfrm>
            <a:off x="10243115" y="4515672"/>
            <a:ext cx="1008000" cy="756000"/>
          </a:xfrm>
          <a:prstGeom prst="ellipse">
            <a:avLst/>
          </a:prstGeom>
          <a:ln w="19050">
            <a:solidFill>
              <a:schemeClr val="tx1">
                <a:lumMod val="50000"/>
                <a:lumOff val="50000"/>
              </a:schemeClr>
            </a:solidFill>
          </a:ln>
        </p:spPr>
        <p:txBody>
          <a:bodyPr>
            <a:normAutofit/>
          </a:bodyPr>
          <a:lstStyle>
            <a:lvl1pPr>
              <a:defRPr sz="800"/>
            </a:lvl1pPr>
          </a:lstStyle>
          <a:p>
            <a:endParaRPr lang="id-ID"/>
          </a:p>
        </p:txBody>
      </p:sp>
      <p:sp>
        <p:nvSpPr>
          <p:cNvPr id="19"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20" name="Group 19"/>
          <p:cNvGrpSpPr/>
          <p:nvPr userDrawn="1"/>
        </p:nvGrpSpPr>
        <p:grpSpPr>
          <a:xfrm>
            <a:off x="317501" y="613707"/>
            <a:ext cx="330732" cy="398189"/>
            <a:chOff x="7767638" y="2651126"/>
            <a:chExt cx="560388" cy="674686"/>
          </a:xfrm>
        </p:grpSpPr>
        <p:sp>
          <p:nvSpPr>
            <p:cNvPr id="21"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22"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
        <p:nvSpPr>
          <p:cNvPr id="51" name="TextBox 50"/>
          <p:cNvSpPr txBox="1"/>
          <p:nvPr userDrawn="1"/>
        </p:nvSpPr>
        <p:spPr>
          <a:xfrm>
            <a:off x="8312548" y="3457874"/>
            <a:ext cx="486030" cy="261610"/>
          </a:xfrm>
          <a:prstGeom prst="rect">
            <a:avLst/>
          </a:prstGeom>
          <a:noFill/>
        </p:spPr>
        <p:txBody>
          <a:bodyPr wrap="none" rtlCol="0">
            <a:spAutoFit/>
          </a:bodyPr>
          <a:lstStyle/>
          <a:p>
            <a:pPr algn="ctr"/>
            <a:r>
              <a:rPr lang="id-ID" sz="1100">
                <a:solidFill>
                  <a:prstClr val="black"/>
                </a:solidFill>
                <a:latin typeface="Calibri Light" panose="020F0302020204030204"/>
              </a:rPr>
              <a:t>Mark</a:t>
            </a:r>
          </a:p>
        </p:txBody>
      </p:sp>
    </p:spTree>
    <p:extLst>
      <p:ext uri="{BB962C8B-B14F-4D97-AF65-F5344CB8AC3E}">
        <p14:creationId xmlns:p14="http://schemas.microsoft.com/office/powerpoint/2010/main" val="75701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ppt_x</p:attrName>
                                        </p:attrNameLst>
                                      </p:cBhvr>
                                      <p:tavLst>
                                        <p:tav tm="0">
                                          <p:val>
                                            <p:strVal val="#ppt_x-#ppt_w*1.125000"/>
                                          </p:val>
                                        </p:tav>
                                        <p:tav tm="100000">
                                          <p:val>
                                            <p:strVal val="#ppt_x"/>
                                          </p:val>
                                        </p:tav>
                                      </p:tavLst>
                                    </p:anim>
                                    <p:animEffect transition="in" filter="wipe(right)">
                                      <p:cBhvr>
                                        <p:cTn id="8" dur="500"/>
                                        <p:tgtEl>
                                          <p:spTgt spid="20"/>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51" grpId="0"/>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18/10/2018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6" name="Picture Placeholder 5"/>
          <p:cNvSpPr>
            <a:spLocks noGrp="1"/>
          </p:cNvSpPr>
          <p:nvPr>
            <p:ph type="pic" sz="quarter" idx="12"/>
          </p:nvPr>
        </p:nvSpPr>
        <p:spPr>
          <a:xfrm>
            <a:off x="660400" y="1889760"/>
            <a:ext cx="8331200" cy="3756661"/>
          </a:xfrm>
        </p:spPr>
        <p:txBody>
          <a:bodyPr/>
          <a:lstStyle/>
          <a:p>
            <a:endParaRPr lang="id-ID"/>
          </a:p>
        </p:txBody>
      </p:sp>
      <p:sp>
        <p:nvSpPr>
          <p:cNvPr id="9"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0" name="Group 9"/>
          <p:cNvGrpSpPr/>
          <p:nvPr userDrawn="1"/>
        </p:nvGrpSpPr>
        <p:grpSpPr>
          <a:xfrm>
            <a:off x="317501" y="613707"/>
            <a:ext cx="330732" cy="398189"/>
            <a:chOff x="7767638" y="2651126"/>
            <a:chExt cx="560388" cy="674686"/>
          </a:xfrm>
        </p:grpSpPr>
        <p:sp>
          <p:nvSpPr>
            <p:cNvPr id="11"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12"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412066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ppt_x</p:attrName>
                                        </p:attrNameLst>
                                      </p:cBhvr>
                                      <p:tavLst>
                                        <p:tav tm="0">
                                          <p:val>
                                            <p:strVal val="#ppt_x-#ppt_w*1.125000"/>
                                          </p:val>
                                        </p:tav>
                                        <p:tav tm="100000">
                                          <p:val>
                                            <p:strVal val="#ppt_x"/>
                                          </p:val>
                                        </p:tav>
                                      </p:tavLst>
                                    </p:anim>
                                    <p:animEffect transition="in" filter="wipe(right)">
                                      <p:cBhvr>
                                        <p:cTn id="8" dur="500"/>
                                        <p:tgtEl>
                                          <p:spTgt spid="10"/>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18/10/2018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25" name="Picture Placeholder 22"/>
          <p:cNvSpPr>
            <a:spLocks noGrp="1"/>
          </p:cNvSpPr>
          <p:nvPr>
            <p:ph type="pic" sz="quarter" idx="16"/>
          </p:nvPr>
        </p:nvSpPr>
        <p:spPr>
          <a:xfrm>
            <a:off x="4726637" y="1922212"/>
            <a:ext cx="2352000" cy="3600000"/>
          </a:xfrm>
        </p:spPr>
        <p:txBody>
          <a:bodyPr>
            <a:normAutofit/>
          </a:bodyPr>
          <a:lstStyle>
            <a:lvl1pPr>
              <a:defRPr sz="1800"/>
            </a:lvl1pPr>
          </a:lstStyle>
          <a:p>
            <a:endParaRPr lang="id-ID"/>
          </a:p>
        </p:txBody>
      </p:sp>
      <p:sp>
        <p:nvSpPr>
          <p:cNvPr id="26" name="Picture Placeholder 22"/>
          <p:cNvSpPr>
            <a:spLocks noGrp="1"/>
          </p:cNvSpPr>
          <p:nvPr>
            <p:ph type="pic" sz="quarter" idx="17"/>
          </p:nvPr>
        </p:nvSpPr>
        <p:spPr>
          <a:xfrm>
            <a:off x="7142996" y="1922212"/>
            <a:ext cx="2352000" cy="3600000"/>
          </a:xfrm>
        </p:spPr>
        <p:txBody>
          <a:bodyPr>
            <a:normAutofit/>
          </a:bodyPr>
          <a:lstStyle>
            <a:lvl1pPr>
              <a:defRPr sz="1800"/>
            </a:lvl1pPr>
          </a:lstStyle>
          <a:p>
            <a:endParaRPr lang="id-ID"/>
          </a:p>
        </p:txBody>
      </p:sp>
      <p:sp>
        <p:nvSpPr>
          <p:cNvPr id="27" name="Picture Placeholder 22"/>
          <p:cNvSpPr>
            <a:spLocks noGrp="1"/>
          </p:cNvSpPr>
          <p:nvPr>
            <p:ph type="pic" sz="quarter" idx="18"/>
          </p:nvPr>
        </p:nvSpPr>
        <p:spPr>
          <a:xfrm>
            <a:off x="9570676" y="1922212"/>
            <a:ext cx="2352000" cy="3600000"/>
          </a:xfrm>
        </p:spPr>
        <p:txBody>
          <a:bodyPr>
            <a:normAutofit/>
          </a:bodyPr>
          <a:lstStyle>
            <a:lvl1pPr>
              <a:defRPr sz="1800"/>
            </a:lvl1pPr>
          </a:lstStyle>
          <a:p>
            <a:endParaRPr lang="id-ID"/>
          </a:p>
        </p:txBody>
      </p:sp>
      <p:sp>
        <p:nvSpPr>
          <p:cNvPr id="18"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9" name="Group 18"/>
          <p:cNvGrpSpPr/>
          <p:nvPr userDrawn="1"/>
        </p:nvGrpSpPr>
        <p:grpSpPr>
          <a:xfrm>
            <a:off x="317501" y="613707"/>
            <a:ext cx="330732" cy="398189"/>
            <a:chOff x="7767638" y="2651126"/>
            <a:chExt cx="560388" cy="674686"/>
          </a:xfrm>
        </p:grpSpPr>
        <p:sp>
          <p:nvSpPr>
            <p:cNvPr id="20"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21"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197104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ppt_x</p:attrName>
                                        </p:attrNameLst>
                                      </p:cBhvr>
                                      <p:tavLst>
                                        <p:tav tm="0">
                                          <p:val>
                                            <p:strVal val="#ppt_x-#ppt_w*1.125000"/>
                                          </p:val>
                                        </p:tav>
                                        <p:tav tm="100000">
                                          <p:val>
                                            <p:strVal val="#ppt_x"/>
                                          </p:val>
                                        </p:tav>
                                      </p:tavLst>
                                    </p:anim>
                                    <p:animEffect transition="in" filter="wipe(right)">
                                      <p:cBhvr>
                                        <p:cTn id="8" dur="500"/>
                                        <p:tgtEl>
                                          <p:spTgt spid="19"/>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par>
                          <p:cTn id="13" fill="hold">
                            <p:stCondLst>
                              <p:cond delay="1000"/>
                            </p:stCondLst>
                            <p:childTnLst>
                              <p:par>
                                <p:cTn id="14" presetID="22" presetClass="entr" presetSubtype="1" fill="hold" grpId="0" nodeType="afterEffect" nodePh="1">
                                  <p:stCondLst>
                                    <p:cond delay="0"/>
                                  </p:stCondLst>
                                  <p:endCondLst>
                                    <p:cond evt="begin" delay="0">
                                      <p:tn val="14"/>
                                    </p:cond>
                                  </p:end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par>
                                <p:cTn id="17" presetID="22" presetClass="entr" presetSubtype="4" fill="hold" grpId="0" nodeType="withEffect" nodePh="1">
                                  <p:stCondLst>
                                    <p:cond delay="0"/>
                                  </p:stCondLst>
                                  <p:endCondLst>
                                    <p:cond evt="begin" delay="0">
                                      <p:tn val="17"/>
                                    </p:cond>
                                  </p:end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par>
                                <p:cTn id="20" presetID="22" presetClass="entr" presetSubtype="1" fill="hold" grpId="0" nodeType="withEffect" nodePh="1">
                                  <p:stCondLst>
                                    <p:cond delay="0"/>
                                  </p:stCondLst>
                                  <p:endCondLst>
                                    <p:cond evt="begin" delay="0">
                                      <p:tn val="20"/>
                                    </p:cond>
                                  </p:endCondLst>
                                  <p:childTnLst>
                                    <p:set>
                                      <p:cBhvr>
                                        <p:cTn id="21" dur="1" fill="hold">
                                          <p:stCondLst>
                                            <p:cond delay="0"/>
                                          </p:stCondLst>
                                        </p:cTn>
                                        <p:tgtEl>
                                          <p:spTgt spid="27"/>
                                        </p:tgtEl>
                                        <p:attrNameLst>
                                          <p:attrName>style.visibility</p:attrName>
                                        </p:attrNameLst>
                                      </p:cBhvr>
                                      <p:to>
                                        <p:strVal val="visible"/>
                                      </p:to>
                                    </p:set>
                                    <p:animEffect transition="in" filter="wipe(up)">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18" grpId="0"/>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18/10/2018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22" name="Picture Placeholder 22"/>
          <p:cNvSpPr>
            <a:spLocks noGrp="1"/>
          </p:cNvSpPr>
          <p:nvPr>
            <p:ph type="pic" sz="quarter" idx="14"/>
          </p:nvPr>
        </p:nvSpPr>
        <p:spPr>
          <a:xfrm>
            <a:off x="596900" y="1445000"/>
            <a:ext cx="3580955" cy="2352000"/>
          </a:xfrm>
        </p:spPr>
        <p:txBody>
          <a:bodyPr>
            <a:normAutofit/>
          </a:bodyPr>
          <a:lstStyle>
            <a:lvl1pPr>
              <a:defRPr sz="1800"/>
            </a:lvl1pPr>
          </a:lstStyle>
          <a:p>
            <a:endParaRPr lang="id-ID"/>
          </a:p>
        </p:txBody>
      </p:sp>
      <p:sp>
        <p:nvSpPr>
          <p:cNvPr id="23" name="Picture Placeholder 22"/>
          <p:cNvSpPr>
            <a:spLocks noGrp="1"/>
          </p:cNvSpPr>
          <p:nvPr>
            <p:ph type="pic" sz="quarter" idx="15"/>
          </p:nvPr>
        </p:nvSpPr>
        <p:spPr>
          <a:xfrm>
            <a:off x="596900" y="3880900"/>
            <a:ext cx="3580955" cy="2352000"/>
          </a:xfrm>
        </p:spPr>
        <p:txBody>
          <a:bodyPr>
            <a:normAutofit/>
          </a:bodyPr>
          <a:lstStyle>
            <a:lvl1pPr>
              <a:defRPr sz="1800"/>
            </a:lvl1pPr>
          </a:lstStyle>
          <a:p>
            <a:endParaRPr lang="id-ID"/>
          </a:p>
        </p:txBody>
      </p:sp>
      <p:sp>
        <p:nvSpPr>
          <p:cNvPr id="24" name="Picture Placeholder 22"/>
          <p:cNvSpPr>
            <a:spLocks noGrp="1"/>
          </p:cNvSpPr>
          <p:nvPr>
            <p:ph type="pic" sz="quarter" idx="16"/>
          </p:nvPr>
        </p:nvSpPr>
        <p:spPr>
          <a:xfrm>
            <a:off x="4266757" y="1445001"/>
            <a:ext cx="2645780" cy="4787900"/>
          </a:xfrm>
        </p:spPr>
        <p:txBody>
          <a:bodyPr>
            <a:normAutofit/>
          </a:bodyPr>
          <a:lstStyle>
            <a:lvl1pPr>
              <a:defRPr sz="1800"/>
            </a:lvl1pPr>
          </a:lstStyle>
          <a:p>
            <a:endParaRPr lang="id-ID"/>
          </a:p>
        </p:txBody>
      </p:sp>
      <p:sp>
        <p:nvSpPr>
          <p:cNvPr id="11"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2" name="Group 11"/>
          <p:cNvGrpSpPr/>
          <p:nvPr userDrawn="1"/>
        </p:nvGrpSpPr>
        <p:grpSpPr>
          <a:xfrm>
            <a:off x="317501" y="613707"/>
            <a:ext cx="330732" cy="398189"/>
            <a:chOff x="7767638" y="2651126"/>
            <a:chExt cx="560388" cy="674686"/>
          </a:xfrm>
        </p:grpSpPr>
        <p:sp>
          <p:nvSpPr>
            <p:cNvPr id="16"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17"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2141220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1000"/>
                            </p:stCondLst>
                            <p:childTnLst>
                              <p:par>
                                <p:cTn id="14" presetID="22" presetClass="entr" presetSubtype="8" fill="hold" grpId="0" nodeType="afterEffect" nodePh="1">
                                  <p:stCondLst>
                                    <p:cond delay="0"/>
                                  </p:stCondLst>
                                  <p:endCondLst>
                                    <p:cond evt="begin" delay="0">
                                      <p:tn val="14"/>
                                    </p:cond>
                                  </p:end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par>
                                <p:cTn id="17" presetID="22" presetClass="entr" presetSubtype="2" fill="hold" grpId="0" nodeType="withEffect" nodePh="1">
                                  <p:stCondLst>
                                    <p:cond delay="0"/>
                                  </p:stCondLst>
                                  <p:endCondLst>
                                    <p:cond evt="begin" delay="0">
                                      <p:tn val="17"/>
                                    </p:cond>
                                  </p:endCondLst>
                                  <p:childTnLst>
                                    <p:set>
                                      <p:cBhvr>
                                        <p:cTn id="18" dur="1" fill="hold">
                                          <p:stCondLst>
                                            <p:cond delay="0"/>
                                          </p:stCondLst>
                                        </p:cTn>
                                        <p:tgtEl>
                                          <p:spTgt spid="23"/>
                                        </p:tgtEl>
                                        <p:attrNameLst>
                                          <p:attrName>style.visibility</p:attrName>
                                        </p:attrNameLst>
                                      </p:cBhvr>
                                      <p:to>
                                        <p:strVal val="visible"/>
                                      </p:to>
                                    </p:set>
                                    <p:animEffect transition="in" filter="wipe(right)">
                                      <p:cBhvr>
                                        <p:cTn id="19" dur="500"/>
                                        <p:tgtEl>
                                          <p:spTgt spid="23"/>
                                        </p:tgtEl>
                                      </p:cBhvr>
                                    </p:animEffect>
                                  </p:childTnLst>
                                </p:cTn>
                              </p:par>
                              <p:par>
                                <p:cTn id="20" presetID="22" presetClass="entr" presetSubtype="4" fill="hold" grpId="0" nodeType="withEffect" nodePh="1">
                                  <p:stCondLst>
                                    <p:cond delay="0"/>
                                  </p:stCondLst>
                                  <p:endCondLst>
                                    <p:cond evt="begin" delay="0">
                                      <p:tn val="20"/>
                                    </p:cond>
                                  </p:end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11" grpId="0"/>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18/10/2018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25" name="Picture Placeholder 2"/>
          <p:cNvSpPr>
            <a:spLocks noGrp="1"/>
          </p:cNvSpPr>
          <p:nvPr>
            <p:ph type="pic" sz="quarter" idx="14"/>
          </p:nvPr>
        </p:nvSpPr>
        <p:spPr>
          <a:xfrm>
            <a:off x="660400" y="1678094"/>
            <a:ext cx="7010400" cy="3338407"/>
          </a:xfrm>
          <a:prstGeom prst="rect">
            <a:avLst/>
          </a:prstGeom>
        </p:spPr>
        <p:txBody>
          <a:bodyPr>
            <a:normAutofit/>
          </a:bodyPr>
          <a:lstStyle>
            <a:lvl1pPr>
              <a:defRPr sz="1800">
                <a:solidFill>
                  <a:schemeClr val="tx2"/>
                </a:solidFill>
              </a:defRPr>
            </a:lvl1pPr>
          </a:lstStyle>
          <a:p>
            <a:endParaRPr lang="id-ID"/>
          </a:p>
        </p:txBody>
      </p:sp>
      <p:sp>
        <p:nvSpPr>
          <p:cNvPr id="27" name="Picture Placeholder 2"/>
          <p:cNvSpPr>
            <a:spLocks noGrp="1"/>
          </p:cNvSpPr>
          <p:nvPr>
            <p:ph type="pic" sz="quarter" idx="16"/>
          </p:nvPr>
        </p:nvSpPr>
        <p:spPr>
          <a:xfrm>
            <a:off x="7806164" y="1678093"/>
            <a:ext cx="3360000" cy="2064000"/>
          </a:xfrm>
          <a:prstGeom prst="rect">
            <a:avLst/>
          </a:prstGeom>
        </p:spPr>
        <p:txBody>
          <a:bodyPr>
            <a:normAutofit/>
          </a:bodyPr>
          <a:lstStyle>
            <a:lvl1pPr>
              <a:defRPr sz="1800">
                <a:solidFill>
                  <a:schemeClr val="tx2"/>
                </a:solidFill>
              </a:defRPr>
            </a:lvl1pPr>
          </a:lstStyle>
          <a:p>
            <a:endParaRPr lang="id-ID"/>
          </a:p>
        </p:txBody>
      </p:sp>
      <p:sp>
        <p:nvSpPr>
          <p:cNvPr id="30" name="Picture Placeholder 2"/>
          <p:cNvSpPr>
            <a:spLocks noGrp="1"/>
          </p:cNvSpPr>
          <p:nvPr>
            <p:ph type="pic" sz="quarter" idx="19"/>
          </p:nvPr>
        </p:nvSpPr>
        <p:spPr>
          <a:xfrm>
            <a:off x="7806164" y="3866579"/>
            <a:ext cx="3360000" cy="2064000"/>
          </a:xfrm>
          <a:prstGeom prst="rect">
            <a:avLst/>
          </a:prstGeom>
        </p:spPr>
        <p:txBody>
          <a:bodyPr>
            <a:normAutofit/>
          </a:bodyPr>
          <a:lstStyle>
            <a:lvl1pPr>
              <a:defRPr sz="1800">
                <a:solidFill>
                  <a:schemeClr val="tx2"/>
                </a:solidFill>
              </a:defRPr>
            </a:lvl1pPr>
          </a:lstStyle>
          <a:p>
            <a:endParaRPr lang="id-ID"/>
          </a:p>
        </p:txBody>
      </p:sp>
      <p:sp>
        <p:nvSpPr>
          <p:cNvPr id="11"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2" name="Group 11"/>
          <p:cNvGrpSpPr/>
          <p:nvPr userDrawn="1"/>
        </p:nvGrpSpPr>
        <p:grpSpPr>
          <a:xfrm>
            <a:off x="317501" y="613707"/>
            <a:ext cx="330732" cy="398189"/>
            <a:chOff x="7767638" y="2651126"/>
            <a:chExt cx="560388" cy="674686"/>
          </a:xfrm>
        </p:grpSpPr>
        <p:sp>
          <p:nvSpPr>
            <p:cNvPr id="16"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17"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173926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1000"/>
                            </p:stCondLst>
                            <p:childTnLst>
                              <p:par>
                                <p:cTn id="14" presetID="22" presetClass="entr" presetSubtype="1" fill="hold" grpId="0" nodeType="afterEffect" nodePh="1">
                                  <p:stCondLst>
                                    <p:cond delay="0"/>
                                  </p:stCondLst>
                                  <p:endCondLst>
                                    <p:cond evt="begin" delay="0">
                                      <p:tn val="14"/>
                                    </p:cond>
                                  </p:end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par>
                                <p:cTn id="17" presetID="22" presetClass="entr" presetSubtype="8" fill="hold" grpId="0" nodeType="withEffect" nodePh="1">
                                  <p:stCondLst>
                                    <p:cond delay="0"/>
                                  </p:stCondLst>
                                  <p:endCondLst>
                                    <p:cond evt="begin" delay="0">
                                      <p:tn val="17"/>
                                    </p:cond>
                                  </p:end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par>
                                <p:cTn id="20" presetID="22" presetClass="entr" presetSubtype="2" fill="hold" grpId="0" nodeType="withEffect" nodePh="1">
                                  <p:stCondLst>
                                    <p:cond delay="0"/>
                                  </p:stCondLst>
                                  <p:endCondLst>
                                    <p:cond evt="begin" delay="0">
                                      <p:tn val="20"/>
                                    </p:cond>
                                  </p:endCondLst>
                                  <p:childTnLst>
                                    <p:set>
                                      <p:cBhvr>
                                        <p:cTn id="21" dur="1" fill="hold">
                                          <p:stCondLst>
                                            <p:cond delay="0"/>
                                          </p:stCondLst>
                                        </p:cTn>
                                        <p:tgtEl>
                                          <p:spTgt spid="30"/>
                                        </p:tgtEl>
                                        <p:attrNameLst>
                                          <p:attrName>style.visibility</p:attrName>
                                        </p:attrNameLst>
                                      </p:cBhvr>
                                      <p:to>
                                        <p:strVal val="visible"/>
                                      </p:to>
                                    </p:set>
                                    <p:animEffect transition="in" filter="wipe(right)">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30" grpId="0"/>
      <p:bldP spid="11"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61B9360B-7322-4A70-8384-B854D0EB8158}" type="datetime1">
              <a:rPr lang="id-ID" smtClean="0"/>
              <a:t>18/10/2018</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2345720890"/>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18/10/2018</a:t>
            </a:fld>
            <a:endParaRPr lang="id-ID">
              <a:solidFill>
                <a:prstClr val="black">
                  <a:tint val="75000"/>
                </a:prstClr>
              </a:solidFill>
            </a:endParaRPr>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16" name="Picture Placeholder 22"/>
          <p:cNvSpPr>
            <a:spLocks noGrp="1"/>
          </p:cNvSpPr>
          <p:nvPr>
            <p:ph type="pic" sz="quarter" idx="14"/>
          </p:nvPr>
        </p:nvSpPr>
        <p:spPr>
          <a:xfrm>
            <a:off x="5148562" y="1627187"/>
            <a:ext cx="6030012" cy="2208000"/>
          </a:xfrm>
        </p:spPr>
        <p:txBody>
          <a:bodyPr>
            <a:normAutofit/>
          </a:bodyPr>
          <a:lstStyle>
            <a:lvl1pPr>
              <a:defRPr sz="1800"/>
            </a:lvl1pPr>
          </a:lstStyle>
          <a:p>
            <a:endParaRPr lang="id-ID"/>
          </a:p>
        </p:txBody>
      </p:sp>
      <p:sp>
        <p:nvSpPr>
          <p:cNvPr id="17" name="Picture Placeholder 22"/>
          <p:cNvSpPr>
            <a:spLocks noGrp="1"/>
          </p:cNvSpPr>
          <p:nvPr>
            <p:ph type="pic" sz="quarter" idx="15"/>
          </p:nvPr>
        </p:nvSpPr>
        <p:spPr>
          <a:xfrm>
            <a:off x="5148561" y="3893578"/>
            <a:ext cx="1968000" cy="1895761"/>
          </a:xfrm>
        </p:spPr>
        <p:txBody>
          <a:bodyPr>
            <a:normAutofit/>
          </a:bodyPr>
          <a:lstStyle>
            <a:lvl1pPr>
              <a:defRPr sz="1800"/>
            </a:lvl1pPr>
          </a:lstStyle>
          <a:p>
            <a:endParaRPr lang="id-ID"/>
          </a:p>
        </p:txBody>
      </p:sp>
      <p:sp>
        <p:nvSpPr>
          <p:cNvPr id="18" name="Picture Placeholder 22"/>
          <p:cNvSpPr>
            <a:spLocks noGrp="1"/>
          </p:cNvSpPr>
          <p:nvPr>
            <p:ph type="pic" sz="quarter" idx="16"/>
          </p:nvPr>
        </p:nvSpPr>
        <p:spPr>
          <a:xfrm>
            <a:off x="7186460" y="3893578"/>
            <a:ext cx="1968000" cy="1895761"/>
          </a:xfrm>
        </p:spPr>
        <p:txBody>
          <a:bodyPr>
            <a:normAutofit/>
          </a:bodyPr>
          <a:lstStyle>
            <a:lvl1pPr>
              <a:defRPr sz="1800"/>
            </a:lvl1pPr>
          </a:lstStyle>
          <a:p>
            <a:endParaRPr lang="id-ID"/>
          </a:p>
        </p:txBody>
      </p:sp>
      <p:sp>
        <p:nvSpPr>
          <p:cNvPr id="19" name="Picture Placeholder 22"/>
          <p:cNvSpPr>
            <a:spLocks noGrp="1"/>
          </p:cNvSpPr>
          <p:nvPr>
            <p:ph type="pic" sz="quarter" idx="17"/>
          </p:nvPr>
        </p:nvSpPr>
        <p:spPr>
          <a:xfrm>
            <a:off x="9221817" y="3893578"/>
            <a:ext cx="1968000" cy="1895761"/>
          </a:xfrm>
        </p:spPr>
        <p:txBody>
          <a:bodyPr>
            <a:normAutofit/>
          </a:bodyPr>
          <a:lstStyle>
            <a:lvl1pPr>
              <a:defRPr sz="1800"/>
            </a:lvl1pPr>
          </a:lstStyle>
          <a:p>
            <a:endParaRPr lang="id-ID"/>
          </a:p>
        </p:txBody>
      </p:sp>
      <p:sp>
        <p:nvSpPr>
          <p:cNvPr id="12"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20" name="Group 19"/>
          <p:cNvGrpSpPr/>
          <p:nvPr userDrawn="1"/>
        </p:nvGrpSpPr>
        <p:grpSpPr>
          <a:xfrm>
            <a:off x="317501" y="613707"/>
            <a:ext cx="330732" cy="398189"/>
            <a:chOff x="7767638" y="2651126"/>
            <a:chExt cx="560388" cy="674686"/>
          </a:xfrm>
        </p:grpSpPr>
        <p:sp>
          <p:nvSpPr>
            <p:cNvPr id="21"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22"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1761486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ppt_x</p:attrName>
                                        </p:attrNameLst>
                                      </p:cBhvr>
                                      <p:tavLst>
                                        <p:tav tm="0">
                                          <p:val>
                                            <p:strVal val="#ppt_x-#ppt_w*1.125000"/>
                                          </p:val>
                                        </p:tav>
                                        <p:tav tm="100000">
                                          <p:val>
                                            <p:strVal val="#ppt_x"/>
                                          </p:val>
                                        </p:tav>
                                      </p:tavLst>
                                    </p:anim>
                                    <p:animEffect transition="in" filter="wipe(right)">
                                      <p:cBhvr>
                                        <p:cTn id="8" dur="500"/>
                                        <p:tgtEl>
                                          <p:spTgt spid="20"/>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22" presetClass="entr" presetSubtype="8" fill="hold" grpId="0" nodeType="afterEffect" nodePh="1">
                                  <p:stCondLst>
                                    <p:cond delay="0"/>
                                  </p:stCondLst>
                                  <p:endCondLst>
                                    <p:cond evt="begin" delay="0">
                                      <p:tn val="14"/>
                                    </p:cond>
                                  </p:end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par>
                                <p:cTn id="17" presetID="22" presetClass="entr" presetSubtype="4" fill="hold" grpId="0" nodeType="withEffect" nodePh="1">
                                  <p:stCondLst>
                                    <p:cond delay="0"/>
                                  </p:stCondLst>
                                  <p:endCondLst>
                                    <p:cond evt="begin" delay="0">
                                      <p:tn val="17"/>
                                    </p:cond>
                                  </p:end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par>
                                <p:cTn id="20" presetID="22" presetClass="entr" presetSubtype="1" fill="hold" grpId="0" nodeType="withEffect" nodePh="1">
                                  <p:stCondLst>
                                    <p:cond delay="0"/>
                                  </p:stCondLst>
                                  <p:endCondLst>
                                    <p:cond evt="begin" delay="0">
                                      <p:tn val="20"/>
                                    </p:cond>
                                  </p:end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500"/>
                                        <p:tgtEl>
                                          <p:spTgt spid="18"/>
                                        </p:tgtEl>
                                      </p:cBhvr>
                                    </p:animEffect>
                                  </p:childTnLst>
                                </p:cTn>
                              </p:par>
                              <p:par>
                                <p:cTn id="23" presetID="22" presetClass="entr" presetSubtype="4" fill="hold" grpId="0" nodeType="withEffect" nodePh="1">
                                  <p:stCondLst>
                                    <p:cond delay="0"/>
                                  </p:stCondLst>
                                  <p:endCondLst>
                                    <p:cond evt="begin" delay="0">
                                      <p:tn val="23"/>
                                    </p:cond>
                                  </p:end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12" grpId="0"/>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4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18/10/2018</a:t>
            </a:fld>
            <a:endParaRPr lang="id-ID">
              <a:solidFill>
                <a:prstClr val="black">
                  <a:tint val="75000"/>
                </a:prstClr>
              </a:solidFill>
            </a:endParaRPr>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16" name="Picture Placeholder 22"/>
          <p:cNvSpPr>
            <a:spLocks noGrp="1"/>
          </p:cNvSpPr>
          <p:nvPr>
            <p:ph type="pic" sz="quarter" idx="14"/>
          </p:nvPr>
        </p:nvSpPr>
        <p:spPr>
          <a:xfrm>
            <a:off x="7046978" y="2056842"/>
            <a:ext cx="4237260" cy="3744000"/>
          </a:xfrm>
        </p:spPr>
        <p:txBody>
          <a:bodyPr>
            <a:normAutofit/>
          </a:bodyPr>
          <a:lstStyle>
            <a:lvl1pPr>
              <a:defRPr sz="1800"/>
            </a:lvl1pPr>
          </a:lstStyle>
          <a:p>
            <a:endParaRPr lang="id-ID"/>
          </a:p>
        </p:txBody>
      </p:sp>
      <p:sp>
        <p:nvSpPr>
          <p:cNvPr id="17" name="Picture Placeholder 22"/>
          <p:cNvSpPr>
            <a:spLocks noGrp="1"/>
          </p:cNvSpPr>
          <p:nvPr>
            <p:ph type="pic" sz="quarter" idx="15"/>
          </p:nvPr>
        </p:nvSpPr>
        <p:spPr>
          <a:xfrm>
            <a:off x="4859865" y="3953241"/>
            <a:ext cx="2112000" cy="1836000"/>
          </a:xfrm>
        </p:spPr>
        <p:txBody>
          <a:bodyPr>
            <a:normAutofit/>
          </a:bodyPr>
          <a:lstStyle>
            <a:lvl1pPr>
              <a:defRPr sz="1800"/>
            </a:lvl1pPr>
          </a:lstStyle>
          <a:p>
            <a:endParaRPr lang="id-ID"/>
          </a:p>
        </p:txBody>
      </p:sp>
      <p:sp>
        <p:nvSpPr>
          <p:cNvPr id="20" name="Picture Placeholder 22"/>
          <p:cNvSpPr>
            <a:spLocks noGrp="1"/>
          </p:cNvSpPr>
          <p:nvPr>
            <p:ph type="pic" sz="quarter" idx="18"/>
          </p:nvPr>
        </p:nvSpPr>
        <p:spPr>
          <a:xfrm>
            <a:off x="2752003" y="2092842"/>
            <a:ext cx="2112000" cy="1836000"/>
          </a:xfrm>
        </p:spPr>
        <p:txBody>
          <a:bodyPr>
            <a:normAutofit/>
          </a:bodyPr>
          <a:lstStyle>
            <a:lvl1pPr>
              <a:defRPr sz="1800"/>
            </a:lvl1pPr>
          </a:lstStyle>
          <a:p>
            <a:endParaRPr lang="id-ID"/>
          </a:p>
        </p:txBody>
      </p:sp>
      <p:sp>
        <p:nvSpPr>
          <p:cNvPr id="21" name="Picture Placeholder 22"/>
          <p:cNvSpPr>
            <a:spLocks noGrp="1"/>
          </p:cNvSpPr>
          <p:nvPr>
            <p:ph type="pic" sz="quarter" idx="19"/>
          </p:nvPr>
        </p:nvSpPr>
        <p:spPr>
          <a:xfrm>
            <a:off x="640076" y="3953241"/>
            <a:ext cx="2112000" cy="1836000"/>
          </a:xfrm>
        </p:spPr>
        <p:txBody>
          <a:bodyPr>
            <a:normAutofit/>
          </a:bodyPr>
          <a:lstStyle>
            <a:lvl1pPr>
              <a:defRPr sz="1800"/>
            </a:lvl1pPr>
          </a:lstStyle>
          <a:p>
            <a:endParaRPr lang="id-ID"/>
          </a:p>
        </p:txBody>
      </p:sp>
      <p:sp>
        <p:nvSpPr>
          <p:cNvPr id="12"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8" name="Group 17"/>
          <p:cNvGrpSpPr/>
          <p:nvPr userDrawn="1"/>
        </p:nvGrpSpPr>
        <p:grpSpPr>
          <a:xfrm>
            <a:off x="317501" y="613707"/>
            <a:ext cx="330732" cy="398189"/>
            <a:chOff x="7767638" y="2651126"/>
            <a:chExt cx="560388" cy="674686"/>
          </a:xfrm>
        </p:grpSpPr>
        <p:sp>
          <p:nvSpPr>
            <p:cNvPr id="19"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22"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382335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ppt_x</p:attrName>
                                        </p:attrNameLst>
                                      </p:cBhvr>
                                      <p:tavLst>
                                        <p:tav tm="0">
                                          <p:val>
                                            <p:strVal val="#ppt_x-#ppt_w*1.125000"/>
                                          </p:val>
                                        </p:tav>
                                        <p:tav tm="100000">
                                          <p:val>
                                            <p:strVal val="#ppt_x"/>
                                          </p:val>
                                        </p:tav>
                                      </p:tavLst>
                                    </p:anim>
                                    <p:animEffect transition="in" filter="wipe(right)">
                                      <p:cBhvr>
                                        <p:cTn id="8" dur="500"/>
                                        <p:tgtEl>
                                          <p:spTgt spid="18"/>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22" presetClass="entr" presetSubtype="8" fill="hold" grpId="0" nodeType="afterEffect" nodePh="1">
                                  <p:stCondLst>
                                    <p:cond delay="0"/>
                                  </p:stCondLst>
                                  <p:endCondLst>
                                    <p:cond evt="begin" delay="0">
                                      <p:tn val="14"/>
                                    </p:cond>
                                  </p:end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par>
                                <p:cTn id="17" presetID="22" presetClass="entr" presetSubtype="1" fill="hold" grpId="0" nodeType="withEffect" nodePh="1">
                                  <p:stCondLst>
                                    <p:cond delay="0"/>
                                  </p:stCondLst>
                                  <p:endCondLst>
                                    <p:cond evt="begin" delay="0">
                                      <p:tn val="17"/>
                                    </p:cond>
                                  </p:endCondLst>
                                  <p:childTnLst>
                                    <p:set>
                                      <p:cBhvr>
                                        <p:cTn id="18" dur="1" fill="hold">
                                          <p:stCondLst>
                                            <p:cond delay="0"/>
                                          </p:stCondLst>
                                        </p:cTn>
                                        <p:tgtEl>
                                          <p:spTgt spid="17"/>
                                        </p:tgtEl>
                                        <p:attrNameLst>
                                          <p:attrName>style.visibility</p:attrName>
                                        </p:attrNameLst>
                                      </p:cBhvr>
                                      <p:to>
                                        <p:strVal val="visible"/>
                                      </p:to>
                                    </p:set>
                                    <p:animEffect transition="in" filter="wipe(up)">
                                      <p:cBhvr>
                                        <p:cTn id="19" dur="500"/>
                                        <p:tgtEl>
                                          <p:spTgt spid="17"/>
                                        </p:tgtEl>
                                      </p:cBhvr>
                                    </p:animEffect>
                                  </p:childTnLst>
                                </p:cTn>
                              </p:par>
                              <p:par>
                                <p:cTn id="20" presetID="22" presetClass="entr" presetSubtype="4" fill="hold" grpId="0" nodeType="withEffect" nodePh="1">
                                  <p:stCondLst>
                                    <p:cond delay="0"/>
                                  </p:stCondLst>
                                  <p:endCondLst>
                                    <p:cond evt="begin" delay="0">
                                      <p:tn val="20"/>
                                    </p:cond>
                                  </p:end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par>
                                <p:cTn id="23" presetID="22" presetClass="entr" presetSubtype="1" fill="hold" grpId="0" nodeType="withEffect" nodePh="1">
                                  <p:stCondLst>
                                    <p:cond delay="0"/>
                                  </p:stCondLst>
                                  <p:endCondLst>
                                    <p:cond evt="begin" delay="0">
                                      <p:tn val="23"/>
                                    </p:cond>
                                  </p:endCondLst>
                                  <p:childTnLst>
                                    <p:set>
                                      <p:cBhvr>
                                        <p:cTn id="24" dur="1" fill="hold">
                                          <p:stCondLst>
                                            <p:cond delay="0"/>
                                          </p:stCondLst>
                                        </p:cTn>
                                        <p:tgtEl>
                                          <p:spTgt spid="21"/>
                                        </p:tgtEl>
                                        <p:attrNameLst>
                                          <p:attrName>style.visibility</p:attrName>
                                        </p:attrNameLst>
                                      </p:cBhvr>
                                      <p:to>
                                        <p:strVal val="visible"/>
                                      </p:to>
                                    </p:set>
                                    <p:animEffect transition="in" filter="wipe(up)">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0" grpId="0"/>
      <p:bldP spid="21" grpId="0"/>
      <p:bldP spid="12" grpId="0"/>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2_Title Only">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18/10/2018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20" name="Picture Placeholder 7"/>
          <p:cNvSpPr>
            <a:spLocks noGrp="1"/>
          </p:cNvSpPr>
          <p:nvPr>
            <p:ph type="pic" sz="quarter" idx="14"/>
          </p:nvPr>
        </p:nvSpPr>
        <p:spPr>
          <a:xfrm>
            <a:off x="6472345" y="2415540"/>
            <a:ext cx="4686724" cy="2133601"/>
          </a:xfrm>
        </p:spPr>
        <p:txBody>
          <a:bodyPr/>
          <a:lstStyle/>
          <a:p>
            <a:endParaRPr lang="id-ID"/>
          </a:p>
        </p:txBody>
      </p:sp>
      <p:sp>
        <p:nvSpPr>
          <p:cNvPr id="9"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0" name="Group 9"/>
          <p:cNvGrpSpPr/>
          <p:nvPr userDrawn="1"/>
        </p:nvGrpSpPr>
        <p:grpSpPr>
          <a:xfrm>
            <a:off x="317501" y="613707"/>
            <a:ext cx="330732" cy="398189"/>
            <a:chOff x="7767638" y="2651126"/>
            <a:chExt cx="560388" cy="674686"/>
          </a:xfrm>
        </p:grpSpPr>
        <p:sp>
          <p:nvSpPr>
            <p:cNvPr id="11"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12"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1156584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ppt_x</p:attrName>
                                        </p:attrNameLst>
                                      </p:cBhvr>
                                      <p:tavLst>
                                        <p:tav tm="0">
                                          <p:val>
                                            <p:strVal val="#ppt_x-#ppt_w*1.125000"/>
                                          </p:val>
                                        </p:tav>
                                        <p:tav tm="100000">
                                          <p:val>
                                            <p:strVal val="#ppt_x"/>
                                          </p:val>
                                        </p:tav>
                                      </p:tavLst>
                                    </p:anim>
                                    <p:animEffect transition="in" filter="wipe(right)">
                                      <p:cBhvr>
                                        <p:cTn id="8" dur="500"/>
                                        <p:tgtEl>
                                          <p:spTgt spid="10"/>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4_Title Only">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18/10/2018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12" name="Picture Placeholder 7"/>
          <p:cNvSpPr>
            <a:spLocks noGrp="1"/>
          </p:cNvSpPr>
          <p:nvPr>
            <p:ph type="pic" sz="quarter" idx="14"/>
          </p:nvPr>
        </p:nvSpPr>
        <p:spPr>
          <a:xfrm>
            <a:off x="1831459" y="3706252"/>
            <a:ext cx="1583880" cy="1556628"/>
          </a:xfrm>
        </p:spPr>
        <p:txBody>
          <a:bodyPr>
            <a:normAutofit/>
          </a:bodyPr>
          <a:lstStyle>
            <a:lvl1pPr>
              <a:defRPr sz="900"/>
            </a:lvl1pPr>
          </a:lstStyle>
          <a:p>
            <a:endParaRPr lang="id-ID"/>
          </a:p>
        </p:txBody>
      </p:sp>
      <p:sp>
        <p:nvSpPr>
          <p:cNvPr id="20" name="Picture Placeholder 7"/>
          <p:cNvSpPr>
            <a:spLocks noGrp="1"/>
          </p:cNvSpPr>
          <p:nvPr>
            <p:ph type="pic" sz="quarter" idx="15"/>
          </p:nvPr>
        </p:nvSpPr>
        <p:spPr>
          <a:xfrm>
            <a:off x="3875831" y="3037840"/>
            <a:ext cx="3725160" cy="1676400"/>
          </a:xfrm>
        </p:spPr>
        <p:txBody>
          <a:bodyPr>
            <a:normAutofit/>
          </a:bodyPr>
          <a:lstStyle>
            <a:lvl1pPr>
              <a:defRPr sz="900"/>
            </a:lvl1pPr>
          </a:lstStyle>
          <a:p>
            <a:endParaRPr lang="id-ID"/>
          </a:p>
        </p:txBody>
      </p:sp>
      <p:sp>
        <p:nvSpPr>
          <p:cNvPr id="21" name="Picture Placeholder 7"/>
          <p:cNvSpPr>
            <a:spLocks noGrp="1"/>
          </p:cNvSpPr>
          <p:nvPr>
            <p:ph type="pic" sz="quarter" idx="16"/>
          </p:nvPr>
        </p:nvSpPr>
        <p:spPr>
          <a:xfrm>
            <a:off x="3333623" y="4368006"/>
            <a:ext cx="712480" cy="965994"/>
          </a:xfrm>
        </p:spPr>
        <p:txBody>
          <a:bodyPr>
            <a:normAutofit/>
          </a:bodyPr>
          <a:lstStyle>
            <a:lvl1pPr>
              <a:defRPr sz="900"/>
            </a:lvl1pPr>
          </a:lstStyle>
          <a:p>
            <a:endParaRPr lang="id-ID"/>
          </a:p>
        </p:txBody>
      </p:sp>
      <p:sp>
        <p:nvSpPr>
          <p:cNvPr id="22" name="Picture Placeholder 7"/>
          <p:cNvSpPr>
            <a:spLocks noGrp="1"/>
          </p:cNvSpPr>
          <p:nvPr>
            <p:ph type="pic" sz="quarter" idx="17"/>
          </p:nvPr>
        </p:nvSpPr>
        <p:spPr>
          <a:xfrm>
            <a:off x="7575591" y="4016098"/>
            <a:ext cx="2736000" cy="1292609"/>
          </a:xfrm>
        </p:spPr>
        <p:txBody>
          <a:bodyPr>
            <a:normAutofit/>
          </a:bodyPr>
          <a:lstStyle>
            <a:lvl1pPr>
              <a:defRPr sz="900"/>
            </a:lvl1pPr>
          </a:lstStyle>
          <a:p>
            <a:endParaRPr lang="id-ID"/>
          </a:p>
        </p:txBody>
      </p:sp>
      <p:sp>
        <p:nvSpPr>
          <p:cNvPr id="16"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7" name="Group 16"/>
          <p:cNvGrpSpPr/>
          <p:nvPr userDrawn="1"/>
        </p:nvGrpSpPr>
        <p:grpSpPr>
          <a:xfrm>
            <a:off x="317501" y="613707"/>
            <a:ext cx="330732" cy="398189"/>
            <a:chOff x="7767638" y="2651126"/>
            <a:chExt cx="560388" cy="674686"/>
          </a:xfrm>
        </p:grpSpPr>
        <p:sp>
          <p:nvSpPr>
            <p:cNvPr id="18"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19"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234258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ppt_x</p:attrName>
                                        </p:attrNameLst>
                                      </p:cBhvr>
                                      <p:tavLst>
                                        <p:tav tm="0">
                                          <p:val>
                                            <p:strVal val="#ppt_x-#ppt_w*1.125000"/>
                                          </p:val>
                                        </p:tav>
                                        <p:tav tm="100000">
                                          <p:val>
                                            <p:strVal val="#ppt_x"/>
                                          </p:val>
                                        </p:tav>
                                      </p:tavLst>
                                    </p:anim>
                                    <p:animEffect transition="in" filter="wipe(right)">
                                      <p:cBhvr>
                                        <p:cTn id="8" dur="500"/>
                                        <p:tgtEl>
                                          <p:spTgt spid="17"/>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6_Title Only">
    <p:spTree>
      <p:nvGrpSpPr>
        <p:cNvPr id="1" name=""/>
        <p:cNvGrpSpPr/>
        <p:nvPr/>
      </p:nvGrpSpPr>
      <p:grpSpPr>
        <a:xfrm>
          <a:off x="0" y="0"/>
          <a:ext cx="0" cy="0"/>
          <a:chOff x="0" y="0"/>
          <a:chExt cx="0" cy="0"/>
        </a:xfrm>
      </p:grpSpPr>
      <p:sp>
        <p:nvSpPr>
          <p:cNvPr id="18" name="Picture Placeholder 5"/>
          <p:cNvSpPr>
            <a:spLocks noGrp="1"/>
          </p:cNvSpPr>
          <p:nvPr>
            <p:ph type="pic" sz="quarter" idx="15"/>
          </p:nvPr>
        </p:nvSpPr>
        <p:spPr>
          <a:xfrm>
            <a:off x="0" y="1"/>
            <a:ext cx="12192000" cy="3541485"/>
          </a:xfrm>
        </p:spPr>
        <p:txBody>
          <a:bodyPr>
            <a:normAutofit/>
          </a:bodyPr>
          <a:lstStyle>
            <a:lvl1pPr>
              <a:defRPr sz="800"/>
            </a:lvl1pPr>
          </a:lstStyle>
          <a:p>
            <a:endParaRPr lang="id-ID"/>
          </a:p>
        </p:txBody>
      </p:sp>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18/10/2018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6" name="Picture Placeholder 5"/>
          <p:cNvSpPr>
            <a:spLocks noGrp="1"/>
          </p:cNvSpPr>
          <p:nvPr>
            <p:ph type="pic" sz="quarter" idx="12"/>
          </p:nvPr>
        </p:nvSpPr>
        <p:spPr>
          <a:xfrm>
            <a:off x="5318972" y="2861954"/>
            <a:ext cx="640504" cy="823553"/>
          </a:xfrm>
        </p:spPr>
        <p:txBody>
          <a:bodyPr>
            <a:normAutofit/>
          </a:bodyPr>
          <a:lstStyle>
            <a:lvl1pPr>
              <a:defRPr sz="800"/>
            </a:lvl1pPr>
          </a:lstStyle>
          <a:p>
            <a:endParaRPr lang="id-ID"/>
          </a:p>
        </p:txBody>
      </p:sp>
      <p:sp>
        <p:nvSpPr>
          <p:cNvPr id="16" name="Picture Placeholder 5"/>
          <p:cNvSpPr>
            <a:spLocks noGrp="1"/>
          </p:cNvSpPr>
          <p:nvPr>
            <p:ph type="pic" sz="quarter" idx="13"/>
          </p:nvPr>
        </p:nvSpPr>
        <p:spPr>
          <a:xfrm>
            <a:off x="6141296" y="2315688"/>
            <a:ext cx="1392000" cy="1375756"/>
          </a:xfrm>
        </p:spPr>
        <p:txBody>
          <a:bodyPr>
            <a:normAutofit/>
          </a:bodyPr>
          <a:lstStyle>
            <a:lvl1pPr>
              <a:defRPr sz="800"/>
            </a:lvl1pPr>
          </a:lstStyle>
          <a:p>
            <a:endParaRPr lang="id-ID"/>
          </a:p>
        </p:txBody>
      </p:sp>
      <p:sp>
        <p:nvSpPr>
          <p:cNvPr id="17" name="Picture Placeholder 5"/>
          <p:cNvSpPr>
            <a:spLocks noGrp="1"/>
          </p:cNvSpPr>
          <p:nvPr>
            <p:ph type="pic" sz="quarter" idx="14"/>
          </p:nvPr>
        </p:nvSpPr>
        <p:spPr>
          <a:xfrm>
            <a:off x="7556171" y="1834738"/>
            <a:ext cx="3774044" cy="1779096"/>
          </a:xfrm>
        </p:spPr>
        <p:txBody>
          <a:bodyPr>
            <a:normAutofit/>
          </a:bodyPr>
          <a:lstStyle>
            <a:lvl1pPr>
              <a:defRPr sz="800"/>
            </a:lvl1pPr>
          </a:lstStyle>
          <a:p>
            <a:endParaRPr lang="id-ID"/>
          </a:p>
        </p:txBody>
      </p:sp>
    </p:spTree>
    <p:extLst>
      <p:ext uri="{BB962C8B-B14F-4D97-AF65-F5344CB8AC3E}">
        <p14:creationId xmlns:p14="http://schemas.microsoft.com/office/powerpoint/2010/main" val="8748908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7_Title Only">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18/10/2018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6" name="Picture Placeholder 5"/>
          <p:cNvSpPr>
            <a:spLocks noGrp="1"/>
          </p:cNvSpPr>
          <p:nvPr>
            <p:ph type="pic" sz="quarter" idx="12"/>
          </p:nvPr>
        </p:nvSpPr>
        <p:spPr>
          <a:xfrm>
            <a:off x="4038600" y="1615045"/>
            <a:ext cx="4080000" cy="2309751"/>
          </a:xfrm>
        </p:spPr>
        <p:txBody>
          <a:bodyPr/>
          <a:lstStyle/>
          <a:p>
            <a:endParaRPr lang="id-ID"/>
          </a:p>
        </p:txBody>
      </p:sp>
      <p:sp>
        <p:nvSpPr>
          <p:cNvPr id="16" name="Picture Placeholder 5"/>
          <p:cNvSpPr>
            <a:spLocks noGrp="1"/>
          </p:cNvSpPr>
          <p:nvPr>
            <p:ph type="pic" sz="quarter" idx="13"/>
          </p:nvPr>
        </p:nvSpPr>
        <p:spPr>
          <a:xfrm>
            <a:off x="6529253" y="1745673"/>
            <a:ext cx="3635377" cy="2060370"/>
          </a:xfrm>
        </p:spPr>
        <p:txBody>
          <a:bodyPr/>
          <a:lstStyle/>
          <a:p>
            <a:endParaRPr lang="id-ID"/>
          </a:p>
        </p:txBody>
      </p:sp>
      <p:sp>
        <p:nvSpPr>
          <p:cNvPr id="17" name="Picture Placeholder 5"/>
          <p:cNvSpPr>
            <a:spLocks noGrp="1"/>
          </p:cNvSpPr>
          <p:nvPr>
            <p:ph type="pic" sz="quarter" idx="14"/>
          </p:nvPr>
        </p:nvSpPr>
        <p:spPr>
          <a:xfrm>
            <a:off x="2019295" y="1724082"/>
            <a:ext cx="3575020" cy="2060370"/>
          </a:xfrm>
        </p:spPr>
        <p:txBody>
          <a:bodyPr/>
          <a:lstStyle/>
          <a:p>
            <a:endParaRPr lang="id-ID"/>
          </a:p>
        </p:txBody>
      </p:sp>
      <p:sp>
        <p:nvSpPr>
          <p:cNvPr id="18" name="Picture Placeholder 5"/>
          <p:cNvSpPr>
            <a:spLocks noGrp="1"/>
          </p:cNvSpPr>
          <p:nvPr>
            <p:ph type="pic" sz="quarter" idx="15"/>
          </p:nvPr>
        </p:nvSpPr>
        <p:spPr>
          <a:xfrm>
            <a:off x="8843159" y="1905991"/>
            <a:ext cx="3006024" cy="1754150"/>
          </a:xfrm>
        </p:spPr>
        <p:txBody>
          <a:bodyPr/>
          <a:lstStyle/>
          <a:p>
            <a:endParaRPr lang="id-ID"/>
          </a:p>
        </p:txBody>
      </p:sp>
      <p:sp>
        <p:nvSpPr>
          <p:cNvPr id="19" name="Picture Placeholder 5"/>
          <p:cNvSpPr>
            <a:spLocks noGrp="1"/>
          </p:cNvSpPr>
          <p:nvPr>
            <p:ph type="pic" sz="quarter" idx="16"/>
          </p:nvPr>
        </p:nvSpPr>
        <p:spPr>
          <a:xfrm>
            <a:off x="355720" y="1905991"/>
            <a:ext cx="3024789" cy="1754150"/>
          </a:xfrm>
        </p:spPr>
        <p:txBody>
          <a:bodyPr/>
          <a:lstStyle/>
          <a:p>
            <a:endParaRPr lang="id-ID"/>
          </a:p>
        </p:txBody>
      </p:sp>
    </p:spTree>
    <p:extLst>
      <p:ext uri="{BB962C8B-B14F-4D97-AF65-F5344CB8AC3E}">
        <p14:creationId xmlns:p14="http://schemas.microsoft.com/office/powerpoint/2010/main" val="34194539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8_Title Only">
    <p:spTree>
      <p:nvGrpSpPr>
        <p:cNvPr id="1" name=""/>
        <p:cNvGrpSpPr/>
        <p:nvPr/>
      </p:nvGrpSpPr>
      <p:grpSpPr>
        <a:xfrm>
          <a:off x="0" y="0"/>
          <a:ext cx="0" cy="0"/>
          <a:chOff x="0" y="0"/>
          <a:chExt cx="0" cy="0"/>
        </a:xfrm>
      </p:grpSpPr>
      <p:sp>
        <p:nvSpPr>
          <p:cNvPr id="5" name="Picture Placeholder 4"/>
          <p:cNvSpPr>
            <a:spLocks noGrp="1"/>
          </p:cNvSpPr>
          <p:nvPr>
            <p:ph type="pic" sz="quarter" idx="17"/>
          </p:nvPr>
        </p:nvSpPr>
        <p:spPr>
          <a:xfrm>
            <a:off x="0" y="0"/>
            <a:ext cx="12192000" cy="6858000"/>
          </a:xfrm>
        </p:spPr>
        <p:txBody>
          <a:bodyPr/>
          <a:lstStyle/>
          <a:p>
            <a:endParaRPr lang="en-US"/>
          </a:p>
        </p:txBody>
      </p:sp>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18/10/2018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10" name="Picture Placeholder 5"/>
          <p:cNvSpPr>
            <a:spLocks noGrp="1"/>
          </p:cNvSpPr>
          <p:nvPr>
            <p:ph type="pic" sz="quarter" idx="12"/>
          </p:nvPr>
        </p:nvSpPr>
        <p:spPr>
          <a:xfrm>
            <a:off x="4038600" y="1615045"/>
            <a:ext cx="4080000" cy="2309751"/>
          </a:xfrm>
        </p:spPr>
        <p:txBody>
          <a:bodyPr/>
          <a:lstStyle/>
          <a:p>
            <a:endParaRPr lang="id-ID"/>
          </a:p>
        </p:txBody>
      </p:sp>
      <p:sp>
        <p:nvSpPr>
          <p:cNvPr id="11" name="Picture Placeholder 5"/>
          <p:cNvSpPr>
            <a:spLocks noGrp="1"/>
          </p:cNvSpPr>
          <p:nvPr>
            <p:ph type="pic" sz="quarter" idx="13"/>
          </p:nvPr>
        </p:nvSpPr>
        <p:spPr>
          <a:xfrm>
            <a:off x="6529253" y="1745673"/>
            <a:ext cx="3635377" cy="2060370"/>
          </a:xfrm>
        </p:spPr>
        <p:txBody>
          <a:bodyPr/>
          <a:lstStyle/>
          <a:p>
            <a:endParaRPr lang="id-ID"/>
          </a:p>
        </p:txBody>
      </p:sp>
      <p:sp>
        <p:nvSpPr>
          <p:cNvPr id="12" name="Picture Placeholder 5"/>
          <p:cNvSpPr>
            <a:spLocks noGrp="1"/>
          </p:cNvSpPr>
          <p:nvPr>
            <p:ph type="pic" sz="quarter" idx="14"/>
          </p:nvPr>
        </p:nvSpPr>
        <p:spPr>
          <a:xfrm>
            <a:off x="2019295" y="1724082"/>
            <a:ext cx="3575020" cy="2060370"/>
          </a:xfrm>
        </p:spPr>
        <p:txBody>
          <a:bodyPr/>
          <a:lstStyle/>
          <a:p>
            <a:endParaRPr lang="id-ID"/>
          </a:p>
        </p:txBody>
      </p:sp>
      <p:sp>
        <p:nvSpPr>
          <p:cNvPr id="13" name="Picture Placeholder 5"/>
          <p:cNvSpPr>
            <a:spLocks noGrp="1"/>
          </p:cNvSpPr>
          <p:nvPr>
            <p:ph type="pic" sz="quarter" idx="15"/>
          </p:nvPr>
        </p:nvSpPr>
        <p:spPr>
          <a:xfrm>
            <a:off x="8843159" y="1905991"/>
            <a:ext cx="3006024" cy="1754150"/>
          </a:xfrm>
        </p:spPr>
        <p:txBody>
          <a:bodyPr/>
          <a:lstStyle/>
          <a:p>
            <a:endParaRPr lang="id-ID"/>
          </a:p>
        </p:txBody>
      </p:sp>
      <p:sp>
        <p:nvSpPr>
          <p:cNvPr id="14" name="Picture Placeholder 5"/>
          <p:cNvSpPr>
            <a:spLocks noGrp="1"/>
          </p:cNvSpPr>
          <p:nvPr>
            <p:ph type="pic" sz="quarter" idx="16"/>
          </p:nvPr>
        </p:nvSpPr>
        <p:spPr>
          <a:xfrm>
            <a:off x="355720" y="1905991"/>
            <a:ext cx="3024789" cy="1754150"/>
          </a:xfrm>
        </p:spPr>
        <p:txBody>
          <a:bodyPr/>
          <a:lstStyle/>
          <a:p>
            <a:endParaRPr lang="id-ID"/>
          </a:p>
        </p:txBody>
      </p:sp>
    </p:spTree>
    <p:extLst>
      <p:ext uri="{BB962C8B-B14F-4D97-AF65-F5344CB8AC3E}">
        <p14:creationId xmlns:p14="http://schemas.microsoft.com/office/powerpoint/2010/main" val="205920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3_Title Only">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18/10/2018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6" name="Media Placeholder 5"/>
          <p:cNvSpPr>
            <a:spLocks noGrp="1"/>
          </p:cNvSpPr>
          <p:nvPr>
            <p:ph type="media" sz="quarter" idx="12"/>
          </p:nvPr>
        </p:nvSpPr>
        <p:spPr>
          <a:xfrm>
            <a:off x="6007100" y="2101932"/>
            <a:ext cx="5029200" cy="2856017"/>
          </a:xfrm>
        </p:spPr>
        <p:txBody>
          <a:bodyPr/>
          <a:lstStyle/>
          <a:p>
            <a:endParaRPr lang="id-ID"/>
          </a:p>
        </p:txBody>
      </p:sp>
      <p:sp>
        <p:nvSpPr>
          <p:cNvPr id="9"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0" name="Group 9"/>
          <p:cNvGrpSpPr/>
          <p:nvPr userDrawn="1"/>
        </p:nvGrpSpPr>
        <p:grpSpPr>
          <a:xfrm>
            <a:off x="317501" y="613707"/>
            <a:ext cx="330732" cy="398189"/>
            <a:chOff x="7767638" y="2651126"/>
            <a:chExt cx="560388" cy="674686"/>
          </a:xfrm>
        </p:grpSpPr>
        <p:sp>
          <p:nvSpPr>
            <p:cNvPr id="11"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12"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153567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ppt_x</p:attrName>
                                        </p:attrNameLst>
                                      </p:cBhvr>
                                      <p:tavLst>
                                        <p:tav tm="0">
                                          <p:val>
                                            <p:strVal val="#ppt_x-#ppt_w*1.125000"/>
                                          </p:val>
                                        </p:tav>
                                        <p:tav tm="100000">
                                          <p:val>
                                            <p:strVal val="#ppt_x"/>
                                          </p:val>
                                        </p:tav>
                                      </p:tavLst>
                                    </p:anim>
                                    <p:animEffect transition="in" filter="wipe(right)">
                                      <p:cBhvr>
                                        <p:cTn id="8" dur="500"/>
                                        <p:tgtEl>
                                          <p:spTgt spid="10"/>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9_Title Only">
    <p:spTree>
      <p:nvGrpSpPr>
        <p:cNvPr id="1" name=""/>
        <p:cNvGrpSpPr/>
        <p:nvPr/>
      </p:nvGrpSpPr>
      <p:grpSpPr>
        <a:xfrm>
          <a:off x="0" y="0"/>
          <a:ext cx="0" cy="0"/>
          <a:chOff x="0" y="0"/>
          <a:chExt cx="0" cy="0"/>
        </a:xfrm>
      </p:grpSpPr>
      <p:sp>
        <p:nvSpPr>
          <p:cNvPr id="24" name="Picture Placeholder 5"/>
          <p:cNvSpPr>
            <a:spLocks noGrp="1"/>
          </p:cNvSpPr>
          <p:nvPr>
            <p:ph type="pic" sz="quarter" idx="15"/>
          </p:nvPr>
        </p:nvSpPr>
        <p:spPr>
          <a:xfrm>
            <a:off x="0" y="2"/>
            <a:ext cx="12192000" cy="3503807"/>
          </a:xfrm>
        </p:spPr>
        <p:txBody>
          <a:bodyPr/>
          <a:lstStyle/>
          <a:p>
            <a:endParaRPr lang="id-ID"/>
          </a:p>
        </p:txBody>
      </p:sp>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18/10/2018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6" name="Picture Placeholder 5"/>
          <p:cNvSpPr>
            <a:spLocks noGrp="1"/>
          </p:cNvSpPr>
          <p:nvPr>
            <p:ph type="pic" sz="quarter" idx="12"/>
          </p:nvPr>
        </p:nvSpPr>
        <p:spPr>
          <a:xfrm>
            <a:off x="1320802" y="1929263"/>
            <a:ext cx="3026833" cy="1372739"/>
          </a:xfrm>
        </p:spPr>
        <p:txBody>
          <a:bodyPr/>
          <a:lstStyle/>
          <a:p>
            <a:endParaRPr lang="id-ID"/>
          </a:p>
        </p:txBody>
      </p:sp>
      <p:sp>
        <p:nvSpPr>
          <p:cNvPr id="22" name="Picture Placeholder 5"/>
          <p:cNvSpPr>
            <a:spLocks noGrp="1"/>
          </p:cNvSpPr>
          <p:nvPr>
            <p:ph type="pic" sz="quarter" idx="13"/>
          </p:nvPr>
        </p:nvSpPr>
        <p:spPr>
          <a:xfrm>
            <a:off x="7863109" y="1966308"/>
            <a:ext cx="3026833" cy="1372739"/>
          </a:xfrm>
        </p:spPr>
        <p:txBody>
          <a:bodyPr/>
          <a:lstStyle/>
          <a:p>
            <a:endParaRPr lang="id-ID"/>
          </a:p>
        </p:txBody>
      </p:sp>
      <p:sp>
        <p:nvSpPr>
          <p:cNvPr id="23" name="Picture Placeholder 5"/>
          <p:cNvSpPr>
            <a:spLocks noGrp="1"/>
          </p:cNvSpPr>
          <p:nvPr>
            <p:ph type="pic" sz="quarter" idx="14"/>
          </p:nvPr>
        </p:nvSpPr>
        <p:spPr>
          <a:xfrm>
            <a:off x="4395779" y="1791898"/>
            <a:ext cx="3467329" cy="1644121"/>
          </a:xfrm>
        </p:spPr>
        <p:txBody>
          <a:bodyPr/>
          <a:lstStyle/>
          <a:p>
            <a:endParaRPr lang="id-ID"/>
          </a:p>
        </p:txBody>
      </p:sp>
    </p:spTree>
    <p:extLst>
      <p:ext uri="{BB962C8B-B14F-4D97-AF65-F5344CB8AC3E}">
        <p14:creationId xmlns:p14="http://schemas.microsoft.com/office/powerpoint/2010/main" val="20160265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2_Title Only">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a:xfrm>
            <a:off x="0" y="0"/>
            <a:ext cx="12192000" cy="6858000"/>
          </a:xfrm>
        </p:spPr>
        <p:txBody>
          <a:bodyPr/>
          <a:lstStyle/>
          <a:p>
            <a:endParaRPr lang="en-US"/>
          </a:p>
        </p:txBody>
      </p:sp>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18/10/2018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6" name="Picture Placeholder 7"/>
          <p:cNvSpPr>
            <a:spLocks noGrp="1"/>
          </p:cNvSpPr>
          <p:nvPr>
            <p:ph type="pic" sz="quarter" idx="14"/>
          </p:nvPr>
        </p:nvSpPr>
        <p:spPr>
          <a:xfrm>
            <a:off x="2397761" y="2113281"/>
            <a:ext cx="2322567" cy="2611120"/>
          </a:xfrm>
        </p:spPr>
        <p:txBody>
          <a:bodyPr>
            <a:normAutofit/>
          </a:bodyPr>
          <a:lstStyle>
            <a:lvl1pPr>
              <a:defRPr sz="1600"/>
            </a:lvl1pPr>
          </a:lstStyle>
          <a:p>
            <a:endParaRPr lang="id-ID"/>
          </a:p>
        </p:txBody>
      </p:sp>
    </p:spTree>
    <p:extLst>
      <p:ext uri="{BB962C8B-B14F-4D97-AF65-F5344CB8AC3E}">
        <p14:creationId xmlns:p14="http://schemas.microsoft.com/office/powerpoint/2010/main" val="3643213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B9360B-7322-4A70-8384-B854D0EB8158}" type="datetime1">
              <a:rPr lang="id-ID" smtClean="0"/>
              <a:t>18/10/2018</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1383383242"/>
      </p:ext>
    </p:extLst>
  </p:cSld>
  <p:clrMapOvr>
    <a:masterClrMapping/>
  </p:clrMapOvr>
  <p:hf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5_Title Only">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18/10/2018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6" name="Picture Placeholder 6"/>
          <p:cNvSpPr>
            <a:spLocks noGrp="1"/>
          </p:cNvSpPr>
          <p:nvPr>
            <p:ph type="pic" sz="quarter" idx="13"/>
          </p:nvPr>
        </p:nvSpPr>
        <p:spPr>
          <a:xfrm>
            <a:off x="6726486" y="1921370"/>
            <a:ext cx="2703972" cy="2144748"/>
          </a:xfrm>
          <a:custGeom>
            <a:avLst/>
            <a:gdLst>
              <a:gd name="connsiteX0" fmla="*/ 0 w 1177925"/>
              <a:gd name="connsiteY0" fmla="*/ 0 h 2106613"/>
              <a:gd name="connsiteX1" fmla="*/ 1177925 w 1177925"/>
              <a:gd name="connsiteY1" fmla="*/ 0 h 2106613"/>
              <a:gd name="connsiteX2" fmla="*/ 1177925 w 1177925"/>
              <a:gd name="connsiteY2" fmla="*/ 2106613 h 2106613"/>
              <a:gd name="connsiteX3" fmla="*/ 0 w 1177925"/>
              <a:gd name="connsiteY3" fmla="*/ 2106613 h 2106613"/>
              <a:gd name="connsiteX4" fmla="*/ 0 w 1177925"/>
              <a:gd name="connsiteY4" fmla="*/ 0 h 2106613"/>
              <a:gd name="connsiteX0" fmla="*/ 0 w 1211792"/>
              <a:gd name="connsiteY0" fmla="*/ 13547 h 2106613"/>
              <a:gd name="connsiteX1" fmla="*/ 1211792 w 1211792"/>
              <a:gd name="connsiteY1" fmla="*/ 0 h 2106613"/>
              <a:gd name="connsiteX2" fmla="*/ 1211792 w 1211792"/>
              <a:gd name="connsiteY2" fmla="*/ 2106613 h 2106613"/>
              <a:gd name="connsiteX3" fmla="*/ 33867 w 1211792"/>
              <a:gd name="connsiteY3" fmla="*/ 2106613 h 2106613"/>
              <a:gd name="connsiteX4" fmla="*/ 0 w 1211792"/>
              <a:gd name="connsiteY4" fmla="*/ 13547 h 2106613"/>
              <a:gd name="connsiteX0" fmla="*/ 0 w 1211792"/>
              <a:gd name="connsiteY0" fmla="*/ 284480 h 2377546"/>
              <a:gd name="connsiteX1" fmla="*/ 1028912 w 1211792"/>
              <a:gd name="connsiteY1" fmla="*/ 0 h 2377546"/>
              <a:gd name="connsiteX2" fmla="*/ 1211792 w 1211792"/>
              <a:gd name="connsiteY2" fmla="*/ 2377546 h 2377546"/>
              <a:gd name="connsiteX3" fmla="*/ 33867 w 1211792"/>
              <a:gd name="connsiteY3" fmla="*/ 2377546 h 2377546"/>
              <a:gd name="connsiteX4" fmla="*/ 0 w 1211792"/>
              <a:gd name="connsiteY4" fmla="*/ 284480 h 2377546"/>
              <a:gd name="connsiteX0" fmla="*/ 0 w 2038139"/>
              <a:gd name="connsiteY0" fmla="*/ 284480 h 2377546"/>
              <a:gd name="connsiteX1" fmla="*/ 1028912 w 2038139"/>
              <a:gd name="connsiteY1" fmla="*/ 0 h 2377546"/>
              <a:gd name="connsiteX2" fmla="*/ 2038139 w 2038139"/>
              <a:gd name="connsiteY2" fmla="*/ 1916960 h 2377546"/>
              <a:gd name="connsiteX3" fmla="*/ 33867 w 2038139"/>
              <a:gd name="connsiteY3" fmla="*/ 2377546 h 2377546"/>
              <a:gd name="connsiteX4" fmla="*/ 0 w 2038139"/>
              <a:gd name="connsiteY4" fmla="*/ 284480 h 2377546"/>
              <a:gd name="connsiteX0" fmla="*/ 0 w 2038139"/>
              <a:gd name="connsiteY0" fmla="*/ 284480 h 2154026"/>
              <a:gd name="connsiteX1" fmla="*/ 1028912 w 2038139"/>
              <a:gd name="connsiteY1" fmla="*/ 0 h 2154026"/>
              <a:gd name="connsiteX2" fmla="*/ 2038139 w 2038139"/>
              <a:gd name="connsiteY2" fmla="*/ 1916960 h 2154026"/>
              <a:gd name="connsiteX3" fmla="*/ 1022774 w 2038139"/>
              <a:gd name="connsiteY3" fmla="*/ 2154026 h 2154026"/>
              <a:gd name="connsiteX4" fmla="*/ 0 w 2038139"/>
              <a:gd name="connsiteY4" fmla="*/ 284480 h 2154026"/>
              <a:gd name="connsiteX0" fmla="*/ 0 w 2038139"/>
              <a:gd name="connsiteY0" fmla="*/ 255905 h 2125451"/>
              <a:gd name="connsiteX1" fmla="*/ 978112 w 2038139"/>
              <a:gd name="connsiteY1" fmla="*/ 0 h 2125451"/>
              <a:gd name="connsiteX2" fmla="*/ 2038139 w 2038139"/>
              <a:gd name="connsiteY2" fmla="*/ 1888385 h 2125451"/>
              <a:gd name="connsiteX3" fmla="*/ 1022774 w 2038139"/>
              <a:gd name="connsiteY3" fmla="*/ 2125451 h 2125451"/>
              <a:gd name="connsiteX4" fmla="*/ 0 w 2038139"/>
              <a:gd name="connsiteY4" fmla="*/ 255905 h 2125451"/>
              <a:gd name="connsiteX0" fmla="*/ 0 w 2038139"/>
              <a:gd name="connsiteY0" fmla="*/ 255905 h 2176251"/>
              <a:gd name="connsiteX1" fmla="*/ 978112 w 2038139"/>
              <a:gd name="connsiteY1" fmla="*/ 0 h 2176251"/>
              <a:gd name="connsiteX2" fmla="*/ 2038139 w 2038139"/>
              <a:gd name="connsiteY2" fmla="*/ 1888385 h 2176251"/>
              <a:gd name="connsiteX3" fmla="*/ 1038649 w 2038139"/>
              <a:gd name="connsiteY3" fmla="*/ 2176251 h 2176251"/>
              <a:gd name="connsiteX4" fmla="*/ 0 w 2038139"/>
              <a:gd name="connsiteY4" fmla="*/ 255905 h 2176251"/>
              <a:gd name="connsiteX0" fmla="*/ 0 w 2033059"/>
              <a:gd name="connsiteY0" fmla="*/ 587375 h 2176251"/>
              <a:gd name="connsiteX1" fmla="*/ 973032 w 2033059"/>
              <a:gd name="connsiteY1" fmla="*/ 0 h 2176251"/>
              <a:gd name="connsiteX2" fmla="*/ 2033059 w 2033059"/>
              <a:gd name="connsiteY2" fmla="*/ 1888385 h 2176251"/>
              <a:gd name="connsiteX3" fmla="*/ 1033569 w 2033059"/>
              <a:gd name="connsiteY3" fmla="*/ 2176251 h 2176251"/>
              <a:gd name="connsiteX4" fmla="*/ 0 w 2033059"/>
              <a:gd name="connsiteY4" fmla="*/ 587375 h 2176251"/>
              <a:gd name="connsiteX0" fmla="*/ 0 w 2033059"/>
              <a:gd name="connsiteY0" fmla="*/ 183515 h 1772391"/>
              <a:gd name="connsiteX1" fmla="*/ 1008592 w 2033059"/>
              <a:gd name="connsiteY1" fmla="*/ 0 h 1772391"/>
              <a:gd name="connsiteX2" fmla="*/ 2033059 w 2033059"/>
              <a:gd name="connsiteY2" fmla="*/ 1484525 h 1772391"/>
              <a:gd name="connsiteX3" fmla="*/ 1033569 w 2033059"/>
              <a:gd name="connsiteY3" fmla="*/ 1772391 h 1772391"/>
              <a:gd name="connsiteX4" fmla="*/ 0 w 2033059"/>
              <a:gd name="connsiteY4" fmla="*/ 183515 h 1772391"/>
              <a:gd name="connsiteX0" fmla="*/ 0 w 2027979"/>
              <a:gd name="connsiteY0" fmla="*/ 183515 h 1772391"/>
              <a:gd name="connsiteX1" fmla="*/ 1008592 w 2027979"/>
              <a:gd name="connsiteY1" fmla="*/ 0 h 1772391"/>
              <a:gd name="connsiteX2" fmla="*/ 2027979 w 2027979"/>
              <a:gd name="connsiteY2" fmla="*/ 1385465 h 1772391"/>
              <a:gd name="connsiteX3" fmla="*/ 1033569 w 2027979"/>
              <a:gd name="connsiteY3" fmla="*/ 1772391 h 1772391"/>
              <a:gd name="connsiteX4" fmla="*/ 0 w 2027979"/>
              <a:gd name="connsiteY4" fmla="*/ 183515 h 1772391"/>
              <a:gd name="connsiteX0" fmla="*/ 0 w 2027979"/>
              <a:gd name="connsiteY0" fmla="*/ 183515 h 1608561"/>
              <a:gd name="connsiteX1" fmla="*/ 1008592 w 2027979"/>
              <a:gd name="connsiteY1" fmla="*/ 0 h 1608561"/>
              <a:gd name="connsiteX2" fmla="*/ 2027979 w 2027979"/>
              <a:gd name="connsiteY2" fmla="*/ 1385465 h 1608561"/>
              <a:gd name="connsiteX3" fmla="*/ 1018329 w 2027979"/>
              <a:gd name="connsiteY3" fmla="*/ 1608561 h 1608561"/>
              <a:gd name="connsiteX4" fmla="*/ 0 w 2027979"/>
              <a:gd name="connsiteY4" fmla="*/ 183515 h 1608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7979" h="1608561">
                <a:moveTo>
                  <a:pt x="0" y="183515"/>
                </a:moveTo>
                <a:lnTo>
                  <a:pt x="1008592" y="0"/>
                </a:lnTo>
                <a:lnTo>
                  <a:pt x="2027979" y="1385465"/>
                </a:lnTo>
                <a:lnTo>
                  <a:pt x="1018329" y="1608561"/>
                </a:lnTo>
                <a:lnTo>
                  <a:pt x="0" y="183515"/>
                </a:lnTo>
                <a:close/>
              </a:path>
            </a:pathLst>
          </a:custGeom>
        </p:spPr>
        <p:txBody>
          <a:bodyPr/>
          <a:lstStyle/>
          <a:p>
            <a:endParaRPr lang="id-ID"/>
          </a:p>
        </p:txBody>
      </p:sp>
    </p:spTree>
    <p:extLst>
      <p:ext uri="{BB962C8B-B14F-4D97-AF65-F5344CB8AC3E}">
        <p14:creationId xmlns:p14="http://schemas.microsoft.com/office/powerpoint/2010/main" val="18674479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6_Title Only">
    <p:spTree>
      <p:nvGrpSpPr>
        <p:cNvPr id="1" name=""/>
        <p:cNvGrpSpPr/>
        <p:nvPr/>
      </p:nvGrpSpPr>
      <p:grpSpPr>
        <a:xfrm>
          <a:off x="0" y="0"/>
          <a:ext cx="0" cy="0"/>
          <a:chOff x="0" y="0"/>
          <a:chExt cx="0" cy="0"/>
        </a:xfrm>
      </p:grpSpPr>
      <p:sp>
        <p:nvSpPr>
          <p:cNvPr id="5" name="Picture Placeholder 4"/>
          <p:cNvSpPr>
            <a:spLocks noGrp="1"/>
          </p:cNvSpPr>
          <p:nvPr>
            <p:ph type="pic" sz="quarter" idx="14"/>
          </p:nvPr>
        </p:nvSpPr>
        <p:spPr>
          <a:xfrm>
            <a:off x="0" y="0"/>
            <a:ext cx="12192000" cy="6858000"/>
          </a:xfrm>
        </p:spPr>
        <p:txBody>
          <a:bodyPr/>
          <a:lstStyle/>
          <a:p>
            <a:endParaRPr lang="en-US"/>
          </a:p>
        </p:txBody>
      </p:sp>
      <p:sp>
        <p:nvSpPr>
          <p:cNvPr id="4" name="Picture Placeholder 6"/>
          <p:cNvSpPr>
            <a:spLocks noGrp="1"/>
          </p:cNvSpPr>
          <p:nvPr>
            <p:ph type="pic" sz="quarter" idx="13"/>
          </p:nvPr>
        </p:nvSpPr>
        <p:spPr>
          <a:xfrm>
            <a:off x="6726486" y="1921370"/>
            <a:ext cx="2703972" cy="2144748"/>
          </a:xfrm>
          <a:custGeom>
            <a:avLst/>
            <a:gdLst>
              <a:gd name="connsiteX0" fmla="*/ 0 w 1177925"/>
              <a:gd name="connsiteY0" fmla="*/ 0 h 2106613"/>
              <a:gd name="connsiteX1" fmla="*/ 1177925 w 1177925"/>
              <a:gd name="connsiteY1" fmla="*/ 0 h 2106613"/>
              <a:gd name="connsiteX2" fmla="*/ 1177925 w 1177925"/>
              <a:gd name="connsiteY2" fmla="*/ 2106613 h 2106613"/>
              <a:gd name="connsiteX3" fmla="*/ 0 w 1177925"/>
              <a:gd name="connsiteY3" fmla="*/ 2106613 h 2106613"/>
              <a:gd name="connsiteX4" fmla="*/ 0 w 1177925"/>
              <a:gd name="connsiteY4" fmla="*/ 0 h 2106613"/>
              <a:gd name="connsiteX0" fmla="*/ 0 w 1211792"/>
              <a:gd name="connsiteY0" fmla="*/ 13547 h 2106613"/>
              <a:gd name="connsiteX1" fmla="*/ 1211792 w 1211792"/>
              <a:gd name="connsiteY1" fmla="*/ 0 h 2106613"/>
              <a:gd name="connsiteX2" fmla="*/ 1211792 w 1211792"/>
              <a:gd name="connsiteY2" fmla="*/ 2106613 h 2106613"/>
              <a:gd name="connsiteX3" fmla="*/ 33867 w 1211792"/>
              <a:gd name="connsiteY3" fmla="*/ 2106613 h 2106613"/>
              <a:gd name="connsiteX4" fmla="*/ 0 w 1211792"/>
              <a:gd name="connsiteY4" fmla="*/ 13547 h 2106613"/>
              <a:gd name="connsiteX0" fmla="*/ 0 w 1211792"/>
              <a:gd name="connsiteY0" fmla="*/ 284480 h 2377546"/>
              <a:gd name="connsiteX1" fmla="*/ 1028912 w 1211792"/>
              <a:gd name="connsiteY1" fmla="*/ 0 h 2377546"/>
              <a:gd name="connsiteX2" fmla="*/ 1211792 w 1211792"/>
              <a:gd name="connsiteY2" fmla="*/ 2377546 h 2377546"/>
              <a:gd name="connsiteX3" fmla="*/ 33867 w 1211792"/>
              <a:gd name="connsiteY3" fmla="*/ 2377546 h 2377546"/>
              <a:gd name="connsiteX4" fmla="*/ 0 w 1211792"/>
              <a:gd name="connsiteY4" fmla="*/ 284480 h 2377546"/>
              <a:gd name="connsiteX0" fmla="*/ 0 w 2038139"/>
              <a:gd name="connsiteY0" fmla="*/ 284480 h 2377546"/>
              <a:gd name="connsiteX1" fmla="*/ 1028912 w 2038139"/>
              <a:gd name="connsiteY1" fmla="*/ 0 h 2377546"/>
              <a:gd name="connsiteX2" fmla="*/ 2038139 w 2038139"/>
              <a:gd name="connsiteY2" fmla="*/ 1916960 h 2377546"/>
              <a:gd name="connsiteX3" fmla="*/ 33867 w 2038139"/>
              <a:gd name="connsiteY3" fmla="*/ 2377546 h 2377546"/>
              <a:gd name="connsiteX4" fmla="*/ 0 w 2038139"/>
              <a:gd name="connsiteY4" fmla="*/ 284480 h 2377546"/>
              <a:gd name="connsiteX0" fmla="*/ 0 w 2038139"/>
              <a:gd name="connsiteY0" fmla="*/ 284480 h 2154026"/>
              <a:gd name="connsiteX1" fmla="*/ 1028912 w 2038139"/>
              <a:gd name="connsiteY1" fmla="*/ 0 h 2154026"/>
              <a:gd name="connsiteX2" fmla="*/ 2038139 w 2038139"/>
              <a:gd name="connsiteY2" fmla="*/ 1916960 h 2154026"/>
              <a:gd name="connsiteX3" fmla="*/ 1022774 w 2038139"/>
              <a:gd name="connsiteY3" fmla="*/ 2154026 h 2154026"/>
              <a:gd name="connsiteX4" fmla="*/ 0 w 2038139"/>
              <a:gd name="connsiteY4" fmla="*/ 284480 h 2154026"/>
              <a:gd name="connsiteX0" fmla="*/ 0 w 2038139"/>
              <a:gd name="connsiteY0" fmla="*/ 255905 h 2125451"/>
              <a:gd name="connsiteX1" fmla="*/ 978112 w 2038139"/>
              <a:gd name="connsiteY1" fmla="*/ 0 h 2125451"/>
              <a:gd name="connsiteX2" fmla="*/ 2038139 w 2038139"/>
              <a:gd name="connsiteY2" fmla="*/ 1888385 h 2125451"/>
              <a:gd name="connsiteX3" fmla="*/ 1022774 w 2038139"/>
              <a:gd name="connsiteY3" fmla="*/ 2125451 h 2125451"/>
              <a:gd name="connsiteX4" fmla="*/ 0 w 2038139"/>
              <a:gd name="connsiteY4" fmla="*/ 255905 h 2125451"/>
              <a:gd name="connsiteX0" fmla="*/ 0 w 2038139"/>
              <a:gd name="connsiteY0" fmla="*/ 255905 h 2176251"/>
              <a:gd name="connsiteX1" fmla="*/ 978112 w 2038139"/>
              <a:gd name="connsiteY1" fmla="*/ 0 h 2176251"/>
              <a:gd name="connsiteX2" fmla="*/ 2038139 w 2038139"/>
              <a:gd name="connsiteY2" fmla="*/ 1888385 h 2176251"/>
              <a:gd name="connsiteX3" fmla="*/ 1038649 w 2038139"/>
              <a:gd name="connsiteY3" fmla="*/ 2176251 h 2176251"/>
              <a:gd name="connsiteX4" fmla="*/ 0 w 2038139"/>
              <a:gd name="connsiteY4" fmla="*/ 255905 h 2176251"/>
              <a:gd name="connsiteX0" fmla="*/ 0 w 2033059"/>
              <a:gd name="connsiteY0" fmla="*/ 587375 h 2176251"/>
              <a:gd name="connsiteX1" fmla="*/ 973032 w 2033059"/>
              <a:gd name="connsiteY1" fmla="*/ 0 h 2176251"/>
              <a:gd name="connsiteX2" fmla="*/ 2033059 w 2033059"/>
              <a:gd name="connsiteY2" fmla="*/ 1888385 h 2176251"/>
              <a:gd name="connsiteX3" fmla="*/ 1033569 w 2033059"/>
              <a:gd name="connsiteY3" fmla="*/ 2176251 h 2176251"/>
              <a:gd name="connsiteX4" fmla="*/ 0 w 2033059"/>
              <a:gd name="connsiteY4" fmla="*/ 587375 h 2176251"/>
              <a:gd name="connsiteX0" fmla="*/ 0 w 2033059"/>
              <a:gd name="connsiteY0" fmla="*/ 183515 h 1772391"/>
              <a:gd name="connsiteX1" fmla="*/ 1008592 w 2033059"/>
              <a:gd name="connsiteY1" fmla="*/ 0 h 1772391"/>
              <a:gd name="connsiteX2" fmla="*/ 2033059 w 2033059"/>
              <a:gd name="connsiteY2" fmla="*/ 1484525 h 1772391"/>
              <a:gd name="connsiteX3" fmla="*/ 1033569 w 2033059"/>
              <a:gd name="connsiteY3" fmla="*/ 1772391 h 1772391"/>
              <a:gd name="connsiteX4" fmla="*/ 0 w 2033059"/>
              <a:gd name="connsiteY4" fmla="*/ 183515 h 1772391"/>
              <a:gd name="connsiteX0" fmla="*/ 0 w 2027979"/>
              <a:gd name="connsiteY0" fmla="*/ 183515 h 1772391"/>
              <a:gd name="connsiteX1" fmla="*/ 1008592 w 2027979"/>
              <a:gd name="connsiteY1" fmla="*/ 0 h 1772391"/>
              <a:gd name="connsiteX2" fmla="*/ 2027979 w 2027979"/>
              <a:gd name="connsiteY2" fmla="*/ 1385465 h 1772391"/>
              <a:gd name="connsiteX3" fmla="*/ 1033569 w 2027979"/>
              <a:gd name="connsiteY3" fmla="*/ 1772391 h 1772391"/>
              <a:gd name="connsiteX4" fmla="*/ 0 w 2027979"/>
              <a:gd name="connsiteY4" fmla="*/ 183515 h 1772391"/>
              <a:gd name="connsiteX0" fmla="*/ 0 w 2027979"/>
              <a:gd name="connsiteY0" fmla="*/ 183515 h 1608561"/>
              <a:gd name="connsiteX1" fmla="*/ 1008592 w 2027979"/>
              <a:gd name="connsiteY1" fmla="*/ 0 h 1608561"/>
              <a:gd name="connsiteX2" fmla="*/ 2027979 w 2027979"/>
              <a:gd name="connsiteY2" fmla="*/ 1385465 h 1608561"/>
              <a:gd name="connsiteX3" fmla="*/ 1018329 w 2027979"/>
              <a:gd name="connsiteY3" fmla="*/ 1608561 h 1608561"/>
              <a:gd name="connsiteX4" fmla="*/ 0 w 2027979"/>
              <a:gd name="connsiteY4" fmla="*/ 183515 h 1608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7979" h="1608561">
                <a:moveTo>
                  <a:pt x="0" y="183515"/>
                </a:moveTo>
                <a:lnTo>
                  <a:pt x="1008592" y="0"/>
                </a:lnTo>
                <a:lnTo>
                  <a:pt x="2027979" y="1385465"/>
                </a:lnTo>
                <a:lnTo>
                  <a:pt x="1018329" y="1608561"/>
                </a:lnTo>
                <a:lnTo>
                  <a:pt x="0" y="183515"/>
                </a:lnTo>
                <a:close/>
              </a:path>
            </a:pathLst>
          </a:custGeom>
        </p:spPr>
        <p:txBody>
          <a:bodyPr/>
          <a:lstStyle/>
          <a:p>
            <a:endParaRPr lang="id-ID"/>
          </a:p>
        </p:txBody>
      </p:sp>
    </p:spTree>
    <p:extLst>
      <p:ext uri="{BB962C8B-B14F-4D97-AF65-F5344CB8AC3E}">
        <p14:creationId xmlns:p14="http://schemas.microsoft.com/office/powerpoint/2010/main" val="29563428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7_Title Only">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a:xfrm>
            <a:off x="0" y="0"/>
            <a:ext cx="10850880" cy="6858000"/>
          </a:xfrm>
        </p:spPr>
        <p:txBody>
          <a:bodyPr/>
          <a:lstStyle/>
          <a:p>
            <a:endParaRPr lang="en-US"/>
          </a:p>
        </p:txBody>
      </p:sp>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18/10/2018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12" name="Picture Placeholder 7"/>
          <p:cNvSpPr>
            <a:spLocks noGrp="1"/>
          </p:cNvSpPr>
          <p:nvPr>
            <p:ph type="pic" sz="quarter" idx="14"/>
          </p:nvPr>
        </p:nvSpPr>
        <p:spPr>
          <a:xfrm>
            <a:off x="2209800" y="2804160"/>
            <a:ext cx="4546600" cy="1943101"/>
          </a:xfrm>
        </p:spPr>
        <p:txBody>
          <a:bodyPr>
            <a:normAutofit/>
          </a:bodyPr>
          <a:lstStyle>
            <a:lvl1pPr>
              <a:defRPr sz="1600"/>
            </a:lvl1pPr>
          </a:lstStyle>
          <a:p>
            <a:endParaRPr lang="id-ID"/>
          </a:p>
        </p:txBody>
      </p:sp>
    </p:spTree>
    <p:extLst>
      <p:ext uri="{BB962C8B-B14F-4D97-AF65-F5344CB8AC3E}">
        <p14:creationId xmlns:p14="http://schemas.microsoft.com/office/powerpoint/2010/main" val="37207346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8_Title Only">
    <p:spTree>
      <p:nvGrpSpPr>
        <p:cNvPr id="1" name=""/>
        <p:cNvGrpSpPr/>
        <p:nvPr/>
      </p:nvGrpSpPr>
      <p:grpSpPr>
        <a:xfrm>
          <a:off x="0" y="0"/>
          <a:ext cx="0" cy="0"/>
          <a:chOff x="0" y="0"/>
          <a:chExt cx="0" cy="0"/>
        </a:xfrm>
      </p:grpSpPr>
      <p:sp>
        <p:nvSpPr>
          <p:cNvPr id="6" name="Picture Placeholder 6"/>
          <p:cNvSpPr>
            <a:spLocks noGrp="1"/>
          </p:cNvSpPr>
          <p:nvPr>
            <p:ph type="pic" sz="quarter" idx="15"/>
          </p:nvPr>
        </p:nvSpPr>
        <p:spPr>
          <a:xfrm>
            <a:off x="0" y="2"/>
            <a:ext cx="12192000" cy="3475567"/>
          </a:xfrm>
        </p:spPr>
        <p:txBody>
          <a:bodyPr/>
          <a:lstStyle/>
          <a:p>
            <a:endParaRPr lang="id-ID"/>
          </a:p>
        </p:txBody>
      </p:sp>
      <p:sp>
        <p:nvSpPr>
          <p:cNvPr id="7" name="Picture Placeholder 7"/>
          <p:cNvSpPr>
            <a:spLocks noGrp="1"/>
          </p:cNvSpPr>
          <p:nvPr>
            <p:ph type="pic" sz="quarter" idx="14"/>
          </p:nvPr>
        </p:nvSpPr>
        <p:spPr>
          <a:xfrm>
            <a:off x="928159" y="1828800"/>
            <a:ext cx="3359363" cy="3368040"/>
          </a:xfrm>
        </p:spPr>
        <p:txBody>
          <a:bodyPr/>
          <a:lstStyle/>
          <a:p>
            <a:endParaRPr lang="id-ID"/>
          </a:p>
        </p:txBody>
      </p:sp>
    </p:spTree>
    <p:extLst>
      <p:ext uri="{BB962C8B-B14F-4D97-AF65-F5344CB8AC3E}">
        <p14:creationId xmlns:p14="http://schemas.microsoft.com/office/powerpoint/2010/main" val="32614058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9_Title Only">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858000"/>
          </a:xfrm>
        </p:spPr>
        <p:txBody>
          <a:bodyPr/>
          <a:lstStyle/>
          <a:p>
            <a:endParaRPr lang="en-US"/>
          </a:p>
        </p:txBody>
      </p:sp>
      <p:sp>
        <p:nvSpPr>
          <p:cNvPr id="7" name="Title 1"/>
          <p:cNvSpPr>
            <a:spLocks noGrp="1"/>
          </p:cNvSpPr>
          <p:nvPr>
            <p:ph type="title"/>
          </p:nvPr>
        </p:nvSpPr>
        <p:spPr>
          <a:xfrm>
            <a:off x="660400" y="365127"/>
            <a:ext cx="10515600" cy="895349"/>
          </a:xfrm>
        </p:spPr>
        <p:txBody>
          <a:bodyPr>
            <a:normAutofit/>
          </a:bodyPr>
          <a:lstStyle>
            <a:lvl1pPr>
              <a:defRPr sz="2800">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38359377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18/10/2018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8" name="Picture Placeholder 6"/>
          <p:cNvSpPr>
            <a:spLocks noGrp="1"/>
          </p:cNvSpPr>
          <p:nvPr>
            <p:ph type="pic" sz="quarter" idx="14"/>
          </p:nvPr>
        </p:nvSpPr>
        <p:spPr>
          <a:xfrm>
            <a:off x="878839" y="1811837"/>
            <a:ext cx="1104000" cy="828000"/>
          </a:xfrm>
          <a:prstGeom prst="roundRect">
            <a:avLst/>
          </a:prstGeom>
        </p:spPr>
        <p:txBody>
          <a:bodyPr>
            <a:normAutofit/>
          </a:bodyPr>
          <a:lstStyle>
            <a:lvl1pPr>
              <a:defRPr sz="1000"/>
            </a:lvl1pPr>
          </a:lstStyle>
          <a:p>
            <a:endParaRPr lang="id-ID"/>
          </a:p>
        </p:txBody>
      </p:sp>
      <p:sp>
        <p:nvSpPr>
          <p:cNvPr id="9" name="Picture Placeholder 6"/>
          <p:cNvSpPr>
            <a:spLocks noGrp="1"/>
          </p:cNvSpPr>
          <p:nvPr>
            <p:ph type="pic" sz="quarter" idx="15"/>
          </p:nvPr>
        </p:nvSpPr>
        <p:spPr>
          <a:xfrm>
            <a:off x="8147561" y="1811837"/>
            <a:ext cx="1104000" cy="828000"/>
          </a:xfrm>
          <a:prstGeom prst="roundRect">
            <a:avLst/>
          </a:prstGeom>
        </p:spPr>
        <p:txBody>
          <a:bodyPr>
            <a:normAutofit/>
          </a:bodyPr>
          <a:lstStyle>
            <a:lvl1pPr>
              <a:defRPr sz="1000"/>
            </a:lvl1pPr>
          </a:lstStyle>
          <a:p>
            <a:endParaRPr lang="id-ID"/>
          </a:p>
        </p:txBody>
      </p:sp>
      <p:sp>
        <p:nvSpPr>
          <p:cNvPr id="10" name="Picture Placeholder 6"/>
          <p:cNvSpPr>
            <a:spLocks noGrp="1"/>
          </p:cNvSpPr>
          <p:nvPr>
            <p:ph type="pic" sz="quarter" idx="16"/>
          </p:nvPr>
        </p:nvSpPr>
        <p:spPr>
          <a:xfrm>
            <a:off x="4500880" y="1811837"/>
            <a:ext cx="1104000" cy="828000"/>
          </a:xfrm>
          <a:prstGeom prst="roundRect">
            <a:avLst/>
          </a:prstGeom>
        </p:spPr>
        <p:txBody>
          <a:bodyPr>
            <a:normAutofit/>
          </a:bodyPr>
          <a:lstStyle>
            <a:lvl1pPr>
              <a:defRPr sz="1000"/>
            </a:lvl1pPr>
          </a:lstStyle>
          <a:p>
            <a:endParaRPr lang="id-ID"/>
          </a:p>
        </p:txBody>
      </p:sp>
      <p:sp>
        <p:nvSpPr>
          <p:cNvPr id="11"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2" name="Group 11"/>
          <p:cNvGrpSpPr/>
          <p:nvPr userDrawn="1"/>
        </p:nvGrpSpPr>
        <p:grpSpPr>
          <a:xfrm>
            <a:off x="317501" y="613707"/>
            <a:ext cx="330732" cy="398189"/>
            <a:chOff x="7767638" y="2651126"/>
            <a:chExt cx="560388" cy="674686"/>
          </a:xfrm>
        </p:grpSpPr>
        <p:sp>
          <p:nvSpPr>
            <p:cNvPr id="16"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17"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125827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1000"/>
                            </p:stCondLst>
                            <p:childTnLst>
                              <p:par>
                                <p:cTn id="14" presetID="53" presetClass="entr" presetSubtype="16" fill="hold" grpId="0" nodeType="afterEffect" nodePh="1">
                                  <p:stCondLst>
                                    <p:cond delay="0"/>
                                  </p:stCondLst>
                                  <p:endCondLst>
                                    <p:cond evt="begin" delay="0">
                                      <p:tn val="14"/>
                                    </p:cond>
                                  </p:end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par>
                                <p:cTn id="19" presetID="53" presetClass="entr" presetSubtype="16" fill="hold" grpId="0" nodeType="withEffect" nodePh="1">
                                  <p:stCondLst>
                                    <p:cond delay="0"/>
                                  </p:stCondLst>
                                  <p:endCondLst>
                                    <p:cond evt="begin" delay="0">
                                      <p:tn val="19"/>
                                    </p:cond>
                                  </p:end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par>
                                <p:cTn id="24" presetID="53" presetClass="entr" presetSubtype="16" fill="hold" grpId="0" nodeType="withEffect" nodePh="1">
                                  <p:stCondLst>
                                    <p:cond delay="0"/>
                                  </p:stCondLst>
                                  <p:endCondLst>
                                    <p:cond evt="begin" delay="0">
                                      <p:tn val="24"/>
                                    </p:cond>
                                  </p:end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35_Title Only">
    <p:spTree>
      <p:nvGrpSpPr>
        <p:cNvPr id="1" name=""/>
        <p:cNvGrpSpPr/>
        <p:nvPr/>
      </p:nvGrpSpPr>
      <p:grpSpPr>
        <a:xfrm>
          <a:off x="0" y="0"/>
          <a:ext cx="0" cy="0"/>
          <a:chOff x="0" y="0"/>
          <a:chExt cx="0" cy="0"/>
        </a:xfrm>
      </p:grpSpPr>
      <p:sp>
        <p:nvSpPr>
          <p:cNvPr id="28" name="Picture Placeholder 2"/>
          <p:cNvSpPr>
            <a:spLocks noGrp="1"/>
          </p:cNvSpPr>
          <p:nvPr>
            <p:ph type="pic" sz="quarter" idx="10"/>
          </p:nvPr>
        </p:nvSpPr>
        <p:spPr>
          <a:xfrm>
            <a:off x="0" y="4135120"/>
            <a:ext cx="1737600" cy="1800000"/>
          </a:xfrm>
        </p:spPr>
        <p:txBody>
          <a:bodyPr>
            <a:normAutofit/>
          </a:bodyPr>
          <a:lstStyle>
            <a:lvl1pPr>
              <a:defRPr sz="900"/>
            </a:lvl1pPr>
          </a:lstStyle>
          <a:p>
            <a:endParaRPr lang="en-US"/>
          </a:p>
        </p:txBody>
      </p:sp>
      <p:sp>
        <p:nvSpPr>
          <p:cNvPr id="29" name="Picture Placeholder 2"/>
          <p:cNvSpPr>
            <a:spLocks noGrp="1"/>
          </p:cNvSpPr>
          <p:nvPr>
            <p:ph type="pic" sz="quarter" idx="11"/>
          </p:nvPr>
        </p:nvSpPr>
        <p:spPr>
          <a:xfrm>
            <a:off x="1737360" y="4135120"/>
            <a:ext cx="1737600" cy="1800000"/>
          </a:xfrm>
        </p:spPr>
        <p:txBody>
          <a:bodyPr>
            <a:normAutofit/>
          </a:bodyPr>
          <a:lstStyle>
            <a:lvl1pPr>
              <a:defRPr sz="900"/>
            </a:lvl1pPr>
          </a:lstStyle>
          <a:p>
            <a:endParaRPr lang="en-US"/>
          </a:p>
        </p:txBody>
      </p:sp>
      <p:sp>
        <p:nvSpPr>
          <p:cNvPr id="30" name="Picture Placeholder 2"/>
          <p:cNvSpPr>
            <a:spLocks noGrp="1"/>
          </p:cNvSpPr>
          <p:nvPr>
            <p:ph type="pic" sz="quarter" idx="23"/>
          </p:nvPr>
        </p:nvSpPr>
        <p:spPr>
          <a:xfrm>
            <a:off x="3484880" y="4135120"/>
            <a:ext cx="1737600" cy="1800000"/>
          </a:xfrm>
        </p:spPr>
        <p:txBody>
          <a:bodyPr>
            <a:normAutofit/>
          </a:bodyPr>
          <a:lstStyle>
            <a:lvl1pPr>
              <a:defRPr sz="900"/>
            </a:lvl1pPr>
          </a:lstStyle>
          <a:p>
            <a:endParaRPr lang="en-US"/>
          </a:p>
        </p:txBody>
      </p:sp>
      <p:sp>
        <p:nvSpPr>
          <p:cNvPr id="31" name="Picture Placeholder 98"/>
          <p:cNvSpPr>
            <a:spLocks noGrp="1"/>
          </p:cNvSpPr>
          <p:nvPr>
            <p:ph type="pic" sz="quarter" idx="13"/>
          </p:nvPr>
        </p:nvSpPr>
        <p:spPr>
          <a:xfrm>
            <a:off x="5234093" y="4135120"/>
            <a:ext cx="1737600" cy="1800000"/>
          </a:xfrm>
          <a:custGeom>
            <a:avLst/>
            <a:gdLst>
              <a:gd name="connsiteX0" fmla="*/ 0 w 1296000"/>
              <a:gd name="connsiteY0" fmla="*/ 0 h 1570786"/>
              <a:gd name="connsiteX1" fmla="*/ 459313 w 1296000"/>
              <a:gd name="connsiteY1" fmla="*/ 0 h 1570786"/>
              <a:gd name="connsiteX2" fmla="*/ 648000 w 1296000"/>
              <a:gd name="connsiteY2" fmla="*/ 188674 h 1570786"/>
              <a:gd name="connsiteX3" fmla="*/ 836688 w 1296000"/>
              <a:gd name="connsiteY3" fmla="*/ 0 h 1570786"/>
              <a:gd name="connsiteX4" fmla="*/ 1296000 w 1296000"/>
              <a:gd name="connsiteY4" fmla="*/ 0 h 1570786"/>
              <a:gd name="connsiteX5" fmla="*/ 1296000 w 1296000"/>
              <a:gd name="connsiteY5" fmla="*/ 1570786 h 1570786"/>
              <a:gd name="connsiteX6" fmla="*/ 0 w 1296000"/>
              <a:gd name="connsiteY6" fmla="*/ 1570786 h 1570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6000" h="1570786">
                <a:moveTo>
                  <a:pt x="0" y="0"/>
                </a:moveTo>
                <a:lnTo>
                  <a:pt x="459313" y="0"/>
                </a:lnTo>
                <a:lnTo>
                  <a:pt x="648000" y="188674"/>
                </a:lnTo>
                <a:lnTo>
                  <a:pt x="836688" y="0"/>
                </a:lnTo>
                <a:lnTo>
                  <a:pt x="1296000" y="0"/>
                </a:lnTo>
                <a:lnTo>
                  <a:pt x="1296000" y="1570786"/>
                </a:lnTo>
                <a:lnTo>
                  <a:pt x="0" y="1570786"/>
                </a:lnTo>
                <a:close/>
              </a:path>
            </a:pathLst>
          </a:custGeom>
        </p:spPr>
        <p:txBody>
          <a:bodyPr wrap="square">
            <a:noAutofit/>
          </a:bodyPr>
          <a:lstStyle>
            <a:lvl1pPr>
              <a:defRPr sz="900"/>
            </a:lvl1pPr>
          </a:lstStyle>
          <a:p>
            <a:endParaRPr lang="en-US"/>
          </a:p>
        </p:txBody>
      </p:sp>
      <p:sp>
        <p:nvSpPr>
          <p:cNvPr id="32" name="Picture Placeholder 2"/>
          <p:cNvSpPr>
            <a:spLocks noGrp="1"/>
          </p:cNvSpPr>
          <p:nvPr>
            <p:ph type="pic" sz="quarter" idx="14"/>
          </p:nvPr>
        </p:nvSpPr>
        <p:spPr>
          <a:xfrm>
            <a:off x="6974840" y="4135120"/>
            <a:ext cx="1737600" cy="1800000"/>
          </a:xfrm>
        </p:spPr>
        <p:txBody>
          <a:bodyPr>
            <a:normAutofit/>
          </a:bodyPr>
          <a:lstStyle>
            <a:lvl1pPr>
              <a:defRPr sz="900"/>
            </a:lvl1pPr>
          </a:lstStyle>
          <a:p>
            <a:endParaRPr lang="en-US"/>
          </a:p>
        </p:txBody>
      </p:sp>
      <p:sp>
        <p:nvSpPr>
          <p:cNvPr id="33" name="Picture Placeholder 2"/>
          <p:cNvSpPr>
            <a:spLocks noGrp="1"/>
          </p:cNvSpPr>
          <p:nvPr>
            <p:ph type="pic" sz="quarter" idx="15"/>
          </p:nvPr>
        </p:nvSpPr>
        <p:spPr>
          <a:xfrm>
            <a:off x="8707120" y="4135120"/>
            <a:ext cx="1737600" cy="1800000"/>
          </a:xfrm>
        </p:spPr>
        <p:txBody>
          <a:bodyPr>
            <a:normAutofit/>
          </a:bodyPr>
          <a:lstStyle>
            <a:lvl1pPr>
              <a:defRPr sz="900"/>
            </a:lvl1pPr>
          </a:lstStyle>
          <a:p>
            <a:endParaRPr lang="en-US"/>
          </a:p>
        </p:txBody>
      </p:sp>
      <p:sp>
        <p:nvSpPr>
          <p:cNvPr id="34" name="Picture Placeholder 2"/>
          <p:cNvSpPr>
            <a:spLocks noGrp="1"/>
          </p:cNvSpPr>
          <p:nvPr>
            <p:ph type="pic" sz="quarter" idx="16"/>
          </p:nvPr>
        </p:nvSpPr>
        <p:spPr>
          <a:xfrm>
            <a:off x="10447867" y="4135120"/>
            <a:ext cx="1737600" cy="1800000"/>
          </a:xfrm>
        </p:spPr>
        <p:txBody>
          <a:bodyPr>
            <a:normAutofit/>
          </a:bodyPr>
          <a:lstStyle>
            <a:lvl1pPr>
              <a:defRPr sz="900"/>
            </a:lvl1pPr>
          </a:lstStyle>
          <a:p>
            <a:endParaRPr lang="en-US"/>
          </a:p>
        </p:txBody>
      </p:sp>
      <p:sp>
        <p:nvSpPr>
          <p:cNvPr id="16"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7" name="Group 16"/>
          <p:cNvGrpSpPr/>
          <p:nvPr userDrawn="1"/>
        </p:nvGrpSpPr>
        <p:grpSpPr>
          <a:xfrm>
            <a:off x="317501" y="613707"/>
            <a:ext cx="330732" cy="398189"/>
            <a:chOff x="7767638" y="2651126"/>
            <a:chExt cx="560388" cy="674686"/>
          </a:xfrm>
        </p:grpSpPr>
        <p:sp>
          <p:nvSpPr>
            <p:cNvPr id="18"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19"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61238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ppt_x</p:attrName>
                                        </p:attrNameLst>
                                      </p:cBhvr>
                                      <p:tavLst>
                                        <p:tav tm="0">
                                          <p:val>
                                            <p:strVal val="#ppt_x-#ppt_w*1.125000"/>
                                          </p:val>
                                        </p:tav>
                                        <p:tav tm="100000">
                                          <p:val>
                                            <p:strVal val="#ppt_x"/>
                                          </p:val>
                                        </p:tav>
                                      </p:tavLst>
                                    </p:anim>
                                    <p:animEffect transition="in" filter="wipe(right)">
                                      <p:cBhvr>
                                        <p:cTn id="8" dur="500"/>
                                        <p:tgtEl>
                                          <p:spTgt spid="17"/>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34_Title Only">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18/10/2018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8" name="Picture Placeholder 2"/>
          <p:cNvSpPr>
            <a:spLocks noGrp="1"/>
          </p:cNvSpPr>
          <p:nvPr>
            <p:ph type="pic" sz="quarter" idx="13"/>
          </p:nvPr>
        </p:nvSpPr>
        <p:spPr>
          <a:xfrm>
            <a:off x="1335031" y="1808895"/>
            <a:ext cx="1440000" cy="1080000"/>
          </a:xfrm>
          <a:prstGeom prst="ellipse">
            <a:avLst/>
          </a:prstGeom>
          <a:ln w="19050">
            <a:noFill/>
          </a:ln>
        </p:spPr>
        <p:txBody>
          <a:bodyPr anchor="ctr">
            <a:normAutofit/>
          </a:bodyPr>
          <a:lstStyle>
            <a:lvl1pPr marL="0" indent="0" algn="ctr">
              <a:buNone/>
              <a:defRPr sz="1000">
                <a:solidFill>
                  <a:schemeClr val="tx2"/>
                </a:solidFill>
              </a:defRPr>
            </a:lvl1pPr>
          </a:lstStyle>
          <a:p>
            <a:endParaRPr lang="en-US"/>
          </a:p>
        </p:txBody>
      </p:sp>
      <p:sp>
        <p:nvSpPr>
          <p:cNvPr id="9" name="Picture Placeholder 2"/>
          <p:cNvSpPr>
            <a:spLocks noGrp="1"/>
          </p:cNvSpPr>
          <p:nvPr>
            <p:ph type="pic" sz="quarter" idx="14"/>
          </p:nvPr>
        </p:nvSpPr>
        <p:spPr>
          <a:xfrm>
            <a:off x="2892367" y="1808896"/>
            <a:ext cx="1440000" cy="1080000"/>
          </a:xfrm>
          <a:prstGeom prst="ellipse">
            <a:avLst/>
          </a:prstGeom>
          <a:ln w="19050">
            <a:noFill/>
          </a:ln>
        </p:spPr>
        <p:txBody>
          <a:bodyPr anchor="ctr">
            <a:normAutofit/>
          </a:bodyPr>
          <a:lstStyle>
            <a:lvl1pPr marL="0" indent="0" algn="ctr">
              <a:buNone/>
              <a:defRPr sz="1000">
                <a:solidFill>
                  <a:schemeClr val="tx2"/>
                </a:solidFill>
              </a:defRPr>
            </a:lvl1pPr>
          </a:lstStyle>
          <a:p>
            <a:endParaRPr lang="en-US"/>
          </a:p>
        </p:txBody>
      </p:sp>
      <p:sp>
        <p:nvSpPr>
          <p:cNvPr id="10" name="Picture Placeholder 2"/>
          <p:cNvSpPr>
            <a:spLocks noGrp="1"/>
          </p:cNvSpPr>
          <p:nvPr>
            <p:ph type="pic" sz="quarter" idx="15"/>
          </p:nvPr>
        </p:nvSpPr>
        <p:spPr>
          <a:xfrm>
            <a:off x="4546724" y="1808896"/>
            <a:ext cx="1440000" cy="1080000"/>
          </a:xfrm>
          <a:prstGeom prst="ellipse">
            <a:avLst/>
          </a:prstGeom>
          <a:ln w="19050">
            <a:noFill/>
          </a:ln>
        </p:spPr>
        <p:txBody>
          <a:bodyPr anchor="ctr">
            <a:normAutofit/>
          </a:bodyPr>
          <a:lstStyle>
            <a:lvl1pPr marL="0" indent="0" algn="ctr">
              <a:buNone/>
              <a:defRPr sz="1000">
                <a:solidFill>
                  <a:schemeClr val="tx2"/>
                </a:solidFill>
              </a:defRPr>
            </a:lvl1pPr>
          </a:lstStyle>
          <a:p>
            <a:endParaRPr lang="en-US"/>
          </a:p>
        </p:txBody>
      </p:sp>
      <p:sp>
        <p:nvSpPr>
          <p:cNvPr id="11" name="Picture Placeholder 2"/>
          <p:cNvSpPr>
            <a:spLocks noGrp="1"/>
          </p:cNvSpPr>
          <p:nvPr>
            <p:ph type="pic" sz="quarter" idx="16"/>
          </p:nvPr>
        </p:nvSpPr>
        <p:spPr>
          <a:xfrm>
            <a:off x="6201081" y="1808896"/>
            <a:ext cx="1440000" cy="1080000"/>
          </a:xfrm>
          <a:prstGeom prst="ellipse">
            <a:avLst/>
          </a:prstGeom>
          <a:ln w="19050">
            <a:noFill/>
          </a:ln>
        </p:spPr>
        <p:txBody>
          <a:bodyPr anchor="ctr">
            <a:normAutofit/>
          </a:bodyPr>
          <a:lstStyle>
            <a:lvl1pPr marL="0" indent="0" algn="ctr">
              <a:buNone/>
              <a:defRPr sz="1000">
                <a:solidFill>
                  <a:schemeClr val="tx2"/>
                </a:solidFill>
              </a:defRPr>
            </a:lvl1pPr>
          </a:lstStyle>
          <a:p>
            <a:endParaRPr lang="en-US"/>
          </a:p>
        </p:txBody>
      </p:sp>
      <p:sp>
        <p:nvSpPr>
          <p:cNvPr id="12" name="Picture Placeholder 2"/>
          <p:cNvSpPr>
            <a:spLocks noGrp="1"/>
          </p:cNvSpPr>
          <p:nvPr>
            <p:ph type="pic" sz="quarter" idx="17"/>
          </p:nvPr>
        </p:nvSpPr>
        <p:spPr>
          <a:xfrm>
            <a:off x="7855439" y="1808896"/>
            <a:ext cx="1440000" cy="1080000"/>
          </a:xfrm>
          <a:prstGeom prst="ellipse">
            <a:avLst/>
          </a:prstGeom>
          <a:ln w="19050">
            <a:noFill/>
          </a:ln>
        </p:spPr>
        <p:txBody>
          <a:bodyPr anchor="ctr">
            <a:normAutofit/>
          </a:bodyPr>
          <a:lstStyle>
            <a:lvl1pPr marL="0" indent="0" algn="ctr">
              <a:buNone/>
              <a:defRPr sz="1000">
                <a:solidFill>
                  <a:schemeClr val="tx2"/>
                </a:solidFill>
              </a:defRPr>
            </a:lvl1pPr>
          </a:lstStyle>
          <a:p>
            <a:endParaRPr lang="en-US"/>
          </a:p>
        </p:txBody>
      </p:sp>
      <p:sp>
        <p:nvSpPr>
          <p:cNvPr id="16" name="Picture Placeholder 2"/>
          <p:cNvSpPr>
            <a:spLocks noGrp="1"/>
          </p:cNvSpPr>
          <p:nvPr>
            <p:ph type="pic" sz="quarter" idx="18"/>
          </p:nvPr>
        </p:nvSpPr>
        <p:spPr>
          <a:xfrm>
            <a:off x="9512099" y="1801707"/>
            <a:ext cx="1440000" cy="1080000"/>
          </a:xfrm>
          <a:prstGeom prst="ellipse">
            <a:avLst/>
          </a:prstGeom>
          <a:ln w="19050">
            <a:noFill/>
          </a:ln>
        </p:spPr>
        <p:txBody>
          <a:bodyPr anchor="ctr">
            <a:normAutofit/>
          </a:bodyPr>
          <a:lstStyle>
            <a:lvl1pPr marL="0" indent="0" algn="ctr">
              <a:buNone/>
              <a:defRPr sz="1000">
                <a:solidFill>
                  <a:schemeClr val="tx2"/>
                </a:solidFill>
              </a:defRPr>
            </a:lvl1pPr>
          </a:lstStyle>
          <a:p>
            <a:endParaRPr lang="en-US"/>
          </a:p>
        </p:txBody>
      </p:sp>
      <p:sp>
        <p:nvSpPr>
          <p:cNvPr id="17" name="Picture Placeholder 2"/>
          <p:cNvSpPr>
            <a:spLocks noGrp="1"/>
          </p:cNvSpPr>
          <p:nvPr>
            <p:ph type="pic" sz="quarter" idx="19"/>
          </p:nvPr>
        </p:nvSpPr>
        <p:spPr>
          <a:xfrm>
            <a:off x="2106757" y="3075409"/>
            <a:ext cx="1440000" cy="1080000"/>
          </a:xfrm>
          <a:prstGeom prst="ellipse">
            <a:avLst/>
          </a:prstGeom>
          <a:ln w="19050">
            <a:noFill/>
          </a:ln>
        </p:spPr>
        <p:txBody>
          <a:bodyPr anchor="ctr">
            <a:normAutofit/>
          </a:bodyPr>
          <a:lstStyle>
            <a:lvl1pPr marL="0" indent="0" algn="ctr">
              <a:buNone/>
              <a:defRPr sz="1000">
                <a:solidFill>
                  <a:schemeClr val="tx2"/>
                </a:solidFill>
              </a:defRPr>
            </a:lvl1pPr>
          </a:lstStyle>
          <a:p>
            <a:endParaRPr lang="en-US"/>
          </a:p>
        </p:txBody>
      </p:sp>
      <p:sp>
        <p:nvSpPr>
          <p:cNvPr id="18" name="Picture Placeholder 2"/>
          <p:cNvSpPr>
            <a:spLocks noGrp="1"/>
          </p:cNvSpPr>
          <p:nvPr>
            <p:ph type="pic" sz="quarter" idx="20"/>
          </p:nvPr>
        </p:nvSpPr>
        <p:spPr>
          <a:xfrm>
            <a:off x="3761115" y="3075409"/>
            <a:ext cx="1440000" cy="1080000"/>
          </a:xfrm>
          <a:prstGeom prst="ellipse">
            <a:avLst/>
          </a:prstGeom>
          <a:ln w="19050">
            <a:noFill/>
          </a:ln>
        </p:spPr>
        <p:txBody>
          <a:bodyPr anchor="ctr">
            <a:normAutofit/>
          </a:bodyPr>
          <a:lstStyle>
            <a:lvl1pPr marL="0" indent="0" algn="ctr">
              <a:buNone/>
              <a:defRPr sz="1000">
                <a:solidFill>
                  <a:schemeClr val="tx2"/>
                </a:solidFill>
              </a:defRPr>
            </a:lvl1pPr>
          </a:lstStyle>
          <a:p>
            <a:endParaRPr lang="en-US"/>
          </a:p>
        </p:txBody>
      </p:sp>
      <p:sp>
        <p:nvSpPr>
          <p:cNvPr id="19" name="Picture Placeholder 2"/>
          <p:cNvSpPr>
            <a:spLocks noGrp="1"/>
          </p:cNvSpPr>
          <p:nvPr>
            <p:ph type="pic" sz="quarter" idx="21"/>
          </p:nvPr>
        </p:nvSpPr>
        <p:spPr>
          <a:xfrm>
            <a:off x="5415472" y="3075409"/>
            <a:ext cx="1440000" cy="1080000"/>
          </a:xfrm>
          <a:prstGeom prst="ellipse">
            <a:avLst/>
          </a:prstGeom>
          <a:ln w="19050">
            <a:noFill/>
          </a:ln>
        </p:spPr>
        <p:txBody>
          <a:bodyPr anchor="ctr">
            <a:normAutofit/>
          </a:bodyPr>
          <a:lstStyle>
            <a:lvl1pPr marL="0" indent="0" algn="ctr">
              <a:buNone/>
              <a:defRPr sz="1000">
                <a:solidFill>
                  <a:schemeClr val="tx2"/>
                </a:solidFill>
              </a:defRPr>
            </a:lvl1pPr>
          </a:lstStyle>
          <a:p>
            <a:endParaRPr lang="en-US"/>
          </a:p>
        </p:txBody>
      </p:sp>
      <p:sp>
        <p:nvSpPr>
          <p:cNvPr id="20" name="Picture Placeholder 2"/>
          <p:cNvSpPr>
            <a:spLocks noGrp="1"/>
          </p:cNvSpPr>
          <p:nvPr>
            <p:ph type="pic" sz="quarter" idx="23"/>
          </p:nvPr>
        </p:nvSpPr>
        <p:spPr>
          <a:xfrm>
            <a:off x="7069829" y="3075409"/>
            <a:ext cx="1440000" cy="1080000"/>
          </a:xfrm>
          <a:prstGeom prst="ellipse">
            <a:avLst/>
          </a:prstGeom>
          <a:ln w="19050">
            <a:noFill/>
          </a:ln>
        </p:spPr>
        <p:txBody>
          <a:bodyPr anchor="ctr">
            <a:normAutofit/>
          </a:bodyPr>
          <a:lstStyle>
            <a:lvl1pPr marL="0" indent="0" algn="ctr">
              <a:buNone/>
              <a:defRPr sz="1000">
                <a:solidFill>
                  <a:schemeClr val="tx2"/>
                </a:solidFill>
              </a:defRPr>
            </a:lvl1pPr>
          </a:lstStyle>
          <a:p>
            <a:endParaRPr lang="en-US"/>
          </a:p>
        </p:txBody>
      </p:sp>
      <p:sp>
        <p:nvSpPr>
          <p:cNvPr id="21" name="Picture Placeholder 2"/>
          <p:cNvSpPr>
            <a:spLocks noGrp="1"/>
          </p:cNvSpPr>
          <p:nvPr>
            <p:ph type="pic" sz="quarter" idx="24"/>
          </p:nvPr>
        </p:nvSpPr>
        <p:spPr>
          <a:xfrm>
            <a:off x="8724188" y="3068220"/>
            <a:ext cx="1440000" cy="1080000"/>
          </a:xfrm>
          <a:prstGeom prst="ellipse">
            <a:avLst/>
          </a:prstGeom>
          <a:ln w="19050">
            <a:noFill/>
          </a:ln>
        </p:spPr>
        <p:txBody>
          <a:bodyPr anchor="ctr">
            <a:normAutofit/>
          </a:bodyPr>
          <a:lstStyle>
            <a:lvl1pPr marL="0" indent="0" algn="ctr">
              <a:buNone/>
              <a:defRPr sz="1000">
                <a:solidFill>
                  <a:schemeClr val="tx2"/>
                </a:solidFill>
              </a:defRPr>
            </a:lvl1pPr>
          </a:lstStyle>
          <a:p>
            <a:endParaRPr lang="en-US"/>
          </a:p>
        </p:txBody>
      </p:sp>
      <p:sp>
        <p:nvSpPr>
          <p:cNvPr id="22" name="Picture Placeholder 2"/>
          <p:cNvSpPr>
            <a:spLocks noGrp="1"/>
          </p:cNvSpPr>
          <p:nvPr>
            <p:ph type="pic" sz="quarter" idx="29"/>
          </p:nvPr>
        </p:nvSpPr>
        <p:spPr>
          <a:xfrm>
            <a:off x="2938733" y="4379800"/>
            <a:ext cx="1440000" cy="1080000"/>
          </a:xfrm>
          <a:prstGeom prst="ellipse">
            <a:avLst/>
          </a:prstGeom>
          <a:ln w="19050">
            <a:noFill/>
          </a:ln>
        </p:spPr>
        <p:txBody>
          <a:bodyPr anchor="ctr">
            <a:normAutofit/>
          </a:bodyPr>
          <a:lstStyle>
            <a:lvl1pPr marL="0" indent="0" algn="ctr">
              <a:buNone/>
              <a:defRPr sz="1000">
                <a:solidFill>
                  <a:schemeClr val="tx2"/>
                </a:solidFill>
              </a:defRPr>
            </a:lvl1pPr>
          </a:lstStyle>
          <a:p>
            <a:endParaRPr lang="en-US"/>
          </a:p>
        </p:txBody>
      </p:sp>
      <p:sp>
        <p:nvSpPr>
          <p:cNvPr id="23" name="Picture Placeholder 2"/>
          <p:cNvSpPr>
            <a:spLocks noGrp="1"/>
          </p:cNvSpPr>
          <p:nvPr>
            <p:ph type="pic" sz="quarter" idx="30"/>
          </p:nvPr>
        </p:nvSpPr>
        <p:spPr>
          <a:xfrm>
            <a:off x="4593091" y="4379800"/>
            <a:ext cx="1440000" cy="1080000"/>
          </a:xfrm>
          <a:prstGeom prst="ellipse">
            <a:avLst/>
          </a:prstGeom>
          <a:ln w="19050">
            <a:noFill/>
          </a:ln>
        </p:spPr>
        <p:txBody>
          <a:bodyPr anchor="ctr">
            <a:normAutofit/>
          </a:bodyPr>
          <a:lstStyle>
            <a:lvl1pPr marL="0" indent="0" algn="ctr">
              <a:buNone/>
              <a:defRPr sz="1000">
                <a:solidFill>
                  <a:schemeClr val="tx2"/>
                </a:solidFill>
              </a:defRPr>
            </a:lvl1pPr>
          </a:lstStyle>
          <a:p>
            <a:endParaRPr lang="en-US"/>
          </a:p>
        </p:txBody>
      </p:sp>
      <p:sp>
        <p:nvSpPr>
          <p:cNvPr id="24" name="Picture Placeholder 2"/>
          <p:cNvSpPr>
            <a:spLocks noGrp="1"/>
          </p:cNvSpPr>
          <p:nvPr>
            <p:ph type="pic" sz="quarter" idx="31"/>
          </p:nvPr>
        </p:nvSpPr>
        <p:spPr>
          <a:xfrm>
            <a:off x="6247448" y="4379800"/>
            <a:ext cx="1440000" cy="1080000"/>
          </a:xfrm>
          <a:prstGeom prst="ellipse">
            <a:avLst/>
          </a:prstGeom>
          <a:ln w="19050">
            <a:noFill/>
          </a:ln>
        </p:spPr>
        <p:txBody>
          <a:bodyPr anchor="ctr">
            <a:normAutofit/>
          </a:bodyPr>
          <a:lstStyle>
            <a:lvl1pPr marL="0" indent="0" algn="ctr">
              <a:buNone/>
              <a:defRPr sz="1000">
                <a:solidFill>
                  <a:schemeClr val="tx2"/>
                </a:solidFill>
              </a:defRPr>
            </a:lvl1pPr>
          </a:lstStyle>
          <a:p>
            <a:endParaRPr lang="en-US"/>
          </a:p>
        </p:txBody>
      </p:sp>
      <p:sp>
        <p:nvSpPr>
          <p:cNvPr id="25" name="Picture Placeholder 2"/>
          <p:cNvSpPr>
            <a:spLocks noGrp="1"/>
          </p:cNvSpPr>
          <p:nvPr>
            <p:ph type="pic" sz="quarter" idx="32"/>
          </p:nvPr>
        </p:nvSpPr>
        <p:spPr>
          <a:xfrm>
            <a:off x="7901807" y="4379800"/>
            <a:ext cx="1440000" cy="1080000"/>
          </a:xfrm>
          <a:prstGeom prst="ellipse">
            <a:avLst/>
          </a:prstGeom>
          <a:ln w="19050">
            <a:noFill/>
          </a:ln>
        </p:spPr>
        <p:txBody>
          <a:bodyPr anchor="ctr">
            <a:normAutofit/>
          </a:bodyPr>
          <a:lstStyle>
            <a:lvl1pPr marL="0" indent="0" algn="ctr">
              <a:buNone/>
              <a:defRPr sz="1000">
                <a:solidFill>
                  <a:schemeClr val="tx2"/>
                </a:solidFill>
              </a:defRPr>
            </a:lvl1pPr>
          </a:lstStyle>
          <a:p>
            <a:endParaRPr lang="en-US"/>
          </a:p>
        </p:txBody>
      </p:sp>
      <p:sp>
        <p:nvSpPr>
          <p:cNvPr id="26" name="Picture Placeholder 2"/>
          <p:cNvSpPr>
            <a:spLocks noGrp="1"/>
          </p:cNvSpPr>
          <p:nvPr>
            <p:ph type="pic" sz="quarter" idx="37"/>
          </p:nvPr>
        </p:nvSpPr>
        <p:spPr>
          <a:xfrm>
            <a:off x="1335031" y="4379800"/>
            <a:ext cx="1440000" cy="1080000"/>
          </a:xfrm>
          <a:prstGeom prst="ellipse">
            <a:avLst/>
          </a:prstGeom>
          <a:ln w="19050">
            <a:noFill/>
          </a:ln>
        </p:spPr>
        <p:txBody>
          <a:bodyPr anchor="ctr">
            <a:normAutofit/>
          </a:bodyPr>
          <a:lstStyle>
            <a:lvl1pPr marL="0" indent="0" algn="ctr">
              <a:buNone/>
              <a:defRPr sz="1000">
                <a:solidFill>
                  <a:schemeClr val="tx2"/>
                </a:solidFill>
              </a:defRPr>
            </a:lvl1pPr>
          </a:lstStyle>
          <a:p>
            <a:endParaRPr lang="en-US"/>
          </a:p>
        </p:txBody>
      </p:sp>
      <p:sp>
        <p:nvSpPr>
          <p:cNvPr id="27" name="Picture Placeholder 2"/>
          <p:cNvSpPr>
            <a:spLocks noGrp="1"/>
          </p:cNvSpPr>
          <p:nvPr>
            <p:ph type="pic" sz="quarter" idx="38"/>
          </p:nvPr>
        </p:nvSpPr>
        <p:spPr>
          <a:xfrm>
            <a:off x="9512099" y="4379800"/>
            <a:ext cx="1440000" cy="1080000"/>
          </a:xfrm>
          <a:prstGeom prst="ellipse">
            <a:avLst/>
          </a:prstGeom>
          <a:ln w="19050">
            <a:noFill/>
          </a:ln>
        </p:spPr>
        <p:txBody>
          <a:bodyPr anchor="ctr">
            <a:normAutofit/>
          </a:bodyPr>
          <a:lstStyle>
            <a:lvl1pPr marL="0" indent="0" algn="ctr">
              <a:buNone/>
              <a:defRPr sz="1000">
                <a:solidFill>
                  <a:schemeClr val="tx2"/>
                </a:solidFill>
              </a:defRPr>
            </a:lvl1pPr>
          </a:lstStyle>
          <a:p>
            <a:endParaRPr lang="en-US"/>
          </a:p>
        </p:txBody>
      </p:sp>
      <p:sp>
        <p:nvSpPr>
          <p:cNvPr id="28"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29" name="Group 28"/>
          <p:cNvGrpSpPr/>
          <p:nvPr userDrawn="1"/>
        </p:nvGrpSpPr>
        <p:grpSpPr>
          <a:xfrm>
            <a:off x="317501" y="613707"/>
            <a:ext cx="330732" cy="398189"/>
            <a:chOff x="7767638" y="2651126"/>
            <a:chExt cx="560388" cy="674686"/>
          </a:xfrm>
        </p:grpSpPr>
        <p:sp>
          <p:nvSpPr>
            <p:cNvPr id="30"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31"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1232700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p:tgtEl>
                                          <p:spTgt spid="29"/>
                                        </p:tgtEl>
                                        <p:attrNameLst>
                                          <p:attrName>ppt_x</p:attrName>
                                        </p:attrNameLst>
                                      </p:cBhvr>
                                      <p:tavLst>
                                        <p:tav tm="0">
                                          <p:val>
                                            <p:strVal val="#ppt_x-#ppt_w*1.125000"/>
                                          </p:val>
                                        </p:tav>
                                        <p:tav tm="100000">
                                          <p:val>
                                            <p:strVal val="#ppt_x"/>
                                          </p:val>
                                        </p:tav>
                                      </p:tavLst>
                                    </p:anim>
                                    <p:animEffect transition="in" filter="wipe(right)">
                                      <p:cBhvr>
                                        <p:cTn id="8" dur="500"/>
                                        <p:tgtEl>
                                          <p:spTgt spid="29"/>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par>
                          <p:cTn id="13" fill="hold">
                            <p:stCondLst>
                              <p:cond delay="1000"/>
                            </p:stCondLst>
                            <p:childTnLst>
                              <p:par>
                                <p:cTn id="14" presetID="53" presetClass="entr" presetSubtype="16" fill="hold" grpId="0" nodeType="afterEffect" nodePh="1">
                                  <p:stCondLst>
                                    <p:cond delay="0"/>
                                  </p:stCondLst>
                                  <p:endCondLst>
                                    <p:cond evt="begin" delay="0">
                                      <p:tn val="14"/>
                                    </p:cond>
                                  </p:end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par>
                                <p:cTn id="19" presetID="53" presetClass="entr" presetSubtype="16" fill="hold" grpId="0" nodeType="withEffect" nodePh="1">
                                  <p:stCondLst>
                                    <p:cond delay="0"/>
                                  </p:stCondLst>
                                  <p:endCondLst>
                                    <p:cond evt="begin" delay="0">
                                      <p:tn val="19"/>
                                    </p:cond>
                                  </p:end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grpId="0" nodeType="withEffect" nodePh="1">
                                  <p:stCondLst>
                                    <p:cond delay="0"/>
                                  </p:stCondLst>
                                  <p:endCondLst>
                                    <p:cond evt="begin" delay="0">
                                      <p:tn val="24"/>
                                    </p:cond>
                                  </p:end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par>
                                <p:cTn id="29" presetID="53" presetClass="entr" presetSubtype="16" fill="hold" grpId="0" nodeType="withEffect" nodePh="1">
                                  <p:stCondLst>
                                    <p:cond delay="0"/>
                                  </p:stCondLst>
                                  <p:endCondLst>
                                    <p:cond evt="begin" delay="0">
                                      <p:tn val="29"/>
                                    </p:cond>
                                  </p:end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par>
                                <p:cTn id="34" presetID="53" presetClass="entr" presetSubtype="16" fill="hold" grpId="0" nodeType="withEffect" nodePh="1">
                                  <p:stCondLst>
                                    <p:cond delay="0"/>
                                  </p:stCondLst>
                                  <p:endCondLst>
                                    <p:cond evt="begin" delay="0">
                                      <p:tn val="34"/>
                                    </p:cond>
                                  </p:end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fltVal val="0"/>
                                          </p:val>
                                        </p:tav>
                                        <p:tav tm="100000">
                                          <p:val>
                                            <p:strVal val="#ppt_h"/>
                                          </p:val>
                                        </p:tav>
                                      </p:tavLst>
                                    </p:anim>
                                    <p:animEffect transition="in" filter="fade">
                                      <p:cBhvr>
                                        <p:cTn id="38" dur="500"/>
                                        <p:tgtEl>
                                          <p:spTgt spid="12"/>
                                        </p:tgtEl>
                                      </p:cBhvr>
                                    </p:animEffect>
                                  </p:childTnLst>
                                </p:cTn>
                              </p:par>
                              <p:par>
                                <p:cTn id="39" presetID="53" presetClass="entr" presetSubtype="16" fill="hold" grpId="0" nodeType="withEffect" nodePh="1">
                                  <p:stCondLst>
                                    <p:cond delay="0"/>
                                  </p:stCondLst>
                                  <p:endCondLst>
                                    <p:cond evt="begin" delay="0">
                                      <p:tn val="39"/>
                                    </p:cond>
                                  </p:end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par>
                                <p:cTn id="44" presetID="53" presetClass="entr" presetSubtype="16" fill="hold" grpId="0" nodeType="withEffect" nodePh="1">
                                  <p:stCondLst>
                                    <p:cond delay="0"/>
                                  </p:stCondLst>
                                  <p:endCondLst>
                                    <p:cond evt="begin" delay="0">
                                      <p:tn val="44"/>
                                    </p:cond>
                                  </p:endCondLst>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ppt_w</p:attrName>
                                        </p:attrNameLst>
                                      </p:cBhvr>
                                      <p:tavLst>
                                        <p:tav tm="0">
                                          <p:val>
                                            <p:fltVal val="0"/>
                                          </p:val>
                                        </p:tav>
                                        <p:tav tm="100000">
                                          <p:val>
                                            <p:strVal val="#ppt_w"/>
                                          </p:val>
                                        </p:tav>
                                      </p:tavLst>
                                    </p:anim>
                                    <p:anim calcmode="lin" valueType="num">
                                      <p:cBhvr>
                                        <p:cTn id="47" dur="500" fill="hold"/>
                                        <p:tgtEl>
                                          <p:spTgt spid="17"/>
                                        </p:tgtEl>
                                        <p:attrNameLst>
                                          <p:attrName>ppt_h</p:attrName>
                                        </p:attrNameLst>
                                      </p:cBhvr>
                                      <p:tavLst>
                                        <p:tav tm="0">
                                          <p:val>
                                            <p:fltVal val="0"/>
                                          </p:val>
                                        </p:tav>
                                        <p:tav tm="100000">
                                          <p:val>
                                            <p:strVal val="#ppt_h"/>
                                          </p:val>
                                        </p:tav>
                                      </p:tavLst>
                                    </p:anim>
                                    <p:animEffect transition="in" filter="fade">
                                      <p:cBhvr>
                                        <p:cTn id="48" dur="500"/>
                                        <p:tgtEl>
                                          <p:spTgt spid="17"/>
                                        </p:tgtEl>
                                      </p:cBhvr>
                                    </p:animEffect>
                                  </p:childTnLst>
                                </p:cTn>
                              </p:par>
                              <p:par>
                                <p:cTn id="49" presetID="53" presetClass="entr" presetSubtype="16" fill="hold" grpId="0" nodeType="withEffect" nodePh="1">
                                  <p:stCondLst>
                                    <p:cond delay="0"/>
                                  </p:stCondLst>
                                  <p:endCondLst>
                                    <p:cond evt="begin" delay="0">
                                      <p:tn val="49"/>
                                    </p:cond>
                                  </p:endCondLst>
                                  <p:childTnLst>
                                    <p:set>
                                      <p:cBhvr>
                                        <p:cTn id="50" dur="1" fill="hold">
                                          <p:stCondLst>
                                            <p:cond delay="0"/>
                                          </p:stCondLst>
                                        </p:cTn>
                                        <p:tgtEl>
                                          <p:spTgt spid="18"/>
                                        </p:tgtEl>
                                        <p:attrNameLst>
                                          <p:attrName>style.visibility</p:attrName>
                                        </p:attrNameLst>
                                      </p:cBhvr>
                                      <p:to>
                                        <p:strVal val="visible"/>
                                      </p:to>
                                    </p:set>
                                    <p:anim calcmode="lin" valueType="num">
                                      <p:cBhvr>
                                        <p:cTn id="51" dur="500" fill="hold"/>
                                        <p:tgtEl>
                                          <p:spTgt spid="18"/>
                                        </p:tgtEl>
                                        <p:attrNameLst>
                                          <p:attrName>ppt_w</p:attrName>
                                        </p:attrNameLst>
                                      </p:cBhvr>
                                      <p:tavLst>
                                        <p:tav tm="0">
                                          <p:val>
                                            <p:fltVal val="0"/>
                                          </p:val>
                                        </p:tav>
                                        <p:tav tm="100000">
                                          <p:val>
                                            <p:strVal val="#ppt_w"/>
                                          </p:val>
                                        </p:tav>
                                      </p:tavLst>
                                    </p:anim>
                                    <p:anim calcmode="lin" valueType="num">
                                      <p:cBhvr>
                                        <p:cTn id="52" dur="500" fill="hold"/>
                                        <p:tgtEl>
                                          <p:spTgt spid="18"/>
                                        </p:tgtEl>
                                        <p:attrNameLst>
                                          <p:attrName>ppt_h</p:attrName>
                                        </p:attrNameLst>
                                      </p:cBhvr>
                                      <p:tavLst>
                                        <p:tav tm="0">
                                          <p:val>
                                            <p:fltVal val="0"/>
                                          </p:val>
                                        </p:tav>
                                        <p:tav tm="100000">
                                          <p:val>
                                            <p:strVal val="#ppt_h"/>
                                          </p:val>
                                        </p:tav>
                                      </p:tavLst>
                                    </p:anim>
                                    <p:animEffect transition="in" filter="fade">
                                      <p:cBhvr>
                                        <p:cTn id="53" dur="500"/>
                                        <p:tgtEl>
                                          <p:spTgt spid="18"/>
                                        </p:tgtEl>
                                      </p:cBhvr>
                                    </p:animEffect>
                                  </p:childTnLst>
                                </p:cTn>
                              </p:par>
                              <p:par>
                                <p:cTn id="54" presetID="53" presetClass="entr" presetSubtype="16" fill="hold" grpId="0" nodeType="withEffect" nodePh="1">
                                  <p:stCondLst>
                                    <p:cond delay="0"/>
                                  </p:stCondLst>
                                  <p:endCondLst>
                                    <p:cond evt="begin" delay="0">
                                      <p:tn val="54"/>
                                    </p:cond>
                                  </p:endCondLst>
                                  <p:childTnLst>
                                    <p:set>
                                      <p:cBhvr>
                                        <p:cTn id="55" dur="1" fill="hold">
                                          <p:stCondLst>
                                            <p:cond delay="0"/>
                                          </p:stCondLst>
                                        </p:cTn>
                                        <p:tgtEl>
                                          <p:spTgt spid="19"/>
                                        </p:tgtEl>
                                        <p:attrNameLst>
                                          <p:attrName>style.visibility</p:attrName>
                                        </p:attrNameLst>
                                      </p:cBhvr>
                                      <p:to>
                                        <p:strVal val="visible"/>
                                      </p:to>
                                    </p:set>
                                    <p:anim calcmode="lin" valueType="num">
                                      <p:cBhvr>
                                        <p:cTn id="56" dur="500" fill="hold"/>
                                        <p:tgtEl>
                                          <p:spTgt spid="19"/>
                                        </p:tgtEl>
                                        <p:attrNameLst>
                                          <p:attrName>ppt_w</p:attrName>
                                        </p:attrNameLst>
                                      </p:cBhvr>
                                      <p:tavLst>
                                        <p:tav tm="0">
                                          <p:val>
                                            <p:fltVal val="0"/>
                                          </p:val>
                                        </p:tav>
                                        <p:tav tm="100000">
                                          <p:val>
                                            <p:strVal val="#ppt_w"/>
                                          </p:val>
                                        </p:tav>
                                      </p:tavLst>
                                    </p:anim>
                                    <p:anim calcmode="lin" valueType="num">
                                      <p:cBhvr>
                                        <p:cTn id="57" dur="500" fill="hold"/>
                                        <p:tgtEl>
                                          <p:spTgt spid="19"/>
                                        </p:tgtEl>
                                        <p:attrNameLst>
                                          <p:attrName>ppt_h</p:attrName>
                                        </p:attrNameLst>
                                      </p:cBhvr>
                                      <p:tavLst>
                                        <p:tav tm="0">
                                          <p:val>
                                            <p:fltVal val="0"/>
                                          </p:val>
                                        </p:tav>
                                        <p:tav tm="100000">
                                          <p:val>
                                            <p:strVal val="#ppt_h"/>
                                          </p:val>
                                        </p:tav>
                                      </p:tavLst>
                                    </p:anim>
                                    <p:animEffect transition="in" filter="fade">
                                      <p:cBhvr>
                                        <p:cTn id="58" dur="500"/>
                                        <p:tgtEl>
                                          <p:spTgt spid="19"/>
                                        </p:tgtEl>
                                      </p:cBhvr>
                                    </p:animEffect>
                                  </p:childTnLst>
                                </p:cTn>
                              </p:par>
                              <p:par>
                                <p:cTn id="59" presetID="53" presetClass="entr" presetSubtype="16" fill="hold" grpId="0" nodeType="withEffect" nodePh="1">
                                  <p:stCondLst>
                                    <p:cond delay="0"/>
                                  </p:stCondLst>
                                  <p:endCondLst>
                                    <p:cond evt="begin" delay="0">
                                      <p:tn val="59"/>
                                    </p:cond>
                                  </p:endCondLst>
                                  <p:childTnLst>
                                    <p:set>
                                      <p:cBhvr>
                                        <p:cTn id="60" dur="1" fill="hold">
                                          <p:stCondLst>
                                            <p:cond delay="0"/>
                                          </p:stCondLst>
                                        </p:cTn>
                                        <p:tgtEl>
                                          <p:spTgt spid="20"/>
                                        </p:tgtEl>
                                        <p:attrNameLst>
                                          <p:attrName>style.visibility</p:attrName>
                                        </p:attrNameLst>
                                      </p:cBhvr>
                                      <p:to>
                                        <p:strVal val="visible"/>
                                      </p:to>
                                    </p:set>
                                    <p:anim calcmode="lin" valueType="num">
                                      <p:cBhvr>
                                        <p:cTn id="61" dur="500" fill="hold"/>
                                        <p:tgtEl>
                                          <p:spTgt spid="20"/>
                                        </p:tgtEl>
                                        <p:attrNameLst>
                                          <p:attrName>ppt_w</p:attrName>
                                        </p:attrNameLst>
                                      </p:cBhvr>
                                      <p:tavLst>
                                        <p:tav tm="0">
                                          <p:val>
                                            <p:fltVal val="0"/>
                                          </p:val>
                                        </p:tav>
                                        <p:tav tm="100000">
                                          <p:val>
                                            <p:strVal val="#ppt_w"/>
                                          </p:val>
                                        </p:tav>
                                      </p:tavLst>
                                    </p:anim>
                                    <p:anim calcmode="lin" valueType="num">
                                      <p:cBhvr>
                                        <p:cTn id="62" dur="500" fill="hold"/>
                                        <p:tgtEl>
                                          <p:spTgt spid="20"/>
                                        </p:tgtEl>
                                        <p:attrNameLst>
                                          <p:attrName>ppt_h</p:attrName>
                                        </p:attrNameLst>
                                      </p:cBhvr>
                                      <p:tavLst>
                                        <p:tav tm="0">
                                          <p:val>
                                            <p:fltVal val="0"/>
                                          </p:val>
                                        </p:tav>
                                        <p:tav tm="100000">
                                          <p:val>
                                            <p:strVal val="#ppt_h"/>
                                          </p:val>
                                        </p:tav>
                                      </p:tavLst>
                                    </p:anim>
                                    <p:animEffect transition="in" filter="fade">
                                      <p:cBhvr>
                                        <p:cTn id="63" dur="500"/>
                                        <p:tgtEl>
                                          <p:spTgt spid="20"/>
                                        </p:tgtEl>
                                      </p:cBhvr>
                                    </p:animEffect>
                                  </p:childTnLst>
                                </p:cTn>
                              </p:par>
                              <p:par>
                                <p:cTn id="64" presetID="53" presetClass="entr" presetSubtype="16" fill="hold" grpId="0" nodeType="withEffect" nodePh="1">
                                  <p:stCondLst>
                                    <p:cond delay="0"/>
                                  </p:stCondLst>
                                  <p:endCondLst>
                                    <p:cond evt="begin" delay="0">
                                      <p:tn val="64"/>
                                    </p:cond>
                                  </p:endCondLst>
                                  <p:childTnLst>
                                    <p:set>
                                      <p:cBhvr>
                                        <p:cTn id="65" dur="1" fill="hold">
                                          <p:stCondLst>
                                            <p:cond delay="0"/>
                                          </p:stCondLst>
                                        </p:cTn>
                                        <p:tgtEl>
                                          <p:spTgt spid="21"/>
                                        </p:tgtEl>
                                        <p:attrNameLst>
                                          <p:attrName>style.visibility</p:attrName>
                                        </p:attrNameLst>
                                      </p:cBhvr>
                                      <p:to>
                                        <p:strVal val="visible"/>
                                      </p:to>
                                    </p:set>
                                    <p:anim calcmode="lin" valueType="num">
                                      <p:cBhvr>
                                        <p:cTn id="66" dur="500" fill="hold"/>
                                        <p:tgtEl>
                                          <p:spTgt spid="21"/>
                                        </p:tgtEl>
                                        <p:attrNameLst>
                                          <p:attrName>ppt_w</p:attrName>
                                        </p:attrNameLst>
                                      </p:cBhvr>
                                      <p:tavLst>
                                        <p:tav tm="0">
                                          <p:val>
                                            <p:fltVal val="0"/>
                                          </p:val>
                                        </p:tav>
                                        <p:tav tm="100000">
                                          <p:val>
                                            <p:strVal val="#ppt_w"/>
                                          </p:val>
                                        </p:tav>
                                      </p:tavLst>
                                    </p:anim>
                                    <p:anim calcmode="lin" valueType="num">
                                      <p:cBhvr>
                                        <p:cTn id="67" dur="500" fill="hold"/>
                                        <p:tgtEl>
                                          <p:spTgt spid="21"/>
                                        </p:tgtEl>
                                        <p:attrNameLst>
                                          <p:attrName>ppt_h</p:attrName>
                                        </p:attrNameLst>
                                      </p:cBhvr>
                                      <p:tavLst>
                                        <p:tav tm="0">
                                          <p:val>
                                            <p:fltVal val="0"/>
                                          </p:val>
                                        </p:tav>
                                        <p:tav tm="100000">
                                          <p:val>
                                            <p:strVal val="#ppt_h"/>
                                          </p:val>
                                        </p:tav>
                                      </p:tavLst>
                                    </p:anim>
                                    <p:animEffect transition="in" filter="fade">
                                      <p:cBhvr>
                                        <p:cTn id="68" dur="500"/>
                                        <p:tgtEl>
                                          <p:spTgt spid="21"/>
                                        </p:tgtEl>
                                      </p:cBhvr>
                                    </p:animEffect>
                                  </p:childTnLst>
                                </p:cTn>
                              </p:par>
                              <p:par>
                                <p:cTn id="69" presetID="53" presetClass="entr" presetSubtype="16" fill="hold" grpId="0" nodeType="withEffect" nodePh="1">
                                  <p:stCondLst>
                                    <p:cond delay="0"/>
                                  </p:stCondLst>
                                  <p:endCondLst>
                                    <p:cond evt="begin" delay="0">
                                      <p:tn val="69"/>
                                    </p:cond>
                                  </p:endCondLst>
                                  <p:childTnLst>
                                    <p:set>
                                      <p:cBhvr>
                                        <p:cTn id="70" dur="1" fill="hold">
                                          <p:stCondLst>
                                            <p:cond delay="0"/>
                                          </p:stCondLst>
                                        </p:cTn>
                                        <p:tgtEl>
                                          <p:spTgt spid="22"/>
                                        </p:tgtEl>
                                        <p:attrNameLst>
                                          <p:attrName>style.visibility</p:attrName>
                                        </p:attrNameLst>
                                      </p:cBhvr>
                                      <p:to>
                                        <p:strVal val="visible"/>
                                      </p:to>
                                    </p:set>
                                    <p:anim calcmode="lin" valueType="num">
                                      <p:cBhvr>
                                        <p:cTn id="71" dur="500" fill="hold"/>
                                        <p:tgtEl>
                                          <p:spTgt spid="22"/>
                                        </p:tgtEl>
                                        <p:attrNameLst>
                                          <p:attrName>ppt_w</p:attrName>
                                        </p:attrNameLst>
                                      </p:cBhvr>
                                      <p:tavLst>
                                        <p:tav tm="0">
                                          <p:val>
                                            <p:fltVal val="0"/>
                                          </p:val>
                                        </p:tav>
                                        <p:tav tm="100000">
                                          <p:val>
                                            <p:strVal val="#ppt_w"/>
                                          </p:val>
                                        </p:tav>
                                      </p:tavLst>
                                    </p:anim>
                                    <p:anim calcmode="lin" valueType="num">
                                      <p:cBhvr>
                                        <p:cTn id="72" dur="500" fill="hold"/>
                                        <p:tgtEl>
                                          <p:spTgt spid="22"/>
                                        </p:tgtEl>
                                        <p:attrNameLst>
                                          <p:attrName>ppt_h</p:attrName>
                                        </p:attrNameLst>
                                      </p:cBhvr>
                                      <p:tavLst>
                                        <p:tav tm="0">
                                          <p:val>
                                            <p:fltVal val="0"/>
                                          </p:val>
                                        </p:tav>
                                        <p:tav tm="100000">
                                          <p:val>
                                            <p:strVal val="#ppt_h"/>
                                          </p:val>
                                        </p:tav>
                                      </p:tavLst>
                                    </p:anim>
                                    <p:animEffect transition="in" filter="fade">
                                      <p:cBhvr>
                                        <p:cTn id="73" dur="500"/>
                                        <p:tgtEl>
                                          <p:spTgt spid="22"/>
                                        </p:tgtEl>
                                      </p:cBhvr>
                                    </p:animEffect>
                                  </p:childTnLst>
                                </p:cTn>
                              </p:par>
                              <p:par>
                                <p:cTn id="74" presetID="53" presetClass="entr" presetSubtype="16" fill="hold" grpId="0" nodeType="withEffect" nodePh="1">
                                  <p:stCondLst>
                                    <p:cond delay="0"/>
                                  </p:stCondLst>
                                  <p:endCondLst>
                                    <p:cond evt="begin" delay="0">
                                      <p:tn val="74"/>
                                    </p:cond>
                                  </p:endCondLst>
                                  <p:childTnLst>
                                    <p:set>
                                      <p:cBhvr>
                                        <p:cTn id="75" dur="1" fill="hold">
                                          <p:stCondLst>
                                            <p:cond delay="0"/>
                                          </p:stCondLst>
                                        </p:cTn>
                                        <p:tgtEl>
                                          <p:spTgt spid="23"/>
                                        </p:tgtEl>
                                        <p:attrNameLst>
                                          <p:attrName>style.visibility</p:attrName>
                                        </p:attrNameLst>
                                      </p:cBhvr>
                                      <p:to>
                                        <p:strVal val="visible"/>
                                      </p:to>
                                    </p:set>
                                    <p:anim calcmode="lin" valueType="num">
                                      <p:cBhvr>
                                        <p:cTn id="76" dur="500" fill="hold"/>
                                        <p:tgtEl>
                                          <p:spTgt spid="23"/>
                                        </p:tgtEl>
                                        <p:attrNameLst>
                                          <p:attrName>ppt_w</p:attrName>
                                        </p:attrNameLst>
                                      </p:cBhvr>
                                      <p:tavLst>
                                        <p:tav tm="0">
                                          <p:val>
                                            <p:fltVal val="0"/>
                                          </p:val>
                                        </p:tav>
                                        <p:tav tm="100000">
                                          <p:val>
                                            <p:strVal val="#ppt_w"/>
                                          </p:val>
                                        </p:tav>
                                      </p:tavLst>
                                    </p:anim>
                                    <p:anim calcmode="lin" valueType="num">
                                      <p:cBhvr>
                                        <p:cTn id="77" dur="500" fill="hold"/>
                                        <p:tgtEl>
                                          <p:spTgt spid="23"/>
                                        </p:tgtEl>
                                        <p:attrNameLst>
                                          <p:attrName>ppt_h</p:attrName>
                                        </p:attrNameLst>
                                      </p:cBhvr>
                                      <p:tavLst>
                                        <p:tav tm="0">
                                          <p:val>
                                            <p:fltVal val="0"/>
                                          </p:val>
                                        </p:tav>
                                        <p:tav tm="100000">
                                          <p:val>
                                            <p:strVal val="#ppt_h"/>
                                          </p:val>
                                        </p:tav>
                                      </p:tavLst>
                                    </p:anim>
                                    <p:animEffect transition="in" filter="fade">
                                      <p:cBhvr>
                                        <p:cTn id="78" dur="500"/>
                                        <p:tgtEl>
                                          <p:spTgt spid="23"/>
                                        </p:tgtEl>
                                      </p:cBhvr>
                                    </p:animEffect>
                                  </p:childTnLst>
                                </p:cTn>
                              </p:par>
                              <p:par>
                                <p:cTn id="79" presetID="53" presetClass="entr" presetSubtype="16" fill="hold" grpId="0" nodeType="withEffect" nodePh="1">
                                  <p:stCondLst>
                                    <p:cond delay="0"/>
                                  </p:stCondLst>
                                  <p:endCondLst>
                                    <p:cond evt="begin" delay="0">
                                      <p:tn val="79"/>
                                    </p:cond>
                                  </p:endCondLst>
                                  <p:childTnLst>
                                    <p:set>
                                      <p:cBhvr>
                                        <p:cTn id="80" dur="1" fill="hold">
                                          <p:stCondLst>
                                            <p:cond delay="0"/>
                                          </p:stCondLst>
                                        </p:cTn>
                                        <p:tgtEl>
                                          <p:spTgt spid="24"/>
                                        </p:tgtEl>
                                        <p:attrNameLst>
                                          <p:attrName>style.visibility</p:attrName>
                                        </p:attrNameLst>
                                      </p:cBhvr>
                                      <p:to>
                                        <p:strVal val="visible"/>
                                      </p:to>
                                    </p:set>
                                    <p:anim calcmode="lin" valueType="num">
                                      <p:cBhvr>
                                        <p:cTn id="81" dur="500" fill="hold"/>
                                        <p:tgtEl>
                                          <p:spTgt spid="24"/>
                                        </p:tgtEl>
                                        <p:attrNameLst>
                                          <p:attrName>ppt_w</p:attrName>
                                        </p:attrNameLst>
                                      </p:cBhvr>
                                      <p:tavLst>
                                        <p:tav tm="0">
                                          <p:val>
                                            <p:fltVal val="0"/>
                                          </p:val>
                                        </p:tav>
                                        <p:tav tm="100000">
                                          <p:val>
                                            <p:strVal val="#ppt_w"/>
                                          </p:val>
                                        </p:tav>
                                      </p:tavLst>
                                    </p:anim>
                                    <p:anim calcmode="lin" valueType="num">
                                      <p:cBhvr>
                                        <p:cTn id="82" dur="500" fill="hold"/>
                                        <p:tgtEl>
                                          <p:spTgt spid="24"/>
                                        </p:tgtEl>
                                        <p:attrNameLst>
                                          <p:attrName>ppt_h</p:attrName>
                                        </p:attrNameLst>
                                      </p:cBhvr>
                                      <p:tavLst>
                                        <p:tav tm="0">
                                          <p:val>
                                            <p:fltVal val="0"/>
                                          </p:val>
                                        </p:tav>
                                        <p:tav tm="100000">
                                          <p:val>
                                            <p:strVal val="#ppt_h"/>
                                          </p:val>
                                        </p:tav>
                                      </p:tavLst>
                                    </p:anim>
                                    <p:animEffect transition="in" filter="fade">
                                      <p:cBhvr>
                                        <p:cTn id="83" dur="500"/>
                                        <p:tgtEl>
                                          <p:spTgt spid="24"/>
                                        </p:tgtEl>
                                      </p:cBhvr>
                                    </p:animEffect>
                                  </p:childTnLst>
                                </p:cTn>
                              </p:par>
                              <p:par>
                                <p:cTn id="84" presetID="53" presetClass="entr" presetSubtype="16" fill="hold" grpId="0" nodeType="withEffect" nodePh="1">
                                  <p:stCondLst>
                                    <p:cond delay="0"/>
                                  </p:stCondLst>
                                  <p:endCondLst>
                                    <p:cond evt="begin" delay="0">
                                      <p:tn val="84"/>
                                    </p:cond>
                                  </p:endCondLst>
                                  <p:childTnLst>
                                    <p:set>
                                      <p:cBhvr>
                                        <p:cTn id="85" dur="1" fill="hold">
                                          <p:stCondLst>
                                            <p:cond delay="0"/>
                                          </p:stCondLst>
                                        </p:cTn>
                                        <p:tgtEl>
                                          <p:spTgt spid="25"/>
                                        </p:tgtEl>
                                        <p:attrNameLst>
                                          <p:attrName>style.visibility</p:attrName>
                                        </p:attrNameLst>
                                      </p:cBhvr>
                                      <p:to>
                                        <p:strVal val="visible"/>
                                      </p:to>
                                    </p:set>
                                    <p:anim calcmode="lin" valueType="num">
                                      <p:cBhvr>
                                        <p:cTn id="86" dur="500" fill="hold"/>
                                        <p:tgtEl>
                                          <p:spTgt spid="25"/>
                                        </p:tgtEl>
                                        <p:attrNameLst>
                                          <p:attrName>ppt_w</p:attrName>
                                        </p:attrNameLst>
                                      </p:cBhvr>
                                      <p:tavLst>
                                        <p:tav tm="0">
                                          <p:val>
                                            <p:fltVal val="0"/>
                                          </p:val>
                                        </p:tav>
                                        <p:tav tm="100000">
                                          <p:val>
                                            <p:strVal val="#ppt_w"/>
                                          </p:val>
                                        </p:tav>
                                      </p:tavLst>
                                    </p:anim>
                                    <p:anim calcmode="lin" valueType="num">
                                      <p:cBhvr>
                                        <p:cTn id="87" dur="500" fill="hold"/>
                                        <p:tgtEl>
                                          <p:spTgt spid="25"/>
                                        </p:tgtEl>
                                        <p:attrNameLst>
                                          <p:attrName>ppt_h</p:attrName>
                                        </p:attrNameLst>
                                      </p:cBhvr>
                                      <p:tavLst>
                                        <p:tav tm="0">
                                          <p:val>
                                            <p:fltVal val="0"/>
                                          </p:val>
                                        </p:tav>
                                        <p:tav tm="100000">
                                          <p:val>
                                            <p:strVal val="#ppt_h"/>
                                          </p:val>
                                        </p:tav>
                                      </p:tavLst>
                                    </p:anim>
                                    <p:animEffect transition="in" filter="fade">
                                      <p:cBhvr>
                                        <p:cTn id="88" dur="500"/>
                                        <p:tgtEl>
                                          <p:spTgt spid="25"/>
                                        </p:tgtEl>
                                      </p:cBhvr>
                                    </p:animEffect>
                                  </p:childTnLst>
                                </p:cTn>
                              </p:par>
                              <p:par>
                                <p:cTn id="89" presetID="53" presetClass="entr" presetSubtype="16" fill="hold" grpId="0" nodeType="withEffect" nodePh="1">
                                  <p:stCondLst>
                                    <p:cond delay="0"/>
                                  </p:stCondLst>
                                  <p:endCondLst>
                                    <p:cond evt="begin" delay="0">
                                      <p:tn val="89"/>
                                    </p:cond>
                                  </p:endCondLst>
                                  <p:childTnLst>
                                    <p:set>
                                      <p:cBhvr>
                                        <p:cTn id="90" dur="1" fill="hold">
                                          <p:stCondLst>
                                            <p:cond delay="0"/>
                                          </p:stCondLst>
                                        </p:cTn>
                                        <p:tgtEl>
                                          <p:spTgt spid="26"/>
                                        </p:tgtEl>
                                        <p:attrNameLst>
                                          <p:attrName>style.visibility</p:attrName>
                                        </p:attrNameLst>
                                      </p:cBhvr>
                                      <p:to>
                                        <p:strVal val="visible"/>
                                      </p:to>
                                    </p:set>
                                    <p:anim calcmode="lin" valueType="num">
                                      <p:cBhvr>
                                        <p:cTn id="91" dur="500" fill="hold"/>
                                        <p:tgtEl>
                                          <p:spTgt spid="26"/>
                                        </p:tgtEl>
                                        <p:attrNameLst>
                                          <p:attrName>ppt_w</p:attrName>
                                        </p:attrNameLst>
                                      </p:cBhvr>
                                      <p:tavLst>
                                        <p:tav tm="0">
                                          <p:val>
                                            <p:fltVal val="0"/>
                                          </p:val>
                                        </p:tav>
                                        <p:tav tm="100000">
                                          <p:val>
                                            <p:strVal val="#ppt_w"/>
                                          </p:val>
                                        </p:tav>
                                      </p:tavLst>
                                    </p:anim>
                                    <p:anim calcmode="lin" valueType="num">
                                      <p:cBhvr>
                                        <p:cTn id="92" dur="500" fill="hold"/>
                                        <p:tgtEl>
                                          <p:spTgt spid="26"/>
                                        </p:tgtEl>
                                        <p:attrNameLst>
                                          <p:attrName>ppt_h</p:attrName>
                                        </p:attrNameLst>
                                      </p:cBhvr>
                                      <p:tavLst>
                                        <p:tav tm="0">
                                          <p:val>
                                            <p:fltVal val="0"/>
                                          </p:val>
                                        </p:tav>
                                        <p:tav tm="100000">
                                          <p:val>
                                            <p:strVal val="#ppt_h"/>
                                          </p:val>
                                        </p:tav>
                                      </p:tavLst>
                                    </p:anim>
                                    <p:animEffect transition="in" filter="fade">
                                      <p:cBhvr>
                                        <p:cTn id="93" dur="500"/>
                                        <p:tgtEl>
                                          <p:spTgt spid="26"/>
                                        </p:tgtEl>
                                      </p:cBhvr>
                                    </p:animEffect>
                                  </p:childTnLst>
                                </p:cTn>
                              </p:par>
                              <p:par>
                                <p:cTn id="94" presetID="53" presetClass="entr" presetSubtype="16" fill="hold" grpId="0" nodeType="withEffect" nodePh="1">
                                  <p:stCondLst>
                                    <p:cond delay="0"/>
                                  </p:stCondLst>
                                  <p:endCondLst>
                                    <p:cond evt="begin" delay="0">
                                      <p:tn val="94"/>
                                    </p:cond>
                                  </p:endCondLst>
                                  <p:childTnLst>
                                    <p:set>
                                      <p:cBhvr>
                                        <p:cTn id="95" dur="1" fill="hold">
                                          <p:stCondLst>
                                            <p:cond delay="0"/>
                                          </p:stCondLst>
                                        </p:cTn>
                                        <p:tgtEl>
                                          <p:spTgt spid="27"/>
                                        </p:tgtEl>
                                        <p:attrNameLst>
                                          <p:attrName>style.visibility</p:attrName>
                                        </p:attrNameLst>
                                      </p:cBhvr>
                                      <p:to>
                                        <p:strVal val="visible"/>
                                      </p:to>
                                    </p:set>
                                    <p:anim calcmode="lin" valueType="num">
                                      <p:cBhvr>
                                        <p:cTn id="96" dur="500" fill="hold"/>
                                        <p:tgtEl>
                                          <p:spTgt spid="27"/>
                                        </p:tgtEl>
                                        <p:attrNameLst>
                                          <p:attrName>ppt_w</p:attrName>
                                        </p:attrNameLst>
                                      </p:cBhvr>
                                      <p:tavLst>
                                        <p:tav tm="0">
                                          <p:val>
                                            <p:fltVal val="0"/>
                                          </p:val>
                                        </p:tav>
                                        <p:tav tm="100000">
                                          <p:val>
                                            <p:strVal val="#ppt_w"/>
                                          </p:val>
                                        </p:tav>
                                      </p:tavLst>
                                    </p:anim>
                                    <p:anim calcmode="lin" valueType="num">
                                      <p:cBhvr>
                                        <p:cTn id="97" dur="500" fill="hold"/>
                                        <p:tgtEl>
                                          <p:spTgt spid="27"/>
                                        </p:tgtEl>
                                        <p:attrNameLst>
                                          <p:attrName>ppt_h</p:attrName>
                                        </p:attrNameLst>
                                      </p:cBhvr>
                                      <p:tavLst>
                                        <p:tav tm="0">
                                          <p:val>
                                            <p:fltVal val="0"/>
                                          </p:val>
                                        </p:tav>
                                        <p:tav tm="100000">
                                          <p:val>
                                            <p:strVal val="#ppt_h"/>
                                          </p:val>
                                        </p:tav>
                                      </p:tavLst>
                                    </p:anim>
                                    <p:animEffect transition="in" filter="fade">
                                      <p:cBhvr>
                                        <p:cTn id="9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6" grpId="0"/>
      <p:bldP spid="17" grpId="0"/>
      <p:bldP spid="18" grpId="0"/>
      <p:bldP spid="19" grpId="0"/>
      <p:bldP spid="20" grpId="0"/>
      <p:bldP spid="21" grpId="0"/>
      <p:bldP spid="22" grpId="0"/>
      <p:bldP spid="23" grpId="0"/>
      <p:bldP spid="24" grpId="0"/>
      <p:bldP spid="25" grpId="0"/>
      <p:bldP spid="26" grpId="0"/>
      <p:bldP spid="27" grpId="0"/>
      <p:bldP spid="28" grpId="0"/>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31_Title Only">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18/10/2018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8" name="Picture Placeholder 35"/>
          <p:cNvSpPr>
            <a:spLocks noGrp="1"/>
          </p:cNvSpPr>
          <p:nvPr>
            <p:ph type="pic" sz="quarter" idx="14"/>
          </p:nvPr>
        </p:nvSpPr>
        <p:spPr>
          <a:xfrm>
            <a:off x="0" y="2278382"/>
            <a:ext cx="7680000" cy="2869003"/>
          </a:xfrm>
        </p:spPr>
      </p:sp>
      <p:sp>
        <p:nvSpPr>
          <p:cNvPr id="9"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0" name="Group 9"/>
          <p:cNvGrpSpPr/>
          <p:nvPr userDrawn="1"/>
        </p:nvGrpSpPr>
        <p:grpSpPr>
          <a:xfrm>
            <a:off x="317501" y="613707"/>
            <a:ext cx="330732" cy="398189"/>
            <a:chOff x="7767638" y="2651126"/>
            <a:chExt cx="560388" cy="674686"/>
          </a:xfrm>
        </p:grpSpPr>
        <p:sp>
          <p:nvSpPr>
            <p:cNvPr id="11"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12"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394514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ppt_x</p:attrName>
                                        </p:attrNameLst>
                                      </p:cBhvr>
                                      <p:tavLst>
                                        <p:tav tm="0">
                                          <p:val>
                                            <p:strVal val="#ppt_x-#ppt_w*1.125000"/>
                                          </p:val>
                                        </p:tav>
                                        <p:tav tm="100000">
                                          <p:val>
                                            <p:strVal val="#ppt_x"/>
                                          </p:val>
                                        </p:tav>
                                      </p:tavLst>
                                    </p:anim>
                                    <p:animEffect transition="in" filter="wipe(right)">
                                      <p:cBhvr>
                                        <p:cTn id="8" dur="500"/>
                                        <p:tgtEl>
                                          <p:spTgt spid="10"/>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32_Title Only">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18/10/2018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17" name="Picture Placeholder 16"/>
          <p:cNvSpPr>
            <a:spLocks noGrp="1"/>
          </p:cNvSpPr>
          <p:nvPr>
            <p:ph type="pic" sz="quarter" idx="12"/>
          </p:nvPr>
        </p:nvSpPr>
        <p:spPr>
          <a:xfrm>
            <a:off x="4377353" y="0"/>
            <a:ext cx="7814649" cy="6858000"/>
          </a:xfrm>
          <a:custGeom>
            <a:avLst/>
            <a:gdLst>
              <a:gd name="connsiteX0" fmla="*/ 0 w 5860987"/>
              <a:gd name="connsiteY0" fmla="*/ 0 h 5143500"/>
              <a:gd name="connsiteX1" fmla="*/ 5860987 w 5860987"/>
              <a:gd name="connsiteY1" fmla="*/ 0 h 5143500"/>
              <a:gd name="connsiteX2" fmla="*/ 5860987 w 5860987"/>
              <a:gd name="connsiteY2" fmla="*/ 5143500 h 5143500"/>
              <a:gd name="connsiteX3" fmla="*/ 0 w 5860987"/>
              <a:gd name="connsiteY3" fmla="*/ 5143500 h 5143500"/>
              <a:gd name="connsiteX4" fmla="*/ 564689 w 5860987"/>
              <a:gd name="connsiteY4" fmla="*/ 257175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0987" h="5143500">
                <a:moveTo>
                  <a:pt x="0" y="0"/>
                </a:moveTo>
                <a:lnTo>
                  <a:pt x="5860987" y="0"/>
                </a:lnTo>
                <a:lnTo>
                  <a:pt x="5860987" y="5143500"/>
                </a:lnTo>
                <a:lnTo>
                  <a:pt x="0" y="5143500"/>
                </a:lnTo>
                <a:lnTo>
                  <a:pt x="564689" y="2571750"/>
                </a:lnTo>
                <a:close/>
              </a:path>
            </a:pathLst>
          </a:custGeom>
        </p:spPr>
        <p:txBody>
          <a:bodyPr wrap="square">
            <a:noAutofit/>
          </a:bodyPr>
          <a:lstStyle/>
          <a:p>
            <a:endParaRPr lang="en-US"/>
          </a:p>
        </p:txBody>
      </p:sp>
    </p:spTree>
    <p:extLst>
      <p:ext uri="{BB962C8B-B14F-4D97-AF65-F5344CB8AC3E}">
        <p14:creationId xmlns:p14="http://schemas.microsoft.com/office/powerpoint/2010/main" val="1030598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
Segundo nivel
Tercer nivel
Cuarto nivel
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61B9360B-7322-4A70-8384-B854D0EB8158}" type="datetime1">
              <a:rPr lang="id-ID" smtClean="0"/>
              <a:t>18/10/2018</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3083154043"/>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Slide Number Placeholder 5"/>
          <p:cNvSpPr txBox="1">
            <a:spLocks/>
          </p:cNvSpPr>
          <p:nvPr userDrawn="1"/>
        </p:nvSpPr>
        <p:spPr>
          <a:xfrm>
            <a:off x="423334" y="-6350"/>
            <a:ext cx="2912533" cy="1470025"/>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endParaRPr lang="en-US" dirty="0"/>
          </a:p>
        </p:txBody>
      </p:sp>
      <p:sp>
        <p:nvSpPr>
          <p:cNvPr id="4" name="Slide Number Placeholder 5"/>
          <p:cNvSpPr txBox="1">
            <a:spLocks/>
          </p:cNvSpPr>
          <p:nvPr userDrawn="1"/>
        </p:nvSpPr>
        <p:spPr>
          <a:xfrm>
            <a:off x="423334" y="6480175"/>
            <a:ext cx="2912533" cy="387350"/>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endParaRPr lang="en-US" dirty="0"/>
          </a:p>
        </p:txBody>
      </p:sp>
      <p:sp>
        <p:nvSpPr>
          <p:cNvPr id="5" name="TextBox 4"/>
          <p:cNvSpPr txBox="1">
            <a:spLocks noChangeArrowheads="1"/>
          </p:cNvSpPr>
          <p:nvPr userDrawn="1"/>
        </p:nvSpPr>
        <p:spPr bwMode="auto">
          <a:xfrm>
            <a:off x="1497764" y="6592874"/>
            <a:ext cx="114807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algn="r" eaLnBrk="1" hangingPunct="1">
              <a:lnSpc>
                <a:spcPct val="70000"/>
              </a:lnSpc>
            </a:pPr>
            <a:r>
              <a:rPr lang="en-US" altLang="es-PE" sz="1000">
                <a:solidFill>
                  <a:srgbClr val="FFFFFF"/>
                </a:solidFill>
                <a:latin typeface="Open Sans"/>
                <a:ea typeface="Open Sans"/>
                <a:cs typeface="Open Sans"/>
              </a:rPr>
              <a:t>SRVSOP    |   </a:t>
            </a:r>
            <a:fld id="{14D7B48A-B45B-4326-9903-A09FF34434A4}" type="slidenum">
              <a:rPr lang="en-US" altLang="es-PE" sz="1000">
                <a:solidFill>
                  <a:srgbClr val="FFFFFF"/>
                </a:solidFill>
              </a:rPr>
              <a:pPr algn="r" eaLnBrk="1" hangingPunct="1">
                <a:lnSpc>
                  <a:spcPct val="70000"/>
                </a:lnSpc>
              </a:pPr>
              <a:t>‹#›</a:t>
            </a:fld>
            <a:endParaRPr lang="en-US" altLang="es-PE" sz="1000">
              <a:solidFill>
                <a:srgbClr val="FFFFFF"/>
              </a:solidFill>
              <a:latin typeface="Open Sans"/>
              <a:ea typeface="Open Sans"/>
              <a:cs typeface="Open Sans"/>
            </a:endParaRPr>
          </a:p>
        </p:txBody>
      </p:sp>
      <p:sp>
        <p:nvSpPr>
          <p:cNvPr id="10"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3440086535"/>
      </p:ext>
    </p:extLst>
  </p:cSld>
  <p:clrMapOvr>
    <a:masterClrMapping/>
  </p:clrMapOvr>
  <p:transition spd="slow">
    <p:push/>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1"/>
            <a:ext cx="103632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lnSpc>
                <a:spcPct val="120000"/>
              </a:lnSpc>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20969398"/>
      </p:ext>
    </p:extLst>
  </p:cSld>
  <p:clrMapOvr>
    <a:masterClrMapping/>
  </p:clrMapOvr>
  <p:transition spd="slow">
    <p:push/>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galery_01">
    <p:spTree>
      <p:nvGrpSpPr>
        <p:cNvPr id="1" name=""/>
        <p:cNvGrpSpPr/>
        <p:nvPr/>
      </p:nvGrpSpPr>
      <p:grpSpPr>
        <a:xfrm>
          <a:off x="0" y="0"/>
          <a:ext cx="0" cy="0"/>
          <a:chOff x="0" y="0"/>
          <a:chExt cx="0" cy="0"/>
        </a:xfrm>
      </p:grpSpPr>
      <p:sp>
        <p:nvSpPr>
          <p:cNvPr id="5" name="TextBox 4"/>
          <p:cNvSpPr txBox="1"/>
          <p:nvPr userDrawn="1"/>
        </p:nvSpPr>
        <p:spPr>
          <a:xfrm>
            <a:off x="9754887" y="6599234"/>
            <a:ext cx="1790875"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GAJAH ANNUAL REPORT 2015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
        <p:nvSpPr>
          <p:cNvPr id="6" name="Picture Placeholder 2"/>
          <p:cNvSpPr>
            <a:spLocks noGrp="1"/>
          </p:cNvSpPr>
          <p:nvPr>
            <p:ph type="pic" sz="quarter" idx="10"/>
          </p:nvPr>
        </p:nvSpPr>
        <p:spPr>
          <a:xfrm>
            <a:off x="609608" y="518586"/>
            <a:ext cx="11582401" cy="5746751"/>
          </a:xfrm>
        </p:spPr>
        <p:txBody>
          <a:bodyPr/>
          <a:lstStyle/>
          <a:p>
            <a:endParaRPr lang="en-US" dirty="0"/>
          </a:p>
        </p:txBody>
      </p:sp>
    </p:spTree>
    <p:extLst>
      <p:ext uri="{BB962C8B-B14F-4D97-AF65-F5344CB8AC3E}">
        <p14:creationId xmlns:p14="http://schemas.microsoft.com/office/powerpoint/2010/main" val="107098192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galery_02">
    <p:spTree>
      <p:nvGrpSpPr>
        <p:cNvPr id="1" name=""/>
        <p:cNvGrpSpPr/>
        <p:nvPr/>
      </p:nvGrpSpPr>
      <p:grpSpPr>
        <a:xfrm>
          <a:off x="0" y="0"/>
          <a:ext cx="0" cy="0"/>
          <a:chOff x="0" y="0"/>
          <a:chExt cx="0" cy="0"/>
        </a:xfrm>
      </p:grpSpPr>
      <p:sp>
        <p:nvSpPr>
          <p:cNvPr id="4" name="TextBox 3"/>
          <p:cNvSpPr txBox="1"/>
          <p:nvPr userDrawn="1"/>
        </p:nvSpPr>
        <p:spPr>
          <a:xfrm>
            <a:off x="9754887" y="6599234"/>
            <a:ext cx="1790875"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GAJAH ANNUAL REPORT 2015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
        <p:nvSpPr>
          <p:cNvPr id="6" name="Picture Placeholder 2"/>
          <p:cNvSpPr>
            <a:spLocks noGrp="1"/>
          </p:cNvSpPr>
          <p:nvPr>
            <p:ph type="pic" sz="quarter" idx="10"/>
          </p:nvPr>
        </p:nvSpPr>
        <p:spPr>
          <a:xfrm>
            <a:off x="-2117" y="518586"/>
            <a:ext cx="11582401" cy="5746751"/>
          </a:xfrm>
        </p:spPr>
        <p:txBody>
          <a:bodyPr/>
          <a:lstStyle/>
          <a:p>
            <a:endParaRPr lang="en-US" dirty="0"/>
          </a:p>
        </p:txBody>
      </p:sp>
    </p:spTree>
    <p:extLst>
      <p:ext uri="{BB962C8B-B14F-4D97-AF65-F5344CB8AC3E}">
        <p14:creationId xmlns:p14="http://schemas.microsoft.com/office/powerpoint/2010/main" val="397568089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gallery_03">
    <p:spTree>
      <p:nvGrpSpPr>
        <p:cNvPr id="1" name=""/>
        <p:cNvGrpSpPr/>
        <p:nvPr/>
      </p:nvGrpSpPr>
      <p:grpSpPr>
        <a:xfrm>
          <a:off x="0" y="0"/>
          <a:ext cx="0" cy="0"/>
          <a:chOff x="0" y="0"/>
          <a:chExt cx="0" cy="0"/>
        </a:xfrm>
      </p:grpSpPr>
      <p:sp>
        <p:nvSpPr>
          <p:cNvPr id="5" name="TextBox 4"/>
          <p:cNvSpPr txBox="1"/>
          <p:nvPr userDrawn="1"/>
        </p:nvSpPr>
        <p:spPr>
          <a:xfrm>
            <a:off x="9754887" y="6599234"/>
            <a:ext cx="1790875"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GAJAH ANNUAL REPORT 2015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
        <p:nvSpPr>
          <p:cNvPr id="6" name="Picture Placeholder 2"/>
          <p:cNvSpPr>
            <a:spLocks noGrp="1"/>
          </p:cNvSpPr>
          <p:nvPr>
            <p:ph type="pic" sz="quarter" idx="10"/>
          </p:nvPr>
        </p:nvSpPr>
        <p:spPr>
          <a:xfrm>
            <a:off x="-2117" y="518586"/>
            <a:ext cx="12194117" cy="5746751"/>
          </a:xfrm>
        </p:spPr>
        <p:txBody>
          <a:bodyPr/>
          <a:lstStyle/>
          <a:p>
            <a:endParaRPr lang="en-US"/>
          </a:p>
        </p:txBody>
      </p:sp>
    </p:spTree>
    <p:extLst>
      <p:ext uri="{BB962C8B-B14F-4D97-AF65-F5344CB8AC3E}">
        <p14:creationId xmlns:p14="http://schemas.microsoft.com/office/powerpoint/2010/main" val="256128749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gallery_04">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p:spPr>
        <p:txBody>
          <a:bodyPr/>
          <a:lstStyle>
            <a:lvl1pPr marL="0" indent="0">
              <a:buNone/>
              <a:defRPr/>
            </a:lvl1pPr>
          </a:lstStyle>
          <a:p>
            <a:endParaRPr lang="en-US"/>
          </a:p>
        </p:txBody>
      </p:sp>
    </p:spTree>
    <p:extLst>
      <p:ext uri="{BB962C8B-B14F-4D97-AF65-F5344CB8AC3E}">
        <p14:creationId xmlns:p14="http://schemas.microsoft.com/office/powerpoint/2010/main" val="183321326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gallery_06">
    <p:spTree>
      <p:nvGrpSpPr>
        <p:cNvPr id="1" name=""/>
        <p:cNvGrpSpPr/>
        <p:nvPr/>
      </p:nvGrpSpPr>
      <p:grpSpPr>
        <a:xfrm>
          <a:off x="0" y="0"/>
          <a:ext cx="0" cy="0"/>
          <a:chOff x="0" y="0"/>
          <a:chExt cx="0" cy="0"/>
        </a:xfrm>
      </p:grpSpPr>
      <p:sp>
        <p:nvSpPr>
          <p:cNvPr id="24" name="Picture Placeholder 2"/>
          <p:cNvSpPr>
            <a:spLocks noGrp="1"/>
          </p:cNvSpPr>
          <p:nvPr>
            <p:ph type="pic" sz="quarter" idx="32" hasCustomPrompt="1"/>
          </p:nvPr>
        </p:nvSpPr>
        <p:spPr>
          <a:xfrm>
            <a:off x="6110525" y="811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5" name="Picture Placeholder 2"/>
          <p:cNvSpPr>
            <a:spLocks noGrp="1"/>
          </p:cNvSpPr>
          <p:nvPr>
            <p:ph type="pic" sz="quarter" idx="33" hasCustomPrompt="1"/>
          </p:nvPr>
        </p:nvSpPr>
        <p:spPr>
          <a:xfrm>
            <a:off x="6110525" y="137371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6" name="Picture Placeholder 2"/>
          <p:cNvSpPr>
            <a:spLocks noGrp="1"/>
          </p:cNvSpPr>
          <p:nvPr>
            <p:ph type="pic" sz="quarter" idx="34" hasCustomPrompt="1"/>
          </p:nvPr>
        </p:nvSpPr>
        <p:spPr>
          <a:xfrm>
            <a:off x="6110525" y="2741786"/>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7" name="Picture Placeholder 2"/>
          <p:cNvSpPr>
            <a:spLocks noGrp="1"/>
          </p:cNvSpPr>
          <p:nvPr>
            <p:ph type="pic" sz="quarter" idx="35" hasCustomPrompt="1"/>
          </p:nvPr>
        </p:nvSpPr>
        <p:spPr>
          <a:xfrm>
            <a:off x="6110525" y="4109850"/>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8" name="Picture Placeholder 2"/>
          <p:cNvSpPr>
            <a:spLocks noGrp="1"/>
          </p:cNvSpPr>
          <p:nvPr>
            <p:ph type="pic" sz="quarter" idx="36" hasCustomPrompt="1"/>
          </p:nvPr>
        </p:nvSpPr>
        <p:spPr>
          <a:xfrm>
            <a:off x="6110525" y="5481470"/>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9" name="Picture Placeholder 2"/>
          <p:cNvSpPr>
            <a:spLocks noGrp="1"/>
          </p:cNvSpPr>
          <p:nvPr>
            <p:ph type="pic" sz="quarter" idx="37" hasCustomPrompt="1"/>
          </p:nvPr>
        </p:nvSpPr>
        <p:spPr>
          <a:xfrm>
            <a:off x="7478592" y="811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0" name="Picture Placeholder 2"/>
          <p:cNvSpPr>
            <a:spLocks noGrp="1"/>
          </p:cNvSpPr>
          <p:nvPr>
            <p:ph type="pic" sz="quarter" idx="38" hasCustomPrompt="1"/>
          </p:nvPr>
        </p:nvSpPr>
        <p:spPr>
          <a:xfrm>
            <a:off x="7478592" y="137371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1" name="Picture Placeholder 2"/>
          <p:cNvSpPr>
            <a:spLocks noGrp="1"/>
          </p:cNvSpPr>
          <p:nvPr>
            <p:ph type="pic" sz="quarter" idx="39" hasCustomPrompt="1"/>
          </p:nvPr>
        </p:nvSpPr>
        <p:spPr>
          <a:xfrm>
            <a:off x="7478592" y="2741786"/>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2" name="Picture Placeholder 2"/>
          <p:cNvSpPr>
            <a:spLocks noGrp="1"/>
          </p:cNvSpPr>
          <p:nvPr>
            <p:ph type="pic" sz="quarter" idx="40" hasCustomPrompt="1"/>
          </p:nvPr>
        </p:nvSpPr>
        <p:spPr>
          <a:xfrm>
            <a:off x="7478592" y="4109850"/>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3" name="Picture Placeholder 2"/>
          <p:cNvSpPr>
            <a:spLocks noGrp="1"/>
          </p:cNvSpPr>
          <p:nvPr>
            <p:ph type="pic" sz="quarter" idx="41" hasCustomPrompt="1"/>
          </p:nvPr>
        </p:nvSpPr>
        <p:spPr>
          <a:xfrm>
            <a:off x="7478592" y="5481470"/>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4" name="Picture Placeholder 2"/>
          <p:cNvSpPr>
            <a:spLocks noGrp="1"/>
          </p:cNvSpPr>
          <p:nvPr>
            <p:ph type="pic" sz="quarter" idx="42" hasCustomPrompt="1"/>
          </p:nvPr>
        </p:nvSpPr>
        <p:spPr>
          <a:xfrm>
            <a:off x="8846659" y="811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5" name="Picture Placeholder 2"/>
          <p:cNvSpPr>
            <a:spLocks noGrp="1"/>
          </p:cNvSpPr>
          <p:nvPr>
            <p:ph type="pic" sz="quarter" idx="43" hasCustomPrompt="1"/>
          </p:nvPr>
        </p:nvSpPr>
        <p:spPr>
          <a:xfrm>
            <a:off x="8846659" y="137371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6" name="Picture Placeholder 2"/>
          <p:cNvSpPr>
            <a:spLocks noGrp="1"/>
          </p:cNvSpPr>
          <p:nvPr>
            <p:ph type="pic" sz="quarter" idx="44" hasCustomPrompt="1"/>
          </p:nvPr>
        </p:nvSpPr>
        <p:spPr>
          <a:xfrm>
            <a:off x="8846659" y="2741786"/>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7" name="Picture Placeholder 2"/>
          <p:cNvSpPr>
            <a:spLocks noGrp="1"/>
          </p:cNvSpPr>
          <p:nvPr>
            <p:ph type="pic" sz="quarter" idx="45" hasCustomPrompt="1"/>
          </p:nvPr>
        </p:nvSpPr>
        <p:spPr>
          <a:xfrm>
            <a:off x="8846659" y="4109850"/>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8" name="Picture Placeholder 2"/>
          <p:cNvSpPr>
            <a:spLocks noGrp="1"/>
          </p:cNvSpPr>
          <p:nvPr>
            <p:ph type="pic" sz="quarter" idx="46" hasCustomPrompt="1"/>
          </p:nvPr>
        </p:nvSpPr>
        <p:spPr>
          <a:xfrm>
            <a:off x="8846659" y="5481470"/>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9" name="Picture Placeholder 2"/>
          <p:cNvSpPr>
            <a:spLocks noGrp="1"/>
          </p:cNvSpPr>
          <p:nvPr>
            <p:ph type="pic" sz="quarter" idx="47" hasCustomPrompt="1"/>
          </p:nvPr>
        </p:nvSpPr>
        <p:spPr>
          <a:xfrm>
            <a:off x="10214725" y="811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0" name="Picture Placeholder 2"/>
          <p:cNvSpPr>
            <a:spLocks noGrp="1"/>
          </p:cNvSpPr>
          <p:nvPr>
            <p:ph type="pic" sz="quarter" idx="48" hasCustomPrompt="1"/>
          </p:nvPr>
        </p:nvSpPr>
        <p:spPr>
          <a:xfrm>
            <a:off x="10214725" y="137371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1" name="Picture Placeholder 2"/>
          <p:cNvSpPr>
            <a:spLocks noGrp="1"/>
          </p:cNvSpPr>
          <p:nvPr>
            <p:ph type="pic" sz="quarter" idx="49" hasCustomPrompt="1"/>
          </p:nvPr>
        </p:nvSpPr>
        <p:spPr>
          <a:xfrm>
            <a:off x="10214725" y="2741786"/>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2" name="Picture Placeholder 2"/>
          <p:cNvSpPr>
            <a:spLocks noGrp="1"/>
          </p:cNvSpPr>
          <p:nvPr>
            <p:ph type="pic" sz="quarter" idx="50" hasCustomPrompt="1"/>
          </p:nvPr>
        </p:nvSpPr>
        <p:spPr>
          <a:xfrm>
            <a:off x="10214725" y="4109850"/>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3" name="Picture Placeholder 2"/>
          <p:cNvSpPr>
            <a:spLocks noGrp="1"/>
          </p:cNvSpPr>
          <p:nvPr>
            <p:ph type="pic" sz="quarter" idx="51" hasCustomPrompt="1"/>
          </p:nvPr>
        </p:nvSpPr>
        <p:spPr>
          <a:xfrm>
            <a:off x="10214725" y="5481470"/>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4" name="Picture Placeholder 2"/>
          <p:cNvSpPr>
            <a:spLocks noGrp="1"/>
          </p:cNvSpPr>
          <p:nvPr>
            <p:ph type="pic" sz="quarter" idx="52" hasCustomPrompt="1"/>
          </p:nvPr>
        </p:nvSpPr>
        <p:spPr>
          <a:xfrm>
            <a:off x="638259" y="8406"/>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5" name="Picture Placeholder 2"/>
          <p:cNvSpPr>
            <a:spLocks noGrp="1"/>
          </p:cNvSpPr>
          <p:nvPr>
            <p:ph type="pic" sz="quarter" idx="53" hasCustomPrompt="1"/>
          </p:nvPr>
        </p:nvSpPr>
        <p:spPr>
          <a:xfrm>
            <a:off x="638259" y="1374002"/>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6" name="Picture Placeholder 2"/>
          <p:cNvSpPr>
            <a:spLocks noGrp="1"/>
          </p:cNvSpPr>
          <p:nvPr>
            <p:ph type="pic" sz="quarter" idx="54" hasCustomPrompt="1"/>
          </p:nvPr>
        </p:nvSpPr>
        <p:spPr>
          <a:xfrm>
            <a:off x="638259" y="2742073"/>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7" name="Picture Placeholder 2"/>
          <p:cNvSpPr>
            <a:spLocks noGrp="1"/>
          </p:cNvSpPr>
          <p:nvPr>
            <p:ph type="pic" sz="quarter" idx="55" hasCustomPrompt="1"/>
          </p:nvPr>
        </p:nvSpPr>
        <p:spPr>
          <a:xfrm>
            <a:off x="638259" y="411013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8" name="Picture Placeholder 2"/>
          <p:cNvSpPr>
            <a:spLocks noGrp="1"/>
          </p:cNvSpPr>
          <p:nvPr>
            <p:ph type="pic" sz="quarter" idx="56" hasCustomPrompt="1"/>
          </p:nvPr>
        </p:nvSpPr>
        <p:spPr>
          <a:xfrm>
            <a:off x="638259" y="548175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9" name="Picture Placeholder 2"/>
          <p:cNvSpPr>
            <a:spLocks noGrp="1"/>
          </p:cNvSpPr>
          <p:nvPr>
            <p:ph type="pic" sz="quarter" idx="57" hasCustomPrompt="1"/>
          </p:nvPr>
        </p:nvSpPr>
        <p:spPr>
          <a:xfrm>
            <a:off x="2006325" y="8406"/>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0" name="Picture Placeholder 2"/>
          <p:cNvSpPr>
            <a:spLocks noGrp="1"/>
          </p:cNvSpPr>
          <p:nvPr>
            <p:ph type="pic" sz="quarter" idx="58" hasCustomPrompt="1"/>
          </p:nvPr>
        </p:nvSpPr>
        <p:spPr>
          <a:xfrm>
            <a:off x="2006325" y="1374002"/>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1" name="Picture Placeholder 2"/>
          <p:cNvSpPr>
            <a:spLocks noGrp="1"/>
          </p:cNvSpPr>
          <p:nvPr>
            <p:ph type="pic" sz="quarter" idx="59" hasCustomPrompt="1"/>
          </p:nvPr>
        </p:nvSpPr>
        <p:spPr>
          <a:xfrm>
            <a:off x="2006325" y="2742073"/>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2" name="Picture Placeholder 2"/>
          <p:cNvSpPr>
            <a:spLocks noGrp="1"/>
          </p:cNvSpPr>
          <p:nvPr>
            <p:ph type="pic" sz="quarter" idx="60" hasCustomPrompt="1"/>
          </p:nvPr>
        </p:nvSpPr>
        <p:spPr>
          <a:xfrm>
            <a:off x="2006325" y="411013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3" name="Picture Placeholder 2"/>
          <p:cNvSpPr>
            <a:spLocks noGrp="1"/>
          </p:cNvSpPr>
          <p:nvPr>
            <p:ph type="pic" sz="quarter" idx="61" hasCustomPrompt="1"/>
          </p:nvPr>
        </p:nvSpPr>
        <p:spPr>
          <a:xfrm>
            <a:off x="2006325" y="548175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4" name="Picture Placeholder 2"/>
          <p:cNvSpPr>
            <a:spLocks noGrp="1"/>
          </p:cNvSpPr>
          <p:nvPr>
            <p:ph type="pic" sz="quarter" idx="62" hasCustomPrompt="1"/>
          </p:nvPr>
        </p:nvSpPr>
        <p:spPr>
          <a:xfrm>
            <a:off x="3374392" y="8406"/>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5" name="Picture Placeholder 2"/>
          <p:cNvSpPr>
            <a:spLocks noGrp="1"/>
          </p:cNvSpPr>
          <p:nvPr>
            <p:ph type="pic" sz="quarter" idx="63" hasCustomPrompt="1"/>
          </p:nvPr>
        </p:nvSpPr>
        <p:spPr>
          <a:xfrm>
            <a:off x="3374392" y="1374002"/>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6" name="Picture Placeholder 2"/>
          <p:cNvSpPr>
            <a:spLocks noGrp="1"/>
          </p:cNvSpPr>
          <p:nvPr>
            <p:ph type="pic" sz="quarter" idx="64" hasCustomPrompt="1"/>
          </p:nvPr>
        </p:nvSpPr>
        <p:spPr>
          <a:xfrm>
            <a:off x="3374392" y="2742073"/>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7" name="Picture Placeholder 2"/>
          <p:cNvSpPr>
            <a:spLocks noGrp="1"/>
          </p:cNvSpPr>
          <p:nvPr>
            <p:ph type="pic" sz="quarter" idx="65" hasCustomPrompt="1"/>
          </p:nvPr>
        </p:nvSpPr>
        <p:spPr>
          <a:xfrm>
            <a:off x="3374392" y="411013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8" name="Picture Placeholder 2"/>
          <p:cNvSpPr>
            <a:spLocks noGrp="1"/>
          </p:cNvSpPr>
          <p:nvPr>
            <p:ph type="pic" sz="quarter" idx="66" hasCustomPrompt="1"/>
          </p:nvPr>
        </p:nvSpPr>
        <p:spPr>
          <a:xfrm>
            <a:off x="3374392" y="548175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9" name="Picture Placeholder 2"/>
          <p:cNvSpPr>
            <a:spLocks noGrp="1"/>
          </p:cNvSpPr>
          <p:nvPr>
            <p:ph type="pic" sz="quarter" idx="67" hasCustomPrompt="1"/>
          </p:nvPr>
        </p:nvSpPr>
        <p:spPr>
          <a:xfrm>
            <a:off x="4742459" y="8406"/>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60" name="Picture Placeholder 2"/>
          <p:cNvSpPr>
            <a:spLocks noGrp="1"/>
          </p:cNvSpPr>
          <p:nvPr>
            <p:ph type="pic" sz="quarter" idx="68" hasCustomPrompt="1"/>
          </p:nvPr>
        </p:nvSpPr>
        <p:spPr>
          <a:xfrm>
            <a:off x="4742459" y="1374002"/>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61" name="Picture Placeholder 2"/>
          <p:cNvSpPr>
            <a:spLocks noGrp="1"/>
          </p:cNvSpPr>
          <p:nvPr>
            <p:ph type="pic" sz="quarter" idx="69" hasCustomPrompt="1"/>
          </p:nvPr>
        </p:nvSpPr>
        <p:spPr>
          <a:xfrm>
            <a:off x="4742459" y="2742073"/>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62" name="Picture Placeholder 2"/>
          <p:cNvSpPr>
            <a:spLocks noGrp="1"/>
          </p:cNvSpPr>
          <p:nvPr>
            <p:ph type="pic" sz="quarter" idx="70" hasCustomPrompt="1"/>
          </p:nvPr>
        </p:nvSpPr>
        <p:spPr>
          <a:xfrm>
            <a:off x="4742459" y="411013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63" name="Picture Placeholder 2"/>
          <p:cNvSpPr>
            <a:spLocks noGrp="1"/>
          </p:cNvSpPr>
          <p:nvPr>
            <p:ph type="pic" sz="quarter" idx="71" hasCustomPrompt="1"/>
          </p:nvPr>
        </p:nvSpPr>
        <p:spPr>
          <a:xfrm>
            <a:off x="4742459" y="548175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Tree>
    <p:extLst>
      <p:ext uri="{BB962C8B-B14F-4D97-AF65-F5344CB8AC3E}">
        <p14:creationId xmlns:p14="http://schemas.microsoft.com/office/powerpoint/2010/main" val="407217841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500"/>
                                        <p:tgtEl>
                                          <p:spTgt spid="4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500"/>
                                        <p:tgtEl>
                                          <p:spTgt spid="3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500"/>
                                        <p:tgtEl>
                                          <p:spTgt spid="43"/>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500"/>
                                        <p:tgtEl>
                                          <p:spTgt spid="4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childTnLst>
                          </p:cTn>
                        </p:par>
                        <p:par>
                          <p:cTn id="52" fill="hold">
                            <p:stCondLst>
                              <p:cond delay="1500"/>
                            </p:stCondLst>
                            <p:childTnLst>
                              <p:par>
                                <p:cTn id="53" presetID="10" presetClass="entr" presetSubtype="0" fill="hold" grpId="0" nodeType="after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500"/>
                                        <p:tgtEl>
                                          <p:spTgt spid="3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fade">
                                      <p:cBhvr>
                                        <p:cTn id="58" dur="500"/>
                                        <p:tgtEl>
                                          <p:spTgt spid="3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500"/>
                                        <p:tgtEl>
                                          <p:spTgt spid="3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fade">
                                      <p:cBhvr>
                                        <p:cTn id="64" dur="500"/>
                                        <p:tgtEl>
                                          <p:spTgt spid="3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500"/>
                                        <p:tgtEl>
                                          <p:spTgt spid="33"/>
                                        </p:tgtEl>
                                      </p:cBhvr>
                                    </p:animEffect>
                                  </p:childTnLst>
                                </p:cTn>
                              </p:par>
                            </p:childTnLst>
                          </p:cTn>
                        </p:par>
                        <p:par>
                          <p:cTn id="68" fill="hold">
                            <p:stCondLst>
                              <p:cond delay="2000"/>
                            </p:stCondLst>
                            <p:childTnLst>
                              <p:par>
                                <p:cTn id="69" presetID="10" presetClass="entr" presetSubtype="0" fill="hold" grpId="0" nodeType="after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fade">
                                      <p:cBhvr>
                                        <p:cTn id="71" dur="500"/>
                                        <p:tgtEl>
                                          <p:spTgt spid="44"/>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50"/>
                                        </p:tgtEl>
                                        <p:attrNameLst>
                                          <p:attrName>style.visibility</p:attrName>
                                        </p:attrNameLst>
                                      </p:cBhvr>
                                      <p:to>
                                        <p:strVal val="visible"/>
                                      </p:to>
                                    </p:set>
                                    <p:animEffect transition="in" filter="fade">
                                      <p:cBhvr>
                                        <p:cTn id="74" dur="500"/>
                                        <p:tgtEl>
                                          <p:spTgt spid="50"/>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61"/>
                                        </p:tgtEl>
                                        <p:attrNameLst>
                                          <p:attrName>style.visibility</p:attrName>
                                        </p:attrNameLst>
                                      </p:cBhvr>
                                      <p:to>
                                        <p:strVal val="visible"/>
                                      </p:to>
                                    </p:set>
                                    <p:animEffect transition="in" filter="fade">
                                      <p:cBhvr>
                                        <p:cTn id="77" dur="500"/>
                                        <p:tgtEl>
                                          <p:spTgt spid="61"/>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7"/>
                                        </p:tgtEl>
                                        <p:attrNameLst>
                                          <p:attrName>style.visibility</p:attrName>
                                        </p:attrNameLst>
                                      </p:cBhvr>
                                      <p:to>
                                        <p:strVal val="visible"/>
                                      </p:to>
                                    </p:set>
                                    <p:animEffect transition="in" filter="fade">
                                      <p:cBhvr>
                                        <p:cTn id="80" dur="500"/>
                                        <p:tgtEl>
                                          <p:spTgt spid="47"/>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58"/>
                                        </p:tgtEl>
                                        <p:attrNameLst>
                                          <p:attrName>style.visibility</p:attrName>
                                        </p:attrNameLst>
                                      </p:cBhvr>
                                      <p:to>
                                        <p:strVal val="visible"/>
                                      </p:to>
                                    </p:set>
                                    <p:animEffect transition="in" filter="fade">
                                      <p:cBhvr>
                                        <p:cTn id="83" dur="500"/>
                                        <p:tgtEl>
                                          <p:spTgt spid="58"/>
                                        </p:tgtEl>
                                      </p:cBhvr>
                                    </p:animEffect>
                                  </p:childTnLst>
                                </p:cTn>
                              </p:par>
                            </p:childTnLst>
                          </p:cTn>
                        </p:par>
                        <p:par>
                          <p:cTn id="84" fill="hold">
                            <p:stCondLst>
                              <p:cond delay="2500"/>
                            </p:stCondLst>
                            <p:childTnLst>
                              <p:par>
                                <p:cTn id="85" presetID="10" presetClass="entr" presetSubtype="0" fill="hold" grpId="0" nodeType="afterEffect">
                                  <p:stCondLst>
                                    <p:cond delay="0"/>
                                  </p:stCondLst>
                                  <p:childTnLst>
                                    <p:set>
                                      <p:cBhvr>
                                        <p:cTn id="86" dur="1" fill="hold">
                                          <p:stCondLst>
                                            <p:cond delay="0"/>
                                          </p:stCondLst>
                                        </p:cTn>
                                        <p:tgtEl>
                                          <p:spTgt spid="54"/>
                                        </p:tgtEl>
                                        <p:attrNameLst>
                                          <p:attrName>style.visibility</p:attrName>
                                        </p:attrNameLst>
                                      </p:cBhvr>
                                      <p:to>
                                        <p:strVal val="visible"/>
                                      </p:to>
                                    </p:set>
                                    <p:animEffect transition="in" filter="fade">
                                      <p:cBhvr>
                                        <p:cTn id="87" dur="500"/>
                                        <p:tgtEl>
                                          <p:spTgt spid="54"/>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45"/>
                                        </p:tgtEl>
                                        <p:attrNameLst>
                                          <p:attrName>style.visibility</p:attrName>
                                        </p:attrNameLst>
                                      </p:cBhvr>
                                      <p:to>
                                        <p:strVal val="visible"/>
                                      </p:to>
                                    </p:set>
                                    <p:animEffect transition="in" filter="fade">
                                      <p:cBhvr>
                                        <p:cTn id="90" dur="500"/>
                                        <p:tgtEl>
                                          <p:spTgt spid="45"/>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56"/>
                                        </p:tgtEl>
                                        <p:attrNameLst>
                                          <p:attrName>style.visibility</p:attrName>
                                        </p:attrNameLst>
                                      </p:cBhvr>
                                      <p:to>
                                        <p:strVal val="visible"/>
                                      </p:to>
                                    </p:set>
                                    <p:animEffect transition="in" filter="fade">
                                      <p:cBhvr>
                                        <p:cTn id="93" dur="500"/>
                                        <p:tgtEl>
                                          <p:spTgt spid="56"/>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52"/>
                                        </p:tgtEl>
                                        <p:attrNameLst>
                                          <p:attrName>style.visibility</p:attrName>
                                        </p:attrNameLst>
                                      </p:cBhvr>
                                      <p:to>
                                        <p:strVal val="visible"/>
                                      </p:to>
                                    </p:set>
                                    <p:animEffect transition="in" filter="fade">
                                      <p:cBhvr>
                                        <p:cTn id="96" dur="500"/>
                                        <p:tgtEl>
                                          <p:spTgt spid="52"/>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63"/>
                                        </p:tgtEl>
                                        <p:attrNameLst>
                                          <p:attrName>style.visibility</p:attrName>
                                        </p:attrNameLst>
                                      </p:cBhvr>
                                      <p:to>
                                        <p:strVal val="visible"/>
                                      </p:to>
                                    </p:set>
                                    <p:animEffect transition="in" filter="fade">
                                      <p:cBhvr>
                                        <p:cTn id="99" dur="500"/>
                                        <p:tgtEl>
                                          <p:spTgt spid="63"/>
                                        </p:tgtEl>
                                      </p:cBhvr>
                                    </p:animEffect>
                                  </p:childTnLst>
                                </p:cTn>
                              </p:par>
                            </p:childTnLst>
                          </p:cTn>
                        </p:par>
                        <p:par>
                          <p:cTn id="100" fill="hold">
                            <p:stCondLst>
                              <p:cond delay="3000"/>
                            </p:stCondLst>
                            <p:childTnLst>
                              <p:par>
                                <p:cTn id="101" presetID="10" presetClass="entr" presetSubtype="0" fill="hold" grpId="0" nodeType="afterEffect">
                                  <p:stCondLst>
                                    <p:cond delay="0"/>
                                  </p:stCondLst>
                                  <p:childTnLst>
                                    <p:set>
                                      <p:cBhvr>
                                        <p:cTn id="102" dur="1" fill="hold">
                                          <p:stCondLst>
                                            <p:cond delay="0"/>
                                          </p:stCondLst>
                                        </p:cTn>
                                        <p:tgtEl>
                                          <p:spTgt spid="49"/>
                                        </p:tgtEl>
                                        <p:attrNameLst>
                                          <p:attrName>style.visibility</p:attrName>
                                        </p:attrNameLst>
                                      </p:cBhvr>
                                      <p:to>
                                        <p:strVal val="visible"/>
                                      </p:to>
                                    </p:set>
                                    <p:animEffect transition="in" filter="fade">
                                      <p:cBhvr>
                                        <p:cTn id="103" dur="500"/>
                                        <p:tgtEl>
                                          <p:spTgt spid="49"/>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60"/>
                                        </p:tgtEl>
                                        <p:attrNameLst>
                                          <p:attrName>style.visibility</p:attrName>
                                        </p:attrNameLst>
                                      </p:cBhvr>
                                      <p:to>
                                        <p:strVal val="visible"/>
                                      </p:to>
                                    </p:set>
                                    <p:animEffect transition="in" filter="fade">
                                      <p:cBhvr>
                                        <p:cTn id="106" dur="500"/>
                                        <p:tgtEl>
                                          <p:spTgt spid="60"/>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46"/>
                                        </p:tgtEl>
                                        <p:attrNameLst>
                                          <p:attrName>style.visibility</p:attrName>
                                        </p:attrNameLst>
                                      </p:cBhvr>
                                      <p:to>
                                        <p:strVal val="visible"/>
                                      </p:to>
                                    </p:set>
                                    <p:animEffect transition="in" filter="fade">
                                      <p:cBhvr>
                                        <p:cTn id="109" dur="500"/>
                                        <p:tgtEl>
                                          <p:spTgt spid="46"/>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62"/>
                                        </p:tgtEl>
                                        <p:attrNameLst>
                                          <p:attrName>style.visibility</p:attrName>
                                        </p:attrNameLst>
                                      </p:cBhvr>
                                      <p:to>
                                        <p:strVal val="visible"/>
                                      </p:to>
                                    </p:set>
                                    <p:animEffect transition="in" filter="fade">
                                      <p:cBhvr>
                                        <p:cTn id="112" dur="500"/>
                                        <p:tgtEl>
                                          <p:spTgt spid="62"/>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48"/>
                                        </p:tgtEl>
                                        <p:attrNameLst>
                                          <p:attrName>style.visibility</p:attrName>
                                        </p:attrNameLst>
                                      </p:cBhvr>
                                      <p:to>
                                        <p:strVal val="visible"/>
                                      </p:to>
                                    </p:set>
                                    <p:animEffect transition="in" filter="fade">
                                      <p:cBhvr>
                                        <p:cTn id="115" dur="500"/>
                                        <p:tgtEl>
                                          <p:spTgt spid="48"/>
                                        </p:tgtEl>
                                      </p:cBhvr>
                                    </p:animEffect>
                                  </p:childTnLst>
                                </p:cTn>
                              </p:par>
                            </p:childTnLst>
                          </p:cTn>
                        </p:par>
                        <p:par>
                          <p:cTn id="116" fill="hold">
                            <p:stCondLst>
                              <p:cond delay="3500"/>
                            </p:stCondLst>
                            <p:childTnLst>
                              <p:par>
                                <p:cTn id="117" presetID="10" presetClass="entr" presetSubtype="0" fill="hold" grpId="0" nodeType="afterEffect">
                                  <p:stCondLst>
                                    <p:cond delay="0"/>
                                  </p:stCondLst>
                                  <p:childTnLst>
                                    <p:set>
                                      <p:cBhvr>
                                        <p:cTn id="118" dur="1" fill="hold">
                                          <p:stCondLst>
                                            <p:cond delay="0"/>
                                          </p:stCondLst>
                                        </p:cTn>
                                        <p:tgtEl>
                                          <p:spTgt spid="59"/>
                                        </p:tgtEl>
                                        <p:attrNameLst>
                                          <p:attrName>style.visibility</p:attrName>
                                        </p:attrNameLst>
                                      </p:cBhvr>
                                      <p:to>
                                        <p:strVal val="visible"/>
                                      </p:to>
                                    </p:set>
                                    <p:animEffect transition="in" filter="fade">
                                      <p:cBhvr>
                                        <p:cTn id="119" dur="500"/>
                                        <p:tgtEl>
                                          <p:spTgt spid="59"/>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55"/>
                                        </p:tgtEl>
                                        <p:attrNameLst>
                                          <p:attrName>style.visibility</p:attrName>
                                        </p:attrNameLst>
                                      </p:cBhvr>
                                      <p:to>
                                        <p:strVal val="visible"/>
                                      </p:to>
                                    </p:set>
                                    <p:animEffect transition="in" filter="fade">
                                      <p:cBhvr>
                                        <p:cTn id="122" dur="500"/>
                                        <p:tgtEl>
                                          <p:spTgt spid="55"/>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51"/>
                                        </p:tgtEl>
                                        <p:attrNameLst>
                                          <p:attrName>style.visibility</p:attrName>
                                        </p:attrNameLst>
                                      </p:cBhvr>
                                      <p:to>
                                        <p:strVal val="visible"/>
                                      </p:to>
                                    </p:set>
                                    <p:animEffect transition="in" filter="fade">
                                      <p:cBhvr>
                                        <p:cTn id="125" dur="500"/>
                                        <p:tgtEl>
                                          <p:spTgt spid="51"/>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57"/>
                                        </p:tgtEl>
                                        <p:attrNameLst>
                                          <p:attrName>style.visibility</p:attrName>
                                        </p:attrNameLst>
                                      </p:cBhvr>
                                      <p:to>
                                        <p:strVal val="visible"/>
                                      </p:to>
                                    </p:set>
                                    <p:animEffect transition="in" filter="fade">
                                      <p:cBhvr>
                                        <p:cTn id="128" dur="500"/>
                                        <p:tgtEl>
                                          <p:spTgt spid="57"/>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53"/>
                                        </p:tgtEl>
                                        <p:attrNameLst>
                                          <p:attrName>style.visibility</p:attrName>
                                        </p:attrNameLst>
                                      </p:cBhvr>
                                      <p:to>
                                        <p:strVal val="visible"/>
                                      </p:to>
                                    </p:set>
                                    <p:animEffect transition="in" filter="fade">
                                      <p:cBhvr>
                                        <p:cTn id="131"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5" grpId="0"/>
      <p:bldP spid="56" grpId="0"/>
      <p:bldP spid="57" grpId="0"/>
      <p:bldP spid="58" grpId="0"/>
      <p:bldP spid="59" grpId="0"/>
      <p:bldP spid="60" grpId="0"/>
      <p:bldP spid="61" grpId="0"/>
      <p:bldP spid="62" grpId="0"/>
      <p:bldP spid="63" grpId="0"/>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gallery_05">
    <p:spTree>
      <p:nvGrpSpPr>
        <p:cNvPr id="1" name=""/>
        <p:cNvGrpSpPr/>
        <p:nvPr/>
      </p:nvGrpSpPr>
      <p:grpSpPr>
        <a:xfrm>
          <a:off x="0" y="0"/>
          <a:ext cx="0" cy="0"/>
          <a:chOff x="0" y="0"/>
          <a:chExt cx="0" cy="0"/>
        </a:xfrm>
      </p:grpSpPr>
      <p:sp>
        <p:nvSpPr>
          <p:cNvPr id="4" name="Picture Placeholder 7"/>
          <p:cNvSpPr>
            <a:spLocks noGrp="1"/>
          </p:cNvSpPr>
          <p:nvPr>
            <p:ph type="pic" sz="quarter" idx="10"/>
          </p:nvPr>
        </p:nvSpPr>
        <p:spPr>
          <a:xfrm>
            <a:off x="-64774" y="6"/>
            <a:ext cx="3072001" cy="1711897"/>
          </a:xfrm>
        </p:spPr>
        <p:txBody>
          <a:bodyPr/>
          <a:lstStyle/>
          <a:p>
            <a:endParaRPr lang="en-US" dirty="0"/>
          </a:p>
        </p:txBody>
      </p:sp>
      <p:sp>
        <p:nvSpPr>
          <p:cNvPr id="5" name="Picture Placeholder 7"/>
          <p:cNvSpPr>
            <a:spLocks noGrp="1"/>
          </p:cNvSpPr>
          <p:nvPr>
            <p:ph type="pic" sz="quarter" idx="11"/>
          </p:nvPr>
        </p:nvSpPr>
        <p:spPr>
          <a:xfrm>
            <a:off x="3016482" y="6"/>
            <a:ext cx="3072001" cy="1711897"/>
          </a:xfrm>
        </p:spPr>
        <p:txBody>
          <a:bodyPr/>
          <a:lstStyle/>
          <a:p>
            <a:endParaRPr lang="en-US" dirty="0"/>
          </a:p>
        </p:txBody>
      </p:sp>
      <p:sp>
        <p:nvSpPr>
          <p:cNvPr id="6" name="Picture Placeholder 7"/>
          <p:cNvSpPr>
            <a:spLocks noGrp="1"/>
          </p:cNvSpPr>
          <p:nvPr>
            <p:ph type="pic" sz="quarter" idx="12"/>
          </p:nvPr>
        </p:nvSpPr>
        <p:spPr>
          <a:xfrm>
            <a:off x="6097379" y="6"/>
            <a:ext cx="3072001" cy="1711897"/>
          </a:xfrm>
        </p:spPr>
        <p:txBody>
          <a:bodyPr/>
          <a:lstStyle/>
          <a:p>
            <a:endParaRPr lang="en-US" dirty="0"/>
          </a:p>
        </p:txBody>
      </p:sp>
      <p:sp>
        <p:nvSpPr>
          <p:cNvPr id="7" name="Picture Placeholder 7"/>
          <p:cNvSpPr>
            <a:spLocks noGrp="1"/>
          </p:cNvSpPr>
          <p:nvPr>
            <p:ph type="pic" sz="quarter" idx="13"/>
          </p:nvPr>
        </p:nvSpPr>
        <p:spPr>
          <a:xfrm>
            <a:off x="9178634" y="6"/>
            <a:ext cx="3072001" cy="1711897"/>
          </a:xfrm>
        </p:spPr>
        <p:txBody>
          <a:bodyPr/>
          <a:lstStyle/>
          <a:p>
            <a:endParaRPr lang="en-US" dirty="0"/>
          </a:p>
        </p:txBody>
      </p:sp>
      <p:sp>
        <p:nvSpPr>
          <p:cNvPr id="8" name="Picture Placeholder 7"/>
          <p:cNvSpPr>
            <a:spLocks noGrp="1"/>
          </p:cNvSpPr>
          <p:nvPr>
            <p:ph type="pic" sz="quarter" idx="14"/>
          </p:nvPr>
        </p:nvSpPr>
        <p:spPr>
          <a:xfrm>
            <a:off x="-65138" y="1721155"/>
            <a:ext cx="3072001" cy="1711897"/>
          </a:xfrm>
        </p:spPr>
        <p:txBody>
          <a:bodyPr/>
          <a:lstStyle/>
          <a:p>
            <a:endParaRPr lang="en-US" dirty="0"/>
          </a:p>
        </p:txBody>
      </p:sp>
      <p:sp>
        <p:nvSpPr>
          <p:cNvPr id="9" name="Picture Placeholder 7"/>
          <p:cNvSpPr>
            <a:spLocks noGrp="1"/>
          </p:cNvSpPr>
          <p:nvPr>
            <p:ph type="pic" sz="quarter" idx="15"/>
          </p:nvPr>
        </p:nvSpPr>
        <p:spPr>
          <a:xfrm>
            <a:off x="3016125" y="1721155"/>
            <a:ext cx="3072001" cy="1711897"/>
          </a:xfrm>
        </p:spPr>
        <p:txBody>
          <a:bodyPr/>
          <a:lstStyle/>
          <a:p>
            <a:endParaRPr lang="en-US" dirty="0"/>
          </a:p>
        </p:txBody>
      </p:sp>
      <p:sp>
        <p:nvSpPr>
          <p:cNvPr id="10" name="Picture Placeholder 7"/>
          <p:cNvSpPr>
            <a:spLocks noGrp="1"/>
          </p:cNvSpPr>
          <p:nvPr>
            <p:ph type="pic" sz="quarter" idx="16"/>
          </p:nvPr>
        </p:nvSpPr>
        <p:spPr>
          <a:xfrm>
            <a:off x="6097016" y="1721155"/>
            <a:ext cx="3072001" cy="1711897"/>
          </a:xfrm>
        </p:spPr>
        <p:txBody>
          <a:bodyPr/>
          <a:lstStyle/>
          <a:p>
            <a:endParaRPr lang="en-US" dirty="0"/>
          </a:p>
        </p:txBody>
      </p:sp>
      <p:sp>
        <p:nvSpPr>
          <p:cNvPr id="11" name="Picture Placeholder 7"/>
          <p:cNvSpPr>
            <a:spLocks noGrp="1"/>
          </p:cNvSpPr>
          <p:nvPr>
            <p:ph type="pic" sz="quarter" idx="17"/>
          </p:nvPr>
        </p:nvSpPr>
        <p:spPr>
          <a:xfrm>
            <a:off x="9178270" y="1721155"/>
            <a:ext cx="3072001" cy="1711897"/>
          </a:xfrm>
        </p:spPr>
        <p:txBody>
          <a:bodyPr/>
          <a:lstStyle/>
          <a:p>
            <a:endParaRPr lang="en-US" dirty="0"/>
          </a:p>
        </p:txBody>
      </p:sp>
      <p:sp>
        <p:nvSpPr>
          <p:cNvPr id="12" name="Picture Placeholder 7"/>
          <p:cNvSpPr>
            <a:spLocks noGrp="1"/>
          </p:cNvSpPr>
          <p:nvPr>
            <p:ph type="pic" sz="quarter" idx="18"/>
          </p:nvPr>
        </p:nvSpPr>
        <p:spPr>
          <a:xfrm>
            <a:off x="-64410" y="3443465"/>
            <a:ext cx="3072001" cy="1711897"/>
          </a:xfrm>
        </p:spPr>
        <p:txBody>
          <a:bodyPr/>
          <a:lstStyle/>
          <a:p>
            <a:endParaRPr lang="en-US" dirty="0"/>
          </a:p>
        </p:txBody>
      </p:sp>
      <p:sp>
        <p:nvSpPr>
          <p:cNvPr id="13" name="Picture Placeholder 7"/>
          <p:cNvSpPr>
            <a:spLocks noGrp="1"/>
          </p:cNvSpPr>
          <p:nvPr>
            <p:ph type="pic" sz="quarter" idx="19"/>
          </p:nvPr>
        </p:nvSpPr>
        <p:spPr>
          <a:xfrm>
            <a:off x="3016853" y="3443465"/>
            <a:ext cx="3072001" cy="1711897"/>
          </a:xfrm>
        </p:spPr>
        <p:txBody>
          <a:bodyPr/>
          <a:lstStyle/>
          <a:p>
            <a:endParaRPr lang="en-US" dirty="0"/>
          </a:p>
        </p:txBody>
      </p:sp>
      <p:sp>
        <p:nvSpPr>
          <p:cNvPr id="14" name="Picture Placeholder 7"/>
          <p:cNvSpPr>
            <a:spLocks noGrp="1"/>
          </p:cNvSpPr>
          <p:nvPr>
            <p:ph type="pic" sz="quarter" idx="20"/>
          </p:nvPr>
        </p:nvSpPr>
        <p:spPr>
          <a:xfrm>
            <a:off x="6097744" y="3443465"/>
            <a:ext cx="3072001" cy="1711897"/>
          </a:xfrm>
        </p:spPr>
        <p:txBody>
          <a:bodyPr/>
          <a:lstStyle/>
          <a:p>
            <a:endParaRPr lang="en-US" dirty="0"/>
          </a:p>
        </p:txBody>
      </p:sp>
      <p:sp>
        <p:nvSpPr>
          <p:cNvPr id="15" name="Picture Placeholder 7"/>
          <p:cNvSpPr>
            <a:spLocks noGrp="1"/>
          </p:cNvSpPr>
          <p:nvPr>
            <p:ph type="pic" sz="quarter" idx="21"/>
          </p:nvPr>
        </p:nvSpPr>
        <p:spPr>
          <a:xfrm>
            <a:off x="9178998" y="3443465"/>
            <a:ext cx="3072001" cy="1711897"/>
          </a:xfrm>
        </p:spPr>
        <p:txBody>
          <a:bodyPr/>
          <a:lstStyle/>
          <a:p>
            <a:endParaRPr lang="en-US" dirty="0"/>
          </a:p>
        </p:txBody>
      </p:sp>
      <p:sp>
        <p:nvSpPr>
          <p:cNvPr id="16" name="Picture Placeholder 7"/>
          <p:cNvSpPr>
            <a:spLocks noGrp="1"/>
          </p:cNvSpPr>
          <p:nvPr>
            <p:ph type="pic" sz="quarter" idx="22"/>
          </p:nvPr>
        </p:nvSpPr>
        <p:spPr>
          <a:xfrm>
            <a:off x="-65963" y="5162237"/>
            <a:ext cx="3072001" cy="1711897"/>
          </a:xfrm>
        </p:spPr>
        <p:txBody>
          <a:bodyPr/>
          <a:lstStyle/>
          <a:p>
            <a:endParaRPr lang="en-US" dirty="0"/>
          </a:p>
        </p:txBody>
      </p:sp>
      <p:sp>
        <p:nvSpPr>
          <p:cNvPr id="17" name="Picture Placeholder 7"/>
          <p:cNvSpPr>
            <a:spLocks noGrp="1"/>
          </p:cNvSpPr>
          <p:nvPr>
            <p:ph type="pic" sz="quarter" idx="23"/>
          </p:nvPr>
        </p:nvSpPr>
        <p:spPr>
          <a:xfrm>
            <a:off x="3015293" y="5162237"/>
            <a:ext cx="3072001" cy="1711897"/>
          </a:xfrm>
        </p:spPr>
        <p:txBody>
          <a:bodyPr/>
          <a:lstStyle/>
          <a:p>
            <a:endParaRPr lang="en-US" dirty="0"/>
          </a:p>
        </p:txBody>
      </p:sp>
      <p:sp>
        <p:nvSpPr>
          <p:cNvPr id="20" name="Picture Placeholder 7"/>
          <p:cNvSpPr>
            <a:spLocks noGrp="1"/>
          </p:cNvSpPr>
          <p:nvPr>
            <p:ph type="pic" sz="quarter" idx="24"/>
          </p:nvPr>
        </p:nvSpPr>
        <p:spPr>
          <a:xfrm>
            <a:off x="6096190" y="5162237"/>
            <a:ext cx="3072001" cy="1711897"/>
          </a:xfrm>
        </p:spPr>
        <p:txBody>
          <a:bodyPr/>
          <a:lstStyle/>
          <a:p>
            <a:endParaRPr lang="en-US" dirty="0"/>
          </a:p>
        </p:txBody>
      </p:sp>
      <p:sp>
        <p:nvSpPr>
          <p:cNvPr id="21" name="Picture Placeholder 7"/>
          <p:cNvSpPr>
            <a:spLocks noGrp="1"/>
          </p:cNvSpPr>
          <p:nvPr>
            <p:ph type="pic" sz="quarter" idx="25"/>
          </p:nvPr>
        </p:nvSpPr>
        <p:spPr>
          <a:xfrm>
            <a:off x="9177445" y="5162237"/>
            <a:ext cx="3072001" cy="1711897"/>
          </a:xfrm>
        </p:spPr>
        <p:txBody>
          <a:bodyPr/>
          <a:lstStyle/>
          <a:p>
            <a:endParaRPr lang="en-US" dirty="0"/>
          </a:p>
        </p:txBody>
      </p:sp>
    </p:spTree>
    <p:extLst>
      <p:ext uri="{BB962C8B-B14F-4D97-AF65-F5344CB8AC3E}">
        <p14:creationId xmlns:p14="http://schemas.microsoft.com/office/powerpoint/2010/main" val="306681675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500"/>
                            </p:stCondLst>
                            <p:childTnLst>
                              <p:par>
                                <p:cTn id="15" presetID="10" presetClass="entr" presetSubtype="0" fill="hold" grpId="0" nodeType="afterEffect" nodePh="1">
                                  <p:stCondLst>
                                    <p:cond delay="0"/>
                                  </p:stCondLst>
                                  <p:endCondLst>
                                    <p:cond evt="begin" delay="0">
                                      <p:tn val="15"/>
                                    </p:cond>
                                  </p:end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nodePh="1">
                                  <p:stCondLst>
                                    <p:cond delay="0"/>
                                  </p:stCondLst>
                                  <p:endCondLst>
                                    <p:cond evt="begin" delay="0">
                                      <p:tn val="18"/>
                                    </p:cond>
                                  </p:end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nodePh="1">
                                  <p:stCondLst>
                                    <p:cond delay="0"/>
                                  </p:stCondLst>
                                  <p:endCondLst>
                                    <p:cond evt="begin" delay="0">
                                      <p:tn val="21"/>
                                    </p:cond>
                                  </p:end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nodePh="1">
                                  <p:stCondLst>
                                    <p:cond delay="0"/>
                                  </p:stCondLst>
                                  <p:endCondLst>
                                    <p:cond evt="begin" delay="0">
                                      <p:tn val="24"/>
                                    </p:cond>
                                  </p:end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par>
                          <p:cTn id="27" fill="hold">
                            <p:stCondLst>
                              <p:cond delay="1000"/>
                            </p:stCondLst>
                            <p:childTnLst>
                              <p:par>
                                <p:cTn id="28" presetID="10" presetClass="entr" presetSubtype="0" fill="hold" grpId="0" nodeType="afterEffect" nodePh="1">
                                  <p:stCondLst>
                                    <p:cond delay="0"/>
                                  </p:stCondLst>
                                  <p:endCondLst>
                                    <p:cond evt="begin" delay="0">
                                      <p:tn val="28"/>
                                    </p:cond>
                                  </p:end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grpId="0" nodeType="withEffect" nodePh="1">
                                  <p:stCondLst>
                                    <p:cond delay="0"/>
                                  </p:stCondLst>
                                  <p:endCondLst>
                                    <p:cond evt="begin" delay="0">
                                      <p:tn val="31"/>
                                    </p:cond>
                                  </p:end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grpId="0" nodeType="withEffect" nodePh="1">
                                  <p:stCondLst>
                                    <p:cond delay="0"/>
                                  </p:stCondLst>
                                  <p:endCondLst>
                                    <p:cond evt="begin" delay="0">
                                      <p:tn val="34"/>
                                    </p:cond>
                                  </p:end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par>
                          <p:cTn id="37" fill="hold">
                            <p:stCondLst>
                              <p:cond delay="1500"/>
                            </p:stCondLst>
                            <p:childTnLst>
                              <p:par>
                                <p:cTn id="38" presetID="10" presetClass="entr" presetSubtype="0" fill="hold" grpId="0" nodeType="afterEffect" nodePh="1">
                                  <p:stCondLst>
                                    <p:cond delay="0"/>
                                  </p:stCondLst>
                                  <p:endCondLst>
                                    <p:cond evt="begin" delay="0">
                                      <p:tn val="38"/>
                                    </p:cond>
                                  </p:end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par>
                                <p:cTn id="41" presetID="10" presetClass="entr" presetSubtype="0" fill="hold" grpId="0" nodeType="withEffect" nodePh="1">
                                  <p:stCondLst>
                                    <p:cond delay="0"/>
                                  </p:stCondLst>
                                  <p:endCondLst>
                                    <p:cond evt="begin" delay="0">
                                      <p:tn val="41"/>
                                    </p:cond>
                                  </p:end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par>
                                <p:cTn id="44" presetID="10" presetClass="entr" presetSubtype="0" fill="hold" grpId="0" nodeType="withEffect" nodePh="1">
                                  <p:stCondLst>
                                    <p:cond delay="0"/>
                                  </p:stCondLst>
                                  <p:endCondLst>
                                    <p:cond evt="begin" delay="0">
                                      <p:tn val="44"/>
                                    </p:cond>
                                  </p:end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par>
                                <p:cTn id="47" presetID="10" presetClass="entr" presetSubtype="0" fill="hold" grpId="0" nodeType="withEffect" nodePh="1">
                                  <p:stCondLst>
                                    <p:cond delay="0"/>
                                  </p:stCondLst>
                                  <p:endCondLst>
                                    <p:cond evt="begin" delay="0">
                                      <p:tn val="47"/>
                                    </p:cond>
                                  </p:end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par>
                                <p:cTn id="50" presetID="10" presetClass="entr" presetSubtype="0" fill="hold" grpId="0" nodeType="withEffect" nodePh="1">
                                  <p:stCondLst>
                                    <p:cond delay="0"/>
                                  </p:stCondLst>
                                  <p:endCondLst>
                                    <p:cond evt="begin" delay="0">
                                      <p:tn val="50"/>
                                    </p:cond>
                                  </p:end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par>
                                <p:cTn id="53" presetID="10" presetClass="entr" presetSubtype="0" fill="hold" grpId="0" nodeType="withEffect" nodePh="1">
                                  <p:stCondLst>
                                    <p:cond delay="0"/>
                                  </p:stCondLst>
                                  <p:endCondLst>
                                    <p:cond evt="begin" delay="0">
                                      <p:tn val="53"/>
                                    </p:cond>
                                  </p:end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20" grpId="0"/>
      <p:bldP spid="21" grpId="0"/>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gallery_05">
    <p:spTree>
      <p:nvGrpSpPr>
        <p:cNvPr id="1" name=""/>
        <p:cNvGrpSpPr/>
        <p:nvPr/>
      </p:nvGrpSpPr>
      <p:grpSpPr>
        <a:xfrm>
          <a:off x="0" y="0"/>
          <a:ext cx="0" cy="0"/>
          <a:chOff x="0" y="0"/>
          <a:chExt cx="0" cy="0"/>
        </a:xfrm>
      </p:grpSpPr>
      <p:sp>
        <p:nvSpPr>
          <p:cNvPr id="4" name="Picture Placeholder 7"/>
          <p:cNvSpPr>
            <a:spLocks noGrp="1"/>
          </p:cNvSpPr>
          <p:nvPr>
            <p:ph type="pic" sz="quarter" idx="10"/>
          </p:nvPr>
        </p:nvSpPr>
        <p:spPr>
          <a:xfrm>
            <a:off x="-64774" y="6"/>
            <a:ext cx="3072001" cy="1711897"/>
          </a:xfrm>
        </p:spPr>
        <p:txBody>
          <a:bodyPr/>
          <a:lstStyle/>
          <a:p>
            <a:endParaRPr lang="en-US" dirty="0"/>
          </a:p>
        </p:txBody>
      </p:sp>
      <p:sp>
        <p:nvSpPr>
          <p:cNvPr id="5" name="Picture Placeholder 7"/>
          <p:cNvSpPr>
            <a:spLocks noGrp="1"/>
          </p:cNvSpPr>
          <p:nvPr>
            <p:ph type="pic" sz="quarter" idx="11"/>
          </p:nvPr>
        </p:nvSpPr>
        <p:spPr>
          <a:xfrm>
            <a:off x="3016482" y="6"/>
            <a:ext cx="3072001" cy="1711897"/>
          </a:xfrm>
        </p:spPr>
        <p:txBody>
          <a:bodyPr/>
          <a:lstStyle/>
          <a:p>
            <a:endParaRPr lang="en-US" dirty="0"/>
          </a:p>
        </p:txBody>
      </p:sp>
      <p:sp>
        <p:nvSpPr>
          <p:cNvPr id="6" name="Picture Placeholder 7"/>
          <p:cNvSpPr>
            <a:spLocks noGrp="1"/>
          </p:cNvSpPr>
          <p:nvPr>
            <p:ph type="pic" sz="quarter" idx="12"/>
          </p:nvPr>
        </p:nvSpPr>
        <p:spPr>
          <a:xfrm>
            <a:off x="6097379" y="6"/>
            <a:ext cx="3072001" cy="1711897"/>
          </a:xfrm>
        </p:spPr>
        <p:txBody>
          <a:bodyPr/>
          <a:lstStyle/>
          <a:p>
            <a:endParaRPr lang="en-US" dirty="0"/>
          </a:p>
        </p:txBody>
      </p:sp>
      <p:sp>
        <p:nvSpPr>
          <p:cNvPr id="7" name="Picture Placeholder 7"/>
          <p:cNvSpPr>
            <a:spLocks noGrp="1"/>
          </p:cNvSpPr>
          <p:nvPr>
            <p:ph type="pic" sz="quarter" idx="13"/>
          </p:nvPr>
        </p:nvSpPr>
        <p:spPr>
          <a:xfrm>
            <a:off x="9178634" y="6"/>
            <a:ext cx="3072001" cy="1711897"/>
          </a:xfrm>
        </p:spPr>
        <p:txBody>
          <a:bodyPr/>
          <a:lstStyle/>
          <a:p>
            <a:endParaRPr lang="en-US" dirty="0"/>
          </a:p>
        </p:txBody>
      </p:sp>
      <p:sp>
        <p:nvSpPr>
          <p:cNvPr id="8" name="Picture Placeholder 7"/>
          <p:cNvSpPr>
            <a:spLocks noGrp="1"/>
          </p:cNvSpPr>
          <p:nvPr>
            <p:ph type="pic" sz="quarter" idx="14"/>
          </p:nvPr>
        </p:nvSpPr>
        <p:spPr>
          <a:xfrm>
            <a:off x="-65138" y="1721155"/>
            <a:ext cx="3072001" cy="1711897"/>
          </a:xfrm>
        </p:spPr>
        <p:txBody>
          <a:bodyPr/>
          <a:lstStyle/>
          <a:p>
            <a:endParaRPr lang="en-US" dirty="0"/>
          </a:p>
        </p:txBody>
      </p:sp>
      <p:sp>
        <p:nvSpPr>
          <p:cNvPr id="9" name="Picture Placeholder 7"/>
          <p:cNvSpPr>
            <a:spLocks noGrp="1"/>
          </p:cNvSpPr>
          <p:nvPr>
            <p:ph type="pic" sz="quarter" idx="15"/>
          </p:nvPr>
        </p:nvSpPr>
        <p:spPr>
          <a:xfrm>
            <a:off x="3016125" y="1721155"/>
            <a:ext cx="3072001" cy="1711897"/>
          </a:xfrm>
        </p:spPr>
        <p:txBody>
          <a:bodyPr/>
          <a:lstStyle/>
          <a:p>
            <a:endParaRPr lang="en-US" dirty="0"/>
          </a:p>
        </p:txBody>
      </p:sp>
      <p:sp>
        <p:nvSpPr>
          <p:cNvPr id="10" name="Picture Placeholder 7"/>
          <p:cNvSpPr>
            <a:spLocks noGrp="1"/>
          </p:cNvSpPr>
          <p:nvPr>
            <p:ph type="pic" sz="quarter" idx="16"/>
          </p:nvPr>
        </p:nvSpPr>
        <p:spPr>
          <a:xfrm>
            <a:off x="6097016" y="1721155"/>
            <a:ext cx="3072001" cy="1711897"/>
          </a:xfrm>
        </p:spPr>
        <p:txBody>
          <a:bodyPr/>
          <a:lstStyle/>
          <a:p>
            <a:endParaRPr lang="en-US" dirty="0"/>
          </a:p>
        </p:txBody>
      </p:sp>
      <p:sp>
        <p:nvSpPr>
          <p:cNvPr id="11" name="Picture Placeholder 7"/>
          <p:cNvSpPr>
            <a:spLocks noGrp="1"/>
          </p:cNvSpPr>
          <p:nvPr>
            <p:ph type="pic" sz="quarter" idx="17"/>
          </p:nvPr>
        </p:nvSpPr>
        <p:spPr>
          <a:xfrm>
            <a:off x="9178270" y="1721155"/>
            <a:ext cx="3072001" cy="1711897"/>
          </a:xfrm>
        </p:spPr>
        <p:txBody>
          <a:bodyPr/>
          <a:lstStyle/>
          <a:p>
            <a:endParaRPr lang="en-US" dirty="0"/>
          </a:p>
        </p:txBody>
      </p:sp>
      <p:sp>
        <p:nvSpPr>
          <p:cNvPr id="12" name="Picture Placeholder 7"/>
          <p:cNvSpPr>
            <a:spLocks noGrp="1"/>
          </p:cNvSpPr>
          <p:nvPr>
            <p:ph type="pic" sz="quarter" idx="18"/>
          </p:nvPr>
        </p:nvSpPr>
        <p:spPr>
          <a:xfrm>
            <a:off x="-64410" y="3443465"/>
            <a:ext cx="3072001" cy="1711897"/>
          </a:xfrm>
        </p:spPr>
        <p:txBody>
          <a:bodyPr/>
          <a:lstStyle/>
          <a:p>
            <a:endParaRPr lang="en-US" dirty="0"/>
          </a:p>
        </p:txBody>
      </p:sp>
      <p:sp>
        <p:nvSpPr>
          <p:cNvPr id="13" name="Picture Placeholder 7"/>
          <p:cNvSpPr>
            <a:spLocks noGrp="1"/>
          </p:cNvSpPr>
          <p:nvPr>
            <p:ph type="pic" sz="quarter" idx="19"/>
          </p:nvPr>
        </p:nvSpPr>
        <p:spPr>
          <a:xfrm>
            <a:off x="3016853" y="3443465"/>
            <a:ext cx="3072001" cy="1711897"/>
          </a:xfrm>
        </p:spPr>
        <p:txBody>
          <a:bodyPr/>
          <a:lstStyle/>
          <a:p>
            <a:endParaRPr lang="en-US" dirty="0"/>
          </a:p>
        </p:txBody>
      </p:sp>
      <p:sp>
        <p:nvSpPr>
          <p:cNvPr id="14" name="Picture Placeholder 7"/>
          <p:cNvSpPr>
            <a:spLocks noGrp="1"/>
          </p:cNvSpPr>
          <p:nvPr>
            <p:ph type="pic" sz="quarter" idx="20"/>
          </p:nvPr>
        </p:nvSpPr>
        <p:spPr>
          <a:xfrm>
            <a:off x="6097744" y="3443465"/>
            <a:ext cx="3072001" cy="1711897"/>
          </a:xfrm>
        </p:spPr>
        <p:txBody>
          <a:bodyPr/>
          <a:lstStyle/>
          <a:p>
            <a:endParaRPr lang="en-US" dirty="0"/>
          </a:p>
        </p:txBody>
      </p:sp>
      <p:sp>
        <p:nvSpPr>
          <p:cNvPr id="15" name="Picture Placeholder 7"/>
          <p:cNvSpPr>
            <a:spLocks noGrp="1"/>
          </p:cNvSpPr>
          <p:nvPr>
            <p:ph type="pic" sz="quarter" idx="21"/>
          </p:nvPr>
        </p:nvSpPr>
        <p:spPr>
          <a:xfrm>
            <a:off x="9178998" y="3443465"/>
            <a:ext cx="3072001" cy="1711897"/>
          </a:xfrm>
        </p:spPr>
        <p:txBody>
          <a:bodyPr/>
          <a:lstStyle/>
          <a:p>
            <a:endParaRPr lang="en-US" dirty="0"/>
          </a:p>
        </p:txBody>
      </p:sp>
      <p:sp>
        <p:nvSpPr>
          <p:cNvPr id="18" name="Title 1"/>
          <p:cNvSpPr>
            <a:spLocks noGrp="1"/>
          </p:cNvSpPr>
          <p:nvPr>
            <p:ph type="ctrTitle"/>
          </p:nvPr>
        </p:nvSpPr>
        <p:spPr>
          <a:xfrm>
            <a:off x="422347" y="5263709"/>
            <a:ext cx="11360903" cy="623435"/>
          </a:xfrm>
        </p:spPr>
        <p:txBody>
          <a:bodyPr>
            <a:noAutofit/>
          </a:bodyPr>
          <a:lstStyle>
            <a:lvl1pPr algn="l">
              <a:defRPr sz="2500"/>
            </a:lvl1pPr>
          </a:lstStyle>
          <a:p>
            <a:r>
              <a:rPr lang="en-US" dirty="0" smtClean="0"/>
              <a:t>Click to edit Master title style</a:t>
            </a:r>
            <a:endParaRPr lang="en-US" dirty="0"/>
          </a:p>
        </p:txBody>
      </p:sp>
      <p:sp>
        <p:nvSpPr>
          <p:cNvPr id="19" name="Subtitle 2"/>
          <p:cNvSpPr>
            <a:spLocks noGrp="1"/>
          </p:cNvSpPr>
          <p:nvPr>
            <p:ph type="subTitle" idx="1"/>
          </p:nvPr>
        </p:nvSpPr>
        <p:spPr>
          <a:xfrm>
            <a:off x="423956" y="5891672"/>
            <a:ext cx="11359287" cy="558432"/>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18509862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500"/>
                            </p:stCondLst>
                            <p:childTnLst>
                              <p:par>
                                <p:cTn id="15" presetID="10" presetClass="entr" presetSubtype="0" fill="hold" grpId="0" nodeType="afterEffect" nodePh="1">
                                  <p:stCondLst>
                                    <p:cond delay="0"/>
                                  </p:stCondLst>
                                  <p:endCondLst>
                                    <p:cond evt="begin" delay="0">
                                      <p:tn val="15"/>
                                    </p:cond>
                                  </p:end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nodePh="1">
                                  <p:stCondLst>
                                    <p:cond delay="0"/>
                                  </p:stCondLst>
                                  <p:endCondLst>
                                    <p:cond evt="begin" delay="0">
                                      <p:tn val="18"/>
                                    </p:cond>
                                  </p:end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nodePh="1">
                                  <p:stCondLst>
                                    <p:cond delay="0"/>
                                  </p:stCondLst>
                                  <p:endCondLst>
                                    <p:cond evt="begin" delay="0">
                                      <p:tn val="21"/>
                                    </p:cond>
                                  </p:end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nodePh="1">
                                  <p:stCondLst>
                                    <p:cond delay="0"/>
                                  </p:stCondLst>
                                  <p:endCondLst>
                                    <p:cond evt="begin" delay="0">
                                      <p:tn val="24"/>
                                    </p:cond>
                                  </p:end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par>
                          <p:cTn id="27" fill="hold">
                            <p:stCondLst>
                              <p:cond delay="1000"/>
                            </p:stCondLst>
                            <p:childTnLst>
                              <p:par>
                                <p:cTn id="28" presetID="10" presetClass="entr" presetSubtype="0" fill="hold" grpId="0" nodeType="afterEffect" nodePh="1">
                                  <p:stCondLst>
                                    <p:cond delay="0"/>
                                  </p:stCondLst>
                                  <p:endCondLst>
                                    <p:cond evt="begin" delay="0">
                                      <p:tn val="28"/>
                                    </p:cond>
                                  </p:end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grpId="0" nodeType="withEffect" nodePh="1">
                                  <p:stCondLst>
                                    <p:cond delay="0"/>
                                  </p:stCondLst>
                                  <p:endCondLst>
                                    <p:cond evt="begin" delay="0">
                                      <p:tn val="31"/>
                                    </p:cond>
                                  </p:end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grpId="0" nodeType="withEffect" nodePh="1">
                                  <p:stCondLst>
                                    <p:cond delay="0"/>
                                  </p:stCondLst>
                                  <p:endCondLst>
                                    <p:cond evt="begin" delay="0">
                                      <p:tn val="34"/>
                                    </p:cond>
                                  </p:end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par>
                          <p:cTn id="37" fill="hold">
                            <p:stCondLst>
                              <p:cond delay="1500"/>
                            </p:stCondLst>
                            <p:childTnLst>
                              <p:par>
                                <p:cTn id="38" presetID="10" presetClass="entr" presetSubtype="0" fill="hold" grpId="0" nodeType="afterEffect" nodePh="1">
                                  <p:stCondLst>
                                    <p:cond delay="0"/>
                                  </p:stCondLst>
                                  <p:endCondLst>
                                    <p:cond evt="begin" delay="0">
                                      <p:tn val="38"/>
                                    </p:cond>
                                  </p:end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par>
                                <p:cTn id="41" presetID="10" presetClass="entr" presetSubtype="0" fill="hold" grpId="0" nodeType="withEffect" nodePh="1">
                                  <p:stCondLst>
                                    <p:cond delay="0"/>
                                  </p:stCondLst>
                                  <p:endCondLst>
                                    <p:cond evt="begin" delay="0">
                                      <p:tn val="41"/>
                                    </p:cond>
                                  </p:end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gallery_07">
    <p:spTree>
      <p:nvGrpSpPr>
        <p:cNvPr id="1" name=""/>
        <p:cNvGrpSpPr/>
        <p:nvPr/>
      </p:nvGrpSpPr>
      <p:grpSpPr>
        <a:xfrm>
          <a:off x="0" y="0"/>
          <a:ext cx="0" cy="0"/>
          <a:chOff x="0" y="0"/>
          <a:chExt cx="0" cy="0"/>
        </a:xfrm>
      </p:grpSpPr>
      <p:sp>
        <p:nvSpPr>
          <p:cNvPr id="18" name="Picture Placeholder 7"/>
          <p:cNvSpPr>
            <a:spLocks noGrp="1"/>
          </p:cNvSpPr>
          <p:nvPr>
            <p:ph type="pic" sz="quarter" idx="10"/>
          </p:nvPr>
        </p:nvSpPr>
        <p:spPr>
          <a:xfrm>
            <a:off x="-74028" y="3"/>
            <a:ext cx="6162509" cy="5155356"/>
          </a:xfrm>
        </p:spPr>
        <p:txBody>
          <a:bodyPr/>
          <a:lstStyle/>
          <a:p>
            <a:endParaRPr lang="en-US" dirty="0"/>
          </a:p>
        </p:txBody>
      </p:sp>
      <p:sp>
        <p:nvSpPr>
          <p:cNvPr id="20" name="Picture Placeholder 7"/>
          <p:cNvSpPr>
            <a:spLocks noGrp="1"/>
          </p:cNvSpPr>
          <p:nvPr>
            <p:ph type="pic" sz="quarter" idx="12"/>
          </p:nvPr>
        </p:nvSpPr>
        <p:spPr>
          <a:xfrm>
            <a:off x="6097379" y="6"/>
            <a:ext cx="3072001" cy="1711897"/>
          </a:xfrm>
        </p:spPr>
        <p:txBody>
          <a:bodyPr/>
          <a:lstStyle/>
          <a:p>
            <a:endParaRPr lang="en-US" dirty="0"/>
          </a:p>
        </p:txBody>
      </p:sp>
      <p:sp>
        <p:nvSpPr>
          <p:cNvPr id="21" name="Picture Placeholder 7"/>
          <p:cNvSpPr>
            <a:spLocks noGrp="1"/>
          </p:cNvSpPr>
          <p:nvPr>
            <p:ph type="pic" sz="quarter" idx="13"/>
          </p:nvPr>
        </p:nvSpPr>
        <p:spPr>
          <a:xfrm>
            <a:off x="9178634" y="6"/>
            <a:ext cx="3072001" cy="1711897"/>
          </a:xfrm>
        </p:spPr>
        <p:txBody>
          <a:bodyPr/>
          <a:lstStyle/>
          <a:p>
            <a:endParaRPr lang="en-US" dirty="0"/>
          </a:p>
        </p:txBody>
      </p:sp>
      <p:sp>
        <p:nvSpPr>
          <p:cNvPr id="24" name="Picture Placeholder 7"/>
          <p:cNvSpPr>
            <a:spLocks noGrp="1"/>
          </p:cNvSpPr>
          <p:nvPr>
            <p:ph type="pic" sz="quarter" idx="16"/>
          </p:nvPr>
        </p:nvSpPr>
        <p:spPr>
          <a:xfrm>
            <a:off x="6097016" y="1721155"/>
            <a:ext cx="3072001" cy="1711897"/>
          </a:xfrm>
        </p:spPr>
        <p:txBody>
          <a:bodyPr/>
          <a:lstStyle/>
          <a:p>
            <a:endParaRPr lang="en-US" dirty="0"/>
          </a:p>
        </p:txBody>
      </p:sp>
      <p:sp>
        <p:nvSpPr>
          <p:cNvPr id="25" name="Picture Placeholder 7"/>
          <p:cNvSpPr>
            <a:spLocks noGrp="1"/>
          </p:cNvSpPr>
          <p:nvPr>
            <p:ph type="pic" sz="quarter" idx="17"/>
          </p:nvPr>
        </p:nvSpPr>
        <p:spPr>
          <a:xfrm>
            <a:off x="9178270" y="1721155"/>
            <a:ext cx="3072001" cy="1711897"/>
          </a:xfrm>
        </p:spPr>
        <p:txBody>
          <a:bodyPr/>
          <a:lstStyle/>
          <a:p>
            <a:endParaRPr lang="en-US" dirty="0"/>
          </a:p>
        </p:txBody>
      </p:sp>
      <p:sp>
        <p:nvSpPr>
          <p:cNvPr id="28" name="Picture Placeholder 7"/>
          <p:cNvSpPr>
            <a:spLocks noGrp="1"/>
          </p:cNvSpPr>
          <p:nvPr>
            <p:ph type="pic" sz="quarter" idx="20"/>
          </p:nvPr>
        </p:nvSpPr>
        <p:spPr>
          <a:xfrm>
            <a:off x="6097744" y="3443465"/>
            <a:ext cx="3072001" cy="1711897"/>
          </a:xfrm>
        </p:spPr>
        <p:txBody>
          <a:bodyPr/>
          <a:lstStyle/>
          <a:p>
            <a:endParaRPr lang="en-US" dirty="0"/>
          </a:p>
        </p:txBody>
      </p:sp>
      <p:sp>
        <p:nvSpPr>
          <p:cNvPr id="29" name="Picture Placeholder 7"/>
          <p:cNvSpPr>
            <a:spLocks noGrp="1"/>
          </p:cNvSpPr>
          <p:nvPr>
            <p:ph type="pic" sz="quarter" idx="21"/>
          </p:nvPr>
        </p:nvSpPr>
        <p:spPr>
          <a:xfrm>
            <a:off x="9178998" y="3443465"/>
            <a:ext cx="3072001" cy="1711897"/>
          </a:xfrm>
        </p:spPr>
        <p:txBody>
          <a:bodyPr/>
          <a:lstStyle/>
          <a:p>
            <a:endParaRPr lang="en-US" dirty="0"/>
          </a:p>
        </p:txBody>
      </p:sp>
      <p:sp>
        <p:nvSpPr>
          <p:cNvPr id="31" name="Subtitle 2"/>
          <p:cNvSpPr>
            <a:spLocks noGrp="1"/>
          </p:cNvSpPr>
          <p:nvPr>
            <p:ph type="subTitle" idx="1"/>
          </p:nvPr>
        </p:nvSpPr>
        <p:spPr>
          <a:xfrm>
            <a:off x="423963" y="5245556"/>
            <a:ext cx="7813796" cy="1448431"/>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17" name="Slide Number Placeholder 5"/>
          <p:cNvSpPr txBox="1">
            <a:spLocks/>
          </p:cNvSpPr>
          <p:nvPr userDrawn="1"/>
        </p:nvSpPr>
        <p:spPr>
          <a:xfrm>
            <a:off x="8856370" y="6480309"/>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9" name="TextBox 18"/>
          <p:cNvSpPr txBox="1"/>
          <p:nvPr userDrawn="1"/>
        </p:nvSpPr>
        <p:spPr>
          <a:xfrm>
            <a:off x="9794725" y="6584602"/>
            <a:ext cx="1553630"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Curso LAR 145/43  -  2017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55373325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nodePh="1">
                                  <p:stCondLst>
                                    <p:cond delay="0"/>
                                  </p:stCondLst>
                                  <p:endCondLst>
                                    <p:cond evt="begin" delay="0">
                                      <p:tn val="10"/>
                                    </p:cond>
                                  </p:end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nodePh="1">
                                  <p:stCondLst>
                                    <p:cond delay="0"/>
                                  </p:stCondLst>
                                  <p:endCondLst>
                                    <p:cond evt="begin" delay="0">
                                      <p:tn val="13"/>
                                    </p:cond>
                                  </p:end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grpId="0" nodeType="withEffect" nodePh="1">
                                  <p:stCondLst>
                                    <p:cond delay="0"/>
                                  </p:stCondLst>
                                  <p:endCondLst>
                                    <p:cond evt="begin" delay="0">
                                      <p:tn val="16"/>
                                    </p:cond>
                                  </p:end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par>
                          <p:cTn id="19" fill="hold">
                            <p:stCondLst>
                              <p:cond delay="1000"/>
                            </p:stCondLst>
                            <p:childTnLst>
                              <p:par>
                                <p:cTn id="20" presetID="10" presetClass="entr" presetSubtype="0" fill="hold" grpId="0" nodeType="afterEffect" nodePh="1">
                                  <p:stCondLst>
                                    <p:cond delay="0"/>
                                  </p:stCondLst>
                                  <p:endCondLst>
                                    <p:cond evt="begin" delay="0">
                                      <p:tn val="20"/>
                                    </p:cond>
                                  </p:end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nodePh="1">
                                  <p:stCondLst>
                                    <p:cond delay="0"/>
                                  </p:stCondLst>
                                  <p:endCondLst>
                                    <p:cond evt="begin" delay="0">
                                      <p:tn val="23"/>
                                    </p:cond>
                                  </p:end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grpId="0" nodeType="withEffect" nodePh="1">
                                  <p:stCondLst>
                                    <p:cond delay="0"/>
                                  </p:stCondLst>
                                  <p:endCondLst>
                                    <p:cond evt="begin" delay="0">
                                      <p:tn val="26"/>
                                    </p:cond>
                                  </p:end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4" grpId="0"/>
      <p:bldP spid="25" grpId="0"/>
      <p:bldP spid="28" grpId="0"/>
      <p:bldP spid="29"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61B9360B-7322-4A70-8384-B854D0EB8158}" type="datetime1">
              <a:rPr lang="id-ID" smtClean="0"/>
              <a:t>18/10/2018</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19360738"/>
      </p:ext>
    </p:extLst>
  </p:cSld>
  <p:clrMapOvr>
    <a:masterClrMapping/>
  </p:clrMapOvr>
  <p:hf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gallery_08">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64774" y="0"/>
            <a:ext cx="3072001" cy="3433048"/>
          </a:xfrm>
        </p:spPr>
        <p:txBody>
          <a:bodyPr/>
          <a:lstStyle/>
          <a:p>
            <a:endParaRPr lang="en-US" dirty="0"/>
          </a:p>
        </p:txBody>
      </p:sp>
      <p:sp>
        <p:nvSpPr>
          <p:cNvPr id="10" name="Picture Placeholder 7"/>
          <p:cNvSpPr>
            <a:spLocks noGrp="1"/>
          </p:cNvSpPr>
          <p:nvPr>
            <p:ph type="pic" sz="quarter" idx="12"/>
          </p:nvPr>
        </p:nvSpPr>
        <p:spPr>
          <a:xfrm>
            <a:off x="6097379" y="-9253"/>
            <a:ext cx="3072001" cy="3442301"/>
          </a:xfrm>
        </p:spPr>
        <p:txBody>
          <a:bodyPr/>
          <a:lstStyle/>
          <a:p>
            <a:endParaRPr lang="en-US" dirty="0"/>
          </a:p>
        </p:txBody>
      </p:sp>
      <p:sp>
        <p:nvSpPr>
          <p:cNvPr id="13" name="Picture Placeholder 7"/>
          <p:cNvSpPr>
            <a:spLocks noGrp="1"/>
          </p:cNvSpPr>
          <p:nvPr>
            <p:ph type="pic" sz="quarter" idx="15"/>
          </p:nvPr>
        </p:nvSpPr>
        <p:spPr>
          <a:xfrm>
            <a:off x="3016125" y="3"/>
            <a:ext cx="3072001" cy="3433048"/>
          </a:xfrm>
        </p:spPr>
        <p:txBody>
          <a:bodyPr/>
          <a:lstStyle/>
          <a:p>
            <a:endParaRPr lang="en-US" dirty="0"/>
          </a:p>
        </p:txBody>
      </p:sp>
      <p:sp>
        <p:nvSpPr>
          <p:cNvPr id="15" name="Picture Placeholder 7"/>
          <p:cNvSpPr>
            <a:spLocks noGrp="1"/>
          </p:cNvSpPr>
          <p:nvPr>
            <p:ph type="pic" sz="quarter" idx="17"/>
          </p:nvPr>
        </p:nvSpPr>
        <p:spPr>
          <a:xfrm>
            <a:off x="9178270" y="5"/>
            <a:ext cx="3072001" cy="3433047"/>
          </a:xfrm>
        </p:spPr>
        <p:txBody>
          <a:bodyPr/>
          <a:lstStyle/>
          <a:p>
            <a:endParaRPr lang="en-US" dirty="0"/>
          </a:p>
        </p:txBody>
      </p:sp>
      <p:sp>
        <p:nvSpPr>
          <p:cNvPr id="16" name="Picture Placeholder 7"/>
          <p:cNvSpPr>
            <a:spLocks noGrp="1"/>
          </p:cNvSpPr>
          <p:nvPr>
            <p:ph type="pic" sz="quarter" idx="18"/>
          </p:nvPr>
        </p:nvSpPr>
        <p:spPr>
          <a:xfrm>
            <a:off x="-64410" y="3443459"/>
            <a:ext cx="3072001" cy="3433048"/>
          </a:xfrm>
        </p:spPr>
        <p:txBody>
          <a:bodyPr/>
          <a:lstStyle/>
          <a:p>
            <a:endParaRPr lang="en-US" dirty="0"/>
          </a:p>
        </p:txBody>
      </p:sp>
      <p:sp>
        <p:nvSpPr>
          <p:cNvPr id="18" name="Picture Placeholder 7"/>
          <p:cNvSpPr>
            <a:spLocks noGrp="1"/>
          </p:cNvSpPr>
          <p:nvPr>
            <p:ph type="pic" sz="quarter" idx="20"/>
          </p:nvPr>
        </p:nvSpPr>
        <p:spPr>
          <a:xfrm>
            <a:off x="6097735" y="3443461"/>
            <a:ext cx="6152528" cy="3414541"/>
          </a:xfrm>
        </p:spPr>
        <p:txBody>
          <a:bodyPr/>
          <a:lstStyle/>
          <a:p>
            <a:endParaRPr lang="en-US" dirty="0"/>
          </a:p>
        </p:txBody>
      </p:sp>
      <p:sp>
        <p:nvSpPr>
          <p:cNvPr id="21" name="Picture Placeholder 7"/>
          <p:cNvSpPr>
            <a:spLocks noGrp="1"/>
          </p:cNvSpPr>
          <p:nvPr>
            <p:ph type="pic" sz="quarter" idx="23"/>
          </p:nvPr>
        </p:nvSpPr>
        <p:spPr>
          <a:xfrm>
            <a:off x="3016482" y="3443464"/>
            <a:ext cx="3072001" cy="3433047"/>
          </a:xfrm>
        </p:spPr>
        <p:txBody>
          <a:bodyPr/>
          <a:lstStyle/>
          <a:p>
            <a:endParaRPr lang="en-US" dirty="0"/>
          </a:p>
        </p:txBody>
      </p:sp>
    </p:spTree>
    <p:extLst>
      <p:ext uri="{BB962C8B-B14F-4D97-AF65-F5344CB8AC3E}">
        <p14:creationId xmlns:p14="http://schemas.microsoft.com/office/powerpoint/2010/main" val="181585746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nodePh="1">
                                  <p:stCondLst>
                                    <p:cond delay="0"/>
                                  </p:stCondLst>
                                  <p:endCondLst>
                                    <p:cond evt="begin" delay="0">
                                      <p:tn val="13"/>
                                    </p:cond>
                                  </p:end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nodePh="1">
                                  <p:stCondLst>
                                    <p:cond delay="0"/>
                                  </p:stCondLst>
                                  <p:endCondLst>
                                    <p:cond evt="begin" delay="0">
                                      <p:tn val="17"/>
                                    </p:cond>
                                  </p:end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1+#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nodePh="1">
                                  <p:stCondLst>
                                    <p:cond delay="0"/>
                                  </p:stCondLst>
                                  <p:endCondLst>
                                    <p:cond evt="begin" delay="0">
                                      <p:tn val="21"/>
                                    </p:cond>
                                  </p:end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1+#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par>
                                <p:cTn id="25" presetID="2" presetClass="entr" presetSubtype="1" fill="hold" grpId="0" nodeType="withEffect" nodePh="1">
                                  <p:stCondLst>
                                    <p:cond delay="0"/>
                                  </p:stCondLst>
                                  <p:endCondLst>
                                    <p:cond evt="begin" delay="0">
                                      <p:tn val="25"/>
                                    </p:cond>
                                  </p:end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0-#ppt_h/2"/>
                                          </p:val>
                                        </p:tav>
                                        <p:tav tm="100000">
                                          <p:val>
                                            <p:strVal val="#ppt_y"/>
                                          </p:val>
                                        </p:tav>
                                      </p:tavLst>
                                    </p:anim>
                                  </p:childTnLst>
                                </p:cTn>
                              </p:par>
                              <p:par>
                                <p:cTn id="29" presetID="2" presetClass="entr" presetSubtype="4" fill="hold" grpId="0" nodeType="with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p:bldP spid="15" grpId="0"/>
      <p:bldP spid="16" grpId="0"/>
      <p:bldP spid="18" grpId="0"/>
      <p:bldP spid="21" grpId="0"/>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gallery_09">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64774" y="-19921"/>
            <a:ext cx="3072001" cy="6932705"/>
          </a:xfrm>
        </p:spPr>
        <p:txBody>
          <a:bodyPr/>
          <a:lstStyle/>
          <a:p>
            <a:endParaRPr lang="en-US" dirty="0"/>
          </a:p>
        </p:txBody>
      </p:sp>
      <p:sp>
        <p:nvSpPr>
          <p:cNvPr id="10" name="Picture Placeholder 7"/>
          <p:cNvSpPr>
            <a:spLocks noGrp="1"/>
          </p:cNvSpPr>
          <p:nvPr>
            <p:ph type="pic" sz="quarter" idx="12"/>
          </p:nvPr>
        </p:nvSpPr>
        <p:spPr>
          <a:xfrm>
            <a:off x="6097379" y="-29176"/>
            <a:ext cx="3072001" cy="6941957"/>
          </a:xfrm>
        </p:spPr>
        <p:txBody>
          <a:bodyPr/>
          <a:lstStyle/>
          <a:p>
            <a:endParaRPr lang="en-US" dirty="0"/>
          </a:p>
        </p:txBody>
      </p:sp>
      <p:sp>
        <p:nvSpPr>
          <p:cNvPr id="13" name="Picture Placeholder 7"/>
          <p:cNvSpPr>
            <a:spLocks noGrp="1"/>
          </p:cNvSpPr>
          <p:nvPr>
            <p:ph type="pic" sz="quarter" idx="15"/>
          </p:nvPr>
        </p:nvSpPr>
        <p:spPr>
          <a:xfrm>
            <a:off x="3016125" y="-19921"/>
            <a:ext cx="3072001" cy="6932704"/>
          </a:xfrm>
        </p:spPr>
        <p:txBody>
          <a:bodyPr/>
          <a:lstStyle/>
          <a:p>
            <a:endParaRPr lang="en-US" dirty="0"/>
          </a:p>
        </p:txBody>
      </p:sp>
      <p:sp>
        <p:nvSpPr>
          <p:cNvPr id="15" name="Picture Placeholder 7"/>
          <p:cNvSpPr>
            <a:spLocks noGrp="1"/>
          </p:cNvSpPr>
          <p:nvPr>
            <p:ph type="pic" sz="quarter" idx="17"/>
          </p:nvPr>
        </p:nvSpPr>
        <p:spPr>
          <a:xfrm>
            <a:off x="9178270" y="-19918"/>
            <a:ext cx="3072001" cy="6932703"/>
          </a:xfrm>
        </p:spPr>
        <p:txBody>
          <a:bodyPr/>
          <a:lstStyle/>
          <a:p>
            <a:endParaRPr lang="en-US" dirty="0"/>
          </a:p>
        </p:txBody>
      </p:sp>
    </p:spTree>
    <p:extLst>
      <p:ext uri="{BB962C8B-B14F-4D97-AF65-F5344CB8AC3E}">
        <p14:creationId xmlns:p14="http://schemas.microsoft.com/office/powerpoint/2010/main" val="174787481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nodePh="1">
                                  <p:stCondLst>
                                    <p:cond delay="0"/>
                                  </p:stCondLst>
                                  <p:endCondLst>
                                    <p:cond evt="begin" delay="0">
                                      <p:tn val="17"/>
                                    </p:cond>
                                  </p:end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p:bldP spid="15" grpId="0"/>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gallery_10">
    <p:spTree>
      <p:nvGrpSpPr>
        <p:cNvPr id="1" name=""/>
        <p:cNvGrpSpPr/>
        <p:nvPr/>
      </p:nvGrpSpPr>
      <p:grpSpPr>
        <a:xfrm>
          <a:off x="0" y="0"/>
          <a:ext cx="0" cy="0"/>
          <a:chOff x="0" y="0"/>
          <a:chExt cx="0" cy="0"/>
        </a:xfrm>
      </p:grpSpPr>
      <p:sp>
        <p:nvSpPr>
          <p:cNvPr id="10" name="Picture Placeholder 7"/>
          <p:cNvSpPr>
            <a:spLocks noGrp="1"/>
          </p:cNvSpPr>
          <p:nvPr>
            <p:ph type="pic" sz="quarter" idx="12"/>
          </p:nvPr>
        </p:nvSpPr>
        <p:spPr>
          <a:xfrm>
            <a:off x="6097371" y="-19215"/>
            <a:ext cx="6094629" cy="6951392"/>
          </a:xfrm>
        </p:spPr>
        <p:txBody>
          <a:bodyPr/>
          <a:lstStyle/>
          <a:p>
            <a:endParaRPr lang="en-US" dirty="0"/>
          </a:p>
        </p:txBody>
      </p:sp>
      <p:sp>
        <p:nvSpPr>
          <p:cNvPr id="13" name="Picture Placeholder 7"/>
          <p:cNvSpPr>
            <a:spLocks noGrp="1"/>
          </p:cNvSpPr>
          <p:nvPr>
            <p:ph type="pic" sz="quarter" idx="15"/>
          </p:nvPr>
        </p:nvSpPr>
        <p:spPr>
          <a:xfrm>
            <a:off x="2" y="5"/>
            <a:ext cx="6088117" cy="6932705"/>
          </a:xfrm>
        </p:spPr>
        <p:txBody>
          <a:bodyPr/>
          <a:lstStyle/>
          <a:p>
            <a:endParaRPr lang="en-US" dirty="0"/>
          </a:p>
        </p:txBody>
      </p:sp>
    </p:spTree>
    <p:extLst>
      <p:ext uri="{BB962C8B-B14F-4D97-AF65-F5344CB8AC3E}">
        <p14:creationId xmlns:p14="http://schemas.microsoft.com/office/powerpoint/2010/main" val="106570823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gallery_11">
    <p:spTree>
      <p:nvGrpSpPr>
        <p:cNvPr id="1" name=""/>
        <p:cNvGrpSpPr/>
        <p:nvPr/>
      </p:nvGrpSpPr>
      <p:grpSpPr>
        <a:xfrm>
          <a:off x="0" y="0"/>
          <a:ext cx="0" cy="0"/>
          <a:chOff x="0" y="0"/>
          <a:chExt cx="0" cy="0"/>
        </a:xfrm>
      </p:grpSpPr>
      <p:sp>
        <p:nvSpPr>
          <p:cNvPr id="10" name="Picture Placeholder 7"/>
          <p:cNvSpPr>
            <a:spLocks noGrp="1"/>
          </p:cNvSpPr>
          <p:nvPr>
            <p:ph type="pic" sz="quarter" idx="12"/>
          </p:nvPr>
        </p:nvSpPr>
        <p:spPr>
          <a:xfrm>
            <a:off x="6097379" y="-9253"/>
            <a:ext cx="3072001" cy="3442301"/>
          </a:xfrm>
        </p:spPr>
        <p:txBody>
          <a:bodyPr/>
          <a:lstStyle/>
          <a:p>
            <a:endParaRPr lang="en-US" dirty="0"/>
          </a:p>
        </p:txBody>
      </p:sp>
      <p:sp>
        <p:nvSpPr>
          <p:cNvPr id="15" name="Picture Placeholder 7"/>
          <p:cNvSpPr>
            <a:spLocks noGrp="1"/>
          </p:cNvSpPr>
          <p:nvPr>
            <p:ph type="pic" sz="quarter" idx="17"/>
          </p:nvPr>
        </p:nvSpPr>
        <p:spPr>
          <a:xfrm>
            <a:off x="9178270" y="5"/>
            <a:ext cx="3072001" cy="3433047"/>
          </a:xfrm>
        </p:spPr>
        <p:txBody>
          <a:bodyPr/>
          <a:lstStyle/>
          <a:p>
            <a:endParaRPr lang="en-US" dirty="0"/>
          </a:p>
        </p:txBody>
      </p:sp>
      <p:sp>
        <p:nvSpPr>
          <p:cNvPr id="18" name="Picture Placeholder 7"/>
          <p:cNvSpPr>
            <a:spLocks noGrp="1"/>
          </p:cNvSpPr>
          <p:nvPr>
            <p:ph type="pic" sz="quarter" idx="20"/>
          </p:nvPr>
        </p:nvSpPr>
        <p:spPr>
          <a:xfrm>
            <a:off x="6097735" y="3443461"/>
            <a:ext cx="6152528" cy="3414541"/>
          </a:xfrm>
        </p:spPr>
        <p:txBody>
          <a:bodyPr/>
          <a:lstStyle/>
          <a:p>
            <a:endParaRPr lang="en-US" dirty="0"/>
          </a:p>
        </p:txBody>
      </p:sp>
      <p:sp>
        <p:nvSpPr>
          <p:cNvPr id="7" name="Slide Number Placeholder 5"/>
          <p:cNvSpPr txBox="1">
            <a:spLocks/>
          </p:cNvSpPr>
          <p:nvPr userDrawn="1"/>
        </p:nvSpPr>
        <p:spPr>
          <a:xfrm>
            <a:off x="423171" y="-6877"/>
            <a:ext cx="2912476"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8" name="Title 1"/>
          <p:cNvSpPr>
            <a:spLocks noGrp="1"/>
          </p:cNvSpPr>
          <p:nvPr>
            <p:ph type="ctrTitle"/>
          </p:nvPr>
        </p:nvSpPr>
        <p:spPr>
          <a:xfrm>
            <a:off x="555039" y="73058"/>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2" name="Subtitle 2"/>
          <p:cNvSpPr>
            <a:spLocks noGrp="1"/>
          </p:cNvSpPr>
          <p:nvPr>
            <p:ph type="subTitle" idx="1"/>
          </p:nvPr>
        </p:nvSpPr>
        <p:spPr>
          <a:xfrm>
            <a:off x="423955" y="5352819"/>
            <a:ext cx="5258120" cy="989297"/>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13" name="Slide Number Placeholder 5"/>
          <p:cNvSpPr txBox="1">
            <a:spLocks/>
          </p:cNvSpPr>
          <p:nvPr userDrawn="1"/>
        </p:nvSpPr>
        <p:spPr>
          <a:xfrm>
            <a:off x="423171" y="6480153"/>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4" name="TextBox 13"/>
          <p:cNvSpPr txBox="1"/>
          <p:nvPr userDrawn="1"/>
        </p:nvSpPr>
        <p:spPr>
          <a:xfrm>
            <a:off x="1361526" y="6584602"/>
            <a:ext cx="1553630"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Curso LAR 145/43  -  2017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389639647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8" grpId="0"/>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gallery_12">
    <p:spTree>
      <p:nvGrpSpPr>
        <p:cNvPr id="1" name=""/>
        <p:cNvGrpSpPr/>
        <p:nvPr/>
      </p:nvGrpSpPr>
      <p:grpSpPr>
        <a:xfrm>
          <a:off x="0" y="0"/>
          <a:ext cx="0" cy="0"/>
          <a:chOff x="0" y="0"/>
          <a:chExt cx="0" cy="0"/>
        </a:xfrm>
      </p:grpSpPr>
      <p:sp>
        <p:nvSpPr>
          <p:cNvPr id="10" name="Picture Placeholder 7"/>
          <p:cNvSpPr>
            <a:spLocks noGrp="1"/>
          </p:cNvSpPr>
          <p:nvPr>
            <p:ph type="pic" sz="quarter" idx="10"/>
          </p:nvPr>
        </p:nvSpPr>
        <p:spPr>
          <a:xfrm>
            <a:off x="-8889" y="6"/>
            <a:ext cx="6096279" cy="1711897"/>
          </a:xfrm>
        </p:spPr>
        <p:txBody>
          <a:bodyPr/>
          <a:lstStyle/>
          <a:p>
            <a:endParaRPr lang="en-US" dirty="0"/>
          </a:p>
        </p:txBody>
      </p:sp>
      <p:sp>
        <p:nvSpPr>
          <p:cNvPr id="12" name="Picture Placeholder 7"/>
          <p:cNvSpPr>
            <a:spLocks noGrp="1"/>
          </p:cNvSpPr>
          <p:nvPr>
            <p:ph type="pic" sz="quarter" idx="12"/>
          </p:nvPr>
        </p:nvSpPr>
        <p:spPr>
          <a:xfrm>
            <a:off x="6097380" y="6"/>
            <a:ext cx="6094993" cy="1711897"/>
          </a:xfrm>
        </p:spPr>
        <p:txBody>
          <a:bodyPr/>
          <a:lstStyle/>
          <a:p>
            <a:endParaRPr lang="en-US" dirty="0"/>
          </a:p>
        </p:txBody>
      </p:sp>
      <p:sp>
        <p:nvSpPr>
          <p:cNvPr id="14" name="Picture Placeholder 7"/>
          <p:cNvSpPr>
            <a:spLocks noGrp="1"/>
          </p:cNvSpPr>
          <p:nvPr>
            <p:ph type="pic" sz="quarter" idx="14"/>
          </p:nvPr>
        </p:nvSpPr>
        <p:spPr>
          <a:xfrm>
            <a:off x="-9253" y="1721155"/>
            <a:ext cx="6096279" cy="1711897"/>
          </a:xfrm>
        </p:spPr>
        <p:txBody>
          <a:bodyPr/>
          <a:lstStyle/>
          <a:p>
            <a:endParaRPr lang="en-US" dirty="0"/>
          </a:p>
        </p:txBody>
      </p:sp>
      <p:sp>
        <p:nvSpPr>
          <p:cNvPr id="16" name="Picture Placeholder 7"/>
          <p:cNvSpPr>
            <a:spLocks noGrp="1"/>
          </p:cNvSpPr>
          <p:nvPr>
            <p:ph type="pic" sz="quarter" idx="16"/>
          </p:nvPr>
        </p:nvSpPr>
        <p:spPr>
          <a:xfrm>
            <a:off x="6097016" y="1721155"/>
            <a:ext cx="6094993" cy="1711897"/>
          </a:xfrm>
        </p:spPr>
        <p:txBody>
          <a:bodyPr/>
          <a:lstStyle/>
          <a:p>
            <a:endParaRPr lang="en-US" dirty="0"/>
          </a:p>
        </p:txBody>
      </p:sp>
      <p:sp>
        <p:nvSpPr>
          <p:cNvPr id="18" name="Picture Placeholder 7"/>
          <p:cNvSpPr>
            <a:spLocks noGrp="1"/>
          </p:cNvSpPr>
          <p:nvPr>
            <p:ph type="pic" sz="quarter" idx="18"/>
          </p:nvPr>
        </p:nvSpPr>
        <p:spPr>
          <a:xfrm>
            <a:off x="-8525" y="3443465"/>
            <a:ext cx="6096279" cy="1711897"/>
          </a:xfrm>
        </p:spPr>
        <p:txBody>
          <a:bodyPr/>
          <a:lstStyle/>
          <a:p>
            <a:endParaRPr lang="en-US" dirty="0"/>
          </a:p>
        </p:txBody>
      </p:sp>
      <p:sp>
        <p:nvSpPr>
          <p:cNvPr id="20" name="Picture Placeholder 7"/>
          <p:cNvSpPr>
            <a:spLocks noGrp="1"/>
          </p:cNvSpPr>
          <p:nvPr>
            <p:ph type="pic" sz="quarter" idx="20"/>
          </p:nvPr>
        </p:nvSpPr>
        <p:spPr>
          <a:xfrm>
            <a:off x="6097744" y="3443465"/>
            <a:ext cx="6094993" cy="1711897"/>
          </a:xfrm>
        </p:spPr>
        <p:txBody>
          <a:bodyPr/>
          <a:lstStyle/>
          <a:p>
            <a:endParaRPr lang="en-US" dirty="0"/>
          </a:p>
        </p:txBody>
      </p:sp>
      <p:sp>
        <p:nvSpPr>
          <p:cNvPr id="22" name="Picture Placeholder 7"/>
          <p:cNvSpPr>
            <a:spLocks noGrp="1"/>
          </p:cNvSpPr>
          <p:nvPr>
            <p:ph type="pic" sz="quarter" idx="22"/>
          </p:nvPr>
        </p:nvSpPr>
        <p:spPr>
          <a:xfrm>
            <a:off x="-8889" y="5164615"/>
            <a:ext cx="6096279" cy="1711897"/>
          </a:xfrm>
        </p:spPr>
        <p:txBody>
          <a:bodyPr/>
          <a:lstStyle/>
          <a:p>
            <a:endParaRPr lang="en-US" dirty="0"/>
          </a:p>
        </p:txBody>
      </p:sp>
      <p:sp>
        <p:nvSpPr>
          <p:cNvPr id="24" name="Picture Placeholder 7"/>
          <p:cNvSpPr>
            <a:spLocks noGrp="1"/>
          </p:cNvSpPr>
          <p:nvPr>
            <p:ph type="pic" sz="quarter" idx="24"/>
          </p:nvPr>
        </p:nvSpPr>
        <p:spPr>
          <a:xfrm>
            <a:off x="6097380" y="5164615"/>
            <a:ext cx="6094993" cy="1711897"/>
          </a:xfrm>
        </p:spPr>
        <p:txBody>
          <a:bodyPr/>
          <a:lstStyle/>
          <a:p>
            <a:endParaRPr lang="en-US" dirty="0"/>
          </a:p>
        </p:txBody>
      </p:sp>
    </p:spTree>
    <p:extLst>
      <p:ext uri="{BB962C8B-B14F-4D97-AF65-F5344CB8AC3E}">
        <p14:creationId xmlns:p14="http://schemas.microsoft.com/office/powerpoint/2010/main" val="242272065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nodePh="1">
                                  <p:stCondLst>
                                    <p:cond delay="0"/>
                                  </p:stCondLst>
                                  <p:endCondLst>
                                    <p:cond evt="begin" delay="0">
                                      <p:tn val="14"/>
                                    </p:cond>
                                  </p:end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0-#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nodePh="1">
                                  <p:stCondLst>
                                    <p:cond delay="0"/>
                                  </p:stCondLst>
                                  <p:endCondLst>
                                    <p:cond evt="begin" delay="0">
                                      <p:tn val="18"/>
                                    </p:cond>
                                  </p:end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1+#ppt_w/2"/>
                                          </p:val>
                                        </p:tav>
                                        <p:tav tm="100000">
                                          <p:val>
                                            <p:strVal val="#ppt_x"/>
                                          </p:val>
                                        </p:tav>
                                      </p:tavLst>
                                    </p:anim>
                                    <p:anim calcmode="lin" valueType="num">
                                      <p:cBhvr additive="base">
                                        <p:cTn id="21" dur="500" fill="hold"/>
                                        <p:tgtEl>
                                          <p:spTgt spid="16"/>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8" fill="hold" grpId="0" nodeType="afterEffect" nodePh="1">
                                  <p:stCondLst>
                                    <p:cond delay="0"/>
                                  </p:stCondLst>
                                  <p:endCondLst>
                                    <p:cond evt="begin" delay="0">
                                      <p:tn val="23"/>
                                    </p:cond>
                                  </p:end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0-#ppt_w/2"/>
                                          </p:val>
                                        </p:tav>
                                        <p:tav tm="100000">
                                          <p:val>
                                            <p:strVal val="#ppt_x"/>
                                          </p:val>
                                        </p:tav>
                                      </p:tavLst>
                                    </p:anim>
                                    <p:anim calcmode="lin" valueType="num">
                                      <p:cBhvr additive="base">
                                        <p:cTn id="26" dur="500" fill="hold"/>
                                        <p:tgtEl>
                                          <p:spTgt spid="18"/>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nodePh="1">
                                  <p:stCondLst>
                                    <p:cond delay="0"/>
                                  </p:stCondLst>
                                  <p:endCondLst>
                                    <p:cond evt="begin" delay="0">
                                      <p:tn val="27"/>
                                    </p:cond>
                                  </p:end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1+#ppt_w/2"/>
                                          </p:val>
                                        </p:tav>
                                        <p:tav tm="100000">
                                          <p:val>
                                            <p:strVal val="#ppt_x"/>
                                          </p:val>
                                        </p:tav>
                                      </p:tavLst>
                                    </p:anim>
                                    <p:anim calcmode="lin" valueType="num">
                                      <p:cBhvr additive="base">
                                        <p:cTn id="30" dur="500" fill="hold"/>
                                        <p:tgtEl>
                                          <p:spTgt spid="20"/>
                                        </p:tgtEl>
                                        <p:attrNameLst>
                                          <p:attrName>ppt_y</p:attrName>
                                        </p:attrNameLst>
                                      </p:cBhvr>
                                      <p:tavLst>
                                        <p:tav tm="0">
                                          <p:val>
                                            <p:strVal val="#ppt_y"/>
                                          </p:val>
                                        </p:tav>
                                        <p:tav tm="100000">
                                          <p:val>
                                            <p:strVal val="#ppt_y"/>
                                          </p:val>
                                        </p:tav>
                                      </p:tavLst>
                                    </p:anim>
                                  </p:childTnLst>
                                </p:cTn>
                              </p:par>
                            </p:childTnLst>
                          </p:cTn>
                        </p:par>
                        <p:par>
                          <p:cTn id="31" fill="hold">
                            <p:stCondLst>
                              <p:cond delay="1500"/>
                            </p:stCondLst>
                            <p:childTnLst>
                              <p:par>
                                <p:cTn id="32" presetID="2" presetClass="entr" presetSubtype="8" fill="hold" grpId="0" nodeType="afterEffect" nodePh="1">
                                  <p:stCondLst>
                                    <p:cond delay="0"/>
                                  </p:stCondLst>
                                  <p:endCondLst>
                                    <p:cond evt="begin" delay="0">
                                      <p:tn val="32"/>
                                    </p:cond>
                                  </p:end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fill="hold"/>
                                        <p:tgtEl>
                                          <p:spTgt spid="22"/>
                                        </p:tgtEl>
                                        <p:attrNameLst>
                                          <p:attrName>ppt_x</p:attrName>
                                        </p:attrNameLst>
                                      </p:cBhvr>
                                      <p:tavLst>
                                        <p:tav tm="0">
                                          <p:val>
                                            <p:strVal val="0-#ppt_w/2"/>
                                          </p:val>
                                        </p:tav>
                                        <p:tav tm="100000">
                                          <p:val>
                                            <p:strVal val="#ppt_x"/>
                                          </p:val>
                                        </p:tav>
                                      </p:tavLst>
                                    </p:anim>
                                    <p:anim calcmode="lin" valueType="num">
                                      <p:cBhvr additive="base">
                                        <p:cTn id="35" dur="500" fill="hold"/>
                                        <p:tgtEl>
                                          <p:spTgt spid="22"/>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nodePh="1">
                                  <p:stCondLst>
                                    <p:cond delay="0"/>
                                  </p:stCondLst>
                                  <p:endCondLst>
                                    <p:cond evt="begin" delay="0">
                                      <p:tn val="36"/>
                                    </p:cond>
                                  </p:end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500" fill="hold"/>
                                        <p:tgtEl>
                                          <p:spTgt spid="24"/>
                                        </p:tgtEl>
                                        <p:attrNameLst>
                                          <p:attrName>ppt_x</p:attrName>
                                        </p:attrNameLst>
                                      </p:cBhvr>
                                      <p:tavLst>
                                        <p:tav tm="0">
                                          <p:val>
                                            <p:strVal val="1+#ppt_w/2"/>
                                          </p:val>
                                        </p:tav>
                                        <p:tav tm="100000">
                                          <p:val>
                                            <p:strVal val="#ppt_x"/>
                                          </p:val>
                                        </p:tav>
                                      </p:tavLst>
                                    </p:anim>
                                    <p:anim calcmode="lin" valueType="num">
                                      <p:cBhvr additive="base">
                                        <p:cTn id="39"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6" grpId="0"/>
      <p:bldP spid="18" grpId="0"/>
      <p:bldP spid="20" grpId="0"/>
      <p:bldP spid="22" grpId="0"/>
      <p:bldP spid="24" grpId="0"/>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gallery_13">
    <p:spTree>
      <p:nvGrpSpPr>
        <p:cNvPr id="1" name=""/>
        <p:cNvGrpSpPr/>
        <p:nvPr/>
      </p:nvGrpSpPr>
      <p:grpSpPr>
        <a:xfrm>
          <a:off x="0" y="0"/>
          <a:ext cx="0" cy="0"/>
          <a:chOff x="0" y="0"/>
          <a:chExt cx="0" cy="0"/>
        </a:xfrm>
      </p:grpSpPr>
      <p:sp>
        <p:nvSpPr>
          <p:cNvPr id="10" name="Picture Placeholder 7"/>
          <p:cNvSpPr>
            <a:spLocks noGrp="1"/>
          </p:cNvSpPr>
          <p:nvPr>
            <p:ph type="pic" sz="quarter" idx="10"/>
          </p:nvPr>
        </p:nvSpPr>
        <p:spPr>
          <a:xfrm>
            <a:off x="-8889" y="6"/>
            <a:ext cx="6096279" cy="1711897"/>
          </a:xfrm>
        </p:spPr>
        <p:txBody>
          <a:bodyPr/>
          <a:lstStyle/>
          <a:p>
            <a:endParaRPr lang="en-US" dirty="0"/>
          </a:p>
        </p:txBody>
      </p:sp>
      <p:sp>
        <p:nvSpPr>
          <p:cNvPr id="12" name="Picture Placeholder 7"/>
          <p:cNvSpPr>
            <a:spLocks noGrp="1"/>
          </p:cNvSpPr>
          <p:nvPr>
            <p:ph type="pic" sz="quarter" idx="12"/>
          </p:nvPr>
        </p:nvSpPr>
        <p:spPr>
          <a:xfrm>
            <a:off x="6097380" y="6"/>
            <a:ext cx="6094993" cy="1711897"/>
          </a:xfrm>
        </p:spPr>
        <p:txBody>
          <a:bodyPr/>
          <a:lstStyle/>
          <a:p>
            <a:endParaRPr lang="en-US" dirty="0"/>
          </a:p>
        </p:txBody>
      </p:sp>
      <p:sp>
        <p:nvSpPr>
          <p:cNvPr id="14" name="Picture Placeholder 7"/>
          <p:cNvSpPr>
            <a:spLocks noGrp="1"/>
          </p:cNvSpPr>
          <p:nvPr>
            <p:ph type="pic" sz="quarter" idx="14"/>
          </p:nvPr>
        </p:nvSpPr>
        <p:spPr>
          <a:xfrm>
            <a:off x="-9253" y="1721155"/>
            <a:ext cx="6096279" cy="1711897"/>
          </a:xfrm>
        </p:spPr>
        <p:txBody>
          <a:bodyPr/>
          <a:lstStyle/>
          <a:p>
            <a:endParaRPr lang="en-US" dirty="0"/>
          </a:p>
        </p:txBody>
      </p:sp>
      <p:sp>
        <p:nvSpPr>
          <p:cNvPr id="16" name="Picture Placeholder 7"/>
          <p:cNvSpPr>
            <a:spLocks noGrp="1"/>
          </p:cNvSpPr>
          <p:nvPr>
            <p:ph type="pic" sz="quarter" idx="16"/>
          </p:nvPr>
        </p:nvSpPr>
        <p:spPr>
          <a:xfrm>
            <a:off x="6097016" y="1721155"/>
            <a:ext cx="6094993" cy="1711897"/>
          </a:xfrm>
        </p:spPr>
        <p:txBody>
          <a:bodyPr/>
          <a:lstStyle/>
          <a:p>
            <a:endParaRPr lang="en-US" dirty="0"/>
          </a:p>
        </p:txBody>
      </p:sp>
      <p:sp>
        <p:nvSpPr>
          <p:cNvPr id="18" name="Picture Placeholder 7"/>
          <p:cNvSpPr>
            <a:spLocks noGrp="1"/>
          </p:cNvSpPr>
          <p:nvPr>
            <p:ph type="pic" sz="quarter" idx="18"/>
          </p:nvPr>
        </p:nvSpPr>
        <p:spPr>
          <a:xfrm>
            <a:off x="-8525" y="3443465"/>
            <a:ext cx="6096279" cy="1711897"/>
          </a:xfrm>
        </p:spPr>
        <p:txBody>
          <a:bodyPr/>
          <a:lstStyle/>
          <a:p>
            <a:endParaRPr lang="en-US" dirty="0"/>
          </a:p>
        </p:txBody>
      </p:sp>
      <p:sp>
        <p:nvSpPr>
          <p:cNvPr id="20" name="Picture Placeholder 7"/>
          <p:cNvSpPr>
            <a:spLocks noGrp="1"/>
          </p:cNvSpPr>
          <p:nvPr>
            <p:ph type="pic" sz="quarter" idx="20"/>
          </p:nvPr>
        </p:nvSpPr>
        <p:spPr>
          <a:xfrm>
            <a:off x="6097744" y="3443465"/>
            <a:ext cx="6094993" cy="1711897"/>
          </a:xfrm>
        </p:spPr>
        <p:txBody>
          <a:bodyPr/>
          <a:lstStyle/>
          <a:p>
            <a:endParaRPr lang="en-US" dirty="0"/>
          </a:p>
        </p:txBody>
      </p:sp>
      <p:sp>
        <p:nvSpPr>
          <p:cNvPr id="11" name="Title 1"/>
          <p:cNvSpPr>
            <a:spLocks noGrp="1"/>
          </p:cNvSpPr>
          <p:nvPr>
            <p:ph type="ctrTitle"/>
          </p:nvPr>
        </p:nvSpPr>
        <p:spPr>
          <a:xfrm>
            <a:off x="422346" y="5263709"/>
            <a:ext cx="7858108" cy="623435"/>
          </a:xfrm>
        </p:spPr>
        <p:txBody>
          <a:bodyPr>
            <a:noAutofit/>
          </a:bodyPr>
          <a:lstStyle>
            <a:lvl1pPr algn="l">
              <a:defRPr sz="2500"/>
            </a:lvl1pPr>
          </a:lstStyle>
          <a:p>
            <a:r>
              <a:rPr lang="en-US" dirty="0" smtClean="0"/>
              <a:t>Click to edit Master title style</a:t>
            </a:r>
            <a:endParaRPr lang="en-US" dirty="0"/>
          </a:p>
        </p:txBody>
      </p:sp>
      <p:sp>
        <p:nvSpPr>
          <p:cNvPr id="13" name="Subtitle 2"/>
          <p:cNvSpPr>
            <a:spLocks noGrp="1"/>
          </p:cNvSpPr>
          <p:nvPr>
            <p:ph type="subTitle" idx="1"/>
          </p:nvPr>
        </p:nvSpPr>
        <p:spPr>
          <a:xfrm>
            <a:off x="423963" y="5902686"/>
            <a:ext cx="7856991" cy="614275"/>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22" name="Slide Number Placeholder 5"/>
          <p:cNvSpPr txBox="1">
            <a:spLocks/>
          </p:cNvSpPr>
          <p:nvPr userDrawn="1"/>
        </p:nvSpPr>
        <p:spPr>
          <a:xfrm>
            <a:off x="8856370" y="6480309"/>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7" name="TextBox 16"/>
          <p:cNvSpPr txBox="1"/>
          <p:nvPr userDrawn="1"/>
        </p:nvSpPr>
        <p:spPr>
          <a:xfrm>
            <a:off x="9794725" y="6590606"/>
            <a:ext cx="1553630"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Curso LAR 145/43  -  2017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318735824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nodePh="1">
                                  <p:stCondLst>
                                    <p:cond delay="0"/>
                                  </p:stCondLst>
                                  <p:endCondLst>
                                    <p:cond evt="begin" delay="0">
                                      <p:tn val="14"/>
                                    </p:cond>
                                  </p:end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0-#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nodePh="1">
                                  <p:stCondLst>
                                    <p:cond delay="0"/>
                                  </p:stCondLst>
                                  <p:endCondLst>
                                    <p:cond evt="begin" delay="0">
                                      <p:tn val="18"/>
                                    </p:cond>
                                  </p:end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1+#ppt_w/2"/>
                                          </p:val>
                                        </p:tav>
                                        <p:tav tm="100000">
                                          <p:val>
                                            <p:strVal val="#ppt_x"/>
                                          </p:val>
                                        </p:tav>
                                      </p:tavLst>
                                    </p:anim>
                                    <p:anim calcmode="lin" valueType="num">
                                      <p:cBhvr additive="base">
                                        <p:cTn id="21" dur="500" fill="hold"/>
                                        <p:tgtEl>
                                          <p:spTgt spid="16"/>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8" fill="hold" grpId="0" nodeType="afterEffect" nodePh="1">
                                  <p:stCondLst>
                                    <p:cond delay="0"/>
                                  </p:stCondLst>
                                  <p:endCondLst>
                                    <p:cond evt="begin" delay="0">
                                      <p:tn val="23"/>
                                    </p:cond>
                                  </p:end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0-#ppt_w/2"/>
                                          </p:val>
                                        </p:tav>
                                        <p:tav tm="100000">
                                          <p:val>
                                            <p:strVal val="#ppt_x"/>
                                          </p:val>
                                        </p:tav>
                                      </p:tavLst>
                                    </p:anim>
                                    <p:anim calcmode="lin" valueType="num">
                                      <p:cBhvr additive="base">
                                        <p:cTn id="26" dur="500" fill="hold"/>
                                        <p:tgtEl>
                                          <p:spTgt spid="18"/>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nodePh="1">
                                  <p:stCondLst>
                                    <p:cond delay="0"/>
                                  </p:stCondLst>
                                  <p:endCondLst>
                                    <p:cond evt="begin" delay="0">
                                      <p:tn val="27"/>
                                    </p:cond>
                                  </p:end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1+#ppt_w/2"/>
                                          </p:val>
                                        </p:tav>
                                        <p:tav tm="100000">
                                          <p:val>
                                            <p:strVal val="#ppt_x"/>
                                          </p:val>
                                        </p:tav>
                                      </p:tavLst>
                                    </p:anim>
                                    <p:anim calcmode="lin" valueType="num">
                                      <p:cBhvr additive="base">
                                        <p:cTn id="30"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6" grpId="0"/>
      <p:bldP spid="18" grpId="0"/>
      <p:bldP spid="20" grpId="0"/>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gallery_14">
    <p:spTree>
      <p:nvGrpSpPr>
        <p:cNvPr id="1" name=""/>
        <p:cNvGrpSpPr/>
        <p:nvPr/>
      </p:nvGrpSpPr>
      <p:grpSpPr>
        <a:xfrm>
          <a:off x="0" y="0"/>
          <a:ext cx="0" cy="0"/>
          <a:chOff x="0" y="0"/>
          <a:chExt cx="0" cy="0"/>
        </a:xfrm>
      </p:grpSpPr>
      <p:sp>
        <p:nvSpPr>
          <p:cNvPr id="5" name="Picture Placeholder 7"/>
          <p:cNvSpPr>
            <a:spLocks noGrp="1"/>
          </p:cNvSpPr>
          <p:nvPr>
            <p:ph type="pic" sz="quarter" idx="10"/>
          </p:nvPr>
        </p:nvSpPr>
        <p:spPr>
          <a:xfrm>
            <a:off x="-64774" y="0"/>
            <a:ext cx="3072001" cy="3433048"/>
          </a:xfrm>
        </p:spPr>
        <p:txBody>
          <a:bodyPr/>
          <a:lstStyle/>
          <a:p>
            <a:endParaRPr lang="en-US" dirty="0"/>
          </a:p>
        </p:txBody>
      </p:sp>
      <p:sp>
        <p:nvSpPr>
          <p:cNvPr id="6" name="Picture Placeholder 7"/>
          <p:cNvSpPr>
            <a:spLocks noGrp="1"/>
          </p:cNvSpPr>
          <p:nvPr>
            <p:ph type="pic" sz="quarter" idx="15"/>
          </p:nvPr>
        </p:nvSpPr>
        <p:spPr>
          <a:xfrm>
            <a:off x="3016125" y="3"/>
            <a:ext cx="3072001" cy="3433048"/>
          </a:xfrm>
        </p:spPr>
        <p:txBody>
          <a:bodyPr/>
          <a:lstStyle/>
          <a:p>
            <a:endParaRPr lang="en-US" dirty="0"/>
          </a:p>
        </p:txBody>
      </p:sp>
      <p:sp>
        <p:nvSpPr>
          <p:cNvPr id="7" name="Picture Placeholder 7"/>
          <p:cNvSpPr>
            <a:spLocks noGrp="1"/>
          </p:cNvSpPr>
          <p:nvPr>
            <p:ph type="pic" sz="quarter" idx="18"/>
          </p:nvPr>
        </p:nvSpPr>
        <p:spPr>
          <a:xfrm>
            <a:off x="-64410" y="3443459"/>
            <a:ext cx="3072001" cy="3433048"/>
          </a:xfrm>
        </p:spPr>
        <p:txBody>
          <a:bodyPr/>
          <a:lstStyle/>
          <a:p>
            <a:endParaRPr lang="en-US" dirty="0"/>
          </a:p>
        </p:txBody>
      </p:sp>
      <p:sp>
        <p:nvSpPr>
          <p:cNvPr id="8" name="Picture Placeholder 7"/>
          <p:cNvSpPr>
            <a:spLocks noGrp="1"/>
          </p:cNvSpPr>
          <p:nvPr>
            <p:ph type="pic" sz="quarter" idx="23"/>
          </p:nvPr>
        </p:nvSpPr>
        <p:spPr>
          <a:xfrm>
            <a:off x="3016482" y="3443464"/>
            <a:ext cx="3072001" cy="3433047"/>
          </a:xfrm>
        </p:spPr>
        <p:txBody>
          <a:bodyPr/>
          <a:lstStyle/>
          <a:p>
            <a:endParaRPr lang="en-US" dirty="0"/>
          </a:p>
        </p:txBody>
      </p:sp>
      <p:sp>
        <p:nvSpPr>
          <p:cNvPr id="9" name="Title 1"/>
          <p:cNvSpPr>
            <a:spLocks noGrp="1"/>
          </p:cNvSpPr>
          <p:nvPr>
            <p:ph type="ctrTitle"/>
          </p:nvPr>
        </p:nvSpPr>
        <p:spPr>
          <a:xfrm>
            <a:off x="6284242" y="2072033"/>
            <a:ext cx="5299945" cy="1371433"/>
          </a:xfrm>
        </p:spPr>
        <p:txBody>
          <a:bodyPr anchor="b">
            <a:noAutofit/>
          </a:bodyPr>
          <a:lstStyle>
            <a:lvl1pPr algn="l">
              <a:defRPr sz="2500"/>
            </a:lvl1pPr>
          </a:lstStyle>
          <a:p>
            <a:r>
              <a:rPr lang="en-US" dirty="0" smtClean="0"/>
              <a:t>Click to edit Master title style</a:t>
            </a:r>
            <a:endParaRPr lang="en-US" dirty="0"/>
          </a:p>
        </p:txBody>
      </p:sp>
      <p:sp>
        <p:nvSpPr>
          <p:cNvPr id="10" name="Subtitle 2"/>
          <p:cNvSpPr>
            <a:spLocks noGrp="1"/>
          </p:cNvSpPr>
          <p:nvPr>
            <p:ph type="subTitle" idx="1"/>
          </p:nvPr>
        </p:nvSpPr>
        <p:spPr>
          <a:xfrm>
            <a:off x="6285433" y="3449131"/>
            <a:ext cx="5299191" cy="14082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15" name="Slide Number Placeholder 5"/>
          <p:cNvSpPr txBox="1">
            <a:spLocks/>
          </p:cNvSpPr>
          <p:nvPr userDrawn="1"/>
        </p:nvSpPr>
        <p:spPr>
          <a:xfrm>
            <a:off x="8856370" y="6480309"/>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2" name="TextBox 11"/>
          <p:cNvSpPr txBox="1"/>
          <p:nvPr userDrawn="1"/>
        </p:nvSpPr>
        <p:spPr>
          <a:xfrm>
            <a:off x="9794725" y="6590606"/>
            <a:ext cx="1553630"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Curso LAR 145/43  -  2017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142648095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nodePh="1">
                                  <p:stCondLst>
                                    <p:cond delay="0"/>
                                  </p:stCondLst>
                                  <p:endCondLst>
                                    <p:cond evt="begin" delay="0">
                                      <p:tn val="17"/>
                                    </p:cond>
                                  </p:end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Resume">
    <p:spTree>
      <p:nvGrpSpPr>
        <p:cNvPr id="1" name=""/>
        <p:cNvGrpSpPr/>
        <p:nvPr/>
      </p:nvGrpSpPr>
      <p:grpSpPr>
        <a:xfrm>
          <a:off x="0" y="0"/>
          <a:ext cx="0" cy="0"/>
          <a:chOff x="0" y="0"/>
          <a:chExt cx="0" cy="0"/>
        </a:xfrm>
      </p:grpSpPr>
      <p:sp>
        <p:nvSpPr>
          <p:cNvPr id="14" name="Picture Placeholder 13"/>
          <p:cNvSpPr>
            <a:spLocks noGrp="1"/>
          </p:cNvSpPr>
          <p:nvPr>
            <p:ph type="pic" sz="quarter" idx="14"/>
          </p:nvPr>
        </p:nvSpPr>
        <p:spPr>
          <a:xfrm>
            <a:off x="8317265" y="0"/>
            <a:ext cx="3904625" cy="6858000"/>
          </a:xfrm>
        </p:spPr>
        <p:txBody>
          <a:bodyPr/>
          <a:lstStyle>
            <a:lvl1pPr marL="0" indent="0">
              <a:buNone/>
              <a:defRPr/>
            </a:lvl1pPr>
          </a:lstStyle>
          <a:p>
            <a:endParaRPr lang="en-US"/>
          </a:p>
        </p:txBody>
      </p:sp>
      <p:sp>
        <p:nvSpPr>
          <p:cNvPr id="9" name="Slide Number Placeholder 5"/>
          <p:cNvSpPr txBox="1">
            <a:spLocks/>
          </p:cNvSpPr>
          <p:nvPr userDrawn="1"/>
        </p:nvSpPr>
        <p:spPr>
          <a:xfrm>
            <a:off x="423171" y="-6877"/>
            <a:ext cx="2912476"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0" name="Title 1"/>
          <p:cNvSpPr>
            <a:spLocks noGrp="1"/>
          </p:cNvSpPr>
          <p:nvPr>
            <p:ph type="ctrTitle"/>
          </p:nvPr>
        </p:nvSpPr>
        <p:spPr>
          <a:xfrm>
            <a:off x="555039" y="73058"/>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04464936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nodePh="1">
                                  <p:stCondLst>
                                    <p:cond delay="0"/>
                                  </p:stCondLst>
                                  <p:endCondLst>
                                    <p:cond evt="begin" delay="0">
                                      <p:tn val="5"/>
                                    </p:cond>
                                  </p:end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about 01">
    <p:spTree>
      <p:nvGrpSpPr>
        <p:cNvPr id="1" name=""/>
        <p:cNvGrpSpPr/>
        <p:nvPr/>
      </p:nvGrpSpPr>
      <p:grpSpPr>
        <a:xfrm>
          <a:off x="0" y="0"/>
          <a:ext cx="0" cy="0"/>
          <a:chOff x="0" y="0"/>
          <a:chExt cx="0" cy="0"/>
        </a:xfrm>
      </p:grpSpPr>
      <p:sp>
        <p:nvSpPr>
          <p:cNvPr id="5" name="Text Placeholder 18"/>
          <p:cNvSpPr>
            <a:spLocks noGrp="1"/>
          </p:cNvSpPr>
          <p:nvPr>
            <p:ph type="body" sz="quarter" idx="17"/>
          </p:nvPr>
        </p:nvSpPr>
        <p:spPr>
          <a:xfrm>
            <a:off x="4016972" y="1625558"/>
            <a:ext cx="4045185" cy="3529705"/>
          </a:xfrm>
        </p:spPr>
        <p:txBody>
          <a:bodyPr>
            <a:normAutofit/>
          </a:bodyPr>
          <a:lstStyle>
            <a:lvl1pPr marL="0" indent="0" algn="l">
              <a:buNone/>
              <a:defRPr sz="700"/>
            </a:lvl1pPr>
            <a:lvl2pPr marL="457200" indent="0" algn="ctr">
              <a:buNone/>
              <a:defRPr sz="700"/>
            </a:lvl2pPr>
            <a:lvl3pPr marL="914400" indent="0" algn="ctr">
              <a:buNone/>
              <a:defRPr sz="700"/>
            </a:lvl3pPr>
            <a:lvl4pPr marL="1371600" indent="0" algn="ctr">
              <a:buNone/>
              <a:defRPr sz="700"/>
            </a:lvl4pPr>
            <a:lvl5pPr marL="1828800" indent="0" algn="ctr">
              <a:buNone/>
              <a:defRPr sz="700"/>
            </a:lvl5pPr>
          </a:lstStyle>
          <a:p>
            <a:pPr lvl="0"/>
            <a:r>
              <a:rPr lang="en-US" dirty="0" smtClean="0"/>
              <a:t>Click to edit Master text styles</a:t>
            </a:r>
            <a:endParaRPr lang="en-US" dirty="0"/>
          </a:p>
        </p:txBody>
      </p:sp>
      <p:sp>
        <p:nvSpPr>
          <p:cNvPr id="14" name="Slide Number Placeholder 5"/>
          <p:cNvSpPr txBox="1">
            <a:spLocks/>
          </p:cNvSpPr>
          <p:nvPr userDrawn="1"/>
        </p:nvSpPr>
        <p:spPr>
          <a:xfrm>
            <a:off x="423171" y="-6877"/>
            <a:ext cx="2912476"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5" name="Title 1"/>
          <p:cNvSpPr>
            <a:spLocks noGrp="1"/>
          </p:cNvSpPr>
          <p:nvPr>
            <p:ph type="ctrTitle"/>
          </p:nvPr>
        </p:nvSpPr>
        <p:spPr>
          <a:xfrm>
            <a:off x="555039" y="73058"/>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6" name="Text Placeholder 18"/>
          <p:cNvSpPr>
            <a:spLocks noGrp="1"/>
          </p:cNvSpPr>
          <p:nvPr>
            <p:ph type="body" sz="quarter" idx="21"/>
          </p:nvPr>
        </p:nvSpPr>
        <p:spPr>
          <a:xfrm>
            <a:off x="8709991" y="1625558"/>
            <a:ext cx="3058855" cy="3529705"/>
          </a:xfrm>
        </p:spPr>
        <p:txBody>
          <a:bodyPr>
            <a:normAutofit/>
          </a:bodyPr>
          <a:lstStyle>
            <a:lvl1pPr marL="0" indent="0" algn="l">
              <a:buNone/>
              <a:defRPr sz="700"/>
            </a:lvl1pPr>
            <a:lvl2pPr marL="457200" indent="0" algn="ctr">
              <a:buNone/>
              <a:defRPr sz="700"/>
            </a:lvl2pPr>
            <a:lvl3pPr marL="914400" indent="0" algn="ctr">
              <a:buNone/>
              <a:defRPr sz="700"/>
            </a:lvl3pPr>
            <a:lvl4pPr marL="1371600" indent="0" algn="ctr">
              <a:buNone/>
              <a:defRPr sz="700"/>
            </a:lvl4pPr>
            <a:lvl5pPr marL="1828800" indent="0" algn="ctr">
              <a:buNone/>
              <a:defRPr sz="700"/>
            </a:lvl5pPr>
          </a:lstStyle>
          <a:p>
            <a:pPr lvl="0"/>
            <a:r>
              <a:rPr lang="en-US" dirty="0" smtClean="0"/>
              <a:t>Click to edit Master text styles</a:t>
            </a:r>
            <a:endParaRPr lang="en-US" dirty="0"/>
          </a:p>
        </p:txBody>
      </p:sp>
      <p:sp>
        <p:nvSpPr>
          <p:cNvPr id="17" name="Slide Number Placeholder 5"/>
          <p:cNvSpPr txBox="1">
            <a:spLocks/>
          </p:cNvSpPr>
          <p:nvPr userDrawn="1"/>
        </p:nvSpPr>
        <p:spPr>
          <a:xfrm>
            <a:off x="8856370" y="6480309"/>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1" name="Picture Placeholder 2"/>
          <p:cNvSpPr>
            <a:spLocks noGrp="1"/>
          </p:cNvSpPr>
          <p:nvPr>
            <p:ph type="pic" sz="quarter" idx="22"/>
          </p:nvPr>
        </p:nvSpPr>
        <p:spPr>
          <a:xfrm>
            <a:off x="423334" y="1625601"/>
            <a:ext cx="2912533" cy="5242984"/>
          </a:xfrm>
        </p:spPr>
        <p:txBody>
          <a:bodyPr/>
          <a:lstStyle/>
          <a:p>
            <a:endParaRPr lang="en-US"/>
          </a:p>
        </p:txBody>
      </p:sp>
      <p:sp>
        <p:nvSpPr>
          <p:cNvPr id="10" name="TextBox 9"/>
          <p:cNvSpPr txBox="1"/>
          <p:nvPr userDrawn="1"/>
        </p:nvSpPr>
        <p:spPr>
          <a:xfrm>
            <a:off x="9794725" y="6590606"/>
            <a:ext cx="1553630"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Curso LAR 145/43  -  2017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193715493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about 02">
    <p:spTree>
      <p:nvGrpSpPr>
        <p:cNvPr id="1" name=""/>
        <p:cNvGrpSpPr/>
        <p:nvPr/>
      </p:nvGrpSpPr>
      <p:grpSpPr>
        <a:xfrm>
          <a:off x="0" y="0"/>
          <a:ext cx="0" cy="0"/>
          <a:chOff x="0" y="0"/>
          <a:chExt cx="0" cy="0"/>
        </a:xfrm>
      </p:grpSpPr>
      <p:sp>
        <p:nvSpPr>
          <p:cNvPr id="20" name="Text Placeholder 18"/>
          <p:cNvSpPr>
            <a:spLocks noGrp="1"/>
          </p:cNvSpPr>
          <p:nvPr>
            <p:ph type="body" sz="quarter" idx="17"/>
          </p:nvPr>
        </p:nvSpPr>
        <p:spPr>
          <a:xfrm>
            <a:off x="423333" y="1970622"/>
            <a:ext cx="3556000" cy="2281767"/>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21" name="Text Placeholder 18"/>
          <p:cNvSpPr>
            <a:spLocks noGrp="1"/>
          </p:cNvSpPr>
          <p:nvPr>
            <p:ph type="body" sz="quarter" idx="18"/>
          </p:nvPr>
        </p:nvSpPr>
        <p:spPr>
          <a:xfrm>
            <a:off x="4303060" y="1970622"/>
            <a:ext cx="3556000" cy="2281767"/>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22" name="Text Placeholder 18"/>
          <p:cNvSpPr>
            <a:spLocks noGrp="1"/>
          </p:cNvSpPr>
          <p:nvPr>
            <p:ph type="body" sz="quarter" idx="19"/>
          </p:nvPr>
        </p:nvSpPr>
        <p:spPr>
          <a:xfrm>
            <a:off x="8187765" y="1970622"/>
            <a:ext cx="3556000" cy="2281767"/>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7" name="Slide Number Placeholder 5"/>
          <p:cNvSpPr txBox="1">
            <a:spLocks/>
          </p:cNvSpPr>
          <p:nvPr userDrawn="1"/>
        </p:nvSpPr>
        <p:spPr>
          <a:xfrm>
            <a:off x="423171" y="-6877"/>
            <a:ext cx="2912476"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8" name="Title 1"/>
          <p:cNvSpPr>
            <a:spLocks noGrp="1"/>
          </p:cNvSpPr>
          <p:nvPr>
            <p:ph type="ctrTitle"/>
          </p:nvPr>
        </p:nvSpPr>
        <p:spPr>
          <a:xfrm>
            <a:off x="555039" y="73058"/>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2" name="Slide Number Placeholder 5"/>
          <p:cNvSpPr txBox="1">
            <a:spLocks/>
          </p:cNvSpPr>
          <p:nvPr userDrawn="1"/>
        </p:nvSpPr>
        <p:spPr>
          <a:xfrm>
            <a:off x="423171" y="6480153"/>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9" name="Picture Placeholder 2"/>
          <p:cNvSpPr>
            <a:spLocks noGrp="1"/>
          </p:cNvSpPr>
          <p:nvPr>
            <p:ph type="pic" sz="quarter" idx="23"/>
          </p:nvPr>
        </p:nvSpPr>
        <p:spPr>
          <a:xfrm>
            <a:off x="8064509" y="4472898"/>
            <a:ext cx="4127500" cy="1892300"/>
          </a:xfrm>
        </p:spPr>
        <p:txBody>
          <a:bodyPr/>
          <a:lstStyle/>
          <a:p>
            <a:endParaRPr lang="en-US"/>
          </a:p>
        </p:txBody>
      </p:sp>
      <p:sp>
        <p:nvSpPr>
          <p:cNvPr id="23" name="Picture Placeholder 2"/>
          <p:cNvSpPr>
            <a:spLocks noGrp="1"/>
          </p:cNvSpPr>
          <p:nvPr>
            <p:ph type="pic" sz="quarter" idx="24"/>
          </p:nvPr>
        </p:nvSpPr>
        <p:spPr>
          <a:xfrm>
            <a:off x="9262" y="4472519"/>
            <a:ext cx="4127500" cy="1892300"/>
          </a:xfrm>
        </p:spPr>
        <p:txBody>
          <a:bodyPr/>
          <a:lstStyle/>
          <a:p>
            <a:endParaRPr lang="en-US"/>
          </a:p>
        </p:txBody>
      </p:sp>
      <p:sp>
        <p:nvSpPr>
          <p:cNvPr id="24" name="Picture Placeholder 2"/>
          <p:cNvSpPr>
            <a:spLocks noGrp="1"/>
          </p:cNvSpPr>
          <p:nvPr>
            <p:ph type="pic" sz="quarter" idx="25"/>
          </p:nvPr>
        </p:nvSpPr>
        <p:spPr>
          <a:xfrm>
            <a:off x="4146007" y="4472142"/>
            <a:ext cx="3914560" cy="1892300"/>
          </a:xfrm>
        </p:spPr>
        <p:txBody>
          <a:bodyPr/>
          <a:lstStyle/>
          <a:p>
            <a:endParaRPr lang="en-US"/>
          </a:p>
        </p:txBody>
      </p:sp>
      <p:sp>
        <p:nvSpPr>
          <p:cNvPr id="13" name="TextBox 12"/>
          <p:cNvSpPr txBox="1"/>
          <p:nvPr userDrawn="1"/>
        </p:nvSpPr>
        <p:spPr>
          <a:xfrm>
            <a:off x="1361526" y="6611075"/>
            <a:ext cx="1553630"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Curso LAR 145/43  -  2017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3940800407"/>
      </p:ext>
    </p:extLst>
  </p:cSld>
  <p:clrMapOvr>
    <a:masterClrMapping/>
  </p:clrMapOvr>
  <p:transition spd="slow">
    <p:push/>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9" Type="http://schemas.openxmlformats.org/officeDocument/2006/relationships/slideLayout" Target="../slideLayouts/slideLayout68.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34" Type="http://schemas.openxmlformats.org/officeDocument/2006/relationships/slideLayout" Target="../slideLayouts/slideLayout63.xml"/><Relationship Id="rId42" Type="http://schemas.openxmlformats.org/officeDocument/2006/relationships/slideLayout" Target="../slideLayouts/slideLayout71.xml"/><Relationship Id="rId47" Type="http://schemas.openxmlformats.org/officeDocument/2006/relationships/slideLayout" Target="../slideLayouts/slideLayout76.xml"/><Relationship Id="rId50" Type="http://schemas.openxmlformats.org/officeDocument/2006/relationships/slideLayout" Target="../slideLayouts/slideLayout79.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slideLayout" Target="../slideLayouts/slideLayout62.xml"/><Relationship Id="rId38" Type="http://schemas.openxmlformats.org/officeDocument/2006/relationships/slideLayout" Target="../slideLayouts/slideLayout67.xml"/><Relationship Id="rId46" Type="http://schemas.openxmlformats.org/officeDocument/2006/relationships/slideLayout" Target="../slideLayouts/slideLayout75.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41" Type="http://schemas.openxmlformats.org/officeDocument/2006/relationships/slideLayout" Target="../slideLayouts/slideLayout70.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slideLayout" Target="../slideLayouts/slideLayout61.xml"/><Relationship Id="rId37" Type="http://schemas.openxmlformats.org/officeDocument/2006/relationships/slideLayout" Target="../slideLayouts/slideLayout66.xml"/><Relationship Id="rId40" Type="http://schemas.openxmlformats.org/officeDocument/2006/relationships/slideLayout" Target="../slideLayouts/slideLayout69.xml"/><Relationship Id="rId45" Type="http://schemas.openxmlformats.org/officeDocument/2006/relationships/slideLayout" Target="../slideLayouts/slideLayout74.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36" Type="http://schemas.openxmlformats.org/officeDocument/2006/relationships/slideLayout" Target="../slideLayouts/slideLayout65.xml"/><Relationship Id="rId49" Type="http://schemas.openxmlformats.org/officeDocument/2006/relationships/slideLayout" Target="../slideLayouts/slideLayout78.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slideLayout" Target="../slideLayouts/slideLayout60.xml"/><Relationship Id="rId44" Type="http://schemas.openxmlformats.org/officeDocument/2006/relationships/slideLayout" Target="../slideLayouts/slideLayout73.xml"/><Relationship Id="rId52" Type="http://schemas.openxmlformats.org/officeDocument/2006/relationships/theme" Target="../theme/theme3.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 Id="rId35" Type="http://schemas.openxmlformats.org/officeDocument/2006/relationships/slideLayout" Target="../slideLayouts/slideLayout64.xml"/><Relationship Id="rId43" Type="http://schemas.openxmlformats.org/officeDocument/2006/relationships/slideLayout" Target="../slideLayouts/slideLayout72.xml"/><Relationship Id="rId48" Type="http://schemas.openxmlformats.org/officeDocument/2006/relationships/slideLayout" Target="../slideLayouts/slideLayout77.xml"/><Relationship Id="rId8" Type="http://schemas.openxmlformats.org/officeDocument/2006/relationships/slideLayout" Target="../slideLayouts/slideLayout37.xml"/><Relationship Id="rId51" Type="http://schemas.openxmlformats.org/officeDocument/2006/relationships/slideLayout" Target="../slideLayouts/slideLayout8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slideLayout" Target="../slideLayouts/slideLayout98.xml"/><Relationship Id="rId26" Type="http://schemas.openxmlformats.org/officeDocument/2006/relationships/slideLayout" Target="../slideLayouts/slideLayout106.xml"/><Relationship Id="rId39" Type="http://schemas.openxmlformats.org/officeDocument/2006/relationships/slideLayout" Target="../slideLayouts/slideLayout119.xml"/><Relationship Id="rId3" Type="http://schemas.openxmlformats.org/officeDocument/2006/relationships/slideLayout" Target="../slideLayouts/slideLayout83.xml"/><Relationship Id="rId21" Type="http://schemas.openxmlformats.org/officeDocument/2006/relationships/slideLayout" Target="../slideLayouts/slideLayout101.xml"/><Relationship Id="rId34" Type="http://schemas.openxmlformats.org/officeDocument/2006/relationships/slideLayout" Target="../slideLayouts/slideLayout114.xml"/><Relationship Id="rId42" Type="http://schemas.openxmlformats.org/officeDocument/2006/relationships/slideLayout" Target="../slideLayouts/slideLayout122.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5" Type="http://schemas.openxmlformats.org/officeDocument/2006/relationships/slideLayout" Target="../slideLayouts/slideLayout105.xml"/><Relationship Id="rId33" Type="http://schemas.openxmlformats.org/officeDocument/2006/relationships/slideLayout" Target="../slideLayouts/slideLayout113.xml"/><Relationship Id="rId38" Type="http://schemas.openxmlformats.org/officeDocument/2006/relationships/slideLayout" Target="../slideLayouts/slideLayout118.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slideLayout" Target="../slideLayouts/slideLayout100.xml"/><Relationship Id="rId29" Type="http://schemas.openxmlformats.org/officeDocument/2006/relationships/slideLayout" Target="../slideLayouts/slideLayout109.xml"/><Relationship Id="rId41" Type="http://schemas.openxmlformats.org/officeDocument/2006/relationships/slideLayout" Target="../slideLayouts/slideLayout121.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24" Type="http://schemas.openxmlformats.org/officeDocument/2006/relationships/slideLayout" Target="../slideLayouts/slideLayout104.xml"/><Relationship Id="rId32" Type="http://schemas.openxmlformats.org/officeDocument/2006/relationships/slideLayout" Target="../slideLayouts/slideLayout112.xml"/><Relationship Id="rId37" Type="http://schemas.openxmlformats.org/officeDocument/2006/relationships/slideLayout" Target="../slideLayouts/slideLayout117.xml"/><Relationship Id="rId40" Type="http://schemas.openxmlformats.org/officeDocument/2006/relationships/slideLayout" Target="../slideLayouts/slideLayout120.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23" Type="http://schemas.openxmlformats.org/officeDocument/2006/relationships/slideLayout" Target="../slideLayouts/slideLayout103.xml"/><Relationship Id="rId28" Type="http://schemas.openxmlformats.org/officeDocument/2006/relationships/slideLayout" Target="../slideLayouts/slideLayout108.xml"/><Relationship Id="rId36" Type="http://schemas.openxmlformats.org/officeDocument/2006/relationships/slideLayout" Target="../slideLayouts/slideLayout116.xml"/><Relationship Id="rId10" Type="http://schemas.openxmlformats.org/officeDocument/2006/relationships/slideLayout" Target="../slideLayouts/slideLayout90.xml"/><Relationship Id="rId19" Type="http://schemas.openxmlformats.org/officeDocument/2006/relationships/slideLayout" Target="../slideLayouts/slideLayout99.xml"/><Relationship Id="rId31" Type="http://schemas.openxmlformats.org/officeDocument/2006/relationships/slideLayout" Target="../slideLayouts/slideLayout111.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slideLayout" Target="../slideLayouts/slideLayout102.xml"/><Relationship Id="rId27" Type="http://schemas.openxmlformats.org/officeDocument/2006/relationships/slideLayout" Target="../slideLayouts/slideLayout107.xml"/><Relationship Id="rId30" Type="http://schemas.openxmlformats.org/officeDocument/2006/relationships/slideLayout" Target="../slideLayouts/slideLayout110.xml"/><Relationship Id="rId35" Type="http://schemas.openxmlformats.org/officeDocument/2006/relationships/slideLayout" Target="../slideLayouts/slideLayout115.xml"/><Relationship Id="rId43"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18" Type="http://schemas.openxmlformats.org/officeDocument/2006/relationships/slideLayout" Target="../slideLayouts/slideLayout140.xml"/><Relationship Id="rId26" Type="http://schemas.openxmlformats.org/officeDocument/2006/relationships/slideLayout" Target="../slideLayouts/slideLayout148.xml"/><Relationship Id="rId3" Type="http://schemas.openxmlformats.org/officeDocument/2006/relationships/slideLayout" Target="../slideLayouts/slideLayout125.xml"/><Relationship Id="rId21" Type="http://schemas.openxmlformats.org/officeDocument/2006/relationships/slideLayout" Target="../slideLayouts/slideLayout143.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17" Type="http://schemas.openxmlformats.org/officeDocument/2006/relationships/slideLayout" Target="../slideLayouts/slideLayout139.xml"/><Relationship Id="rId25" Type="http://schemas.openxmlformats.org/officeDocument/2006/relationships/slideLayout" Target="../slideLayouts/slideLayout147.xml"/><Relationship Id="rId2" Type="http://schemas.openxmlformats.org/officeDocument/2006/relationships/slideLayout" Target="../slideLayouts/slideLayout124.xml"/><Relationship Id="rId16" Type="http://schemas.openxmlformats.org/officeDocument/2006/relationships/slideLayout" Target="../slideLayouts/slideLayout138.xml"/><Relationship Id="rId20" Type="http://schemas.openxmlformats.org/officeDocument/2006/relationships/slideLayout" Target="../slideLayouts/slideLayout142.xml"/><Relationship Id="rId29" Type="http://schemas.openxmlformats.org/officeDocument/2006/relationships/theme" Target="../theme/theme5.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24" Type="http://schemas.openxmlformats.org/officeDocument/2006/relationships/slideLayout" Target="../slideLayouts/slideLayout146.xml"/><Relationship Id="rId5" Type="http://schemas.openxmlformats.org/officeDocument/2006/relationships/slideLayout" Target="../slideLayouts/slideLayout127.xml"/><Relationship Id="rId15" Type="http://schemas.openxmlformats.org/officeDocument/2006/relationships/slideLayout" Target="../slideLayouts/slideLayout137.xml"/><Relationship Id="rId23" Type="http://schemas.openxmlformats.org/officeDocument/2006/relationships/slideLayout" Target="../slideLayouts/slideLayout145.xml"/><Relationship Id="rId28" Type="http://schemas.openxmlformats.org/officeDocument/2006/relationships/slideLayout" Target="../slideLayouts/slideLayout150.xml"/><Relationship Id="rId10" Type="http://schemas.openxmlformats.org/officeDocument/2006/relationships/slideLayout" Target="../slideLayouts/slideLayout132.xml"/><Relationship Id="rId19" Type="http://schemas.openxmlformats.org/officeDocument/2006/relationships/slideLayout" Target="../slideLayouts/slideLayout141.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 Id="rId22" Type="http://schemas.openxmlformats.org/officeDocument/2006/relationships/slideLayout" Target="../slideLayouts/slideLayout144.xml"/><Relationship Id="rId27" Type="http://schemas.openxmlformats.org/officeDocument/2006/relationships/slideLayout" Target="../slideLayouts/slideLayout1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B9360B-7322-4A70-8384-B854D0EB8158}" type="datetime1">
              <a:rPr lang="id-ID" smtClean="0"/>
              <a:t>18/10/2018</a:t>
            </a:fld>
            <a:endParaRPr lang="id-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1497D4-CBBE-4892-ABDA-4C92B62757A6}" type="slidenum">
              <a:rPr lang="id-ID" smtClean="0"/>
              <a:t>‹#›</a:t>
            </a:fld>
            <a:endParaRPr lang="id-ID"/>
          </a:p>
        </p:txBody>
      </p:sp>
    </p:spTree>
    <p:extLst>
      <p:ext uri="{BB962C8B-B14F-4D97-AF65-F5344CB8AC3E}">
        <p14:creationId xmlns:p14="http://schemas.microsoft.com/office/powerpoint/2010/main" val="1523820951"/>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6" r:id="rId12"/>
    <p:sldLayoutId id="2147483978"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10/18/2018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1721710829"/>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983" r:id="rId13"/>
    <p:sldLayoutId id="2147484027" r:id="rId14"/>
    <p:sldLayoutId id="2147484028" r:id="rId15"/>
    <p:sldLayoutId id="2147484029"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solidFill>
                  <a:prstClr val="black">
                    <a:tint val="75000"/>
                  </a:prstClr>
                </a:solidFill>
              </a:rPr>
              <a:pPr/>
              <a:t>10/18/2018</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8294147"/>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 id="2147483921" r:id="rId13"/>
    <p:sldLayoutId id="2147483922" r:id="rId14"/>
    <p:sldLayoutId id="2147483923" r:id="rId15"/>
    <p:sldLayoutId id="2147483924" r:id="rId16"/>
    <p:sldLayoutId id="2147483929" r:id="rId17"/>
    <p:sldLayoutId id="2147483980" r:id="rId18"/>
    <p:sldLayoutId id="2147483931" r:id="rId19"/>
    <p:sldLayoutId id="2147483932" r:id="rId20"/>
    <p:sldLayoutId id="2147483933" r:id="rId21"/>
    <p:sldLayoutId id="2147483936" r:id="rId22"/>
    <p:sldLayoutId id="2147483937" r:id="rId23"/>
    <p:sldLayoutId id="2147483939" r:id="rId24"/>
    <p:sldLayoutId id="2147483940" r:id="rId25"/>
    <p:sldLayoutId id="2147483941" r:id="rId26"/>
    <p:sldLayoutId id="2147483942" r:id="rId27"/>
    <p:sldLayoutId id="2147483943" r:id="rId28"/>
    <p:sldLayoutId id="2147483944" r:id="rId29"/>
    <p:sldLayoutId id="2147483948" r:id="rId30"/>
    <p:sldLayoutId id="2147483949" r:id="rId31"/>
    <p:sldLayoutId id="2147483950" r:id="rId32"/>
    <p:sldLayoutId id="2147483951" r:id="rId33"/>
    <p:sldLayoutId id="2147483953" r:id="rId34"/>
    <p:sldLayoutId id="2147483955" r:id="rId35"/>
    <p:sldLayoutId id="2147483956" r:id="rId36"/>
    <p:sldLayoutId id="2147483957" r:id="rId37"/>
    <p:sldLayoutId id="2147483958" r:id="rId38"/>
    <p:sldLayoutId id="2147483959" r:id="rId39"/>
    <p:sldLayoutId id="2147483962" r:id="rId40"/>
    <p:sldLayoutId id="2147483963" r:id="rId41"/>
    <p:sldLayoutId id="2147483964" r:id="rId42"/>
    <p:sldLayoutId id="2147483965" r:id="rId43"/>
    <p:sldLayoutId id="2147483966" r:id="rId44"/>
    <p:sldLayoutId id="2147483967" r:id="rId45"/>
    <p:sldLayoutId id="2147483969" r:id="rId46"/>
    <p:sldLayoutId id="2147483970" r:id="rId47"/>
    <p:sldLayoutId id="2147483971" r:id="rId48"/>
    <p:sldLayoutId id="2147483972" r:id="rId49"/>
    <p:sldLayoutId id="2147483973" r:id="rId50"/>
    <p:sldLayoutId id="2147483974" r:id="rId5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dirty="0" smtClean="0"/>
              <a:t>Click to edit Master text styles</a:t>
            </a:r>
            <a:endParaRPr lang="en-US" dirty="0"/>
          </a:p>
        </p:txBody>
      </p:sp>
    </p:spTree>
    <p:extLst>
      <p:ext uri="{BB962C8B-B14F-4D97-AF65-F5344CB8AC3E}">
        <p14:creationId xmlns:p14="http://schemas.microsoft.com/office/powerpoint/2010/main" val="486987613"/>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 id="2147483997" r:id="rId13"/>
    <p:sldLayoutId id="2147483998" r:id="rId14"/>
    <p:sldLayoutId id="2147483999" r:id="rId15"/>
    <p:sldLayoutId id="2147484000" r:id="rId16"/>
    <p:sldLayoutId id="2147484001" r:id="rId17"/>
    <p:sldLayoutId id="2147484002" r:id="rId18"/>
    <p:sldLayoutId id="2147484003" r:id="rId19"/>
    <p:sldLayoutId id="2147484004" r:id="rId20"/>
    <p:sldLayoutId id="2147484005" r:id="rId21"/>
    <p:sldLayoutId id="2147484006" r:id="rId22"/>
    <p:sldLayoutId id="2147484007" r:id="rId23"/>
    <p:sldLayoutId id="2147484008" r:id="rId24"/>
    <p:sldLayoutId id="2147484009" r:id="rId25"/>
    <p:sldLayoutId id="2147484010" r:id="rId26"/>
    <p:sldLayoutId id="2147484011" r:id="rId27"/>
    <p:sldLayoutId id="2147484012" r:id="rId28"/>
    <p:sldLayoutId id="2147484013" r:id="rId29"/>
    <p:sldLayoutId id="2147484014" r:id="rId30"/>
    <p:sldLayoutId id="2147484015" r:id="rId31"/>
    <p:sldLayoutId id="2147484016" r:id="rId32"/>
    <p:sldLayoutId id="2147484017" r:id="rId33"/>
    <p:sldLayoutId id="2147484018" r:id="rId34"/>
    <p:sldLayoutId id="2147484019" r:id="rId35"/>
    <p:sldLayoutId id="2147484020" r:id="rId36"/>
    <p:sldLayoutId id="2147484021" r:id="rId37"/>
    <p:sldLayoutId id="2147484022" r:id="rId38"/>
    <p:sldLayoutId id="2147484023" r:id="rId39"/>
    <p:sldLayoutId id="2147484024" r:id="rId40"/>
    <p:sldLayoutId id="2147484025" r:id="rId41"/>
    <p:sldLayoutId id="2147484026" r:id="rId42"/>
  </p:sldLayoutIdLst>
  <p:transition spd="slow">
    <p:push/>
  </p:transition>
  <p:timing>
    <p:tnLst>
      <p:par>
        <p:cTn id="1" dur="indefinite" restart="never" nodeType="tmRoot"/>
      </p:par>
    </p:tnLst>
  </p:timing>
  <p:txStyles>
    <p:titleStyle>
      <a:lvl1pPr algn="ctr" defTabSz="457200" rtl="0" eaLnBrk="1" latinLnBrk="0" hangingPunct="1">
        <a:spcBef>
          <a:spcPct val="0"/>
        </a:spcBef>
        <a:buNone/>
        <a:defRPr sz="4000" b="0" i="0" kern="1200">
          <a:solidFill>
            <a:schemeClr val="tx1"/>
          </a:solidFill>
          <a:latin typeface="Open Sans"/>
          <a:ea typeface="+mj-ea"/>
          <a:cs typeface="Open Sans"/>
        </a:defRPr>
      </a:lvl1pPr>
    </p:titleStyle>
    <p:bodyStyle>
      <a:lvl1pPr marL="0" indent="0" algn="l"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4A988BE2-9716-48E9-B064-96D6A3087203}" type="datetimeFigureOut">
              <a:rPr lang="en-US" smtClean="0">
                <a:solidFill>
                  <a:prstClr val="black">
                    <a:tint val="75000"/>
                  </a:prstClr>
                </a:solidFill>
              </a:rPr>
              <a:pPr defTabSz="457200"/>
              <a:t>10/18/2018</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1847E1EA-AC4B-49F4-B5F5-298C915B5A8D}"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094367131"/>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 id="2147484042" r:id="rId12"/>
    <p:sldLayoutId id="2147484043" r:id="rId13"/>
    <p:sldLayoutId id="2147484044" r:id="rId14"/>
    <p:sldLayoutId id="2147484045" r:id="rId15"/>
    <p:sldLayoutId id="2147484046" r:id="rId16"/>
    <p:sldLayoutId id="2147484047" r:id="rId17"/>
    <p:sldLayoutId id="2147484048" r:id="rId18"/>
    <p:sldLayoutId id="2147484049" r:id="rId19"/>
    <p:sldLayoutId id="2147484050" r:id="rId20"/>
    <p:sldLayoutId id="2147484051" r:id="rId21"/>
    <p:sldLayoutId id="2147484052" r:id="rId22"/>
    <p:sldLayoutId id="2147484053" r:id="rId23"/>
    <p:sldLayoutId id="2147484054" r:id="rId24"/>
    <p:sldLayoutId id="2147484055" r:id="rId25"/>
    <p:sldLayoutId id="2147484056" r:id="rId26"/>
    <p:sldLayoutId id="2147484057" r:id="rId27"/>
    <p:sldLayoutId id="2147484058" r:id="rId28"/>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7.jpeg"/><Relationship Id="rId1" Type="http://schemas.openxmlformats.org/officeDocument/2006/relationships/slideLayout" Target="../slideLayouts/slideLayout2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2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5.xml"/><Relationship Id="rId1" Type="http://schemas.openxmlformats.org/officeDocument/2006/relationships/slideLayout" Target="../slideLayouts/slideLayout2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14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14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9.xml"/><Relationship Id="rId1" Type="http://schemas.openxmlformats.org/officeDocument/2006/relationships/slideLayout" Target="../slideLayouts/slideLayout149.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0.xml"/><Relationship Id="rId1" Type="http://schemas.openxmlformats.org/officeDocument/2006/relationships/slideLayout" Target="../slideLayouts/slideLayout149.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29.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4.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1.xml"/><Relationship Id="rId1" Type="http://schemas.openxmlformats.org/officeDocument/2006/relationships/slideLayout" Target="../slideLayouts/slideLayout14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2.xml"/><Relationship Id="rId1" Type="http://schemas.openxmlformats.org/officeDocument/2006/relationships/slideLayout" Target="../slideLayouts/slideLayout149.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14.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3.xml"/><Relationship Id="rId1" Type="http://schemas.openxmlformats.org/officeDocument/2006/relationships/slideLayout" Target="../slideLayouts/slideLayout149.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1.xml.rels><?xml version="1.0" encoding="UTF-8" standalone="yes"?>
<Relationships xmlns="http://schemas.openxmlformats.org/package/2006/relationships"><Relationship Id="rId8" Type="http://schemas.openxmlformats.org/officeDocument/2006/relationships/diagramData" Target="../diagrams/data14.xml"/><Relationship Id="rId13" Type="http://schemas.openxmlformats.org/officeDocument/2006/relationships/diagramData" Target="../diagrams/data15.xml"/><Relationship Id="rId18" Type="http://schemas.openxmlformats.org/officeDocument/2006/relationships/diagramData" Target="../diagrams/data16.xml"/><Relationship Id="rId3" Type="http://schemas.openxmlformats.org/officeDocument/2006/relationships/diagramData" Target="../diagrams/data13.xml"/><Relationship Id="rId21" Type="http://schemas.openxmlformats.org/officeDocument/2006/relationships/diagramColors" Target="../diagrams/colors16.xml"/><Relationship Id="rId7" Type="http://schemas.microsoft.com/office/2007/relationships/diagramDrawing" Target="../diagrams/drawing13.xml"/><Relationship Id="rId12" Type="http://schemas.microsoft.com/office/2007/relationships/diagramDrawing" Target="../diagrams/drawing14.xml"/><Relationship Id="rId17" Type="http://schemas.microsoft.com/office/2007/relationships/diagramDrawing" Target="../diagrams/drawing15.xml"/><Relationship Id="rId2" Type="http://schemas.openxmlformats.org/officeDocument/2006/relationships/notesSlide" Target="../notesSlides/notesSlide24.xml"/><Relationship Id="rId16" Type="http://schemas.openxmlformats.org/officeDocument/2006/relationships/diagramColors" Target="../diagrams/colors15.xml"/><Relationship Id="rId20" Type="http://schemas.openxmlformats.org/officeDocument/2006/relationships/diagramQuickStyle" Target="../diagrams/quickStyle16.xml"/><Relationship Id="rId1" Type="http://schemas.openxmlformats.org/officeDocument/2006/relationships/slideLayout" Target="../slideLayouts/slideLayout129.xml"/><Relationship Id="rId6" Type="http://schemas.openxmlformats.org/officeDocument/2006/relationships/diagramColors" Target="../diagrams/colors13.xml"/><Relationship Id="rId11" Type="http://schemas.openxmlformats.org/officeDocument/2006/relationships/diagramColors" Target="../diagrams/colors14.xml"/><Relationship Id="rId5" Type="http://schemas.openxmlformats.org/officeDocument/2006/relationships/diagramQuickStyle" Target="../diagrams/quickStyle13.xml"/><Relationship Id="rId15" Type="http://schemas.openxmlformats.org/officeDocument/2006/relationships/diagramQuickStyle" Target="../diagrams/quickStyle15.xml"/><Relationship Id="rId10" Type="http://schemas.openxmlformats.org/officeDocument/2006/relationships/diagramQuickStyle" Target="../diagrams/quickStyle14.xml"/><Relationship Id="rId19" Type="http://schemas.openxmlformats.org/officeDocument/2006/relationships/diagramLayout" Target="../diagrams/layout16.xml"/><Relationship Id="rId4" Type="http://schemas.openxmlformats.org/officeDocument/2006/relationships/diagramLayout" Target="../diagrams/layout13.xml"/><Relationship Id="rId9" Type="http://schemas.openxmlformats.org/officeDocument/2006/relationships/diagramLayout" Target="../diagrams/layout14.xml"/><Relationship Id="rId14" Type="http://schemas.openxmlformats.org/officeDocument/2006/relationships/diagramLayout" Target="../diagrams/layout15.xml"/><Relationship Id="rId22" Type="http://schemas.microsoft.com/office/2007/relationships/diagramDrawing" Target="../diagrams/drawing16.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5.xml"/><Relationship Id="rId1" Type="http://schemas.openxmlformats.org/officeDocument/2006/relationships/slideLayout" Target="../slideLayouts/slideLayout134.xml"/></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6.xml"/><Relationship Id="rId1" Type="http://schemas.openxmlformats.org/officeDocument/2006/relationships/slideLayout" Target="../slideLayouts/slideLayout142.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50.xml"/><Relationship Id="rId5" Type="http://schemas.openxmlformats.org/officeDocument/2006/relationships/image" Target="../media/image62.jpeg"/><Relationship Id="rId4" Type="http://schemas.openxmlformats.org/officeDocument/2006/relationships/image" Target="../media/image61.jpeg"/></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g"/><Relationship Id="rId1" Type="http://schemas.openxmlformats.org/officeDocument/2006/relationships/slideLayout" Target="../slideLayouts/slideLayout150.xml"/><Relationship Id="rId5" Type="http://schemas.openxmlformats.org/officeDocument/2006/relationships/image" Target="../media/image66.jpeg"/><Relationship Id="rId4" Type="http://schemas.openxmlformats.org/officeDocument/2006/relationships/image" Target="../media/image65.jpeg"/></Relationships>
</file>

<file path=ppt/slides/_rels/slide36.xml.rels><?xml version="1.0" encoding="UTF-8" standalone="yes"?>
<Relationships xmlns="http://schemas.openxmlformats.org/package/2006/relationships"><Relationship Id="rId8" Type="http://schemas.openxmlformats.org/officeDocument/2006/relationships/diagramData" Target="../diagrams/data18.xml"/><Relationship Id="rId13" Type="http://schemas.openxmlformats.org/officeDocument/2006/relationships/diagramData" Target="../diagrams/data19.xml"/><Relationship Id="rId18" Type="http://schemas.openxmlformats.org/officeDocument/2006/relationships/diagramData" Target="../diagrams/data20.xml"/><Relationship Id="rId3" Type="http://schemas.openxmlformats.org/officeDocument/2006/relationships/diagramData" Target="../diagrams/data17.xml"/><Relationship Id="rId21" Type="http://schemas.openxmlformats.org/officeDocument/2006/relationships/diagramColors" Target="../diagrams/colors20.xml"/><Relationship Id="rId7" Type="http://schemas.microsoft.com/office/2007/relationships/diagramDrawing" Target="../diagrams/drawing17.xml"/><Relationship Id="rId12" Type="http://schemas.microsoft.com/office/2007/relationships/diagramDrawing" Target="../diagrams/drawing18.xml"/><Relationship Id="rId17" Type="http://schemas.microsoft.com/office/2007/relationships/diagramDrawing" Target="../diagrams/drawing19.xml"/><Relationship Id="rId2" Type="http://schemas.openxmlformats.org/officeDocument/2006/relationships/notesSlide" Target="../notesSlides/notesSlide27.xml"/><Relationship Id="rId16" Type="http://schemas.openxmlformats.org/officeDocument/2006/relationships/diagramColors" Target="../diagrams/colors19.xml"/><Relationship Id="rId20" Type="http://schemas.openxmlformats.org/officeDocument/2006/relationships/diagramQuickStyle" Target="../diagrams/quickStyle20.xml"/><Relationship Id="rId1" Type="http://schemas.openxmlformats.org/officeDocument/2006/relationships/slideLayout" Target="../slideLayouts/slideLayout147.xml"/><Relationship Id="rId6" Type="http://schemas.openxmlformats.org/officeDocument/2006/relationships/diagramColors" Target="../diagrams/colors17.xml"/><Relationship Id="rId11" Type="http://schemas.openxmlformats.org/officeDocument/2006/relationships/diagramColors" Target="../diagrams/colors18.xml"/><Relationship Id="rId5" Type="http://schemas.openxmlformats.org/officeDocument/2006/relationships/diagramQuickStyle" Target="../diagrams/quickStyle17.xml"/><Relationship Id="rId15" Type="http://schemas.openxmlformats.org/officeDocument/2006/relationships/diagramQuickStyle" Target="../diagrams/quickStyle19.xml"/><Relationship Id="rId10" Type="http://schemas.openxmlformats.org/officeDocument/2006/relationships/diagramQuickStyle" Target="../diagrams/quickStyle18.xml"/><Relationship Id="rId19" Type="http://schemas.openxmlformats.org/officeDocument/2006/relationships/diagramLayout" Target="../diagrams/layout20.xml"/><Relationship Id="rId4" Type="http://schemas.openxmlformats.org/officeDocument/2006/relationships/diagramLayout" Target="../diagrams/layout17.xml"/><Relationship Id="rId9" Type="http://schemas.openxmlformats.org/officeDocument/2006/relationships/diagramLayout" Target="../diagrams/layout18.xml"/><Relationship Id="rId14" Type="http://schemas.openxmlformats.org/officeDocument/2006/relationships/diagramLayout" Target="../diagrams/layout19.xml"/><Relationship Id="rId22" Type="http://schemas.microsoft.com/office/2007/relationships/diagramDrawing" Target="../diagrams/drawing20.xml"/></Relationships>
</file>

<file path=ppt/slides/_rels/slide3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34.xml"/></Relationships>
</file>

<file path=ppt/slides/_rels/slide3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28.xml"/><Relationship Id="rId1" Type="http://schemas.openxmlformats.org/officeDocument/2006/relationships/slideLayout" Target="../slideLayouts/slideLayout14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41.xml.rels><?xml version="1.0" encoding="UTF-8" standalone="yes"?>
<Relationships xmlns="http://schemas.openxmlformats.org/package/2006/relationships"><Relationship Id="rId8" Type="http://schemas.openxmlformats.org/officeDocument/2006/relationships/diagramData" Target="../diagrams/data22.xml"/><Relationship Id="rId13" Type="http://schemas.openxmlformats.org/officeDocument/2006/relationships/diagramData" Target="../diagrams/data23.xml"/><Relationship Id="rId18" Type="http://schemas.openxmlformats.org/officeDocument/2006/relationships/diagramData" Target="../diagrams/data24.xml"/><Relationship Id="rId26" Type="http://schemas.openxmlformats.org/officeDocument/2006/relationships/diagramColors" Target="../diagrams/colors25.xml"/><Relationship Id="rId3" Type="http://schemas.openxmlformats.org/officeDocument/2006/relationships/diagramData" Target="../diagrams/data21.xml"/><Relationship Id="rId21" Type="http://schemas.openxmlformats.org/officeDocument/2006/relationships/diagramColors" Target="../diagrams/colors24.xml"/><Relationship Id="rId7" Type="http://schemas.microsoft.com/office/2007/relationships/diagramDrawing" Target="../diagrams/drawing21.xml"/><Relationship Id="rId12" Type="http://schemas.microsoft.com/office/2007/relationships/diagramDrawing" Target="../diagrams/drawing22.xml"/><Relationship Id="rId17" Type="http://schemas.microsoft.com/office/2007/relationships/diagramDrawing" Target="../diagrams/drawing23.xml"/><Relationship Id="rId25" Type="http://schemas.openxmlformats.org/officeDocument/2006/relationships/diagramQuickStyle" Target="../diagrams/quickStyle25.xml"/><Relationship Id="rId2" Type="http://schemas.openxmlformats.org/officeDocument/2006/relationships/notesSlide" Target="../notesSlides/notesSlide29.xml"/><Relationship Id="rId16" Type="http://schemas.openxmlformats.org/officeDocument/2006/relationships/diagramColors" Target="../diagrams/colors23.xml"/><Relationship Id="rId20" Type="http://schemas.openxmlformats.org/officeDocument/2006/relationships/diagramQuickStyle" Target="../diagrams/quickStyle24.xml"/><Relationship Id="rId29" Type="http://schemas.openxmlformats.org/officeDocument/2006/relationships/diagramLayout" Target="../diagrams/layout26.xml"/><Relationship Id="rId1" Type="http://schemas.openxmlformats.org/officeDocument/2006/relationships/slideLayout" Target="../slideLayouts/slideLayout145.xml"/><Relationship Id="rId6" Type="http://schemas.openxmlformats.org/officeDocument/2006/relationships/diagramColors" Target="../diagrams/colors21.xml"/><Relationship Id="rId11" Type="http://schemas.openxmlformats.org/officeDocument/2006/relationships/diagramColors" Target="../diagrams/colors22.xml"/><Relationship Id="rId24" Type="http://schemas.openxmlformats.org/officeDocument/2006/relationships/diagramLayout" Target="../diagrams/layout25.xml"/><Relationship Id="rId32" Type="http://schemas.microsoft.com/office/2007/relationships/diagramDrawing" Target="../diagrams/drawing26.xml"/><Relationship Id="rId5" Type="http://schemas.openxmlformats.org/officeDocument/2006/relationships/diagramQuickStyle" Target="../diagrams/quickStyle21.xml"/><Relationship Id="rId15" Type="http://schemas.openxmlformats.org/officeDocument/2006/relationships/diagramQuickStyle" Target="../diagrams/quickStyle23.xml"/><Relationship Id="rId23" Type="http://schemas.openxmlformats.org/officeDocument/2006/relationships/diagramData" Target="../diagrams/data25.xml"/><Relationship Id="rId28" Type="http://schemas.openxmlformats.org/officeDocument/2006/relationships/diagramData" Target="../diagrams/data26.xml"/><Relationship Id="rId10" Type="http://schemas.openxmlformats.org/officeDocument/2006/relationships/diagramQuickStyle" Target="../diagrams/quickStyle22.xml"/><Relationship Id="rId19" Type="http://schemas.openxmlformats.org/officeDocument/2006/relationships/diagramLayout" Target="../diagrams/layout24.xml"/><Relationship Id="rId31" Type="http://schemas.openxmlformats.org/officeDocument/2006/relationships/diagramColors" Target="../diagrams/colors26.xml"/><Relationship Id="rId4" Type="http://schemas.openxmlformats.org/officeDocument/2006/relationships/diagramLayout" Target="../diagrams/layout21.xml"/><Relationship Id="rId9" Type="http://schemas.openxmlformats.org/officeDocument/2006/relationships/diagramLayout" Target="../diagrams/layout22.xml"/><Relationship Id="rId14" Type="http://schemas.openxmlformats.org/officeDocument/2006/relationships/diagramLayout" Target="../diagrams/layout23.xml"/><Relationship Id="rId22" Type="http://schemas.microsoft.com/office/2007/relationships/diagramDrawing" Target="../diagrams/drawing24.xml"/><Relationship Id="rId27" Type="http://schemas.microsoft.com/office/2007/relationships/diagramDrawing" Target="../diagrams/drawing25.xml"/><Relationship Id="rId30" Type="http://schemas.openxmlformats.org/officeDocument/2006/relationships/diagramQuickStyle" Target="../diagrams/quickStyle26.xml"/></Relationships>
</file>

<file path=ppt/slides/_rels/slide4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2.png"/><Relationship Id="rId1" Type="http://schemas.openxmlformats.org/officeDocument/2006/relationships/slideLayout" Target="../slideLayouts/slideLayout35.xml"/><Relationship Id="rId4" Type="http://schemas.openxmlformats.org/officeDocument/2006/relationships/image" Target="../media/image83.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8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7.xml"/><Relationship Id="rId5" Type="http://schemas.openxmlformats.org/officeDocument/2006/relationships/image" Target="../media/image15.jp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13" b="7813"/>
          <a:stretch>
            <a:fillRect/>
          </a:stretch>
        </p:blipFill>
        <p:spPr>
          <a:xfrm>
            <a:off x="0" y="0"/>
            <a:ext cx="12192000" cy="6858000"/>
          </a:xfrm>
        </p:spPr>
      </p:pic>
      <p:sp>
        <p:nvSpPr>
          <p:cNvPr id="17" name="Freeform 16"/>
          <p:cNvSpPr>
            <a:spLocks/>
          </p:cNvSpPr>
          <p:nvPr/>
        </p:nvSpPr>
        <p:spPr bwMode="auto">
          <a:xfrm>
            <a:off x="1503263" y="2298682"/>
            <a:ext cx="2320475" cy="3462689"/>
          </a:xfrm>
          <a:custGeom>
            <a:avLst/>
            <a:gdLst>
              <a:gd name="connsiteX0" fmla="*/ 864869 w 1724024"/>
              <a:gd name="connsiteY0" fmla="*/ 0 h 2572646"/>
              <a:gd name="connsiteX1" fmla="*/ 1724024 w 1724024"/>
              <a:gd name="connsiteY1" fmla="*/ 859155 h 2572646"/>
              <a:gd name="connsiteX2" fmla="*/ 0 w 1724024"/>
              <a:gd name="connsiteY2" fmla="*/ 2572646 h 2572646"/>
              <a:gd name="connsiteX3" fmla="*/ 0 w 1724024"/>
              <a:gd name="connsiteY3" fmla="*/ 859596 h 2572646"/>
            </a:gdLst>
            <a:ahLst/>
            <a:cxnLst>
              <a:cxn ang="0">
                <a:pos x="connsiteX0" y="connsiteY0"/>
              </a:cxn>
              <a:cxn ang="0">
                <a:pos x="connsiteX1" y="connsiteY1"/>
              </a:cxn>
              <a:cxn ang="0">
                <a:pos x="connsiteX2" y="connsiteY2"/>
              </a:cxn>
              <a:cxn ang="0">
                <a:pos x="connsiteX3" y="connsiteY3"/>
              </a:cxn>
            </a:cxnLst>
            <a:rect l="l" t="t" r="r" b="b"/>
            <a:pathLst>
              <a:path w="1724024" h="2572646">
                <a:moveTo>
                  <a:pt x="864869" y="0"/>
                </a:moveTo>
                <a:lnTo>
                  <a:pt x="1724024" y="859155"/>
                </a:lnTo>
                <a:lnTo>
                  <a:pt x="0" y="2572646"/>
                </a:lnTo>
                <a:lnTo>
                  <a:pt x="0" y="859596"/>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noAutofit/>
          </a:bodyPr>
          <a:lstStyle/>
          <a:p>
            <a:endParaRPr lang="id-ID" dirty="0"/>
          </a:p>
        </p:txBody>
      </p:sp>
      <p:sp>
        <p:nvSpPr>
          <p:cNvPr id="18" name="Freeform 17"/>
          <p:cNvSpPr>
            <a:spLocks/>
          </p:cNvSpPr>
          <p:nvPr/>
        </p:nvSpPr>
        <p:spPr bwMode="auto">
          <a:xfrm>
            <a:off x="1503264" y="1138163"/>
            <a:ext cx="1164083" cy="2316915"/>
          </a:xfrm>
          <a:custGeom>
            <a:avLst/>
            <a:gdLst>
              <a:gd name="connsiteX0" fmla="*/ 0 w 864869"/>
              <a:gd name="connsiteY0" fmla="*/ 0 h 1721379"/>
              <a:gd name="connsiteX1" fmla="*/ 864869 w 864869"/>
              <a:gd name="connsiteY1" fmla="*/ 862224 h 1721379"/>
              <a:gd name="connsiteX2" fmla="*/ 475 w 864869"/>
              <a:gd name="connsiteY2" fmla="*/ 1721379 h 1721379"/>
              <a:gd name="connsiteX3" fmla="*/ 0 w 864869"/>
              <a:gd name="connsiteY3" fmla="*/ 1720905 h 1721379"/>
            </a:gdLst>
            <a:ahLst/>
            <a:cxnLst>
              <a:cxn ang="0">
                <a:pos x="connsiteX0" y="connsiteY0"/>
              </a:cxn>
              <a:cxn ang="0">
                <a:pos x="connsiteX1" y="connsiteY1"/>
              </a:cxn>
              <a:cxn ang="0">
                <a:pos x="connsiteX2" y="connsiteY2"/>
              </a:cxn>
              <a:cxn ang="0">
                <a:pos x="connsiteX3" y="connsiteY3"/>
              </a:cxn>
            </a:cxnLst>
            <a:rect l="l" t="t" r="r" b="b"/>
            <a:pathLst>
              <a:path w="864869" h="1721379">
                <a:moveTo>
                  <a:pt x="0" y="0"/>
                </a:moveTo>
                <a:lnTo>
                  <a:pt x="864869" y="862224"/>
                </a:lnTo>
                <a:lnTo>
                  <a:pt x="475" y="1721379"/>
                </a:lnTo>
                <a:lnTo>
                  <a:pt x="0" y="1720905"/>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id-ID" dirty="0"/>
          </a:p>
        </p:txBody>
      </p:sp>
      <p:sp>
        <p:nvSpPr>
          <p:cNvPr id="19" name="Freeform 18"/>
          <p:cNvSpPr>
            <a:spLocks/>
          </p:cNvSpPr>
          <p:nvPr/>
        </p:nvSpPr>
        <p:spPr bwMode="auto">
          <a:xfrm>
            <a:off x="1503262" y="2298682"/>
            <a:ext cx="4646078" cy="4597363"/>
          </a:xfrm>
          <a:custGeom>
            <a:avLst/>
            <a:gdLst>
              <a:gd name="connsiteX0" fmla="*/ 2592704 w 3451859"/>
              <a:gd name="connsiteY0" fmla="*/ 0 h 3415665"/>
              <a:gd name="connsiteX1" fmla="*/ 3451859 w 3451859"/>
              <a:gd name="connsiteY1" fmla="*/ 859155 h 3415665"/>
              <a:gd name="connsiteX2" fmla="*/ 879633 w 3451859"/>
              <a:gd name="connsiteY2" fmla="*/ 3415665 h 3415665"/>
              <a:gd name="connsiteX3" fmla="*/ 0 w 3451859"/>
              <a:gd name="connsiteY3" fmla="*/ 3415665 h 3415665"/>
              <a:gd name="connsiteX4" fmla="*/ 0 w 3451859"/>
              <a:gd name="connsiteY4" fmla="*/ 2576895 h 3415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1859" h="3415665">
                <a:moveTo>
                  <a:pt x="2592704" y="0"/>
                </a:moveTo>
                <a:lnTo>
                  <a:pt x="3451859" y="859155"/>
                </a:lnTo>
                <a:lnTo>
                  <a:pt x="879633" y="3415665"/>
                </a:lnTo>
                <a:lnTo>
                  <a:pt x="0" y="3415665"/>
                </a:lnTo>
                <a:lnTo>
                  <a:pt x="0" y="2576895"/>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id-ID" dirty="0"/>
          </a:p>
        </p:txBody>
      </p:sp>
      <p:sp>
        <p:nvSpPr>
          <p:cNvPr id="20" name="Freeform 19"/>
          <p:cNvSpPr>
            <a:spLocks/>
          </p:cNvSpPr>
          <p:nvPr/>
        </p:nvSpPr>
        <p:spPr bwMode="auto">
          <a:xfrm>
            <a:off x="1503262" y="0"/>
            <a:ext cx="3489686" cy="3455074"/>
          </a:xfrm>
          <a:custGeom>
            <a:avLst/>
            <a:gdLst>
              <a:gd name="connsiteX0" fmla="*/ 0 w 2592704"/>
              <a:gd name="connsiteY0" fmla="*/ 0 h 2566988"/>
              <a:gd name="connsiteX1" fmla="*/ 879633 w 2592704"/>
              <a:gd name="connsiteY1" fmla="*/ 0 h 2566988"/>
              <a:gd name="connsiteX2" fmla="*/ 2592704 w 2592704"/>
              <a:gd name="connsiteY2" fmla="*/ 1707833 h 2566988"/>
              <a:gd name="connsiteX3" fmla="*/ 1728310 w 2592704"/>
              <a:gd name="connsiteY3" fmla="*/ 2566988 h 2566988"/>
              <a:gd name="connsiteX4" fmla="*/ 0 w 2592704"/>
              <a:gd name="connsiteY4" fmla="*/ 842197 h 256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2704" h="2566988">
                <a:moveTo>
                  <a:pt x="0" y="0"/>
                </a:moveTo>
                <a:lnTo>
                  <a:pt x="879633" y="0"/>
                </a:lnTo>
                <a:lnTo>
                  <a:pt x="2592704" y="1707833"/>
                </a:lnTo>
                <a:lnTo>
                  <a:pt x="1728310" y="2566988"/>
                </a:lnTo>
                <a:lnTo>
                  <a:pt x="0" y="84219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noAutofit/>
          </a:bodyPr>
          <a:lstStyle/>
          <a:p>
            <a:endParaRPr lang="id-ID" dirty="0"/>
          </a:p>
        </p:txBody>
      </p:sp>
      <p:sp>
        <p:nvSpPr>
          <p:cNvPr id="21" name="Title 236"/>
          <p:cNvSpPr txBox="1">
            <a:spLocks/>
          </p:cNvSpPr>
          <p:nvPr/>
        </p:nvSpPr>
        <p:spPr>
          <a:xfrm rot="18883833">
            <a:off x="1378756" y="4256490"/>
            <a:ext cx="4356893" cy="58869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sz="6600" dirty="0">
                <a:solidFill>
                  <a:schemeClr val="bg2"/>
                </a:solidFill>
              </a:rPr>
              <a:t>MODULO </a:t>
            </a:r>
            <a:r>
              <a:rPr lang="es-PE" sz="6600" dirty="0" smtClean="0">
                <a:solidFill>
                  <a:schemeClr val="bg2"/>
                </a:solidFill>
              </a:rPr>
              <a:t>3</a:t>
            </a:r>
            <a:endParaRPr lang="id-ID" sz="6600" dirty="0">
              <a:solidFill>
                <a:schemeClr val="bg2"/>
              </a:solidFill>
            </a:endParaRPr>
          </a:p>
        </p:txBody>
      </p:sp>
      <p:sp>
        <p:nvSpPr>
          <p:cNvPr id="22" name="TextBox 21"/>
          <p:cNvSpPr txBox="1"/>
          <p:nvPr/>
        </p:nvSpPr>
        <p:spPr>
          <a:xfrm>
            <a:off x="6732551" y="531466"/>
            <a:ext cx="5152319" cy="584775"/>
          </a:xfrm>
          <a:prstGeom prst="rect">
            <a:avLst/>
          </a:prstGeom>
          <a:noFill/>
        </p:spPr>
        <p:txBody>
          <a:bodyPr wrap="square" rtlCol="0">
            <a:spAutoFit/>
          </a:bodyPr>
          <a:lstStyle/>
          <a:p>
            <a:r>
              <a:rPr lang="es-PE" sz="3200" b="1" dirty="0" smtClean="0">
                <a:solidFill>
                  <a:schemeClr val="bg1"/>
                </a:solidFill>
                <a:latin typeface="+mj-lt"/>
              </a:rPr>
              <a:t>Implementación del SMS</a:t>
            </a:r>
            <a:endParaRPr lang="id-ID" sz="3200" b="1" dirty="0">
              <a:solidFill>
                <a:schemeClr val="bg1"/>
              </a:solidFill>
              <a:latin typeface="+mj-lt"/>
            </a:endParaRPr>
          </a:p>
        </p:txBody>
      </p:sp>
      <p:sp>
        <p:nvSpPr>
          <p:cNvPr id="23" name="TextBox 22"/>
          <p:cNvSpPr txBox="1"/>
          <p:nvPr/>
        </p:nvSpPr>
        <p:spPr>
          <a:xfrm>
            <a:off x="6732551" y="1045868"/>
            <a:ext cx="5339960" cy="667706"/>
          </a:xfrm>
          <a:prstGeom prst="rect">
            <a:avLst/>
          </a:prstGeom>
          <a:noFill/>
        </p:spPr>
        <p:txBody>
          <a:bodyPr wrap="square" rtlCol="0">
            <a:spAutoFit/>
          </a:bodyPr>
          <a:lstStyle/>
          <a:p>
            <a:r>
              <a:rPr lang="es-PE" sz="3600" b="1" dirty="0" smtClean="0">
                <a:solidFill>
                  <a:schemeClr val="bg1"/>
                </a:solidFill>
              </a:rPr>
              <a:t>Componentes y elementos</a:t>
            </a:r>
            <a:endParaRPr lang="id-ID" sz="3600" b="1" dirty="0">
              <a:solidFill>
                <a:schemeClr val="bg1"/>
              </a:solidFill>
            </a:endParaRPr>
          </a:p>
        </p:txBody>
      </p:sp>
      <p:grpSp>
        <p:nvGrpSpPr>
          <p:cNvPr id="24" name="Group 23"/>
          <p:cNvGrpSpPr/>
          <p:nvPr/>
        </p:nvGrpSpPr>
        <p:grpSpPr>
          <a:xfrm>
            <a:off x="6256914" y="823854"/>
            <a:ext cx="466392" cy="664478"/>
            <a:chOff x="7767638" y="2651126"/>
            <a:chExt cx="560388" cy="674686"/>
          </a:xfrm>
        </p:grpSpPr>
        <p:sp>
          <p:nvSpPr>
            <p:cNvPr id="25"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3200" dirty="0"/>
            </a:p>
          </p:txBody>
        </p:sp>
        <p:sp>
          <p:nvSpPr>
            <p:cNvPr id="26"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3200" dirty="0"/>
            </a:p>
          </p:txBody>
        </p:sp>
      </p:grpSp>
    </p:spTree>
    <p:extLst>
      <p:ext uri="{BB962C8B-B14F-4D97-AF65-F5344CB8AC3E}">
        <p14:creationId xmlns:p14="http://schemas.microsoft.com/office/powerpoint/2010/main" val="4216269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up)">
                                      <p:cBhvr>
                                        <p:cTn id="11" dur="500"/>
                                        <p:tgtEl>
                                          <p:spTgt spid="18"/>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up)">
                                      <p:cBhvr>
                                        <p:cTn id="19" dur="500"/>
                                        <p:tgtEl>
                                          <p:spTgt spid="19"/>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1">
                                            <p:txEl>
                                              <p:pRg st="0" end="0"/>
                                            </p:txEl>
                                          </p:spTgt>
                                        </p:tgtEl>
                                        <p:attrNameLst>
                                          <p:attrName>style.visibility</p:attrName>
                                        </p:attrNameLst>
                                      </p:cBhvr>
                                      <p:to>
                                        <p:strVal val="visible"/>
                                      </p:to>
                                    </p:set>
                                    <p:animEffect transition="in" filter="fade">
                                      <p:cBhvr>
                                        <p:cTn id="27" dur="500"/>
                                        <p:tgtEl>
                                          <p:spTgt spid="21">
                                            <p:txEl>
                                              <p:pRg st="0" end="0"/>
                                            </p:txEl>
                                          </p:spTgt>
                                        </p:tgtEl>
                                      </p:cBhvr>
                                    </p:animEffect>
                                  </p:childTnLst>
                                </p:cTn>
                              </p:par>
                            </p:childTnLst>
                          </p:cTn>
                        </p:par>
                        <p:par>
                          <p:cTn id="28" fill="hold">
                            <p:stCondLst>
                              <p:cond delay="3000"/>
                            </p:stCondLst>
                            <p:childTnLst>
                              <p:par>
                                <p:cTn id="29" presetID="12" presetClass="entr" presetSubtype="8"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p:tgtEl>
                                          <p:spTgt spid="24"/>
                                        </p:tgtEl>
                                        <p:attrNameLst>
                                          <p:attrName>ppt_x</p:attrName>
                                        </p:attrNameLst>
                                      </p:cBhvr>
                                      <p:tavLst>
                                        <p:tav tm="0">
                                          <p:val>
                                            <p:strVal val="#ppt_x-#ppt_w*1.125000"/>
                                          </p:val>
                                        </p:tav>
                                        <p:tav tm="100000">
                                          <p:val>
                                            <p:strVal val="#ppt_x"/>
                                          </p:val>
                                        </p:tav>
                                      </p:tavLst>
                                    </p:anim>
                                    <p:animEffect transition="in" filter="wipe(right)">
                                      <p:cBhvr>
                                        <p:cTn id="32" dur="500"/>
                                        <p:tgtEl>
                                          <p:spTgt spid="24"/>
                                        </p:tgtEl>
                                      </p:cBhvr>
                                    </p:animEffect>
                                  </p:childTnLst>
                                </p:cTn>
                              </p:par>
                            </p:childTnLst>
                          </p:cTn>
                        </p:par>
                        <p:par>
                          <p:cTn id="33" fill="hold">
                            <p:stCondLst>
                              <p:cond delay="3500"/>
                            </p:stCondLst>
                            <p:childTnLst>
                              <p:par>
                                <p:cTn id="34" presetID="10" presetClass="entr" presetSubtype="0" fill="hold" grpId="0"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par>
                          <p:cTn id="37" fill="hold">
                            <p:stCondLst>
                              <p:cond delay="4000"/>
                            </p:stCondLst>
                            <p:childTnLst>
                              <p:par>
                                <p:cTn id="38" presetID="10" presetClass="entr" presetSubtype="0" fill="hold" grpId="0"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2" grpId="0"/>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1531" b="11531"/>
          <a:stretch>
            <a:fillRect/>
          </a:stretch>
        </p:blipFill>
        <p:spPr>
          <a:xfrm>
            <a:off x="0" y="0"/>
            <a:ext cx="12192001" cy="6858000"/>
          </a:xfrm>
        </p:spPr>
      </p:pic>
      <p:sp>
        <p:nvSpPr>
          <p:cNvPr id="27" name="Rectangle 26"/>
          <p:cNvSpPr/>
          <p:nvPr/>
        </p:nvSpPr>
        <p:spPr>
          <a:xfrm>
            <a:off x="1524000" y="0"/>
            <a:ext cx="9144000" cy="68580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TextBox 3"/>
          <p:cNvSpPr txBox="1"/>
          <p:nvPr/>
        </p:nvSpPr>
        <p:spPr>
          <a:xfrm>
            <a:off x="3898110" y="2619395"/>
            <a:ext cx="4570305" cy="1077218"/>
          </a:xfrm>
          <a:prstGeom prst="rect">
            <a:avLst/>
          </a:prstGeom>
          <a:noFill/>
        </p:spPr>
        <p:txBody>
          <a:bodyPr wrap="square" rtlCol="0">
            <a:spAutoFit/>
          </a:bodyPr>
          <a:lstStyle/>
          <a:p>
            <a:pPr algn="ctr"/>
            <a:r>
              <a:rPr lang="es-PE" sz="3200" b="1" dirty="0">
                <a:solidFill>
                  <a:schemeClr val="bg2"/>
                </a:solidFill>
                <a:latin typeface="+mj-lt"/>
              </a:rPr>
              <a:t>¿Qué componentes y elementos tiene el SMS?</a:t>
            </a:r>
          </a:p>
        </p:txBody>
      </p:sp>
      <p:cxnSp>
        <p:nvCxnSpPr>
          <p:cNvPr id="28" name="Straight Connector 27"/>
          <p:cNvCxnSpPr/>
          <p:nvPr/>
        </p:nvCxnSpPr>
        <p:spPr>
          <a:xfrm>
            <a:off x="4476000" y="3732411"/>
            <a:ext cx="3240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7711876" y="598170"/>
            <a:ext cx="3625405" cy="5257800"/>
            <a:chOff x="5955965" y="-1148347"/>
            <a:chExt cx="4338410" cy="6291847"/>
          </a:xfrm>
          <a:solidFill>
            <a:schemeClr val="bg2">
              <a:alpha val="15000"/>
            </a:schemeClr>
          </a:solidFill>
        </p:grpSpPr>
        <p:grpSp>
          <p:nvGrpSpPr>
            <p:cNvPr id="166" name="Group 165"/>
            <p:cNvGrpSpPr/>
            <p:nvPr/>
          </p:nvGrpSpPr>
          <p:grpSpPr>
            <a:xfrm>
              <a:off x="6163948" y="-1148347"/>
              <a:ext cx="4130427" cy="4010725"/>
              <a:chOff x="6308477" y="121322"/>
              <a:chExt cx="4546600" cy="4414837"/>
            </a:xfrm>
            <a:grpFill/>
          </p:grpSpPr>
          <p:grpSp>
            <p:nvGrpSpPr>
              <p:cNvPr id="167" name="Group 166"/>
              <p:cNvGrpSpPr/>
              <p:nvPr/>
            </p:nvGrpSpPr>
            <p:grpSpPr>
              <a:xfrm>
                <a:off x="6308477" y="883321"/>
                <a:ext cx="2319338" cy="2319337"/>
                <a:chOff x="6308477" y="883321"/>
                <a:chExt cx="2319338" cy="2319337"/>
              </a:xfrm>
              <a:grpFill/>
            </p:grpSpPr>
            <p:sp>
              <p:nvSpPr>
                <p:cNvPr id="174" name="Freeform 240"/>
                <p:cNvSpPr>
                  <a:spLocks noEditPoints="1"/>
                </p:cNvSpPr>
                <p:nvPr/>
              </p:nvSpPr>
              <p:spPr bwMode="auto">
                <a:xfrm>
                  <a:off x="6308477" y="883321"/>
                  <a:ext cx="2319338" cy="2319337"/>
                </a:xfrm>
                <a:custGeom>
                  <a:avLst/>
                  <a:gdLst>
                    <a:gd name="T0" fmla="*/ 1840 w 1840"/>
                    <a:gd name="T1" fmla="*/ 964 h 1840"/>
                    <a:gd name="T2" fmla="*/ 1682 w 1840"/>
                    <a:gd name="T3" fmla="*/ 808 h 1840"/>
                    <a:gd name="T4" fmla="*/ 1791 w 1840"/>
                    <a:gd name="T5" fmla="*/ 614 h 1840"/>
                    <a:gd name="T6" fmla="*/ 1578 w 1840"/>
                    <a:gd name="T7" fmla="*/ 521 h 1840"/>
                    <a:gd name="T8" fmla="*/ 1602 w 1840"/>
                    <a:gd name="T9" fmla="*/ 301 h 1840"/>
                    <a:gd name="T10" fmla="*/ 1379 w 1840"/>
                    <a:gd name="T11" fmla="*/ 303 h 1840"/>
                    <a:gd name="T12" fmla="*/ 1318 w 1840"/>
                    <a:gd name="T13" fmla="*/ 90 h 1840"/>
                    <a:gd name="T14" fmla="*/ 1103 w 1840"/>
                    <a:gd name="T15" fmla="*/ 173 h 1840"/>
                    <a:gd name="T16" fmla="*/ 964 w 1840"/>
                    <a:gd name="T17" fmla="*/ 0 h 1840"/>
                    <a:gd name="T18" fmla="*/ 808 w 1840"/>
                    <a:gd name="T19" fmla="*/ 159 h 1840"/>
                    <a:gd name="T20" fmla="*/ 613 w 1840"/>
                    <a:gd name="T21" fmla="*/ 49 h 1840"/>
                    <a:gd name="T22" fmla="*/ 521 w 1840"/>
                    <a:gd name="T23" fmla="*/ 262 h 1840"/>
                    <a:gd name="T24" fmla="*/ 301 w 1840"/>
                    <a:gd name="T25" fmla="*/ 239 h 1840"/>
                    <a:gd name="T26" fmla="*/ 303 w 1840"/>
                    <a:gd name="T27" fmla="*/ 461 h 1840"/>
                    <a:gd name="T28" fmla="*/ 89 w 1840"/>
                    <a:gd name="T29" fmla="*/ 522 h 1840"/>
                    <a:gd name="T30" fmla="*/ 173 w 1840"/>
                    <a:gd name="T31" fmla="*/ 737 h 1840"/>
                    <a:gd name="T32" fmla="*/ 0 w 1840"/>
                    <a:gd name="T33" fmla="*/ 877 h 1840"/>
                    <a:gd name="T34" fmla="*/ 159 w 1840"/>
                    <a:gd name="T35" fmla="*/ 1032 h 1840"/>
                    <a:gd name="T36" fmla="*/ 49 w 1840"/>
                    <a:gd name="T37" fmla="*/ 1227 h 1840"/>
                    <a:gd name="T38" fmla="*/ 262 w 1840"/>
                    <a:gd name="T39" fmla="*/ 1320 h 1840"/>
                    <a:gd name="T40" fmla="*/ 239 w 1840"/>
                    <a:gd name="T41" fmla="*/ 1540 h 1840"/>
                    <a:gd name="T42" fmla="*/ 461 w 1840"/>
                    <a:gd name="T43" fmla="*/ 1538 h 1840"/>
                    <a:gd name="T44" fmla="*/ 522 w 1840"/>
                    <a:gd name="T45" fmla="*/ 1751 h 1840"/>
                    <a:gd name="T46" fmla="*/ 737 w 1840"/>
                    <a:gd name="T47" fmla="*/ 1668 h 1840"/>
                    <a:gd name="T48" fmla="*/ 876 w 1840"/>
                    <a:gd name="T49" fmla="*/ 1840 h 1840"/>
                    <a:gd name="T50" fmla="*/ 1032 w 1840"/>
                    <a:gd name="T51" fmla="*/ 1682 h 1840"/>
                    <a:gd name="T52" fmla="*/ 1227 w 1840"/>
                    <a:gd name="T53" fmla="*/ 1791 h 1840"/>
                    <a:gd name="T54" fmla="*/ 1319 w 1840"/>
                    <a:gd name="T55" fmla="*/ 1579 h 1840"/>
                    <a:gd name="T56" fmla="*/ 1540 w 1840"/>
                    <a:gd name="T57" fmla="*/ 1602 h 1840"/>
                    <a:gd name="T58" fmla="*/ 1538 w 1840"/>
                    <a:gd name="T59" fmla="*/ 1380 h 1840"/>
                    <a:gd name="T60" fmla="*/ 1751 w 1840"/>
                    <a:gd name="T61" fmla="*/ 1318 h 1840"/>
                    <a:gd name="T62" fmla="*/ 1668 w 1840"/>
                    <a:gd name="T63" fmla="*/ 1104 h 1840"/>
                    <a:gd name="T64" fmla="*/ 1081 w 1840"/>
                    <a:gd name="T65" fmla="*/ 1490 h 1840"/>
                    <a:gd name="T66" fmla="*/ 759 w 1840"/>
                    <a:gd name="T67" fmla="*/ 351 h 1840"/>
                    <a:gd name="T68" fmla="*/ 1081 w 1840"/>
                    <a:gd name="T69" fmla="*/ 1490 h 1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40" h="1840">
                      <a:moveTo>
                        <a:pt x="1827" y="1080"/>
                      </a:moveTo>
                      <a:cubicBezTo>
                        <a:pt x="1840" y="964"/>
                        <a:pt x="1840" y="964"/>
                        <a:pt x="1840" y="964"/>
                      </a:cubicBezTo>
                      <a:cubicBezTo>
                        <a:pt x="1690" y="906"/>
                        <a:pt x="1690" y="906"/>
                        <a:pt x="1690" y="906"/>
                      </a:cubicBezTo>
                      <a:cubicBezTo>
                        <a:pt x="1689" y="874"/>
                        <a:pt x="1687" y="841"/>
                        <a:pt x="1682" y="808"/>
                      </a:cubicBezTo>
                      <a:cubicBezTo>
                        <a:pt x="1823" y="726"/>
                        <a:pt x="1823" y="726"/>
                        <a:pt x="1823" y="726"/>
                      </a:cubicBezTo>
                      <a:cubicBezTo>
                        <a:pt x="1791" y="614"/>
                        <a:pt x="1791" y="614"/>
                        <a:pt x="1791" y="614"/>
                      </a:cubicBezTo>
                      <a:cubicBezTo>
                        <a:pt x="1628" y="618"/>
                        <a:pt x="1628" y="618"/>
                        <a:pt x="1628" y="618"/>
                      </a:cubicBezTo>
                      <a:cubicBezTo>
                        <a:pt x="1614" y="584"/>
                        <a:pt x="1597" y="552"/>
                        <a:pt x="1578" y="521"/>
                      </a:cubicBezTo>
                      <a:cubicBezTo>
                        <a:pt x="1675" y="392"/>
                        <a:pt x="1675" y="392"/>
                        <a:pt x="1675" y="392"/>
                      </a:cubicBezTo>
                      <a:cubicBezTo>
                        <a:pt x="1602" y="301"/>
                        <a:pt x="1602" y="301"/>
                        <a:pt x="1602" y="301"/>
                      </a:cubicBezTo>
                      <a:cubicBezTo>
                        <a:pt x="1455" y="366"/>
                        <a:pt x="1455" y="366"/>
                        <a:pt x="1455" y="366"/>
                      </a:cubicBezTo>
                      <a:cubicBezTo>
                        <a:pt x="1431" y="344"/>
                        <a:pt x="1406" y="322"/>
                        <a:pt x="1379" y="303"/>
                      </a:cubicBezTo>
                      <a:cubicBezTo>
                        <a:pt x="1420" y="147"/>
                        <a:pt x="1420" y="147"/>
                        <a:pt x="1420" y="147"/>
                      </a:cubicBezTo>
                      <a:cubicBezTo>
                        <a:pt x="1318" y="90"/>
                        <a:pt x="1318" y="90"/>
                        <a:pt x="1318" y="90"/>
                      </a:cubicBezTo>
                      <a:cubicBezTo>
                        <a:pt x="1206" y="206"/>
                        <a:pt x="1206" y="206"/>
                        <a:pt x="1206" y="206"/>
                      </a:cubicBezTo>
                      <a:cubicBezTo>
                        <a:pt x="1173" y="193"/>
                        <a:pt x="1139" y="181"/>
                        <a:pt x="1103" y="173"/>
                      </a:cubicBezTo>
                      <a:cubicBezTo>
                        <a:pt x="1080" y="13"/>
                        <a:pt x="1080" y="13"/>
                        <a:pt x="1080" y="13"/>
                      </a:cubicBezTo>
                      <a:cubicBezTo>
                        <a:pt x="964" y="0"/>
                        <a:pt x="964" y="0"/>
                        <a:pt x="964" y="0"/>
                      </a:cubicBezTo>
                      <a:cubicBezTo>
                        <a:pt x="906" y="151"/>
                        <a:pt x="906" y="151"/>
                        <a:pt x="906" y="151"/>
                      </a:cubicBezTo>
                      <a:cubicBezTo>
                        <a:pt x="874" y="151"/>
                        <a:pt x="841" y="154"/>
                        <a:pt x="808" y="159"/>
                      </a:cubicBezTo>
                      <a:cubicBezTo>
                        <a:pt x="726" y="17"/>
                        <a:pt x="726" y="17"/>
                        <a:pt x="726" y="17"/>
                      </a:cubicBezTo>
                      <a:cubicBezTo>
                        <a:pt x="613" y="49"/>
                        <a:pt x="613" y="49"/>
                        <a:pt x="613" y="49"/>
                      </a:cubicBezTo>
                      <a:cubicBezTo>
                        <a:pt x="617" y="213"/>
                        <a:pt x="617" y="213"/>
                        <a:pt x="617" y="213"/>
                      </a:cubicBezTo>
                      <a:cubicBezTo>
                        <a:pt x="584" y="227"/>
                        <a:pt x="552" y="244"/>
                        <a:pt x="521" y="262"/>
                      </a:cubicBezTo>
                      <a:cubicBezTo>
                        <a:pt x="392" y="166"/>
                        <a:pt x="392" y="166"/>
                        <a:pt x="392" y="166"/>
                      </a:cubicBezTo>
                      <a:cubicBezTo>
                        <a:pt x="301" y="239"/>
                        <a:pt x="301" y="239"/>
                        <a:pt x="301" y="239"/>
                      </a:cubicBezTo>
                      <a:cubicBezTo>
                        <a:pt x="366" y="386"/>
                        <a:pt x="366" y="386"/>
                        <a:pt x="366" y="386"/>
                      </a:cubicBezTo>
                      <a:cubicBezTo>
                        <a:pt x="343" y="410"/>
                        <a:pt x="322" y="435"/>
                        <a:pt x="303" y="461"/>
                      </a:cubicBezTo>
                      <a:cubicBezTo>
                        <a:pt x="147" y="420"/>
                        <a:pt x="147" y="420"/>
                        <a:pt x="147" y="420"/>
                      </a:cubicBezTo>
                      <a:cubicBezTo>
                        <a:pt x="89" y="522"/>
                        <a:pt x="89" y="522"/>
                        <a:pt x="89" y="522"/>
                      </a:cubicBezTo>
                      <a:cubicBezTo>
                        <a:pt x="206" y="634"/>
                        <a:pt x="206" y="634"/>
                        <a:pt x="206" y="634"/>
                      </a:cubicBezTo>
                      <a:cubicBezTo>
                        <a:pt x="192" y="668"/>
                        <a:pt x="181" y="702"/>
                        <a:pt x="173" y="737"/>
                      </a:cubicBezTo>
                      <a:cubicBezTo>
                        <a:pt x="13" y="760"/>
                        <a:pt x="13" y="760"/>
                        <a:pt x="13" y="760"/>
                      </a:cubicBezTo>
                      <a:cubicBezTo>
                        <a:pt x="0" y="877"/>
                        <a:pt x="0" y="877"/>
                        <a:pt x="0" y="877"/>
                      </a:cubicBezTo>
                      <a:cubicBezTo>
                        <a:pt x="151" y="934"/>
                        <a:pt x="151" y="934"/>
                        <a:pt x="151" y="934"/>
                      </a:cubicBezTo>
                      <a:cubicBezTo>
                        <a:pt x="151" y="967"/>
                        <a:pt x="154" y="1000"/>
                        <a:pt x="159" y="1032"/>
                      </a:cubicBezTo>
                      <a:cubicBezTo>
                        <a:pt x="17" y="1115"/>
                        <a:pt x="17" y="1115"/>
                        <a:pt x="17" y="1115"/>
                      </a:cubicBezTo>
                      <a:cubicBezTo>
                        <a:pt x="49" y="1227"/>
                        <a:pt x="49" y="1227"/>
                        <a:pt x="49" y="1227"/>
                      </a:cubicBezTo>
                      <a:cubicBezTo>
                        <a:pt x="212" y="1223"/>
                        <a:pt x="212" y="1223"/>
                        <a:pt x="212" y="1223"/>
                      </a:cubicBezTo>
                      <a:cubicBezTo>
                        <a:pt x="227" y="1257"/>
                        <a:pt x="243" y="1289"/>
                        <a:pt x="262" y="1320"/>
                      </a:cubicBezTo>
                      <a:cubicBezTo>
                        <a:pt x="166" y="1449"/>
                        <a:pt x="166" y="1449"/>
                        <a:pt x="166" y="1449"/>
                      </a:cubicBezTo>
                      <a:cubicBezTo>
                        <a:pt x="239" y="1540"/>
                        <a:pt x="239" y="1540"/>
                        <a:pt x="239" y="1540"/>
                      </a:cubicBezTo>
                      <a:cubicBezTo>
                        <a:pt x="386" y="1474"/>
                        <a:pt x="386" y="1474"/>
                        <a:pt x="386" y="1474"/>
                      </a:cubicBezTo>
                      <a:cubicBezTo>
                        <a:pt x="410" y="1497"/>
                        <a:pt x="435" y="1518"/>
                        <a:pt x="461" y="1538"/>
                      </a:cubicBezTo>
                      <a:cubicBezTo>
                        <a:pt x="420" y="1694"/>
                        <a:pt x="420" y="1694"/>
                        <a:pt x="420" y="1694"/>
                      </a:cubicBezTo>
                      <a:cubicBezTo>
                        <a:pt x="522" y="1751"/>
                        <a:pt x="522" y="1751"/>
                        <a:pt x="522" y="1751"/>
                      </a:cubicBezTo>
                      <a:cubicBezTo>
                        <a:pt x="634" y="1635"/>
                        <a:pt x="634" y="1635"/>
                        <a:pt x="634" y="1635"/>
                      </a:cubicBezTo>
                      <a:cubicBezTo>
                        <a:pt x="667" y="1648"/>
                        <a:pt x="702" y="1659"/>
                        <a:pt x="737" y="1668"/>
                      </a:cubicBezTo>
                      <a:cubicBezTo>
                        <a:pt x="760" y="1827"/>
                        <a:pt x="760" y="1827"/>
                        <a:pt x="760" y="1827"/>
                      </a:cubicBezTo>
                      <a:cubicBezTo>
                        <a:pt x="876" y="1840"/>
                        <a:pt x="876" y="1840"/>
                        <a:pt x="876" y="1840"/>
                      </a:cubicBezTo>
                      <a:cubicBezTo>
                        <a:pt x="934" y="1690"/>
                        <a:pt x="934" y="1690"/>
                        <a:pt x="934" y="1690"/>
                      </a:cubicBezTo>
                      <a:cubicBezTo>
                        <a:pt x="967" y="1689"/>
                        <a:pt x="1000" y="1687"/>
                        <a:pt x="1032" y="1682"/>
                      </a:cubicBezTo>
                      <a:cubicBezTo>
                        <a:pt x="1114" y="1823"/>
                        <a:pt x="1114" y="1823"/>
                        <a:pt x="1114" y="1823"/>
                      </a:cubicBezTo>
                      <a:cubicBezTo>
                        <a:pt x="1227" y="1791"/>
                        <a:pt x="1227" y="1791"/>
                        <a:pt x="1227" y="1791"/>
                      </a:cubicBezTo>
                      <a:cubicBezTo>
                        <a:pt x="1223" y="1628"/>
                        <a:pt x="1223" y="1628"/>
                        <a:pt x="1223" y="1628"/>
                      </a:cubicBezTo>
                      <a:cubicBezTo>
                        <a:pt x="1256" y="1614"/>
                        <a:pt x="1289" y="1597"/>
                        <a:pt x="1319" y="1579"/>
                      </a:cubicBezTo>
                      <a:cubicBezTo>
                        <a:pt x="1448" y="1675"/>
                        <a:pt x="1448" y="1675"/>
                        <a:pt x="1448" y="1675"/>
                      </a:cubicBezTo>
                      <a:cubicBezTo>
                        <a:pt x="1540" y="1602"/>
                        <a:pt x="1540" y="1602"/>
                        <a:pt x="1540" y="1602"/>
                      </a:cubicBezTo>
                      <a:cubicBezTo>
                        <a:pt x="1474" y="1455"/>
                        <a:pt x="1474" y="1455"/>
                        <a:pt x="1474" y="1455"/>
                      </a:cubicBezTo>
                      <a:cubicBezTo>
                        <a:pt x="1497" y="1431"/>
                        <a:pt x="1518" y="1406"/>
                        <a:pt x="1538" y="1380"/>
                      </a:cubicBezTo>
                      <a:cubicBezTo>
                        <a:pt x="1694" y="1420"/>
                        <a:pt x="1694" y="1420"/>
                        <a:pt x="1694" y="1420"/>
                      </a:cubicBezTo>
                      <a:cubicBezTo>
                        <a:pt x="1751" y="1318"/>
                        <a:pt x="1751" y="1318"/>
                        <a:pt x="1751" y="1318"/>
                      </a:cubicBezTo>
                      <a:cubicBezTo>
                        <a:pt x="1635" y="1207"/>
                        <a:pt x="1635" y="1207"/>
                        <a:pt x="1635" y="1207"/>
                      </a:cubicBezTo>
                      <a:cubicBezTo>
                        <a:pt x="1648" y="1173"/>
                        <a:pt x="1659" y="1139"/>
                        <a:pt x="1668" y="1104"/>
                      </a:cubicBezTo>
                      <a:lnTo>
                        <a:pt x="1827" y="1080"/>
                      </a:lnTo>
                      <a:close/>
                      <a:moveTo>
                        <a:pt x="1081" y="1490"/>
                      </a:moveTo>
                      <a:cubicBezTo>
                        <a:pt x="766" y="1579"/>
                        <a:pt x="439" y="1396"/>
                        <a:pt x="350" y="1081"/>
                      </a:cubicBezTo>
                      <a:cubicBezTo>
                        <a:pt x="262" y="767"/>
                        <a:pt x="445" y="439"/>
                        <a:pt x="759" y="351"/>
                      </a:cubicBezTo>
                      <a:cubicBezTo>
                        <a:pt x="1074" y="262"/>
                        <a:pt x="1401" y="445"/>
                        <a:pt x="1490" y="760"/>
                      </a:cubicBezTo>
                      <a:cubicBezTo>
                        <a:pt x="1579" y="1074"/>
                        <a:pt x="1396" y="1401"/>
                        <a:pt x="1081" y="1490"/>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175" name="Freeform 247"/>
                <p:cNvSpPr>
                  <a:spLocks noEditPoints="1"/>
                </p:cNvSpPr>
                <p:nvPr/>
              </p:nvSpPr>
              <p:spPr bwMode="auto">
                <a:xfrm>
                  <a:off x="7153027" y="1729459"/>
                  <a:ext cx="630238" cy="628650"/>
                </a:xfrm>
                <a:custGeom>
                  <a:avLst/>
                  <a:gdLst>
                    <a:gd name="T0" fmla="*/ 250 w 500"/>
                    <a:gd name="T1" fmla="*/ 499 h 499"/>
                    <a:gd name="T2" fmla="*/ 0 w 500"/>
                    <a:gd name="T3" fmla="*/ 249 h 499"/>
                    <a:gd name="T4" fmla="*/ 250 w 500"/>
                    <a:gd name="T5" fmla="*/ 0 h 499"/>
                    <a:gd name="T6" fmla="*/ 500 w 500"/>
                    <a:gd name="T7" fmla="*/ 249 h 499"/>
                    <a:gd name="T8" fmla="*/ 250 w 500"/>
                    <a:gd name="T9" fmla="*/ 499 h 499"/>
                    <a:gd name="T10" fmla="*/ 250 w 500"/>
                    <a:gd name="T11" fmla="*/ 140 h 499"/>
                    <a:gd name="T12" fmla="*/ 140 w 500"/>
                    <a:gd name="T13" fmla="*/ 249 h 499"/>
                    <a:gd name="T14" fmla="*/ 250 w 500"/>
                    <a:gd name="T15" fmla="*/ 359 h 499"/>
                    <a:gd name="T16" fmla="*/ 360 w 500"/>
                    <a:gd name="T17" fmla="*/ 249 h 499"/>
                    <a:gd name="T18" fmla="*/ 250 w 500"/>
                    <a:gd name="T19" fmla="*/ 14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0" h="499">
                      <a:moveTo>
                        <a:pt x="250" y="499"/>
                      </a:moveTo>
                      <a:cubicBezTo>
                        <a:pt x="112" y="499"/>
                        <a:pt x="0" y="387"/>
                        <a:pt x="0" y="249"/>
                      </a:cubicBezTo>
                      <a:cubicBezTo>
                        <a:pt x="0" y="112"/>
                        <a:pt x="112" y="0"/>
                        <a:pt x="250" y="0"/>
                      </a:cubicBezTo>
                      <a:cubicBezTo>
                        <a:pt x="388" y="0"/>
                        <a:pt x="500" y="112"/>
                        <a:pt x="500" y="249"/>
                      </a:cubicBezTo>
                      <a:cubicBezTo>
                        <a:pt x="500" y="387"/>
                        <a:pt x="388" y="499"/>
                        <a:pt x="250" y="499"/>
                      </a:cubicBezTo>
                      <a:close/>
                      <a:moveTo>
                        <a:pt x="250" y="140"/>
                      </a:moveTo>
                      <a:cubicBezTo>
                        <a:pt x="190" y="140"/>
                        <a:pt x="140" y="189"/>
                        <a:pt x="140" y="249"/>
                      </a:cubicBezTo>
                      <a:cubicBezTo>
                        <a:pt x="140" y="310"/>
                        <a:pt x="190" y="359"/>
                        <a:pt x="250" y="359"/>
                      </a:cubicBezTo>
                      <a:cubicBezTo>
                        <a:pt x="311" y="359"/>
                        <a:pt x="360" y="310"/>
                        <a:pt x="360" y="249"/>
                      </a:cubicBezTo>
                      <a:cubicBezTo>
                        <a:pt x="360" y="189"/>
                        <a:pt x="311" y="140"/>
                        <a:pt x="250" y="140"/>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168" name="Group 167"/>
              <p:cNvGrpSpPr/>
              <p:nvPr/>
            </p:nvGrpSpPr>
            <p:grpSpPr>
              <a:xfrm>
                <a:off x="8188077" y="1869159"/>
                <a:ext cx="2667000" cy="2667000"/>
                <a:chOff x="8188077" y="1869159"/>
                <a:chExt cx="2667000" cy="2667000"/>
              </a:xfrm>
              <a:grpFill/>
            </p:grpSpPr>
            <p:sp>
              <p:nvSpPr>
                <p:cNvPr id="172" name="Freeform 239"/>
                <p:cNvSpPr>
                  <a:spLocks noEditPoints="1"/>
                </p:cNvSpPr>
                <p:nvPr/>
              </p:nvSpPr>
              <p:spPr bwMode="auto">
                <a:xfrm>
                  <a:off x="8188077" y="1869159"/>
                  <a:ext cx="2667000" cy="2667000"/>
                </a:xfrm>
                <a:custGeom>
                  <a:avLst/>
                  <a:gdLst>
                    <a:gd name="T0" fmla="*/ 2116 w 2116"/>
                    <a:gd name="T1" fmla="*/ 1052 h 2116"/>
                    <a:gd name="T2" fmla="*/ 1925 w 2116"/>
                    <a:gd name="T3" fmla="*/ 883 h 2116"/>
                    <a:gd name="T4" fmla="*/ 2038 w 2116"/>
                    <a:gd name="T5" fmla="*/ 652 h 2116"/>
                    <a:gd name="T6" fmla="*/ 1795 w 2116"/>
                    <a:gd name="T7" fmla="*/ 570 h 2116"/>
                    <a:gd name="T8" fmla="*/ 1802 w 2116"/>
                    <a:gd name="T9" fmla="*/ 305 h 2116"/>
                    <a:gd name="T10" fmla="*/ 1548 w 2116"/>
                    <a:gd name="T11" fmla="*/ 321 h 2116"/>
                    <a:gd name="T12" fmla="*/ 1464 w 2116"/>
                    <a:gd name="T13" fmla="*/ 80 h 2116"/>
                    <a:gd name="T14" fmla="*/ 1234 w 2116"/>
                    <a:gd name="T15" fmla="*/ 191 h 2116"/>
                    <a:gd name="T16" fmla="*/ 1052 w 2116"/>
                    <a:gd name="T17" fmla="*/ 0 h 2116"/>
                    <a:gd name="T18" fmla="*/ 884 w 2116"/>
                    <a:gd name="T19" fmla="*/ 191 h 2116"/>
                    <a:gd name="T20" fmla="*/ 653 w 2116"/>
                    <a:gd name="T21" fmla="*/ 78 h 2116"/>
                    <a:gd name="T22" fmla="*/ 570 w 2116"/>
                    <a:gd name="T23" fmla="*/ 321 h 2116"/>
                    <a:gd name="T24" fmla="*/ 305 w 2116"/>
                    <a:gd name="T25" fmla="*/ 314 h 2116"/>
                    <a:gd name="T26" fmla="*/ 322 w 2116"/>
                    <a:gd name="T27" fmla="*/ 568 h 2116"/>
                    <a:gd name="T28" fmla="*/ 81 w 2116"/>
                    <a:gd name="T29" fmla="*/ 652 h 2116"/>
                    <a:gd name="T30" fmla="*/ 192 w 2116"/>
                    <a:gd name="T31" fmla="*/ 882 h 2116"/>
                    <a:gd name="T32" fmla="*/ 0 w 2116"/>
                    <a:gd name="T33" fmla="*/ 1064 h 2116"/>
                    <a:gd name="T34" fmla="*/ 191 w 2116"/>
                    <a:gd name="T35" fmla="*/ 1233 h 2116"/>
                    <a:gd name="T36" fmla="*/ 78 w 2116"/>
                    <a:gd name="T37" fmla="*/ 1463 h 2116"/>
                    <a:gd name="T38" fmla="*/ 321 w 2116"/>
                    <a:gd name="T39" fmla="*/ 1546 h 2116"/>
                    <a:gd name="T40" fmla="*/ 314 w 2116"/>
                    <a:gd name="T41" fmla="*/ 1811 h 2116"/>
                    <a:gd name="T42" fmla="*/ 569 w 2116"/>
                    <a:gd name="T43" fmla="*/ 1794 h 2116"/>
                    <a:gd name="T44" fmla="*/ 653 w 2116"/>
                    <a:gd name="T45" fmla="*/ 2035 h 2116"/>
                    <a:gd name="T46" fmla="*/ 882 w 2116"/>
                    <a:gd name="T47" fmla="*/ 1925 h 2116"/>
                    <a:gd name="T48" fmla="*/ 1064 w 2116"/>
                    <a:gd name="T49" fmla="*/ 2116 h 2116"/>
                    <a:gd name="T50" fmla="*/ 1233 w 2116"/>
                    <a:gd name="T51" fmla="*/ 1925 h 2116"/>
                    <a:gd name="T52" fmla="*/ 1464 w 2116"/>
                    <a:gd name="T53" fmla="*/ 2038 h 2116"/>
                    <a:gd name="T54" fmla="*/ 1546 w 2116"/>
                    <a:gd name="T55" fmla="*/ 1795 h 2116"/>
                    <a:gd name="T56" fmla="*/ 1811 w 2116"/>
                    <a:gd name="T57" fmla="*/ 1802 h 2116"/>
                    <a:gd name="T58" fmla="*/ 1795 w 2116"/>
                    <a:gd name="T59" fmla="*/ 1547 h 2116"/>
                    <a:gd name="T60" fmla="*/ 2036 w 2116"/>
                    <a:gd name="T61" fmla="*/ 1463 h 2116"/>
                    <a:gd name="T62" fmla="*/ 1925 w 2116"/>
                    <a:gd name="T63" fmla="*/ 1234 h 2116"/>
                    <a:gd name="T64" fmla="*/ 1358 w 2116"/>
                    <a:gd name="T65" fmla="*/ 1669 h 2116"/>
                    <a:gd name="T66" fmla="*/ 759 w 2116"/>
                    <a:gd name="T67" fmla="*/ 447 h 2116"/>
                    <a:gd name="T68" fmla="*/ 1358 w 2116"/>
                    <a:gd name="T69" fmla="*/ 1669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16" h="2116">
                      <a:moveTo>
                        <a:pt x="1941" y="1111"/>
                      </a:moveTo>
                      <a:cubicBezTo>
                        <a:pt x="2116" y="1052"/>
                        <a:pt x="2116" y="1052"/>
                        <a:pt x="2116" y="1052"/>
                      </a:cubicBezTo>
                      <a:cubicBezTo>
                        <a:pt x="2107" y="917"/>
                        <a:pt x="2107" y="917"/>
                        <a:pt x="2107" y="917"/>
                      </a:cubicBezTo>
                      <a:cubicBezTo>
                        <a:pt x="1925" y="883"/>
                        <a:pt x="1925" y="883"/>
                        <a:pt x="1925" y="883"/>
                      </a:cubicBezTo>
                      <a:cubicBezTo>
                        <a:pt x="1918" y="847"/>
                        <a:pt x="1908" y="810"/>
                        <a:pt x="1896" y="774"/>
                      </a:cubicBezTo>
                      <a:cubicBezTo>
                        <a:pt x="2038" y="652"/>
                        <a:pt x="2038" y="652"/>
                        <a:pt x="2038" y="652"/>
                      </a:cubicBezTo>
                      <a:cubicBezTo>
                        <a:pt x="1979" y="532"/>
                        <a:pt x="1979" y="532"/>
                        <a:pt x="1979" y="532"/>
                      </a:cubicBezTo>
                      <a:cubicBezTo>
                        <a:pt x="1795" y="570"/>
                        <a:pt x="1795" y="570"/>
                        <a:pt x="1795" y="570"/>
                      </a:cubicBezTo>
                      <a:cubicBezTo>
                        <a:pt x="1772" y="535"/>
                        <a:pt x="1747" y="502"/>
                        <a:pt x="1720" y="471"/>
                      </a:cubicBezTo>
                      <a:cubicBezTo>
                        <a:pt x="1802" y="305"/>
                        <a:pt x="1802" y="305"/>
                        <a:pt x="1802" y="305"/>
                      </a:cubicBezTo>
                      <a:cubicBezTo>
                        <a:pt x="1700" y="217"/>
                        <a:pt x="1700" y="217"/>
                        <a:pt x="1700" y="217"/>
                      </a:cubicBezTo>
                      <a:cubicBezTo>
                        <a:pt x="1548" y="321"/>
                        <a:pt x="1548" y="321"/>
                        <a:pt x="1548" y="321"/>
                      </a:cubicBezTo>
                      <a:cubicBezTo>
                        <a:pt x="1516" y="301"/>
                        <a:pt x="1483" y="282"/>
                        <a:pt x="1450" y="265"/>
                      </a:cubicBezTo>
                      <a:cubicBezTo>
                        <a:pt x="1464" y="80"/>
                        <a:pt x="1464" y="80"/>
                        <a:pt x="1464" y="80"/>
                      </a:cubicBezTo>
                      <a:cubicBezTo>
                        <a:pt x="1336" y="37"/>
                        <a:pt x="1336" y="37"/>
                        <a:pt x="1336" y="37"/>
                      </a:cubicBezTo>
                      <a:cubicBezTo>
                        <a:pt x="1234" y="191"/>
                        <a:pt x="1234" y="191"/>
                        <a:pt x="1234" y="191"/>
                      </a:cubicBezTo>
                      <a:cubicBezTo>
                        <a:pt x="1194" y="183"/>
                        <a:pt x="1152" y="178"/>
                        <a:pt x="1111" y="175"/>
                      </a:cubicBezTo>
                      <a:cubicBezTo>
                        <a:pt x="1052" y="0"/>
                        <a:pt x="1052" y="0"/>
                        <a:pt x="1052" y="0"/>
                      </a:cubicBezTo>
                      <a:cubicBezTo>
                        <a:pt x="918" y="9"/>
                        <a:pt x="918" y="9"/>
                        <a:pt x="918" y="9"/>
                      </a:cubicBezTo>
                      <a:cubicBezTo>
                        <a:pt x="884" y="191"/>
                        <a:pt x="884" y="191"/>
                        <a:pt x="884" y="191"/>
                      </a:cubicBezTo>
                      <a:cubicBezTo>
                        <a:pt x="847" y="198"/>
                        <a:pt x="810" y="208"/>
                        <a:pt x="774" y="220"/>
                      </a:cubicBezTo>
                      <a:cubicBezTo>
                        <a:pt x="653" y="78"/>
                        <a:pt x="653" y="78"/>
                        <a:pt x="653" y="78"/>
                      </a:cubicBezTo>
                      <a:cubicBezTo>
                        <a:pt x="532" y="137"/>
                        <a:pt x="532" y="137"/>
                        <a:pt x="532" y="137"/>
                      </a:cubicBezTo>
                      <a:cubicBezTo>
                        <a:pt x="570" y="321"/>
                        <a:pt x="570" y="321"/>
                        <a:pt x="570" y="321"/>
                      </a:cubicBezTo>
                      <a:cubicBezTo>
                        <a:pt x="535" y="344"/>
                        <a:pt x="502" y="369"/>
                        <a:pt x="471" y="396"/>
                      </a:cubicBezTo>
                      <a:cubicBezTo>
                        <a:pt x="305" y="314"/>
                        <a:pt x="305" y="314"/>
                        <a:pt x="305" y="314"/>
                      </a:cubicBezTo>
                      <a:cubicBezTo>
                        <a:pt x="217" y="416"/>
                        <a:pt x="217" y="416"/>
                        <a:pt x="217" y="416"/>
                      </a:cubicBezTo>
                      <a:cubicBezTo>
                        <a:pt x="322" y="568"/>
                        <a:pt x="322" y="568"/>
                        <a:pt x="322" y="568"/>
                      </a:cubicBezTo>
                      <a:cubicBezTo>
                        <a:pt x="301" y="600"/>
                        <a:pt x="282" y="633"/>
                        <a:pt x="265" y="666"/>
                      </a:cubicBezTo>
                      <a:cubicBezTo>
                        <a:pt x="81" y="652"/>
                        <a:pt x="81" y="652"/>
                        <a:pt x="81" y="652"/>
                      </a:cubicBezTo>
                      <a:cubicBezTo>
                        <a:pt x="37" y="780"/>
                        <a:pt x="37" y="780"/>
                        <a:pt x="37" y="780"/>
                      </a:cubicBezTo>
                      <a:cubicBezTo>
                        <a:pt x="192" y="882"/>
                        <a:pt x="192" y="882"/>
                        <a:pt x="192" y="882"/>
                      </a:cubicBezTo>
                      <a:cubicBezTo>
                        <a:pt x="183" y="923"/>
                        <a:pt x="178" y="964"/>
                        <a:pt x="175" y="1005"/>
                      </a:cubicBezTo>
                      <a:cubicBezTo>
                        <a:pt x="0" y="1064"/>
                        <a:pt x="0" y="1064"/>
                        <a:pt x="0" y="1064"/>
                      </a:cubicBezTo>
                      <a:cubicBezTo>
                        <a:pt x="9" y="1198"/>
                        <a:pt x="9" y="1198"/>
                        <a:pt x="9" y="1198"/>
                      </a:cubicBezTo>
                      <a:cubicBezTo>
                        <a:pt x="191" y="1233"/>
                        <a:pt x="191" y="1233"/>
                        <a:pt x="191" y="1233"/>
                      </a:cubicBezTo>
                      <a:cubicBezTo>
                        <a:pt x="199" y="1269"/>
                        <a:pt x="208" y="1306"/>
                        <a:pt x="221" y="1342"/>
                      </a:cubicBezTo>
                      <a:cubicBezTo>
                        <a:pt x="78" y="1463"/>
                        <a:pt x="78" y="1463"/>
                        <a:pt x="78" y="1463"/>
                      </a:cubicBezTo>
                      <a:cubicBezTo>
                        <a:pt x="138" y="1584"/>
                        <a:pt x="138" y="1584"/>
                        <a:pt x="138" y="1584"/>
                      </a:cubicBezTo>
                      <a:cubicBezTo>
                        <a:pt x="321" y="1546"/>
                        <a:pt x="321" y="1546"/>
                        <a:pt x="321" y="1546"/>
                      </a:cubicBezTo>
                      <a:cubicBezTo>
                        <a:pt x="344" y="1581"/>
                        <a:pt x="369" y="1614"/>
                        <a:pt x="397" y="1645"/>
                      </a:cubicBezTo>
                      <a:cubicBezTo>
                        <a:pt x="314" y="1811"/>
                        <a:pt x="314" y="1811"/>
                        <a:pt x="314" y="1811"/>
                      </a:cubicBezTo>
                      <a:cubicBezTo>
                        <a:pt x="416" y="1899"/>
                        <a:pt x="416" y="1899"/>
                        <a:pt x="416" y="1899"/>
                      </a:cubicBezTo>
                      <a:cubicBezTo>
                        <a:pt x="569" y="1794"/>
                        <a:pt x="569" y="1794"/>
                        <a:pt x="569" y="1794"/>
                      </a:cubicBezTo>
                      <a:cubicBezTo>
                        <a:pt x="600" y="1815"/>
                        <a:pt x="633" y="1834"/>
                        <a:pt x="667" y="1851"/>
                      </a:cubicBezTo>
                      <a:cubicBezTo>
                        <a:pt x="653" y="2035"/>
                        <a:pt x="653" y="2035"/>
                        <a:pt x="653" y="2035"/>
                      </a:cubicBezTo>
                      <a:cubicBezTo>
                        <a:pt x="780" y="2079"/>
                        <a:pt x="780" y="2079"/>
                        <a:pt x="780" y="2079"/>
                      </a:cubicBezTo>
                      <a:cubicBezTo>
                        <a:pt x="882" y="1925"/>
                        <a:pt x="882" y="1925"/>
                        <a:pt x="882" y="1925"/>
                      </a:cubicBezTo>
                      <a:cubicBezTo>
                        <a:pt x="923" y="1933"/>
                        <a:pt x="964" y="1938"/>
                        <a:pt x="1005" y="1941"/>
                      </a:cubicBezTo>
                      <a:cubicBezTo>
                        <a:pt x="1064" y="2116"/>
                        <a:pt x="1064" y="2116"/>
                        <a:pt x="1064" y="2116"/>
                      </a:cubicBezTo>
                      <a:cubicBezTo>
                        <a:pt x="1199" y="2107"/>
                        <a:pt x="1199" y="2107"/>
                        <a:pt x="1199" y="2107"/>
                      </a:cubicBezTo>
                      <a:cubicBezTo>
                        <a:pt x="1233" y="1925"/>
                        <a:pt x="1233" y="1925"/>
                        <a:pt x="1233" y="1925"/>
                      </a:cubicBezTo>
                      <a:cubicBezTo>
                        <a:pt x="1269" y="1918"/>
                        <a:pt x="1306" y="1908"/>
                        <a:pt x="1342" y="1896"/>
                      </a:cubicBezTo>
                      <a:cubicBezTo>
                        <a:pt x="1464" y="2038"/>
                        <a:pt x="1464" y="2038"/>
                        <a:pt x="1464" y="2038"/>
                      </a:cubicBezTo>
                      <a:cubicBezTo>
                        <a:pt x="1584" y="1979"/>
                        <a:pt x="1584" y="1979"/>
                        <a:pt x="1584" y="1979"/>
                      </a:cubicBezTo>
                      <a:cubicBezTo>
                        <a:pt x="1546" y="1795"/>
                        <a:pt x="1546" y="1795"/>
                        <a:pt x="1546" y="1795"/>
                      </a:cubicBezTo>
                      <a:cubicBezTo>
                        <a:pt x="1581" y="1772"/>
                        <a:pt x="1614" y="1747"/>
                        <a:pt x="1645" y="1719"/>
                      </a:cubicBezTo>
                      <a:cubicBezTo>
                        <a:pt x="1811" y="1802"/>
                        <a:pt x="1811" y="1802"/>
                        <a:pt x="1811" y="1802"/>
                      </a:cubicBezTo>
                      <a:cubicBezTo>
                        <a:pt x="1899" y="1700"/>
                        <a:pt x="1899" y="1700"/>
                        <a:pt x="1899" y="1700"/>
                      </a:cubicBezTo>
                      <a:cubicBezTo>
                        <a:pt x="1795" y="1547"/>
                        <a:pt x="1795" y="1547"/>
                        <a:pt x="1795" y="1547"/>
                      </a:cubicBezTo>
                      <a:cubicBezTo>
                        <a:pt x="1816" y="1516"/>
                        <a:pt x="1834" y="1483"/>
                        <a:pt x="1851" y="1450"/>
                      </a:cubicBezTo>
                      <a:cubicBezTo>
                        <a:pt x="2036" y="1463"/>
                        <a:pt x="2036" y="1463"/>
                        <a:pt x="2036" y="1463"/>
                      </a:cubicBezTo>
                      <a:cubicBezTo>
                        <a:pt x="2079" y="1336"/>
                        <a:pt x="2079" y="1336"/>
                        <a:pt x="2079" y="1336"/>
                      </a:cubicBezTo>
                      <a:cubicBezTo>
                        <a:pt x="1925" y="1234"/>
                        <a:pt x="1925" y="1234"/>
                        <a:pt x="1925" y="1234"/>
                      </a:cubicBezTo>
                      <a:cubicBezTo>
                        <a:pt x="1933" y="1193"/>
                        <a:pt x="1938" y="1152"/>
                        <a:pt x="1941" y="1111"/>
                      </a:cubicBezTo>
                      <a:close/>
                      <a:moveTo>
                        <a:pt x="1358" y="1669"/>
                      </a:moveTo>
                      <a:cubicBezTo>
                        <a:pt x="1020" y="1834"/>
                        <a:pt x="613" y="1695"/>
                        <a:pt x="447" y="1357"/>
                      </a:cubicBezTo>
                      <a:cubicBezTo>
                        <a:pt x="282" y="1020"/>
                        <a:pt x="421" y="613"/>
                        <a:pt x="759" y="447"/>
                      </a:cubicBezTo>
                      <a:cubicBezTo>
                        <a:pt x="1096" y="282"/>
                        <a:pt x="1504" y="421"/>
                        <a:pt x="1669" y="759"/>
                      </a:cubicBezTo>
                      <a:cubicBezTo>
                        <a:pt x="1834" y="1096"/>
                        <a:pt x="1695" y="1503"/>
                        <a:pt x="1358" y="1669"/>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173" name="Freeform 248"/>
                <p:cNvSpPr>
                  <a:spLocks noEditPoints="1"/>
                </p:cNvSpPr>
                <p:nvPr/>
              </p:nvSpPr>
              <p:spPr bwMode="auto">
                <a:xfrm>
                  <a:off x="9173915" y="2840709"/>
                  <a:ext cx="722313" cy="725487"/>
                </a:xfrm>
                <a:custGeom>
                  <a:avLst/>
                  <a:gdLst>
                    <a:gd name="T0" fmla="*/ 287 w 574"/>
                    <a:gd name="T1" fmla="*/ 575 h 575"/>
                    <a:gd name="T2" fmla="*/ 0 w 574"/>
                    <a:gd name="T3" fmla="*/ 287 h 575"/>
                    <a:gd name="T4" fmla="*/ 287 w 574"/>
                    <a:gd name="T5" fmla="*/ 0 h 575"/>
                    <a:gd name="T6" fmla="*/ 574 w 574"/>
                    <a:gd name="T7" fmla="*/ 287 h 575"/>
                    <a:gd name="T8" fmla="*/ 287 w 574"/>
                    <a:gd name="T9" fmla="*/ 575 h 575"/>
                    <a:gd name="T10" fmla="*/ 287 w 574"/>
                    <a:gd name="T11" fmla="*/ 160 h 575"/>
                    <a:gd name="T12" fmla="*/ 160 w 574"/>
                    <a:gd name="T13" fmla="*/ 287 h 575"/>
                    <a:gd name="T14" fmla="*/ 287 w 574"/>
                    <a:gd name="T15" fmla="*/ 415 h 575"/>
                    <a:gd name="T16" fmla="*/ 414 w 574"/>
                    <a:gd name="T17" fmla="*/ 287 h 575"/>
                    <a:gd name="T18" fmla="*/ 287 w 574"/>
                    <a:gd name="T19" fmla="*/ 160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4" h="575">
                      <a:moveTo>
                        <a:pt x="287" y="575"/>
                      </a:moveTo>
                      <a:cubicBezTo>
                        <a:pt x="129" y="575"/>
                        <a:pt x="0" y="446"/>
                        <a:pt x="0" y="287"/>
                      </a:cubicBezTo>
                      <a:cubicBezTo>
                        <a:pt x="0" y="129"/>
                        <a:pt x="129" y="0"/>
                        <a:pt x="287" y="0"/>
                      </a:cubicBezTo>
                      <a:cubicBezTo>
                        <a:pt x="446" y="0"/>
                        <a:pt x="574" y="129"/>
                        <a:pt x="574" y="287"/>
                      </a:cubicBezTo>
                      <a:cubicBezTo>
                        <a:pt x="574" y="446"/>
                        <a:pt x="446" y="575"/>
                        <a:pt x="287" y="575"/>
                      </a:cubicBezTo>
                      <a:close/>
                      <a:moveTo>
                        <a:pt x="287" y="160"/>
                      </a:moveTo>
                      <a:cubicBezTo>
                        <a:pt x="217" y="160"/>
                        <a:pt x="160" y="217"/>
                        <a:pt x="160" y="287"/>
                      </a:cubicBezTo>
                      <a:cubicBezTo>
                        <a:pt x="160" y="358"/>
                        <a:pt x="217" y="415"/>
                        <a:pt x="287" y="415"/>
                      </a:cubicBezTo>
                      <a:cubicBezTo>
                        <a:pt x="357" y="415"/>
                        <a:pt x="414" y="358"/>
                        <a:pt x="414" y="287"/>
                      </a:cubicBezTo>
                      <a:cubicBezTo>
                        <a:pt x="414" y="217"/>
                        <a:pt x="357" y="160"/>
                        <a:pt x="287" y="160"/>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169" name="Group 168"/>
              <p:cNvGrpSpPr/>
              <p:nvPr/>
            </p:nvGrpSpPr>
            <p:grpSpPr>
              <a:xfrm>
                <a:off x="8238877" y="121322"/>
                <a:ext cx="1682750" cy="1682750"/>
                <a:chOff x="8238877" y="121322"/>
                <a:chExt cx="1682750" cy="1682750"/>
              </a:xfrm>
              <a:grpFill/>
            </p:grpSpPr>
            <p:sp>
              <p:nvSpPr>
                <p:cNvPr id="170" name="Freeform 241"/>
                <p:cNvSpPr>
                  <a:spLocks noEditPoints="1"/>
                </p:cNvSpPr>
                <p:nvPr/>
              </p:nvSpPr>
              <p:spPr bwMode="auto">
                <a:xfrm>
                  <a:off x="8238877" y="121322"/>
                  <a:ext cx="1682750" cy="1682750"/>
                </a:xfrm>
                <a:custGeom>
                  <a:avLst/>
                  <a:gdLst>
                    <a:gd name="T0" fmla="*/ 1335 w 1335"/>
                    <a:gd name="T1" fmla="*/ 699 h 1335"/>
                    <a:gd name="T2" fmla="*/ 1220 w 1335"/>
                    <a:gd name="T3" fmla="*/ 586 h 1335"/>
                    <a:gd name="T4" fmla="*/ 1300 w 1335"/>
                    <a:gd name="T5" fmla="*/ 445 h 1335"/>
                    <a:gd name="T6" fmla="*/ 1145 w 1335"/>
                    <a:gd name="T7" fmla="*/ 378 h 1335"/>
                    <a:gd name="T8" fmla="*/ 1162 w 1335"/>
                    <a:gd name="T9" fmla="*/ 218 h 1335"/>
                    <a:gd name="T10" fmla="*/ 1001 w 1335"/>
                    <a:gd name="T11" fmla="*/ 219 h 1335"/>
                    <a:gd name="T12" fmla="*/ 956 w 1335"/>
                    <a:gd name="T13" fmla="*/ 65 h 1335"/>
                    <a:gd name="T14" fmla="*/ 801 w 1335"/>
                    <a:gd name="T15" fmla="*/ 125 h 1335"/>
                    <a:gd name="T16" fmla="*/ 699 w 1335"/>
                    <a:gd name="T17" fmla="*/ 0 h 1335"/>
                    <a:gd name="T18" fmla="*/ 586 w 1335"/>
                    <a:gd name="T19" fmla="*/ 115 h 1335"/>
                    <a:gd name="T20" fmla="*/ 445 w 1335"/>
                    <a:gd name="T21" fmla="*/ 35 h 1335"/>
                    <a:gd name="T22" fmla="*/ 378 w 1335"/>
                    <a:gd name="T23" fmla="*/ 190 h 1335"/>
                    <a:gd name="T24" fmla="*/ 218 w 1335"/>
                    <a:gd name="T25" fmla="*/ 173 h 1335"/>
                    <a:gd name="T26" fmla="*/ 220 w 1335"/>
                    <a:gd name="T27" fmla="*/ 334 h 1335"/>
                    <a:gd name="T28" fmla="*/ 65 w 1335"/>
                    <a:gd name="T29" fmla="*/ 379 h 1335"/>
                    <a:gd name="T30" fmla="*/ 125 w 1335"/>
                    <a:gd name="T31" fmla="*/ 535 h 1335"/>
                    <a:gd name="T32" fmla="*/ 0 w 1335"/>
                    <a:gd name="T33" fmla="*/ 636 h 1335"/>
                    <a:gd name="T34" fmla="*/ 115 w 1335"/>
                    <a:gd name="T35" fmla="*/ 749 h 1335"/>
                    <a:gd name="T36" fmla="*/ 35 w 1335"/>
                    <a:gd name="T37" fmla="*/ 890 h 1335"/>
                    <a:gd name="T38" fmla="*/ 190 w 1335"/>
                    <a:gd name="T39" fmla="*/ 957 h 1335"/>
                    <a:gd name="T40" fmla="*/ 173 w 1335"/>
                    <a:gd name="T41" fmla="*/ 1117 h 1335"/>
                    <a:gd name="T42" fmla="*/ 334 w 1335"/>
                    <a:gd name="T43" fmla="*/ 1116 h 1335"/>
                    <a:gd name="T44" fmla="*/ 379 w 1335"/>
                    <a:gd name="T45" fmla="*/ 1270 h 1335"/>
                    <a:gd name="T46" fmla="*/ 535 w 1335"/>
                    <a:gd name="T47" fmla="*/ 1210 h 1335"/>
                    <a:gd name="T48" fmla="*/ 636 w 1335"/>
                    <a:gd name="T49" fmla="*/ 1335 h 1335"/>
                    <a:gd name="T50" fmla="*/ 749 w 1335"/>
                    <a:gd name="T51" fmla="*/ 1220 h 1335"/>
                    <a:gd name="T52" fmla="*/ 890 w 1335"/>
                    <a:gd name="T53" fmla="*/ 1299 h 1335"/>
                    <a:gd name="T54" fmla="*/ 957 w 1335"/>
                    <a:gd name="T55" fmla="*/ 1145 h 1335"/>
                    <a:gd name="T56" fmla="*/ 1117 w 1335"/>
                    <a:gd name="T57" fmla="*/ 1162 h 1335"/>
                    <a:gd name="T58" fmla="*/ 1116 w 1335"/>
                    <a:gd name="T59" fmla="*/ 1001 h 1335"/>
                    <a:gd name="T60" fmla="*/ 1271 w 1335"/>
                    <a:gd name="T61" fmla="*/ 956 h 1335"/>
                    <a:gd name="T62" fmla="*/ 1210 w 1335"/>
                    <a:gd name="T63" fmla="*/ 801 h 1335"/>
                    <a:gd name="T64" fmla="*/ 776 w 1335"/>
                    <a:gd name="T65" fmla="*/ 1050 h 1335"/>
                    <a:gd name="T66" fmla="*/ 560 w 1335"/>
                    <a:gd name="T67" fmla="*/ 286 h 1335"/>
                    <a:gd name="T68" fmla="*/ 776 w 1335"/>
                    <a:gd name="T69" fmla="*/ 1050 h 1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35" h="1335">
                      <a:moveTo>
                        <a:pt x="1326" y="784"/>
                      </a:moveTo>
                      <a:cubicBezTo>
                        <a:pt x="1335" y="699"/>
                        <a:pt x="1335" y="699"/>
                        <a:pt x="1335" y="699"/>
                      </a:cubicBezTo>
                      <a:cubicBezTo>
                        <a:pt x="1226" y="658"/>
                        <a:pt x="1226" y="658"/>
                        <a:pt x="1226" y="658"/>
                      </a:cubicBezTo>
                      <a:cubicBezTo>
                        <a:pt x="1226" y="634"/>
                        <a:pt x="1224" y="610"/>
                        <a:pt x="1220" y="586"/>
                      </a:cubicBezTo>
                      <a:cubicBezTo>
                        <a:pt x="1323" y="527"/>
                        <a:pt x="1323" y="527"/>
                        <a:pt x="1323" y="527"/>
                      </a:cubicBezTo>
                      <a:cubicBezTo>
                        <a:pt x="1300" y="445"/>
                        <a:pt x="1300" y="445"/>
                        <a:pt x="1300" y="445"/>
                      </a:cubicBezTo>
                      <a:cubicBezTo>
                        <a:pt x="1181" y="448"/>
                        <a:pt x="1181" y="448"/>
                        <a:pt x="1181" y="448"/>
                      </a:cubicBezTo>
                      <a:cubicBezTo>
                        <a:pt x="1171" y="424"/>
                        <a:pt x="1159" y="400"/>
                        <a:pt x="1145" y="378"/>
                      </a:cubicBezTo>
                      <a:cubicBezTo>
                        <a:pt x="1215" y="284"/>
                        <a:pt x="1215" y="284"/>
                        <a:pt x="1215" y="284"/>
                      </a:cubicBezTo>
                      <a:cubicBezTo>
                        <a:pt x="1162" y="218"/>
                        <a:pt x="1162" y="218"/>
                        <a:pt x="1162" y="218"/>
                      </a:cubicBezTo>
                      <a:cubicBezTo>
                        <a:pt x="1055" y="266"/>
                        <a:pt x="1055" y="266"/>
                        <a:pt x="1055" y="266"/>
                      </a:cubicBezTo>
                      <a:cubicBezTo>
                        <a:pt x="1038" y="249"/>
                        <a:pt x="1020" y="234"/>
                        <a:pt x="1001" y="219"/>
                      </a:cubicBezTo>
                      <a:cubicBezTo>
                        <a:pt x="1031" y="106"/>
                        <a:pt x="1031" y="106"/>
                        <a:pt x="1031" y="106"/>
                      </a:cubicBezTo>
                      <a:cubicBezTo>
                        <a:pt x="956" y="65"/>
                        <a:pt x="956" y="65"/>
                        <a:pt x="956" y="65"/>
                      </a:cubicBezTo>
                      <a:cubicBezTo>
                        <a:pt x="875" y="149"/>
                        <a:pt x="875" y="149"/>
                        <a:pt x="875" y="149"/>
                      </a:cubicBezTo>
                      <a:cubicBezTo>
                        <a:pt x="851" y="139"/>
                        <a:pt x="826" y="131"/>
                        <a:pt x="801" y="125"/>
                      </a:cubicBezTo>
                      <a:cubicBezTo>
                        <a:pt x="784" y="9"/>
                        <a:pt x="784" y="9"/>
                        <a:pt x="784" y="9"/>
                      </a:cubicBezTo>
                      <a:cubicBezTo>
                        <a:pt x="699" y="0"/>
                        <a:pt x="699" y="0"/>
                        <a:pt x="699" y="0"/>
                      </a:cubicBezTo>
                      <a:cubicBezTo>
                        <a:pt x="658" y="109"/>
                        <a:pt x="658" y="109"/>
                        <a:pt x="658" y="109"/>
                      </a:cubicBezTo>
                      <a:cubicBezTo>
                        <a:pt x="634" y="109"/>
                        <a:pt x="610" y="111"/>
                        <a:pt x="586" y="115"/>
                      </a:cubicBezTo>
                      <a:cubicBezTo>
                        <a:pt x="527" y="12"/>
                        <a:pt x="527" y="12"/>
                        <a:pt x="527" y="12"/>
                      </a:cubicBezTo>
                      <a:cubicBezTo>
                        <a:pt x="445" y="35"/>
                        <a:pt x="445" y="35"/>
                        <a:pt x="445" y="35"/>
                      </a:cubicBezTo>
                      <a:cubicBezTo>
                        <a:pt x="448" y="154"/>
                        <a:pt x="448" y="154"/>
                        <a:pt x="448" y="154"/>
                      </a:cubicBezTo>
                      <a:cubicBezTo>
                        <a:pt x="424" y="164"/>
                        <a:pt x="400" y="176"/>
                        <a:pt x="378" y="190"/>
                      </a:cubicBezTo>
                      <a:cubicBezTo>
                        <a:pt x="284" y="120"/>
                        <a:pt x="284" y="120"/>
                        <a:pt x="284" y="120"/>
                      </a:cubicBezTo>
                      <a:cubicBezTo>
                        <a:pt x="218" y="173"/>
                        <a:pt x="218" y="173"/>
                        <a:pt x="218" y="173"/>
                      </a:cubicBezTo>
                      <a:cubicBezTo>
                        <a:pt x="266" y="280"/>
                        <a:pt x="266" y="280"/>
                        <a:pt x="266" y="280"/>
                      </a:cubicBezTo>
                      <a:cubicBezTo>
                        <a:pt x="249" y="297"/>
                        <a:pt x="234" y="315"/>
                        <a:pt x="220" y="334"/>
                      </a:cubicBezTo>
                      <a:cubicBezTo>
                        <a:pt x="106" y="305"/>
                        <a:pt x="106" y="305"/>
                        <a:pt x="106" y="305"/>
                      </a:cubicBezTo>
                      <a:cubicBezTo>
                        <a:pt x="65" y="379"/>
                        <a:pt x="65" y="379"/>
                        <a:pt x="65" y="379"/>
                      </a:cubicBezTo>
                      <a:cubicBezTo>
                        <a:pt x="149" y="460"/>
                        <a:pt x="149" y="460"/>
                        <a:pt x="149" y="460"/>
                      </a:cubicBezTo>
                      <a:cubicBezTo>
                        <a:pt x="139" y="484"/>
                        <a:pt x="131" y="509"/>
                        <a:pt x="125" y="535"/>
                      </a:cubicBezTo>
                      <a:cubicBezTo>
                        <a:pt x="9" y="551"/>
                        <a:pt x="9" y="551"/>
                        <a:pt x="9" y="551"/>
                      </a:cubicBezTo>
                      <a:cubicBezTo>
                        <a:pt x="0" y="636"/>
                        <a:pt x="0" y="636"/>
                        <a:pt x="0" y="636"/>
                      </a:cubicBezTo>
                      <a:cubicBezTo>
                        <a:pt x="109" y="678"/>
                        <a:pt x="109" y="678"/>
                        <a:pt x="109" y="678"/>
                      </a:cubicBezTo>
                      <a:cubicBezTo>
                        <a:pt x="110" y="701"/>
                        <a:pt x="111" y="725"/>
                        <a:pt x="115" y="749"/>
                      </a:cubicBezTo>
                      <a:cubicBezTo>
                        <a:pt x="12" y="809"/>
                        <a:pt x="12" y="809"/>
                        <a:pt x="12" y="809"/>
                      </a:cubicBezTo>
                      <a:cubicBezTo>
                        <a:pt x="35" y="890"/>
                        <a:pt x="35" y="890"/>
                        <a:pt x="35" y="890"/>
                      </a:cubicBezTo>
                      <a:cubicBezTo>
                        <a:pt x="154" y="887"/>
                        <a:pt x="154" y="887"/>
                        <a:pt x="154" y="887"/>
                      </a:cubicBezTo>
                      <a:cubicBezTo>
                        <a:pt x="164" y="912"/>
                        <a:pt x="177" y="935"/>
                        <a:pt x="190" y="957"/>
                      </a:cubicBezTo>
                      <a:cubicBezTo>
                        <a:pt x="120" y="1051"/>
                        <a:pt x="120" y="1051"/>
                        <a:pt x="120" y="1051"/>
                      </a:cubicBezTo>
                      <a:cubicBezTo>
                        <a:pt x="173" y="1117"/>
                        <a:pt x="173" y="1117"/>
                        <a:pt x="173" y="1117"/>
                      </a:cubicBezTo>
                      <a:cubicBezTo>
                        <a:pt x="280" y="1070"/>
                        <a:pt x="280" y="1070"/>
                        <a:pt x="280" y="1070"/>
                      </a:cubicBezTo>
                      <a:cubicBezTo>
                        <a:pt x="297" y="1086"/>
                        <a:pt x="315" y="1102"/>
                        <a:pt x="334" y="1116"/>
                      </a:cubicBezTo>
                      <a:cubicBezTo>
                        <a:pt x="305" y="1229"/>
                        <a:pt x="305" y="1229"/>
                        <a:pt x="305" y="1229"/>
                      </a:cubicBezTo>
                      <a:cubicBezTo>
                        <a:pt x="379" y="1270"/>
                        <a:pt x="379" y="1270"/>
                        <a:pt x="379" y="1270"/>
                      </a:cubicBezTo>
                      <a:cubicBezTo>
                        <a:pt x="460" y="1186"/>
                        <a:pt x="460" y="1186"/>
                        <a:pt x="460" y="1186"/>
                      </a:cubicBezTo>
                      <a:cubicBezTo>
                        <a:pt x="484" y="1196"/>
                        <a:pt x="509" y="1204"/>
                        <a:pt x="535" y="1210"/>
                      </a:cubicBezTo>
                      <a:cubicBezTo>
                        <a:pt x="551" y="1326"/>
                        <a:pt x="551" y="1326"/>
                        <a:pt x="551" y="1326"/>
                      </a:cubicBezTo>
                      <a:cubicBezTo>
                        <a:pt x="636" y="1335"/>
                        <a:pt x="636" y="1335"/>
                        <a:pt x="636" y="1335"/>
                      </a:cubicBezTo>
                      <a:cubicBezTo>
                        <a:pt x="678" y="1226"/>
                        <a:pt x="678" y="1226"/>
                        <a:pt x="678" y="1226"/>
                      </a:cubicBezTo>
                      <a:cubicBezTo>
                        <a:pt x="701" y="1226"/>
                        <a:pt x="725" y="1224"/>
                        <a:pt x="749" y="1220"/>
                      </a:cubicBezTo>
                      <a:cubicBezTo>
                        <a:pt x="808" y="1323"/>
                        <a:pt x="808" y="1323"/>
                        <a:pt x="808" y="1323"/>
                      </a:cubicBezTo>
                      <a:cubicBezTo>
                        <a:pt x="890" y="1299"/>
                        <a:pt x="890" y="1299"/>
                        <a:pt x="890" y="1299"/>
                      </a:cubicBezTo>
                      <a:cubicBezTo>
                        <a:pt x="887" y="1181"/>
                        <a:pt x="887" y="1181"/>
                        <a:pt x="887" y="1181"/>
                      </a:cubicBezTo>
                      <a:cubicBezTo>
                        <a:pt x="912" y="1171"/>
                        <a:pt x="935" y="1159"/>
                        <a:pt x="957" y="1145"/>
                      </a:cubicBezTo>
                      <a:cubicBezTo>
                        <a:pt x="1051" y="1215"/>
                        <a:pt x="1051" y="1215"/>
                        <a:pt x="1051" y="1215"/>
                      </a:cubicBezTo>
                      <a:cubicBezTo>
                        <a:pt x="1117" y="1162"/>
                        <a:pt x="1117" y="1162"/>
                        <a:pt x="1117" y="1162"/>
                      </a:cubicBezTo>
                      <a:cubicBezTo>
                        <a:pt x="1070" y="1055"/>
                        <a:pt x="1070" y="1055"/>
                        <a:pt x="1070" y="1055"/>
                      </a:cubicBezTo>
                      <a:cubicBezTo>
                        <a:pt x="1086" y="1038"/>
                        <a:pt x="1102" y="1020"/>
                        <a:pt x="1116" y="1001"/>
                      </a:cubicBezTo>
                      <a:cubicBezTo>
                        <a:pt x="1229" y="1031"/>
                        <a:pt x="1229" y="1031"/>
                        <a:pt x="1229" y="1031"/>
                      </a:cubicBezTo>
                      <a:cubicBezTo>
                        <a:pt x="1271" y="956"/>
                        <a:pt x="1271" y="956"/>
                        <a:pt x="1271" y="956"/>
                      </a:cubicBezTo>
                      <a:cubicBezTo>
                        <a:pt x="1186" y="875"/>
                        <a:pt x="1186" y="875"/>
                        <a:pt x="1186" y="875"/>
                      </a:cubicBezTo>
                      <a:cubicBezTo>
                        <a:pt x="1196" y="851"/>
                        <a:pt x="1204" y="826"/>
                        <a:pt x="1210" y="801"/>
                      </a:cubicBezTo>
                      <a:lnTo>
                        <a:pt x="1326" y="784"/>
                      </a:lnTo>
                      <a:close/>
                      <a:moveTo>
                        <a:pt x="776" y="1050"/>
                      </a:moveTo>
                      <a:cubicBezTo>
                        <a:pt x="565" y="1109"/>
                        <a:pt x="345" y="986"/>
                        <a:pt x="286" y="775"/>
                      </a:cubicBezTo>
                      <a:cubicBezTo>
                        <a:pt x="226" y="564"/>
                        <a:pt x="349" y="345"/>
                        <a:pt x="560" y="286"/>
                      </a:cubicBezTo>
                      <a:cubicBezTo>
                        <a:pt x="771" y="226"/>
                        <a:pt x="990" y="349"/>
                        <a:pt x="1050" y="560"/>
                      </a:cubicBezTo>
                      <a:cubicBezTo>
                        <a:pt x="1109" y="771"/>
                        <a:pt x="987" y="990"/>
                        <a:pt x="776" y="1050"/>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171" name="Freeform 249"/>
                <p:cNvSpPr>
                  <a:spLocks noEditPoints="1"/>
                </p:cNvSpPr>
                <p:nvPr/>
              </p:nvSpPr>
              <p:spPr bwMode="auto">
                <a:xfrm>
                  <a:off x="8853240" y="737271"/>
                  <a:ext cx="457200" cy="457200"/>
                </a:xfrm>
                <a:custGeom>
                  <a:avLst/>
                  <a:gdLst>
                    <a:gd name="T0" fmla="*/ 181 w 363"/>
                    <a:gd name="T1" fmla="*/ 363 h 363"/>
                    <a:gd name="T2" fmla="*/ 0 w 363"/>
                    <a:gd name="T3" fmla="*/ 181 h 363"/>
                    <a:gd name="T4" fmla="*/ 181 w 363"/>
                    <a:gd name="T5" fmla="*/ 0 h 363"/>
                    <a:gd name="T6" fmla="*/ 363 w 363"/>
                    <a:gd name="T7" fmla="*/ 181 h 363"/>
                    <a:gd name="T8" fmla="*/ 181 w 363"/>
                    <a:gd name="T9" fmla="*/ 363 h 363"/>
                    <a:gd name="T10" fmla="*/ 181 w 363"/>
                    <a:gd name="T11" fmla="*/ 120 h 363"/>
                    <a:gd name="T12" fmla="*/ 120 w 363"/>
                    <a:gd name="T13" fmla="*/ 181 h 363"/>
                    <a:gd name="T14" fmla="*/ 181 w 363"/>
                    <a:gd name="T15" fmla="*/ 243 h 363"/>
                    <a:gd name="T16" fmla="*/ 243 w 363"/>
                    <a:gd name="T17" fmla="*/ 181 h 363"/>
                    <a:gd name="T18" fmla="*/ 181 w 363"/>
                    <a:gd name="T19" fmla="*/ 120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3" h="363">
                      <a:moveTo>
                        <a:pt x="181" y="363"/>
                      </a:moveTo>
                      <a:cubicBezTo>
                        <a:pt x="81" y="363"/>
                        <a:pt x="0" y="282"/>
                        <a:pt x="0" y="181"/>
                      </a:cubicBezTo>
                      <a:cubicBezTo>
                        <a:pt x="0" y="81"/>
                        <a:pt x="81" y="0"/>
                        <a:pt x="181" y="0"/>
                      </a:cubicBezTo>
                      <a:cubicBezTo>
                        <a:pt x="281" y="0"/>
                        <a:pt x="363" y="81"/>
                        <a:pt x="363" y="181"/>
                      </a:cubicBezTo>
                      <a:cubicBezTo>
                        <a:pt x="363" y="282"/>
                        <a:pt x="281" y="363"/>
                        <a:pt x="181" y="363"/>
                      </a:cubicBezTo>
                      <a:close/>
                      <a:moveTo>
                        <a:pt x="181" y="120"/>
                      </a:moveTo>
                      <a:cubicBezTo>
                        <a:pt x="147" y="120"/>
                        <a:pt x="120" y="147"/>
                        <a:pt x="120" y="181"/>
                      </a:cubicBezTo>
                      <a:cubicBezTo>
                        <a:pt x="120" y="215"/>
                        <a:pt x="147" y="243"/>
                        <a:pt x="181" y="243"/>
                      </a:cubicBezTo>
                      <a:cubicBezTo>
                        <a:pt x="215" y="243"/>
                        <a:pt x="243" y="215"/>
                        <a:pt x="243" y="181"/>
                      </a:cubicBezTo>
                      <a:cubicBezTo>
                        <a:pt x="243" y="147"/>
                        <a:pt x="215" y="120"/>
                        <a:pt x="181" y="120"/>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grpSp>
        </p:grpSp>
        <p:grpSp>
          <p:nvGrpSpPr>
            <p:cNvPr id="176" name="Group 175"/>
            <p:cNvGrpSpPr/>
            <p:nvPr/>
          </p:nvGrpSpPr>
          <p:grpSpPr>
            <a:xfrm flipH="1">
              <a:off x="5955965" y="1981201"/>
              <a:ext cx="2601913" cy="3162299"/>
              <a:chOff x="5395912" y="3232151"/>
              <a:chExt cx="2601913" cy="3162299"/>
            </a:xfrm>
            <a:grpFill/>
          </p:grpSpPr>
          <p:grpSp>
            <p:nvGrpSpPr>
              <p:cNvPr id="177" name="Group 176"/>
              <p:cNvGrpSpPr/>
              <p:nvPr/>
            </p:nvGrpSpPr>
            <p:grpSpPr>
              <a:xfrm>
                <a:off x="5395912" y="4598988"/>
                <a:ext cx="1795463" cy="1793875"/>
                <a:chOff x="5395912" y="4598988"/>
                <a:chExt cx="1795463" cy="1793875"/>
              </a:xfrm>
              <a:grpFill/>
            </p:grpSpPr>
            <p:sp>
              <p:nvSpPr>
                <p:cNvPr id="181" name="Freeform 6"/>
                <p:cNvSpPr>
                  <a:spLocks noEditPoints="1"/>
                </p:cNvSpPr>
                <p:nvPr/>
              </p:nvSpPr>
              <p:spPr bwMode="auto">
                <a:xfrm>
                  <a:off x="5395912" y="4598988"/>
                  <a:ext cx="1795463" cy="1793875"/>
                </a:xfrm>
                <a:custGeom>
                  <a:avLst/>
                  <a:gdLst>
                    <a:gd name="T0" fmla="*/ 841 w 841"/>
                    <a:gd name="T1" fmla="*/ 440 h 840"/>
                    <a:gd name="T2" fmla="*/ 769 w 841"/>
                    <a:gd name="T3" fmla="*/ 369 h 840"/>
                    <a:gd name="T4" fmla="*/ 819 w 841"/>
                    <a:gd name="T5" fmla="*/ 280 h 840"/>
                    <a:gd name="T6" fmla="*/ 721 w 841"/>
                    <a:gd name="T7" fmla="*/ 238 h 840"/>
                    <a:gd name="T8" fmla="*/ 732 w 841"/>
                    <a:gd name="T9" fmla="*/ 137 h 840"/>
                    <a:gd name="T10" fmla="*/ 630 w 841"/>
                    <a:gd name="T11" fmla="*/ 138 h 840"/>
                    <a:gd name="T12" fmla="*/ 603 w 841"/>
                    <a:gd name="T13" fmla="*/ 41 h 840"/>
                    <a:gd name="T14" fmla="*/ 504 w 841"/>
                    <a:gd name="T15" fmla="*/ 79 h 840"/>
                    <a:gd name="T16" fmla="*/ 441 w 841"/>
                    <a:gd name="T17" fmla="*/ 0 h 840"/>
                    <a:gd name="T18" fmla="*/ 370 w 841"/>
                    <a:gd name="T19" fmla="*/ 72 h 840"/>
                    <a:gd name="T20" fmla="*/ 280 w 841"/>
                    <a:gd name="T21" fmla="*/ 22 h 840"/>
                    <a:gd name="T22" fmla="*/ 238 w 841"/>
                    <a:gd name="T23" fmla="*/ 119 h 840"/>
                    <a:gd name="T24" fmla="*/ 138 w 841"/>
                    <a:gd name="T25" fmla="*/ 109 h 840"/>
                    <a:gd name="T26" fmla="*/ 139 w 841"/>
                    <a:gd name="T27" fmla="*/ 210 h 840"/>
                    <a:gd name="T28" fmla="*/ 41 w 841"/>
                    <a:gd name="T29" fmla="*/ 238 h 840"/>
                    <a:gd name="T30" fmla="*/ 79 w 841"/>
                    <a:gd name="T31" fmla="*/ 336 h 840"/>
                    <a:gd name="T32" fmla="*/ 0 w 841"/>
                    <a:gd name="T33" fmla="*/ 400 h 840"/>
                    <a:gd name="T34" fmla="*/ 73 w 841"/>
                    <a:gd name="T35" fmla="*/ 471 h 840"/>
                    <a:gd name="T36" fmla="*/ 23 w 841"/>
                    <a:gd name="T37" fmla="*/ 560 h 840"/>
                    <a:gd name="T38" fmla="*/ 120 w 841"/>
                    <a:gd name="T39" fmla="*/ 603 h 840"/>
                    <a:gd name="T40" fmla="*/ 110 w 841"/>
                    <a:gd name="T41" fmla="*/ 703 h 840"/>
                    <a:gd name="T42" fmla="*/ 211 w 841"/>
                    <a:gd name="T43" fmla="*/ 702 h 840"/>
                    <a:gd name="T44" fmla="*/ 239 w 841"/>
                    <a:gd name="T45" fmla="*/ 799 h 840"/>
                    <a:gd name="T46" fmla="*/ 337 w 841"/>
                    <a:gd name="T47" fmla="*/ 761 h 840"/>
                    <a:gd name="T48" fmla="*/ 401 w 841"/>
                    <a:gd name="T49" fmla="*/ 840 h 840"/>
                    <a:gd name="T50" fmla="*/ 472 w 841"/>
                    <a:gd name="T51" fmla="*/ 768 h 840"/>
                    <a:gd name="T52" fmla="*/ 561 w 841"/>
                    <a:gd name="T53" fmla="*/ 818 h 840"/>
                    <a:gd name="T54" fmla="*/ 603 w 841"/>
                    <a:gd name="T55" fmla="*/ 721 h 840"/>
                    <a:gd name="T56" fmla="*/ 704 w 841"/>
                    <a:gd name="T57" fmla="*/ 731 h 840"/>
                    <a:gd name="T58" fmla="*/ 703 w 841"/>
                    <a:gd name="T59" fmla="*/ 630 h 840"/>
                    <a:gd name="T60" fmla="*/ 800 w 841"/>
                    <a:gd name="T61" fmla="*/ 602 h 840"/>
                    <a:gd name="T62" fmla="*/ 762 w 841"/>
                    <a:gd name="T63" fmla="*/ 504 h 840"/>
                    <a:gd name="T64" fmla="*/ 835 w 841"/>
                    <a:gd name="T65" fmla="*/ 493 h 840"/>
                    <a:gd name="T66" fmla="*/ 160 w 841"/>
                    <a:gd name="T67" fmla="*/ 493 h 840"/>
                    <a:gd name="T68" fmla="*/ 681 w 841"/>
                    <a:gd name="T69" fmla="*/ 347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41" h="840">
                      <a:moveTo>
                        <a:pt x="835" y="493"/>
                      </a:moveTo>
                      <a:cubicBezTo>
                        <a:pt x="841" y="440"/>
                        <a:pt x="841" y="440"/>
                        <a:pt x="841" y="440"/>
                      </a:cubicBezTo>
                      <a:cubicBezTo>
                        <a:pt x="773" y="414"/>
                        <a:pt x="773" y="414"/>
                        <a:pt x="773" y="414"/>
                      </a:cubicBezTo>
                      <a:cubicBezTo>
                        <a:pt x="772" y="399"/>
                        <a:pt x="771" y="384"/>
                        <a:pt x="769" y="369"/>
                      </a:cubicBezTo>
                      <a:cubicBezTo>
                        <a:pt x="833" y="331"/>
                        <a:pt x="833" y="331"/>
                        <a:pt x="833" y="331"/>
                      </a:cubicBezTo>
                      <a:cubicBezTo>
                        <a:pt x="819" y="280"/>
                        <a:pt x="819" y="280"/>
                        <a:pt x="819" y="280"/>
                      </a:cubicBezTo>
                      <a:cubicBezTo>
                        <a:pt x="744" y="282"/>
                        <a:pt x="744" y="282"/>
                        <a:pt x="744" y="282"/>
                      </a:cubicBezTo>
                      <a:cubicBezTo>
                        <a:pt x="738" y="267"/>
                        <a:pt x="730" y="252"/>
                        <a:pt x="721" y="238"/>
                      </a:cubicBezTo>
                      <a:cubicBezTo>
                        <a:pt x="766" y="179"/>
                        <a:pt x="766" y="179"/>
                        <a:pt x="766" y="179"/>
                      </a:cubicBezTo>
                      <a:cubicBezTo>
                        <a:pt x="732" y="137"/>
                        <a:pt x="732" y="137"/>
                        <a:pt x="732" y="137"/>
                      </a:cubicBezTo>
                      <a:cubicBezTo>
                        <a:pt x="665" y="167"/>
                        <a:pt x="665" y="167"/>
                        <a:pt x="665" y="167"/>
                      </a:cubicBezTo>
                      <a:cubicBezTo>
                        <a:pt x="654" y="157"/>
                        <a:pt x="643" y="147"/>
                        <a:pt x="630" y="138"/>
                      </a:cubicBezTo>
                      <a:cubicBezTo>
                        <a:pt x="649" y="67"/>
                        <a:pt x="649" y="67"/>
                        <a:pt x="649" y="67"/>
                      </a:cubicBezTo>
                      <a:cubicBezTo>
                        <a:pt x="603" y="41"/>
                        <a:pt x="603" y="41"/>
                        <a:pt x="603" y="41"/>
                      </a:cubicBezTo>
                      <a:cubicBezTo>
                        <a:pt x="551" y="94"/>
                        <a:pt x="551" y="94"/>
                        <a:pt x="551" y="94"/>
                      </a:cubicBezTo>
                      <a:cubicBezTo>
                        <a:pt x="536" y="88"/>
                        <a:pt x="521" y="83"/>
                        <a:pt x="504" y="79"/>
                      </a:cubicBezTo>
                      <a:cubicBezTo>
                        <a:pt x="494" y="6"/>
                        <a:pt x="494" y="6"/>
                        <a:pt x="494" y="6"/>
                      </a:cubicBezTo>
                      <a:cubicBezTo>
                        <a:pt x="441" y="0"/>
                        <a:pt x="441" y="0"/>
                        <a:pt x="441" y="0"/>
                      </a:cubicBezTo>
                      <a:cubicBezTo>
                        <a:pt x="414" y="69"/>
                        <a:pt x="414" y="69"/>
                        <a:pt x="414" y="69"/>
                      </a:cubicBezTo>
                      <a:cubicBezTo>
                        <a:pt x="400" y="69"/>
                        <a:pt x="385" y="70"/>
                        <a:pt x="370" y="72"/>
                      </a:cubicBezTo>
                      <a:cubicBezTo>
                        <a:pt x="332" y="8"/>
                        <a:pt x="332" y="8"/>
                        <a:pt x="332" y="8"/>
                      </a:cubicBezTo>
                      <a:cubicBezTo>
                        <a:pt x="280" y="22"/>
                        <a:pt x="280" y="22"/>
                        <a:pt x="280" y="22"/>
                      </a:cubicBezTo>
                      <a:cubicBezTo>
                        <a:pt x="282" y="97"/>
                        <a:pt x="282" y="97"/>
                        <a:pt x="282" y="97"/>
                      </a:cubicBezTo>
                      <a:cubicBezTo>
                        <a:pt x="267" y="104"/>
                        <a:pt x="253" y="111"/>
                        <a:pt x="238" y="119"/>
                      </a:cubicBezTo>
                      <a:cubicBezTo>
                        <a:pt x="179" y="76"/>
                        <a:pt x="179" y="76"/>
                        <a:pt x="179" y="76"/>
                      </a:cubicBezTo>
                      <a:cubicBezTo>
                        <a:pt x="138" y="109"/>
                        <a:pt x="138" y="109"/>
                        <a:pt x="138" y="109"/>
                      </a:cubicBezTo>
                      <a:cubicBezTo>
                        <a:pt x="168" y="176"/>
                        <a:pt x="168" y="176"/>
                        <a:pt x="168" y="176"/>
                      </a:cubicBezTo>
                      <a:cubicBezTo>
                        <a:pt x="157" y="187"/>
                        <a:pt x="147" y="198"/>
                        <a:pt x="139" y="210"/>
                      </a:cubicBezTo>
                      <a:cubicBezTo>
                        <a:pt x="68" y="192"/>
                        <a:pt x="68" y="192"/>
                        <a:pt x="68" y="192"/>
                      </a:cubicBezTo>
                      <a:cubicBezTo>
                        <a:pt x="41" y="238"/>
                        <a:pt x="41" y="238"/>
                        <a:pt x="41" y="238"/>
                      </a:cubicBezTo>
                      <a:cubicBezTo>
                        <a:pt x="94" y="289"/>
                        <a:pt x="94" y="289"/>
                        <a:pt x="94" y="289"/>
                      </a:cubicBezTo>
                      <a:cubicBezTo>
                        <a:pt x="88" y="305"/>
                        <a:pt x="83" y="320"/>
                        <a:pt x="79" y="336"/>
                      </a:cubicBezTo>
                      <a:cubicBezTo>
                        <a:pt x="6" y="347"/>
                        <a:pt x="6" y="347"/>
                        <a:pt x="6" y="347"/>
                      </a:cubicBezTo>
                      <a:cubicBezTo>
                        <a:pt x="0" y="400"/>
                        <a:pt x="0" y="400"/>
                        <a:pt x="0" y="400"/>
                      </a:cubicBezTo>
                      <a:cubicBezTo>
                        <a:pt x="69" y="426"/>
                        <a:pt x="69" y="426"/>
                        <a:pt x="69" y="426"/>
                      </a:cubicBezTo>
                      <a:cubicBezTo>
                        <a:pt x="69" y="441"/>
                        <a:pt x="71" y="456"/>
                        <a:pt x="73" y="471"/>
                      </a:cubicBezTo>
                      <a:cubicBezTo>
                        <a:pt x="8" y="509"/>
                        <a:pt x="8" y="509"/>
                        <a:pt x="8" y="509"/>
                      </a:cubicBezTo>
                      <a:cubicBezTo>
                        <a:pt x="23" y="560"/>
                        <a:pt x="23" y="560"/>
                        <a:pt x="23" y="560"/>
                      </a:cubicBezTo>
                      <a:cubicBezTo>
                        <a:pt x="97" y="558"/>
                        <a:pt x="97" y="558"/>
                        <a:pt x="97" y="558"/>
                      </a:cubicBezTo>
                      <a:cubicBezTo>
                        <a:pt x="104" y="574"/>
                        <a:pt x="111" y="588"/>
                        <a:pt x="120" y="603"/>
                      </a:cubicBezTo>
                      <a:cubicBezTo>
                        <a:pt x="76" y="661"/>
                        <a:pt x="76" y="661"/>
                        <a:pt x="76" y="661"/>
                      </a:cubicBezTo>
                      <a:cubicBezTo>
                        <a:pt x="110" y="703"/>
                        <a:pt x="110" y="703"/>
                        <a:pt x="110" y="703"/>
                      </a:cubicBezTo>
                      <a:cubicBezTo>
                        <a:pt x="177" y="673"/>
                        <a:pt x="177" y="673"/>
                        <a:pt x="177" y="673"/>
                      </a:cubicBezTo>
                      <a:cubicBezTo>
                        <a:pt x="188" y="683"/>
                        <a:pt x="199" y="693"/>
                        <a:pt x="211" y="702"/>
                      </a:cubicBezTo>
                      <a:cubicBezTo>
                        <a:pt x="192" y="773"/>
                        <a:pt x="192" y="773"/>
                        <a:pt x="192" y="773"/>
                      </a:cubicBezTo>
                      <a:cubicBezTo>
                        <a:pt x="239" y="799"/>
                        <a:pt x="239" y="799"/>
                        <a:pt x="239" y="799"/>
                      </a:cubicBezTo>
                      <a:cubicBezTo>
                        <a:pt x="290" y="746"/>
                        <a:pt x="290" y="746"/>
                        <a:pt x="290" y="746"/>
                      </a:cubicBezTo>
                      <a:cubicBezTo>
                        <a:pt x="305" y="752"/>
                        <a:pt x="321" y="757"/>
                        <a:pt x="337" y="761"/>
                      </a:cubicBezTo>
                      <a:cubicBezTo>
                        <a:pt x="348" y="834"/>
                        <a:pt x="348" y="834"/>
                        <a:pt x="348" y="834"/>
                      </a:cubicBezTo>
                      <a:cubicBezTo>
                        <a:pt x="401" y="840"/>
                        <a:pt x="401" y="840"/>
                        <a:pt x="401" y="840"/>
                      </a:cubicBezTo>
                      <a:cubicBezTo>
                        <a:pt x="427" y="772"/>
                        <a:pt x="427" y="772"/>
                        <a:pt x="427" y="772"/>
                      </a:cubicBezTo>
                      <a:cubicBezTo>
                        <a:pt x="442" y="771"/>
                        <a:pt x="457" y="770"/>
                        <a:pt x="472" y="768"/>
                      </a:cubicBezTo>
                      <a:cubicBezTo>
                        <a:pt x="509" y="832"/>
                        <a:pt x="509" y="832"/>
                        <a:pt x="509" y="832"/>
                      </a:cubicBezTo>
                      <a:cubicBezTo>
                        <a:pt x="561" y="818"/>
                        <a:pt x="561" y="818"/>
                        <a:pt x="561" y="818"/>
                      </a:cubicBezTo>
                      <a:cubicBezTo>
                        <a:pt x="559" y="743"/>
                        <a:pt x="559" y="743"/>
                        <a:pt x="559" y="743"/>
                      </a:cubicBezTo>
                      <a:cubicBezTo>
                        <a:pt x="574" y="737"/>
                        <a:pt x="589" y="729"/>
                        <a:pt x="603" y="721"/>
                      </a:cubicBezTo>
                      <a:cubicBezTo>
                        <a:pt x="662" y="765"/>
                        <a:pt x="662" y="765"/>
                        <a:pt x="662" y="765"/>
                      </a:cubicBezTo>
                      <a:cubicBezTo>
                        <a:pt x="704" y="731"/>
                        <a:pt x="704" y="731"/>
                        <a:pt x="704" y="731"/>
                      </a:cubicBezTo>
                      <a:cubicBezTo>
                        <a:pt x="674" y="664"/>
                        <a:pt x="674" y="664"/>
                        <a:pt x="674" y="664"/>
                      </a:cubicBezTo>
                      <a:cubicBezTo>
                        <a:pt x="684" y="653"/>
                        <a:pt x="694" y="642"/>
                        <a:pt x="703" y="630"/>
                      </a:cubicBezTo>
                      <a:cubicBezTo>
                        <a:pt x="774" y="648"/>
                        <a:pt x="774" y="648"/>
                        <a:pt x="774" y="648"/>
                      </a:cubicBezTo>
                      <a:cubicBezTo>
                        <a:pt x="800" y="602"/>
                        <a:pt x="800" y="602"/>
                        <a:pt x="800" y="602"/>
                      </a:cubicBezTo>
                      <a:cubicBezTo>
                        <a:pt x="747" y="551"/>
                        <a:pt x="747" y="551"/>
                        <a:pt x="747" y="551"/>
                      </a:cubicBezTo>
                      <a:cubicBezTo>
                        <a:pt x="753" y="535"/>
                        <a:pt x="758" y="520"/>
                        <a:pt x="762" y="504"/>
                      </a:cubicBezTo>
                      <a:cubicBezTo>
                        <a:pt x="835" y="493"/>
                        <a:pt x="835" y="493"/>
                        <a:pt x="835" y="493"/>
                      </a:cubicBezTo>
                      <a:cubicBezTo>
                        <a:pt x="835" y="493"/>
                        <a:pt x="835" y="493"/>
                        <a:pt x="835" y="493"/>
                      </a:cubicBezTo>
                      <a:close/>
                      <a:moveTo>
                        <a:pt x="494" y="680"/>
                      </a:moveTo>
                      <a:cubicBezTo>
                        <a:pt x="350" y="721"/>
                        <a:pt x="201" y="637"/>
                        <a:pt x="160" y="493"/>
                      </a:cubicBezTo>
                      <a:cubicBezTo>
                        <a:pt x="120" y="350"/>
                        <a:pt x="204" y="200"/>
                        <a:pt x="347" y="160"/>
                      </a:cubicBezTo>
                      <a:cubicBezTo>
                        <a:pt x="491" y="119"/>
                        <a:pt x="640" y="203"/>
                        <a:pt x="681" y="347"/>
                      </a:cubicBezTo>
                      <a:cubicBezTo>
                        <a:pt x="722" y="490"/>
                        <a:pt x="638" y="640"/>
                        <a:pt x="494" y="68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82" name="Freeform 7"/>
                <p:cNvSpPr>
                  <a:spLocks noEditPoints="1"/>
                </p:cNvSpPr>
                <p:nvPr/>
              </p:nvSpPr>
              <p:spPr bwMode="auto">
                <a:xfrm>
                  <a:off x="5891213" y="5094288"/>
                  <a:ext cx="804863" cy="803275"/>
                </a:xfrm>
                <a:custGeom>
                  <a:avLst/>
                  <a:gdLst>
                    <a:gd name="T0" fmla="*/ 189 w 377"/>
                    <a:gd name="T1" fmla="*/ 376 h 376"/>
                    <a:gd name="T2" fmla="*/ 0 w 377"/>
                    <a:gd name="T3" fmla="*/ 188 h 376"/>
                    <a:gd name="T4" fmla="*/ 189 w 377"/>
                    <a:gd name="T5" fmla="*/ 0 h 376"/>
                    <a:gd name="T6" fmla="*/ 377 w 377"/>
                    <a:gd name="T7" fmla="*/ 188 h 376"/>
                    <a:gd name="T8" fmla="*/ 189 w 377"/>
                    <a:gd name="T9" fmla="*/ 376 h 376"/>
                    <a:gd name="T10" fmla="*/ 189 w 377"/>
                    <a:gd name="T11" fmla="*/ 105 h 376"/>
                    <a:gd name="T12" fmla="*/ 106 w 377"/>
                    <a:gd name="T13" fmla="*/ 188 h 376"/>
                    <a:gd name="T14" fmla="*/ 189 w 377"/>
                    <a:gd name="T15" fmla="*/ 271 h 376"/>
                    <a:gd name="T16" fmla="*/ 272 w 377"/>
                    <a:gd name="T17" fmla="*/ 188 h 376"/>
                    <a:gd name="T18" fmla="*/ 189 w 377"/>
                    <a:gd name="T19" fmla="*/ 105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7" h="376">
                      <a:moveTo>
                        <a:pt x="189" y="376"/>
                      </a:moveTo>
                      <a:cubicBezTo>
                        <a:pt x="85" y="376"/>
                        <a:pt x="0" y="292"/>
                        <a:pt x="0" y="188"/>
                      </a:cubicBezTo>
                      <a:cubicBezTo>
                        <a:pt x="0" y="84"/>
                        <a:pt x="85" y="0"/>
                        <a:pt x="189" y="0"/>
                      </a:cubicBezTo>
                      <a:cubicBezTo>
                        <a:pt x="293" y="0"/>
                        <a:pt x="377" y="84"/>
                        <a:pt x="377" y="188"/>
                      </a:cubicBezTo>
                      <a:cubicBezTo>
                        <a:pt x="377" y="292"/>
                        <a:pt x="293" y="376"/>
                        <a:pt x="189" y="376"/>
                      </a:cubicBezTo>
                      <a:close/>
                      <a:moveTo>
                        <a:pt x="189" y="105"/>
                      </a:moveTo>
                      <a:cubicBezTo>
                        <a:pt x="143" y="105"/>
                        <a:pt x="106" y="142"/>
                        <a:pt x="106" y="188"/>
                      </a:cubicBezTo>
                      <a:cubicBezTo>
                        <a:pt x="106" y="234"/>
                        <a:pt x="143" y="271"/>
                        <a:pt x="189" y="271"/>
                      </a:cubicBezTo>
                      <a:cubicBezTo>
                        <a:pt x="235" y="271"/>
                        <a:pt x="272" y="234"/>
                        <a:pt x="272" y="188"/>
                      </a:cubicBezTo>
                      <a:cubicBezTo>
                        <a:pt x="272" y="142"/>
                        <a:pt x="235" y="105"/>
                        <a:pt x="189" y="10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178" name="Group 177"/>
              <p:cNvGrpSpPr/>
              <p:nvPr/>
            </p:nvGrpSpPr>
            <p:grpSpPr>
              <a:xfrm>
                <a:off x="6146800" y="3232151"/>
                <a:ext cx="1851025" cy="3162299"/>
                <a:chOff x="6146800" y="3232151"/>
                <a:chExt cx="1851025" cy="3162299"/>
              </a:xfrm>
              <a:grpFill/>
            </p:grpSpPr>
            <p:sp>
              <p:nvSpPr>
                <p:cNvPr id="179" name="Freeform 5"/>
                <p:cNvSpPr>
                  <a:spLocks/>
                </p:cNvSpPr>
                <p:nvPr/>
              </p:nvSpPr>
              <p:spPr bwMode="auto">
                <a:xfrm>
                  <a:off x="6959600" y="3232151"/>
                  <a:ext cx="674688" cy="674687"/>
                </a:xfrm>
                <a:custGeom>
                  <a:avLst/>
                  <a:gdLst>
                    <a:gd name="T0" fmla="*/ 125 w 316"/>
                    <a:gd name="T1" fmla="*/ 298 h 316"/>
                    <a:gd name="T2" fmla="*/ 298 w 316"/>
                    <a:gd name="T3" fmla="*/ 191 h 316"/>
                    <a:gd name="T4" fmla="*/ 191 w 316"/>
                    <a:gd name="T5" fmla="*/ 18 h 316"/>
                    <a:gd name="T6" fmla="*/ 18 w 316"/>
                    <a:gd name="T7" fmla="*/ 125 h 316"/>
                    <a:gd name="T8" fmla="*/ 125 w 316"/>
                    <a:gd name="T9" fmla="*/ 298 h 316"/>
                  </a:gdLst>
                  <a:ahLst/>
                  <a:cxnLst>
                    <a:cxn ang="0">
                      <a:pos x="T0" y="T1"/>
                    </a:cxn>
                    <a:cxn ang="0">
                      <a:pos x="T2" y="T3"/>
                    </a:cxn>
                    <a:cxn ang="0">
                      <a:pos x="T4" y="T5"/>
                    </a:cxn>
                    <a:cxn ang="0">
                      <a:pos x="T6" y="T7"/>
                    </a:cxn>
                    <a:cxn ang="0">
                      <a:pos x="T8" y="T9"/>
                    </a:cxn>
                  </a:cxnLst>
                  <a:rect l="0" t="0" r="r" b="b"/>
                  <a:pathLst>
                    <a:path w="316" h="316">
                      <a:moveTo>
                        <a:pt x="125" y="298"/>
                      </a:moveTo>
                      <a:cubicBezTo>
                        <a:pt x="203" y="316"/>
                        <a:pt x="280" y="268"/>
                        <a:pt x="298" y="191"/>
                      </a:cubicBezTo>
                      <a:cubicBezTo>
                        <a:pt x="316" y="113"/>
                        <a:pt x="268" y="36"/>
                        <a:pt x="191" y="18"/>
                      </a:cubicBezTo>
                      <a:cubicBezTo>
                        <a:pt x="113" y="0"/>
                        <a:pt x="36" y="48"/>
                        <a:pt x="18" y="125"/>
                      </a:cubicBezTo>
                      <a:cubicBezTo>
                        <a:pt x="0" y="203"/>
                        <a:pt x="48" y="280"/>
                        <a:pt x="125" y="29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80" name="Freeform 8"/>
                <p:cNvSpPr>
                  <a:spLocks noEditPoints="1"/>
                </p:cNvSpPr>
                <p:nvPr/>
              </p:nvSpPr>
              <p:spPr bwMode="auto">
                <a:xfrm>
                  <a:off x="6146800" y="3968750"/>
                  <a:ext cx="1851025" cy="2425700"/>
                </a:xfrm>
                <a:custGeom>
                  <a:avLst/>
                  <a:gdLst>
                    <a:gd name="T0" fmla="*/ 838 w 866"/>
                    <a:gd name="T1" fmla="*/ 125 h 1136"/>
                    <a:gd name="T2" fmla="*/ 742 w 866"/>
                    <a:gd name="T3" fmla="*/ 25 h 1136"/>
                    <a:gd name="T4" fmla="*/ 681 w 866"/>
                    <a:gd name="T5" fmla="*/ 2 h 1136"/>
                    <a:gd name="T6" fmla="*/ 674 w 866"/>
                    <a:gd name="T7" fmla="*/ 1 h 1136"/>
                    <a:gd name="T8" fmla="*/ 662 w 866"/>
                    <a:gd name="T9" fmla="*/ 0 h 1136"/>
                    <a:gd name="T10" fmla="*/ 414 w 866"/>
                    <a:gd name="T11" fmla="*/ 0 h 1136"/>
                    <a:gd name="T12" fmla="*/ 376 w 866"/>
                    <a:gd name="T13" fmla="*/ 19 h 1136"/>
                    <a:gd name="T14" fmla="*/ 365 w 866"/>
                    <a:gd name="T15" fmla="*/ 34 h 1136"/>
                    <a:gd name="T16" fmla="*/ 290 w 866"/>
                    <a:gd name="T17" fmla="*/ 132 h 1136"/>
                    <a:gd name="T18" fmla="*/ 49 w 866"/>
                    <a:gd name="T19" fmla="*/ 236 h 1136"/>
                    <a:gd name="T20" fmla="*/ 2 w 866"/>
                    <a:gd name="T21" fmla="*/ 290 h 1136"/>
                    <a:gd name="T22" fmla="*/ 2 w 866"/>
                    <a:gd name="T23" fmla="*/ 294 h 1136"/>
                    <a:gd name="T24" fmla="*/ 46 w 866"/>
                    <a:gd name="T25" fmla="*/ 291 h 1136"/>
                    <a:gd name="T26" fmla="*/ 75 w 866"/>
                    <a:gd name="T27" fmla="*/ 292 h 1136"/>
                    <a:gd name="T28" fmla="*/ 80 w 866"/>
                    <a:gd name="T29" fmla="*/ 280 h 1136"/>
                    <a:gd name="T30" fmla="*/ 154 w 866"/>
                    <a:gd name="T31" fmla="*/ 288 h 1136"/>
                    <a:gd name="T32" fmla="*/ 157 w 866"/>
                    <a:gd name="T33" fmla="*/ 306 h 1136"/>
                    <a:gd name="T34" fmla="*/ 181 w 866"/>
                    <a:gd name="T35" fmla="*/ 313 h 1136"/>
                    <a:gd name="T36" fmla="*/ 365 w 866"/>
                    <a:gd name="T37" fmla="*/ 202 h 1136"/>
                    <a:gd name="T38" fmla="*/ 365 w 866"/>
                    <a:gd name="T39" fmla="*/ 355 h 1136"/>
                    <a:gd name="T40" fmla="*/ 364 w 866"/>
                    <a:gd name="T41" fmla="*/ 366 h 1136"/>
                    <a:gd name="T42" fmla="*/ 364 w 866"/>
                    <a:gd name="T43" fmla="*/ 424 h 1136"/>
                    <a:gd name="T44" fmla="*/ 384 w 866"/>
                    <a:gd name="T45" fmla="*/ 415 h 1136"/>
                    <a:gd name="T46" fmla="*/ 431 w 866"/>
                    <a:gd name="T47" fmla="*/ 474 h 1136"/>
                    <a:gd name="T48" fmla="*/ 386 w 866"/>
                    <a:gd name="T49" fmla="*/ 534 h 1136"/>
                    <a:gd name="T50" fmla="*/ 401 w 866"/>
                    <a:gd name="T51" fmla="*/ 563 h 1136"/>
                    <a:gd name="T52" fmla="*/ 477 w 866"/>
                    <a:gd name="T53" fmla="*/ 561 h 1136"/>
                    <a:gd name="T54" fmla="*/ 498 w 866"/>
                    <a:gd name="T55" fmla="*/ 633 h 1136"/>
                    <a:gd name="T56" fmla="*/ 432 w 866"/>
                    <a:gd name="T57" fmla="*/ 671 h 1136"/>
                    <a:gd name="T58" fmla="*/ 434 w 866"/>
                    <a:gd name="T59" fmla="*/ 699 h 1136"/>
                    <a:gd name="T60" fmla="*/ 504 w 866"/>
                    <a:gd name="T61" fmla="*/ 726 h 1136"/>
                    <a:gd name="T62" fmla="*/ 496 w 866"/>
                    <a:gd name="T63" fmla="*/ 800 h 1136"/>
                    <a:gd name="T64" fmla="*/ 422 w 866"/>
                    <a:gd name="T65" fmla="*/ 811 h 1136"/>
                    <a:gd name="T66" fmla="*/ 412 w 866"/>
                    <a:gd name="T67" fmla="*/ 842 h 1136"/>
                    <a:gd name="T68" fmla="*/ 466 w 866"/>
                    <a:gd name="T69" fmla="*/ 894 h 1136"/>
                    <a:gd name="T70" fmla="*/ 429 w 866"/>
                    <a:gd name="T71" fmla="*/ 959 h 1136"/>
                    <a:gd name="T72" fmla="*/ 364 w 866"/>
                    <a:gd name="T73" fmla="*/ 943 h 1136"/>
                    <a:gd name="T74" fmla="*/ 364 w 866"/>
                    <a:gd name="T75" fmla="*/ 980 h 1136"/>
                    <a:gd name="T76" fmla="*/ 364 w 866"/>
                    <a:gd name="T77" fmla="*/ 996 h 1136"/>
                    <a:gd name="T78" fmla="*/ 364 w 866"/>
                    <a:gd name="T79" fmla="*/ 1007 h 1136"/>
                    <a:gd name="T80" fmla="*/ 364 w 866"/>
                    <a:gd name="T81" fmla="*/ 1019 h 1136"/>
                    <a:gd name="T82" fmla="*/ 369 w 866"/>
                    <a:gd name="T83" fmla="*/ 1031 h 1136"/>
                    <a:gd name="T84" fmla="*/ 364 w 866"/>
                    <a:gd name="T85" fmla="*/ 1035 h 1136"/>
                    <a:gd name="T86" fmla="*/ 364 w 866"/>
                    <a:gd name="T87" fmla="*/ 1057 h 1136"/>
                    <a:gd name="T88" fmla="*/ 443 w 866"/>
                    <a:gd name="T89" fmla="*/ 1136 h 1136"/>
                    <a:gd name="T90" fmla="*/ 522 w 866"/>
                    <a:gd name="T91" fmla="*/ 1057 h 1136"/>
                    <a:gd name="T92" fmla="*/ 522 w 866"/>
                    <a:gd name="T93" fmla="*/ 537 h 1136"/>
                    <a:gd name="T94" fmla="*/ 553 w 866"/>
                    <a:gd name="T95" fmla="*/ 537 h 1136"/>
                    <a:gd name="T96" fmla="*/ 553 w 866"/>
                    <a:gd name="T97" fmla="*/ 1057 h 1136"/>
                    <a:gd name="T98" fmla="*/ 632 w 866"/>
                    <a:gd name="T99" fmla="*/ 1136 h 1136"/>
                    <a:gd name="T100" fmla="*/ 711 w 866"/>
                    <a:gd name="T101" fmla="*/ 1057 h 1136"/>
                    <a:gd name="T102" fmla="*/ 711 w 866"/>
                    <a:gd name="T103" fmla="*/ 562 h 1136"/>
                    <a:gd name="T104" fmla="*/ 719 w 866"/>
                    <a:gd name="T105" fmla="*/ 567 h 1136"/>
                    <a:gd name="T106" fmla="*/ 741 w 866"/>
                    <a:gd name="T107" fmla="*/ 572 h 1136"/>
                    <a:gd name="T108" fmla="*/ 787 w 866"/>
                    <a:gd name="T109" fmla="*/ 542 h 1136"/>
                    <a:gd name="T110" fmla="*/ 866 w 866"/>
                    <a:gd name="T111" fmla="*/ 254 h 1136"/>
                    <a:gd name="T112" fmla="*/ 838 w 866"/>
                    <a:gd name="T113" fmla="*/ 125 h 1136"/>
                    <a:gd name="T114" fmla="*/ 711 w 866"/>
                    <a:gd name="T115" fmla="*/ 462 h 1136"/>
                    <a:gd name="T116" fmla="*/ 711 w 866"/>
                    <a:gd name="T117" fmla="*/ 366 h 1136"/>
                    <a:gd name="T118" fmla="*/ 711 w 866"/>
                    <a:gd name="T119" fmla="*/ 127 h 1136"/>
                    <a:gd name="T120" fmla="*/ 723 w 866"/>
                    <a:gd name="T121" fmla="*/ 137 h 1136"/>
                    <a:gd name="T122" fmla="*/ 763 w 866"/>
                    <a:gd name="T123" fmla="*/ 254 h 1136"/>
                    <a:gd name="T124" fmla="*/ 711 w 866"/>
                    <a:gd name="T125" fmla="*/ 462 h 1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66" h="1136">
                      <a:moveTo>
                        <a:pt x="838" y="125"/>
                      </a:moveTo>
                      <a:cubicBezTo>
                        <a:pt x="813" y="73"/>
                        <a:pt x="773" y="42"/>
                        <a:pt x="742" y="25"/>
                      </a:cubicBezTo>
                      <a:cubicBezTo>
                        <a:pt x="710" y="7"/>
                        <a:pt x="685" y="3"/>
                        <a:pt x="681" y="2"/>
                      </a:cubicBezTo>
                      <a:cubicBezTo>
                        <a:pt x="678" y="2"/>
                        <a:pt x="676" y="2"/>
                        <a:pt x="674" y="1"/>
                      </a:cubicBezTo>
                      <a:cubicBezTo>
                        <a:pt x="670" y="1"/>
                        <a:pt x="666" y="0"/>
                        <a:pt x="662" y="0"/>
                      </a:cubicBezTo>
                      <a:cubicBezTo>
                        <a:pt x="414" y="0"/>
                        <a:pt x="414" y="0"/>
                        <a:pt x="414" y="0"/>
                      </a:cubicBezTo>
                      <a:cubicBezTo>
                        <a:pt x="399" y="0"/>
                        <a:pt x="385" y="7"/>
                        <a:pt x="376" y="19"/>
                      </a:cubicBezTo>
                      <a:cubicBezTo>
                        <a:pt x="371" y="23"/>
                        <a:pt x="367" y="28"/>
                        <a:pt x="365" y="34"/>
                      </a:cubicBezTo>
                      <a:cubicBezTo>
                        <a:pt x="363" y="38"/>
                        <a:pt x="340" y="85"/>
                        <a:pt x="290" y="132"/>
                      </a:cubicBezTo>
                      <a:cubicBezTo>
                        <a:pt x="239" y="179"/>
                        <a:pt x="163" y="227"/>
                        <a:pt x="49" y="236"/>
                      </a:cubicBezTo>
                      <a:cubicBezTo>
                        <a:pt x="21" y="238"/>
                        <a:pt x="0" y="262"/>
                        <a:pt x="2" y="290"/>
                      </a:cubicBezTo>
                      <a:cubicBezTo>
                        <a:pt x="2" y="292"/>
                        <a:pt x="2" y="293"/>
                        <a:pt x="2" y="294"/>
                      </a:cubicBezTo>
                      <a:cubicBezTo>
                        <a:pt x="17" y="292"/>
                        <a:pt x="32" y="291"/>
                        <a:pt x="46" y="291"/>
                      </a:cubicBezTo>
                      <a:cubicBezTo>
                        <a:pt x="55" y="291"/>
                        <a:pt x="65" y="292"/>
                        <a:pt x="75" y="292"/>
                      </a:cubicBezTo>
                      <a:cubicBezTo>
                        <a:pt x="80" y="280"/>
                        <a:pt x="80" y="280"/>
                        <a:pt x="80" y="280"/>
                      </a:cubicBezTo>
                      <a:cubicBezTo>
                        <a:pt x="154" y="288"/>
                        <a:pt x="154" y="288"/>
                        <a:pt x="154" y="288"/>
                      </a:cubicBezTo>
                      <a:cubicBezTo>
                        <a:pt x="157" y="306"/>
                        <a:pt x="157" y="306"/>
                        <a:pt x="157" y="306"/>
                      </a:cubicBezTo>
                      <a:cubicBezTo>
                        <a:pt x="165" y="308"/>
                        <a:pt x="173" y="311"/>
                        <a:pt x="181" y="313"/>
                      </a:cubicBezTo>
                      <a:cubicBezTo>
                        <a:pt x="261" y="287"/>
                        <a:pt x="322" y="244"/>
                        <a:pt x="365" y="202"/>
                      </a:cubicBezTo>
                      <a:cubicBezTo>
                        <a:pt x="365" y="355"/>
                        <a:pt x="365" y="355"/>
                        <a:pt x="365" y="355"/>
                      </a:cubicBezTo>
                      <a:cubicBezTo>
                        <a:pt x="364" y="358"/>
                        <a:pt x="364" y="362"/>
                        <a:pt x="364" y="366"/>
                      </a:cubicBezTo>
                      <a:cubicBezTo>
                        <a:pt x="364" y="424"/>
                        <a:pt x="364" y="424"/>
                        <a:pt x="364" y="424"/>
                      </a:cubicBezTo>
                      <a:cubicBezTo>
                        <a:pt x="384" y="415"/>
                        <a:pt x="384" y="415"/>
                        <a:pt x="384" y="415"/>
                      </a:cubicBezTo>
                      <a:cubicBezTo>
                        <a:pt x="431" y="474"/>
                        <a:pt x="431" y="474"/>
                        <a:pt x="431" y="474"/>
                      </a:cubicBezTo>
                      <a:cubicBezTo>
                        <a:pt x="386" y="534"/>
                        <a:pt x="386" y="534"/>
                        <a:pt x="386" y="534"/>
                      </a:cubicBezTo>
                      <a:cubicBezTo>
                        <a:pt x="392" y="544"/>
                        <a:pt x="397" y="553"/>
                        <a:pt x="401" y="563"/>
                      </a:cubicBezTo>
                      <a:cubicBezTo>
                        <a:pt x="477" y="561"/>
                        <a:pt x="477" y="561"/>
                        <a:pt x="477" y="561"/>
                      </a:cubicBezTo>
                      <a:cubicBezTo>
                        <a:pt x="498" y="633"/>
                        <a:pt x="498" y="633"/>
                        <a:pt x="498" y="633"/>
                      </a:cubicBezTo>
                      <a:cubicBezTo>
                        <a:pt x="432" y="671"/>
                        <a:pt x="432" y="671"/>
                        <a:pt x="432" y="671"/>
                      </a:cubicBezTo>
                      <a:cubicBezTo>
                        <a:pt x="433" y="680"/>
                        <a:pt x="434" y="689"/>
                        <a:pt x="434" y="699"/>
                      </a:cubicBezTo>
                      <a:cubicBezTo>
                        <a:pt x="504" y="726"/>
                        <a:pt x="504" y="726"/>
                        <a:pt x="504" y="726"/>
                      </a:cubicBezTo>
                      <a:cubicBezTo>
                        <a:pt x="496" y="800"/>
                        <a:pt x="496" y="800"/>
                        <a:pt x="496" y="800"/>
                      </a:cubicBezTo>
                      <a:cubicBezTo>
                        <a:pt x="422" y="811"/>
                        <a:pt x="422" y="811"/>
                        <a:pt x="422" y="811"/>
                      </a:cubicBezTo>
                      <a:cubicBezTo>
                        <a:pt x="419" y="822"/>
                        <a:pt x="415" y="832"/>
                        <a:pt x="412" y="842"/>
                      </a:cubicBezTo>
                      <a:cubicBezTo>
                        <a:pt x="466" y="894"/>
                        <a:pt x="466" y="894"/>
                        <a:pt x="466" y="894"/>
                      </a:cubicBezTo>
                      <a:cubicBezTo>
                        <a:pt x="429" y="959"/>
                        <a:pt x="429" y="959"/>
                        <a:pt x="429" y="959"/>
                      </a:cubicBezTo>
                      <a:cubicBezTo>
                        <a:pt x="364" y="943"/>
                        <a:pt x="364" y="943"/>
                        <a:pt x="364" y="943"/>
                      </a:cubicBezTo>
                      <a:cubicBezTo>
                        <a:pt x="364" y="980"/>
                        <a:pt x="364" y="980"/>
                        <a:pt x="364" y="980"/>
                      </a:cubicBezTo>
                      <a:cubicBezTo>
                        <a:pt x="364" y="996"/>
                        <a:pt x="364" y="996"/>
                        <a:pt x="364" y="996"/>
                      </a:cubicBezTo>
                      <a:cubicBezTo>
                        <a:pt x="364" y="1007"/>
                        <a:pt x="364" y="1007"/>
                        <a:pt x="364" y="1007"/>
                      </a:cubicBezTo>
                      <a:cubicBezTo>
                        <a:pt x="364" y="1019"/>
                        <a:pt x="364" y="1019"/>
                        <a:pt x="364" y="1019"/>
                      </a:cubicBezTo>
                      <a:cubicBezTo>
                        <a:pt x="369" y="1031"/>
                        <a:pt x="369" y="1031"/>
                        <a:pt x="369" y="1031"/>
                      </a:cubicBezTo>
                      <a:cubicBezTo>
                        <a:pt x="364" y="1035"/>
                        <a:pt x="364" y="1035"/>
                        <a:pt x="364" y="1035"/>
                      </a:cubicBezTo>
                      <a:cubicBezTo>
                        <a:pt x="364" y="1057"/>
                        <a:pt x="364" y="1057"/>
                        <a:pt x="364" y="1057"/>
                      </a:cubicBezTo>
                      <a:cubicBezTo>
                        <a:pt x="364" y="1100"/>
                        <a:pt x="399" y="1136"/>
                        <a:pt x="443" y="1136"/>
                      </a:cubicBezTo>
                      <a:cubicBezTo>
                        <a:pt x="487" y="1136"/>
                        <a:pt x="522" y="1100"/>
                        <a:pt x="522" y="1057"/>
                      </a:cubicBezTo>
                      <a:cubicBezTo>
                        <a:pt x="522" y="537"/>
                        <a:pt x="522" y="537"/>
                        <a:pt x="522" y="537"/>
                      </a:cubicBezTo>
                      <a:cubicBezTo>
                        <a:pt x="553" y="537"/>
                        <a:pt x="553" y="537"/>
                        <a:pt x="553" y="537"/>
                      </a:cubicBezTo>
                      <a:cubicBezTo>
                        <a:pt x="553" y="1057"/>
                        <a:pt x="553" y="1057"/>
                        <a:pt x="553" y="1057"/>
                      </a:cubicBezTo>
                      <a:cubicBezTo>
                        <a:pt x="553" y="1100"/>
                        <a:pt x="588" y="1136"/>
                        <a:pt x="632" y="1136"/>
                      </a:cubicBezTo>
                      <a:cubicBezTo>
                        <a:pt x="676" y="1136"/>
                        <a:pt x="711" y="1100"/>
                        <a:pt x="711" y="1057"/>
                      </a:cubicBezTo>
                      <a:cubicBezTo>
                        <a:pt x="711" y="562"/>
                        <a:pt x="711" y="562"/>
                        <a:pt x="711" y="562"/>
                      </a:cubicBezTo>
                      <a:cubicBezTo>
                        <a:pt x="714" y="564"/>
                        <a:pt x="716" y="565"/>
                        <a:pt x="719" y="567"/>
                      </a:cubicBezTo>
                      <a:cubicBezTo>
                        <a:pt x="726" y="570"/>
                        <a:pt x="734" y="572"/>
                        <a:pt x="741" y="572"/>
                      </a:cubicBezTo>
                      <a:cubicBezTo>
                        <a:pt x="760" y="572"/>
                        <a:pt x="779" y="561"/>
                        <a:pt x="787" y="542"/>
                      </a:cubicBezTo>
                      <a:cubicBezTo>
                        <a:pt x="843" y="423"/>
                        <a:pt x="865" y="330"/>
                        <a:pt x="866" y="254"/>
                      </a:cubicBezTo>
                      <a:cubicBezTo>
                        <a:pt x="866" y="203"/>
                        <a:pt x="855" y="160"/>
                        <a:pt x="838" y="125"/>
                      </a:cubicBezTo>
                      <a:close/>
                      <a:moveTo>
                        <a:pt x="711" y="462"/>
                      </a:moveTo>
                      <a:cubicBezTo>
                        <a:pt x="711" y="366"/>
                        <a:pt x="711" y="366"/>
                        <a:pt x="711" y="366"/>
                      </a:cubicBezTo>
                      <a:cubicBezTo>
                        <a:pt x="711" y="127"/>
                        <a:pt x="711" y="127"/>
                        <a:pt x="711" y="127"/>
                      </a:cubicBezTo>
                      <a:cubicBezTo>
                        <a:pt x="715" y="130"/>
                        <a:pt x="719" y="133"/>
                        <a:pt x="723" y="137"/>
                      </a:cubicBezTo>
                      <a:cubicBezTo>
                        <a:pt x="743" y="159"/>
                        <a:pt x="763" y="190"/>
                        <a:pt x="763" y="254"/>
                      </a:cubicBezTo>
                      <a:cubicBezTo>
                        <a:pt x="763" y="303"/>
                        <a:pt x="750" y="371"/>
                        <a:pt x="711" y="46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grpSp>
    </p:spTree>
    <p:extLst>
      <p:ext uri="{BB962C8B-B14F-4D97-AF65-F5344CB8AC3E}">
        <p14:creationId xmlns:p14="http://schemas.microsoft.com/office/powerpoint/2010/main" val="1130037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6" presetClass="entr" presetSubtype="37"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outVertical)">
                                      <p:cBhvr>
                                        <p:cTn id="1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4327"/>
            <a:ext cx="10515600" cy="1325563"/>
          </a:xfrm>
        </p:spPr>
        <p:txBody>
          <a:bodyPr/>
          <a:lstStyle/>
          <a:p>
            <a:r>
              <a:rPr lang="en-US" dirty="0" smtClean="0"/>
              <a:t>COMPONENTES DEL SMS</a:t>
            </a:r>
            <a:endParaRPr lang="en-US" dirty="0"/>
          </a:p>
        </p:txBody>
      </p:sp>
      <p:sp>
        <p:nvSpPr>
          <p:cNvPr id="3" name="Freeform 2"/>
          <p:cNvSpPr>
            <a:spLocks/>
          </p:cNvSpPr>
          <p:nvPr/>
        </p:nvSpPr>
        <p:spPr bwMode="auto">
          <a:xfrm>
            <a:off x="7258209" y="5462562"/>
            <a:ext cx="428023" cy="617516"/>
          </a:xfrm>
          <a:custGeom>
            <a:avLst/>
            <a:gdLst>
              <a:gd name="T0" fmla="*/ 140 w 140"/>
              <a:gd name="T1" fmla="*/ 97 h 135"/>
              <a:gd name="T2" fmla="*/ 102 w 140"/>
              <a:gd name="T3" fmla="*/ 135 h 135"/>
              <a:gd name="T4" fmla="*/ 39 w 140"/>
              <a:gd name="T5" fmla="*/ 135 h 135"/>
              <a:gd name="T6" fmla="*/ 0 w 140"/>
              <a:gd name="T7" fmla="*/ 97 h 135"/>
              <a:gd name="T8" fmla="*/ 0 w 140"/>
              <a:gd name="T9" fmla="*/ 39 h 135"/>
              <a:gd name="T10" fmla="*/ 39 w 140"/>
              <a:gd name="T11" fmla="*/ 0 h 135"/>
              <a:gd name="T12" fmla="*/ 102 w 140"/>
              <a:gd name="T13" fmla="*/ 0 h 135"/>
              <a:gd name="T14" fmla="*/ 140 w 140"/>
              <a:gd name="T15" fmla="*/ 39 h 135"/>
              <a:gd name="T16" fmla="*/ 140 w 140"/>
              <a:gd name="T17" fmla="*/ 9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135">
                <a:moveTo>
                  <a:pt x="140" y="97"/>
                </a:moveTo>
                <a:cubicBezTo>
                  <a:pt x="140" y="118"/>
                  <a:pt x="123" y="135"/>
                  <a:pt x="102" y="135"/>
                </a:cubicBezTo>
                <a:cubicBezTo>
                  <a:pt x="39" y="135"/>
                  <a:pt x="39" y="135"/>
                  <a:pt x="39" y="135"/>
                </a:cubicBezTo>
                <a:cubicBezTo>
                  <a:pt x="17" y="135"/>
                  <a:pt x="0" y="118"/>
                  <a:pt x="0" y="97"/>
                </a:cubicBezTo>
                <a:cubicBezTo>
                  <a:pt x="0" y="39"/>
                  <a:pt x="0" y="39"/>
                  <a:pt x="0" y="39"/>
                </a:cubicBezTo>
                <a:cubicBezTo>
                  <a:pt x="0" y="17"/>
                  <a:pt x="17" y="0"/>
                  <a:pt x="39" y="0"/>
                </a:cubicBezTo>
                <a:cubicBezTo>
                  <a:pt x="102" y="0"/>
                  <a:pt x="102" y="0"/>
                  <a:pt x="102" y="0"/>
                </a:cubicBezTo>
                <a:cubicBezTo>
                  <a:pt x="123" y="0"/>
                  <a:pt x="140" y="17"/>
                  <a:pt x="140" y="39"/>
                </a:cubicBezTo>
                <a:lnTo>
                  <a:pt x="140" y="97"/>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4" name="Freeform 3"/>
          <p:cNvSpPr>
            <a:spLocks/>
          </p:cNvSpPr>
          <p:nvPr/>
        </p:nvSpPr>
        <p:spPr bwMode="auto">
          <a:xfrm>
            <a:off x="7258209" y="3076044"/>
            <a:ext cx="428023" cy="615699"/>
          </a:xfrm>
          <a:custGeom>
            <a:avLst/>
            <a:gdLst>
              <a:gd name="T0" fmla="*/ 140 w 140"/>
              <a:gd name="T1" fmla="*/ 97 h 135"/>
              <a:gd name="T2" fmla="*/ 102 w 140"/>
              <a:gd name="T3" fmla="*/ 135 h 135"/>
              <a:gd name="T4" fmla="*/ 39 w 140"/>
              <a:gd name="T5" fmla="*/ 135 h 135"/>
              <a:gd name="T6" fmla="*/ 0 w 140"/>
              <a:gd name="T7" fmla="*/ 97 h 135"/>
              <a:gd name="T8" fmla="*/ 0 w 140"/>
              <a:gd name="T9" fmla="*/ 39 h 135"/>
              <a:gd name="T10" fmla="*/ 39 w 140"/>
              <a:gd name="T11" fmla="*/ 0 h 135"/>
              <a:gd name="T12" fmla="*/ 102 w 140"/>
              <a:gd name="T13" fmla="*/ 0 h 135"/>
              <a:gd name="T14" fmla="*/ 140 w 140"/>
              <a:gd name="T15" fmla="*/ 39 h 135"/>
              <a:gd name="T16" fmla="*/ 140 w 140"/>
              <a:gd name="T17" fmla="*/ 9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135">
                <a:moveTo>
                  <a:pt x="140" y="97"/>
                </a:moveTo>
                <a:cubicBezTo>
                  <a:pt x="140" y="118"/>
                  <a:pt x="123" y="135"/>
                  <a:pt x="102" y="135"/>
                </a:cubicBezTo>
                <a:cubicBezTo>
                  <a:pt x="39" y="135"/>
                  <a:pt x="39" y="135"/>
                  <a:pt x="39" y="135"/>
                </a:cubicBezTo>
                <a:cubicBezTo>
                  <a:pt x="17" y="135"/>
                  <a:pt x="0" y="118"/>
                  <a:pt x="0" y="97"/>
                </a:cubicBezTo>
                <a:cubicBezTo>
                  <a:pt x="0" y="39"/>
                  <a:pt x="0" y="39"/>
                  <a:pt x="0" y="39"/>
                </a:cubicBezTo>
                <a:cubicBezTo>
                  <a:pt x="0" y="17"/>
                  <a:pt x="17" y="0"/>
                  <a:pt x="39" y="0"/>
                </a:cubicBezTo>
                <a:cubicBezTo>
                  <a:pt x="102" y="0"/>
                  <a:pt x="102" y="0"/>
                  <a:pt x="102" y="0"/>
                </a:cubicBezTo>
                <a:cubicBezTo>
                  <a:pt x="123" y="0"/>
                  <a:pt x="140" y="17"/>
                  <a:pt x="140" y="39"/>
                </a:cubicBezTo>
                <a:lnTo>
                  <a:pt x="140" y="97"/>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5" name="Freeform 5"/>
          <p:cNvSpPr>
            <a:spLocks/>
          </p:cNvSpPr>
          <p:nvPr/>
        </p:nvSpPr>
        <p:spPr bwMode="auto">
          <a:xfrm>
            <a:off x="5213609" y="5462562"/>
            <a:ext cx="428023" cy="617516"/>
          </a:xfrm>
          <a:custGeom>
            <a:avLst/>
            <a:gdLst>
              <a:gd name="T0" fmla="*/ 140 w 140"/>
              <a:gd name="T1" fmla="*/ 97 h 135"/>
              <a:gd name="T2" fmla="*/ 102 w 140"/>
              <a:gd name="T3" fmla="*/ 135 h 135"/>
              <a:gd name="T4" fmla="*/ 39 w 140"/>
              <a:gd name="T5" fmla="*/ 135 h 135"/>
              <a:gd name="T6" fmla="*/ 0 w 140"/>
              <a:gd name="T7" fmla="*/ 97 h 135"/>
              <a:gd name="T8" fmla="*/ 0 w 140"/>
              <a:gd name="T9" fmla="*/ 39 h 135"/>
              <a:gd name="T10" fmla="*/ 39 w 140"/>
              <a:gd name="T11" fmla="*/ 0 h 135"/>
              <a:gd name="T12" fmla="*/ 102 w 140"/>
              <a:gd name="T13" fmla="*/ 0 h 135"/>
              <a:gd name="T14" fmla="*/ 140 w 140"/>
              <a:gd name="T15" fmla="*/ 39 h 135"/>
              <a:gd name="T16" fmla="*/ 140 w 140"/>
              <a:gd name="T17" fmla="*/ 9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135">
                <a:moveTo>
                  <a:pt x="140" y="97"/>
                </a:moveTo>
                <a:cubicBezTo>
                  <a:pt x="140" y="118"/>
                  <a:pt x="123" y="135"/>
                  <a:pt x="102" y="135"/>
                </a:cubicBezTo>
                <a:cubicBezTo>
                  <a:pt x="39" y="135"/>
                  <a:pt x="39" y="135"/>
                  <a:pt x="39" y="135"/>
                </a:cubicBezTo>
                <a:cubicBezTo>
                  <a:pt x="17" y="135"/>
                  <a:pt x="0" y="118"/>
                  <a:pt x="0" y="97"/>
                </a:cubicBezTo>
                <a:cubicBezTo>
                  <a:pt x="0" y="39"/>
                  <a:pt x="0" y="39"/>
                  <a:pt x="0" y="39"/>
                </a:cubicBezTo>
                <a:cubicBezTo>
                  <a:pt x="0" y="17"/>
                  <a:pt x="17" y="0"/>
                  <a:pt x="39" y="0"/>
                </a:cubicBezTo>
                <a:cubicBezTo>
                  <a:pt x="102" y="0"/>
                  <a:pt x="102" y="0"/>
                  <a:pt x="102" y="0"/>
                </a:cubicBezTo>
                <a:cubicBezTo>
                  <a:pt x="123" y="0"/>
                  <a:pt x="140" y="17"/>
                  <a:pt x="140" y="39"/>
                </a:cubicBezTo>
                <a:lnTo>
                  <a:pt x="140" y="97"/>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6"/>
          <p:cNvSpPr>
            <a:spLocks/>
          </p:cNvSpPr>
          <p:nvPr/>
        </p:nvSpPr>
        <p:spPr bwMode="auto">
          <a:xfrm>
            <a:off x="5213609" y="3076044"/>
            <a:ext cx="428023" cy="615699"/>
          </a:xfrm>
          <a:custGeom>
            <a:avLst/>
            <a:gdLst>
              <a:gd name="T0" fmla="*/ 140 w 140"/>
              <a:gd name="T1" fmla="*/ 97 h 135"/>
              <a:gd name="T2" fmla="*/ 102 w 140"/>
              <a:gd name="T3" fmla="*/ 135 h 135"/>
              <a:gd name="T4" fmla="*/ 39 w 140"/>
              <a:gd name="T5" fmla="*/ 135 h 135"/>
              <a:gd name="T6" fmla="*/ 0 w 140"/>
              <a:gd name="T7" fmla="*/ 97 h 135"/>
              <a:gd name="T8" fmla="*/ 0 w 140"/>
              <a:gd name="T9" fmla="*/ 39 h 135"/>
              <a:gd name="T10" fmla="*/ 39 w 140"/>
              <a:gd name="T11" fmla="*/ 0 h 135"/>
              <a:gd name="T12" fmla="*/ 102 w 140"/>
              <a:gd name="T13" fmla="*/ 0 h 135"/>
              <a:gd name="T14" fmla="*/ 140 w 140"/>
              <a:gd name="T15" fmla="*/ 39 h 135"/>
              <a:gd name="T16" fmla="*/ 140 w 140"/>
              <a:gd name="T17" fmla="*/ 9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135">
                <a:moveTo>
                  <a:pt x="140" y="97"/>
                </a:moveTo>
                <a:cubicBezTo>
                  <a:pt x="140" y="118"/>
                  <a:pt x="123" y="135"/>
                  <a:pt x="102" y="135"/>
                </a:cubicBezTo>
                <a:cubicBezTo>
                  <a:pt x="39" y="135"/>
                  <a:pt x="39" y="135"/>
                  <a:pt x="39" y="135"/>
                </a:cubicBezTo>
                <a:cubicBezTo>
                  <a:pt x="17" y="135"/>
                  <a:pt x="0" y="118"/>
                  <a:pt x="0" y="97"/>
                </a:cubicBezTo>
                <a:cubicBezTo>
                  <a:pt x="0" y="39"/>
                  <a:pt x="0" y="39"/>
                  <a:pt x="0" y="39"/>
                </a:cubicBezTo>
                <a:cubicBezTo>
                  <a:pt x="0" y="17"/>
                  <a:pt x="17" y="0"/>
                  <a:pt x="39" y="0"/>
                </a:cubicBezTo>
                <a:cubicBezTo>
                  <a:pt x="102" y="0"/>
                  <a:pt x="102" y="0"/>
                  <a:pt x="102" y="0"/>
                </a:cubicBezTo>
                <a:cubicBezTo>
                  <a:pt x="123" y="0"/>
                  <a:pt x="140" y="17"/>
                  <a:pt x="140" y="39"/>
                </a:cubicBezTo>
                <a:lnTo>
                  <a:pt x="140" y="97"/>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7" name="Freeform 5"/>
          <p:cNvSpPr>
            <a:spLocks/>
          </p:cNvSpPr>
          <p:nvPr/>
        </p:nvSpPr>
        <p:spPr bwMode="auto">
          <a:xfrm>
            <a:off x="3150825" y="5471643"/>
            <a:ext cx="428023" cy="617516"/>
          </a:xfrm>
          <a:custGeom>
            <a:avLst/>
            <a:gdLst>
              <a:gd name="T0" fmla="*/ 140 w 140"/>
              <a:gd name="T1" fmla="*/ 97 h 135"/>
              <a:gd name="T2" fmla="*/ 102 w 140"/>
              <a:gd name="T3" fmla="*/ 135 h 135"/>
              <a:gd name="T4" fmla="*/ 39 w 140"/>
              <a:gd name="T5" fmla="*/ 135 h 135"/>
              <a:gd name="T6" fmla="*/ 0 w 140"/>
              <a:gd name="T7" fmla="*/ 97 h 135"/>
              <a:gd name="T8" fmla="*/ 0 w 140"/>
              <a:gd name="T9" fmla="*/ 39 h 135"/>
              <a:gd name="T10" fmla="*/ 39 w 140"/>
              <a:gd name="T11" fmla="*/ 0 h 135"/>
              <a:gd name="T12" fmla="*/ 102 w 140"/>
              <a:gd name="T13" fmla="*/ 0 h 135"/>
              <a:gd name="T14" fmla="*/ 140 w 140"/>
              <a:gd name="T15" fmla="*/ 39 h 135"/>
              <a:gd name="T16" fmla="*/ 140 w 140"/>
              <a:gd name="T17" fmla="*/ 9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135">
                <a:moveTo>
                  <a:pt x="140" y="97"/>
                </a:moveTo>
                <a:cubicBezTo>
                  <a:pt x="140" y="118"/>
                  <a:pt x="123" y="135"/>
                  <a:pt x="102" y="135"/>
                </a:cubicBezTo>
                <a:cubicBezTo>
                  <a:pt x="39" y="135"/>
                  <a:pt x="39" y="135"/>
                  <a:pt x="39" y="135"/>
                </a:cubicBezTo>
                <a:cubicBezTo>
                  <a:pt x="17" y="135"/>
                  <a:pt x="0" y="118"/>
                  <a:pt x="0" y="97"/>
                </a:cubicBezTo>
                <a:cubicBezTo>
                  <a:pt x="0" y="39"/>
                  <a:pt x="0" y="39"/>
                  <a:pt x="0" y="39"/>
                </a:cubicBezTo>
                <a:cubicBezTo>
                  <a:pt x="0" y="17"/>
                  <a:pt x="17" y="0"/>
                  <a:pt x="39" y="0"/>
                </a:cubicBezTo>
                <a:cubicBezTo>
                  <a:pt x="102" y="0"/>
                  <a:pt x="102" y="0"/>
                  <a:pt x="102" y="0"/>
                </a:cubicBezTo>
                <a:cubicBezTo>
                  <a:pt x="123" y="0"/>
                  <a:pt x="140" y="17"/>
                  <a:pt x="140" y="39"/>
                </a:cubicBezTo>
                <a:lnTo>
                  <a:pt x="140" y="97"/>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8" name="Freeform 6"/>
          <p:cNvSpPr>
            <a:spLocks/>
          </p:cNvSpPr>
          <p:nvPr/>
        </p:nvSpPr>
        <p:spPr bwMode="auto">
          <a:xfrm>
            <a:off x="3150825" y="3085125"/>
            <a:ext cx="428023" cy="615699"/>
          </a:xfrm>
          <a:custGeom>
            <a:avLst/>
            <a:gdLst>
              <a:gd name="T0" fmla="*/ 140 w 140"/>
              <a:gd name="T1" fmla="*/ 97 h 135"/>
              <a:gd name="T2" fmla="*/ 102 w 140"/>
              <a:gd name="T3" fmla="*/ 135 h 135"/>
              <a:gd name="T4" fmla="*/ 39 w 140"/>
              <a:gd name="T5" fmla="*/ 135 h 135"/>
              <a:gd name="T6" fmla="*/ 0 w 140"/>
              <a:gd name="T7" fmla="*/ 97 h 135"/>
              <a:gd name="T8" fmla="*/ 0 w 140"/>
              <a:gd name="T9" fmla="*/ 39 h 135"/>
              <a:gd name="T10" fmla="*/ 39 w 140"/>
              <a:gd name="T11" fmla="*/ 0 h 135"/>
              <a:gd name="T12" fmla="*/ 102 w 140"/>
              <a:gd name="T13" fmla="*/ 0 h 135"/>
              <a:gd name="T14" fmla="*/ 140 w 140"/>
              <a:gd name="T15" fmla="*/ 39 h 135"/>
              <a:gd name="T16" fmla="*/ 140 w 140"/>
              <a:gd name="T17" fmla="*/ 9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135">
                <a:moveTo>
                  <a:pt x="140" y="97"/>
                </a:moveTo>
                <a:cubicBezTo>
                  <a:pt x="140" y="118"/>
                  <a:pt x="123" y="135"/>
                  <a:pt x="102" y="135"/>
                </a:cubicBezTo>
                <a:cubicBezTo>
                  <a:pt x="39" y="135"/>
                  <a:pt x="39" y="135"/>
                  <a:pt x="39" y="135"/>
                </a:cubicBezTo>
                <a:cubicBezTo>
                  <a:pt x="17" y="135"/>
                  <a:pt x="0" y="118"/>
                  <a:pt x="0" y="97"/>
                </a:cubicBezTo>
                <a:cubicBezTo>
                  <a:pt x="0" y="39"/>
                  <a:pt x="0" y="39"/>
                  <a:pt x="0" y="39"/>
                </a:cubicBezTo>
                <a:cubicBezTo>
                  <a:pt x="0" y="17"/>
                  <a:pt x="17" y="0"/>
                  <a:pt x="39" y="0"/>
                </a:cubicBezTo>
                <a:cubicBezTo>
                  <a:pt x="102" y="0"/>
                  <a:pt x="102" y="0"/>
                  <a:pt x="102" y="0"/>
                </a:cubicBezTo>
                <a:cubicBezTo>
                  <a:pt x="123" y="0"/>
                  <a:pt x="140" y="17"/>
                  <a:pt x="140" y="39"/>
                </a:cubicBezTo>
                <a:lnTo>
                  <a:pt x="140" y="97"/>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9" name="Freeform 5"/>
          <p:cNvSpPr>
            <a:spLocks/>
          </p:cNvSpPr>
          <p:nvPr/>
        </p:nvSpPr>
        <p:spPr bwMode="auto">
          <a:xfrm>
            <a:off x="1053104" y="5462560"/>
            <a:ext cx="428023" cy="617516"/>
          </a:xfrm>
          <a:custGeom>
            <a:avLst/>
            <a:gdLst>
              <a:gd name="T0" fmla="*/ 140 w 140"/>
              <a:gd name="T1" fmla="*/ 97 h 135"/>
              <a:gd name="T2" fmla="*/ 102 w 140"/>
              <a:gd name="T3" fmla="*/ 135 h 135"/>
              <a:gd name="T4" fmla="*/ 39 w 140"/>
              <a:gd name="T5" fmla="*/ 135 h 135"/>
              <a:gd name="T6" fmla="*/ 0 w 140"/>
              <a:gd name="T7" fmla="*/ 97 h 135"/>
              <a:gd name="T8" fmla="*/ 0 w 140"/>
              <a:gd name="T9" fmla="*/ 39 h 135"/>
              <a:gd name="T10" fmla="*/ 39 w 140"/>
              <a:gd name="T11" fmla="*/ 0 h 135"/>
              <a:gd name="T12" fmla="*/ 102 w 140"/>
              <a:gd name="T13" fmla="*/ 0 h 135"/>
              <a:gd name="T14" fmla="*/ 140 w 140"/>
              <a:gd name="T15" fmla="*/ 39 h 135"/>
              <a:gd name="T16" fmla="*/ 140 w 140"/>
              <a:gd name="T17" fmla="*/ 9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135">
                <a:moveTo>
                  <a:pt x="140" y="97"/>
                </a:moveTo>
                <a:cubicBezTo>
                  <a:pt x="140" y="118"/>
                  <a:pt x="123" y="135"/>
                  <a:pt x="102" y="135"/>
                </a:cubicBezTo>
                <a:cubicBezTo>
                  <a:pt x="39" y="135"/>
                  <a:pt x="39" y="135"/>
                  <a:pt x="39" y="135"/>
                </a:cubicBezTo>
                <a:cubicBezTo>
                  <a:pt x="17" y="135"/>
                  <a:pt x="0" y="118"/>
                  <a:pt x="0" y="97"/>
                </a:cubicBezTo>
                <a:cubicBezTo>
                  <a:pt x="0" y="39"/>
                  <a:pt x="0" y="39"/>
                  <a:pt x="0" y="39"/>
                </a:cubicBezTo>
                <a:cubicBezTo>
                  <a:pt x="0" y="17"/>
                  <a:pt x="17" y="0"/>
                  <a:pt x="39" y="0"/>
                </a:cubicBezTo>
                <a:cubicBezTo>
                  <a:pt x="102" y="0"/>
                  <a:pt x="102" y="0"/>
                  <a:pt x="102" y="0"/>
                </a:cubicBezTo>
                <a:cubicBezTo>
                  <a:pt x="123" y="0"/>
                  <a:pt x="140" y="17"/>
                  <a:pt x="140" y="39"/>
                </a:cubicBezTo>
                <a:lnTo>
                  <a:pt x="140" y="9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0" name="Freeform 6"/>
          <p:cNvSpPr>
            <a:spLocks/>
          </p:cNvSpPr>
          <p:nvPr/>
        </p:nvSpPr>
        <p:spPr bwMode="auto">
          <a:xfrm>
            <a:off x="1053104" y="3076044"/>
            <a:ext cx="428023" cy="615699"/>
          </a:xfrm>
          <a:custGeom>
            <a:avLst/>
            <a:gdLst>
              <a:gd name="T0" fmla="*/ 140 w 140"/>
              <a:gd name="T1" fmla="*/ 97 h 135"/>
              <a:gd name="T2" fmla="*/ 102 w 140"/>
              <a:gd name="T3" fmla="*/ 135 h 135"/>
              <a:gd name="T4" fmla="*/ 39 w 140"/>
              <a:gd name="T5" fmla="*/ 135 h 135"/>
              <a:gd name="T6" fmla="*/ 0 w 140"/>
              <a:gd name="T7" fmla="*/ 97 h 135"/>
              <a:gd name="T8" fmla="*/ 0 w 140"/>
              <a:gd name="T9" fmla="*/ 39 h 135"/>
              <a:gd name="T10" fmla="*/ 39 w 140"/>
              <a:gd name="T11" fmla="*/ 0 h 135"/>
              <a:gd name="T12" fmla="*/ 102 w 140"/>
              <a:gd name="T13" fmla="*/ 0 h 135"/>
              <a:gd name="T14" fmla="*/ 140 w 140"/>
              <a:gd name="T15" fmla="*/ 39 h 135"/>
              <a:gd name="T16" fmla="*/ 140 w 140"/>
              <a:gd name="T17" fmla="*/ 9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135">
                <a:moveTo>
                  <a:pt x="140" y="97"/>
                </a:moveTo>
                <a:cubicBezTo>
                  <a:pt x="140" y="118"/>
                  <a:pt x="123" y="135"/>
                  <a:pt x="102" y="135"/>
                </a:cubicBezTo>
                <a:cubicBezTo>
                  <a:pt x="39" y="135"/>
                  <a:pt x="39" y="135"/>
                  <a:pt x="39" y="135"/>
                </a:cubicBezTo>
                <a:cubicBezTo>
                  <a:pt x="17" y="135"/>
                  <a:pt x="0" y="118"/>
                  <a:pt x="0" y="97"/>
                </a:cubicBezTo>
                <a:cubicBezTo>
                  <a:pt x="0" y="39"/>
                  <a:pt x="0" y="39"/>
                  <a:pt x="0" y="39"/>
                </a:cubicBezTo>
                <a:cubicBezTo>
                  <a:pt x="0" y="17"/>
                  <a:pt x="17" y="0"/>
                  <a:pt x="39" y="0"/>
                </a:cubicBezTo>
                <a:cubicBezTo>
                  <a:pt x="102" y="0"/>
                  <a:pt x="102" y="0"/>
                  <a:pt x="102" y="0"/>
                </a:cubicBezTo>
                <a:cubicBezTo>
                  <a:pt x="123" y="0"/>
                  <a:pt x="140" y="17"/>
                  <a:pt x="140" y="39"/>
                </a:cubicBezTo>
                <a:lnTo>
                  <a:pt x="140" y="9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1" name="Freeform 19"/>
          <p:cNvSpPr>
            <a:spLocks/>
          </p:cNvSpPr>
          <p:nvPr/>
        </p:nvSpPr>
        <p:spPr bwMode="auto">
          <a:xfrm>
            <a:off x="556260" y="2422208"/>
            <a:ext cx="11079479" cy="4237672"/>
          </a:xfrm>
          <a:custGeom>
            <a:avLst/>
            <a:gdLst>
              <a:gd name="T0" fmla="*/ 5248 w 5248"/>
              <a:gd name="T1" fmla="*/ 623 h 1244"/>
              <a:gd name="T2" fmla="*/ 4451 w 5248"/>
              <a:gd name="T3" fmla="*/ 0 h 1244"/>
              <a:gd name="T4" fmla="*/ 4451 w 5248"/>
              <a:gd name="T5" fmla="*/ 271 h 1244"/>
              <a:gd name="T6" fmla="*/ 0 w 5248"/>
              <a:gd name="T7" fmla="*/ 271 h 1244"/>
              <a:gd name="T8" fmla="*/ 0 w 5248"/>
              <a:gd name="T9" fmla="*/ 965 h 1244"/>
              <a:gd name="T10" fmla="*/ 4451 w 5248"/>
              <a:gd name="T11" fmla="*/ 965 h 1244"/>
              <a:gd name="T12" fmla="*/ 4451 w 5248"/>
              <a:gd name="T13" fmla="*/ 1244 h 1244"/>
              <a:gd name="T14" fmla="*/ 5248 w 5248"/>
              <a:gd name="T15" fmla="*/ 623 h 12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48" h="1244">
                <a:moveTo>
                  <a:pt x="5248" y="623"/>
                </a:moveTo>
                <a:lnTo>
                  <a:pt x="4451" y="0"/>
                </a:lnTo>
                <a:lnTo>
                  <a:pt x="4451" y="271"/>
                </a:lnTo>
                <a:lnTo>
                  <a:pt x="0" y="271"/>
                </a:lnTo>
                <a:lnTo>
                  <a:pt x="0" y="965"/>
                </a:lnTo>
                <a:lnTo>
                  <a:pt x="4451" y="965"/>
                </a:lnTo>
                <a:lnTo>
                  <a:pt x="4451" y="1244"/>
                </a:lnTo>
                <a:lnTo>
                  <a:pt x="5248" y="623"/>
                </a:ln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2" name="TextBox 11"/>
          <p:cNvSpPr txBox="1"/>
          <p:nvPr/>
        </p:nvSpPr>
        <p:spPr>
          <a:xfrm>
            <a:off x="9595808" y="3929511"/>
            <a:ext cx="1505540" cy="1015663"/>
          </a:xfrm>
          <a:prstGeom prst="rect">
            <a:avLst/>
          </a:prstGeom>
          <a:noFill/>
        </p:spPr>
        <p:txBody>
          <a:bodyPr wrap="none" rtlCol="0">
            <a:spAutoFit/>
          </a:bodyPr>
          <a:lstStyle/>
          <a:p>
            <a:pPr algn="r"/>
            <a:r>
              <a:rPr lang="en-US" sz="6000" b="1" dirty="0" smtClean="0">
                <a:solidFill>
                  <a:schemeClr val="bg1"/>
                </a:solidFill>
                <a:latin typeface="+mj-lt"/>
                <a:ea typeface="Raleway" panose="020B0003030101060003" pitchFamily="2" charset="0"/>
              </a:rPr>
              <a:t>SMS</a:t>
            </a:r>
            <a:endParaRPr lang="id-ID" sz="6000" b="1" dirty="0">
              <a:solidFill>
                <a:schemeClr val="bg1"/>
              </a:solidFill>
              <a:latin typeface="+mj-lt"/>
              <a:ea typeface="Raleway" panose="020B0003030101060003" pitchFamily="2" charset="0"/>
            </a:endParaRPr>
          </a:p>
        </p:txBody>
      </p:sp>
      <p:sp>
        <p:nvSpPr>
          <p:cNvPr id="13" name="Freeform 7"/>
          <p:cNvSpPr>
            <a:spLocks/>
          </p:cNvSpPr>
          <p:nvPr/>
        </p:nvSpPr>
        <p:spPr bwMode="auto">
          <a:xfrm>
            <a:off x="7305991" y="3066964"/>
            <a:ext cx="2067101" cy="3013112"/>
          </a:xfrm>
          <a:custGeom>
            <a:avLst/>
            <a:gdLst>
              <a:gd name="T0" fmla="*/ 418 w 422"/>
              <a:gd name="T1" fmla="*/ 152 h 660"/>
              <a:gd name="T2" fmla="*/ 363 w 422"/>
              <a:gd name="T3" fmla="*/ 0 h 660"/>
              <a:gd name="T4" fmla="*/ 0 w 422"/>
              <a:gd name="T5" fmla="*/ 0 h 660"/>
              <a:gd name="T6" fmla="*/ 65 w 422"/>
              <a:gd name="T7" fmla="*/ 132 h 660"/>
              <a:gd name="T8" fmla="*/ 65 w 422"/>
              <a:gd name="T9" fmla="*/ 343 h 660"/>
              <a:gd name="T10" fmla="*/ 64 w 422"/>
              <a:gd name="T11" fmla="*/ 528 h 660"/>
              <a:gd name="T12" fmla="*/ 0 w 422"/>
              <a:gd name="T13" fmla="*/ 660 h 660"/>
              <a:gd name="T14" fmla="*/ 363 w 422"/>
              <a:gd name="T15" fmla="*/ 660 h 660"/>
              <a:gd name="T16" fmla="*/ 418 w 422"/>
              <a:gd name="T17" fmla="*/ 507 h 660"/>
              <a:gd name="T18" fmla="*/ 420 w 422"/>
              <a:gd name="T19" fmla="*/ 329 h 660"/>
              <a:gd name="T20" fmla="*/ 418 w 422"/>
              <a:gd name="T21" fmla="*/ 152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2" h="660">
                <a:moveTo>
                  <a:pt x="418" y="152"/>
                </a:moveTo>
                <a:cubicBezTo>
                  <a:pt x="415" y="67"/>
                  <a:pt x="422" y="0"/>
                  <a:pt x="363" y="0"/>
                </a:cubicBezTo>
                <a:cubicBezTo>
                  <a:pt x="0" y="0"/>
                  <a:pt x="0" y="0"/>
                  <a:pt x="0" y="0"/>
                </a:cubicBezTo>
                <a:cubicBezTo>
                  <a:pt x="71" y="0"/>
                  <a:pt x="64" y="83"/>
                  <a:pt x="65" y="132"/>
                </a:cubicBezTo>
                <a:cubicBezTo>
                  <a:pt x="65" y="135"/>
                  <a:pt x="65" y="251"/>
                  <a:pt x="65" y="343"/>
                </a:cubicBezTo>
                <a:cubicBezTo>
                  <a:pt x="65" y="426"/>
                  <a:pt x="65" y="525"/>
                  <a:pt x="64" y="528"/>
                </a:cubicBezTo>
                <a:cubicBezTo>
                  <a:pt x="64" y="577"/>
                  <a:pt x="71" y="660"/>
                  <a:pt x="0" y="660"/>
                </a:cubicBezTo>
                <a:cubicBezTo>
                  <a:pt x="363" y="660"/>
                  <a:pt x="363" y="660"/>
                  <a:pt x="363" y="660"/>
                </a:cubicBezTo>
                <a:cubicBezTo>
                  <a:pt x="422" y="660"/>
                  <a:pt x="415" y="592"/>
                  <a:pt x="418" y="507"/>
                </a:cubicBezTo>
                <a:cubicBezTo>
                  <a:pt x="420" y="460"/>
                  <a:pt x="420" y="393"/>
                  <a:pt x="420" y="329"/>
                </a:cubicBezTo>
                <a:cubicBezTo>
                  <a:pt x="420" y="266"/>
                  <a:pt x="420" y="199"/>
                  <a:pt x="418" y="15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id-ID"/>
          </a:p>
        </p:txBody>
      </p:sp>
      <p:sp>
        <p:nvSpPr>
          <p:cNvPr id="14" name="Freeform 7"/>
          <p:cNvSpPr>
            <a:spLocks/>
          </p:cNvSpPr>
          <p:nvPr/>
        </p:nvSpPr>
        <p:spPr bwMode="auto">
          <a:xfrm>
            <a:off x="5261391" y="3066964"/>
            <a:ext cx="2067101" cy="3013112"/>
          </a:xfrm>
          <a:custGeom>
            <a:avLst/>
            <a:gdLst>
              <a:gd name="T0" fmla="*/ 418 w 422"/>
              <a:gd name="T1" fmla="*/ 152 h 660"/>
              <a:gd name="T2" fmla="*/ 363 w 422"/>
              <a:gd name="T3" fmla="*/ 0 h 660"/>
              <a:gd name="T4" fmla="*/ 0 w 422"/>
              <a:gd name="T5" fmla="*/ 0 h 660"/>
              <a:gd name="T6" fmla="*/ 65 w 422"/>
              <a:gd name="T7" fmla="*/ 132 h 660"/>
              <a:gd name="T8" fmla="*/ 65 w 422"/>
              <a:gd name="T9" fmla="*/ 343 h 660"/>
              <a:gd name="T10" fmla="*/ 64 w 422"/>
              <a:gd name="T11" fmla="*/ 528 h 660"/>
              <a:gd name="T12" fmla="*/ 0 w 422"/>
              <a:gd name="T13" fmla="*/ 660 h 660"/>
              <a:gd name="T14" fmla="*/ 363 w 422"/>
              <a:gd name="T15" fmla="*/ 660 h 660"/>
              <a:gd name="T16" fmla="*/ 418 w 422"/>
              <a:gd name="T17" fmla="*/ 507 h 660"/>
              <a:gd name="T18" fmla="*/ 420 w 422"/>
              <a:gd name="T19" fmla="*/ 329 h 660"/>
              <a:gd name="T20" fmla="*/ 418 w 422"/>
              <a:gd name="T21" fmla="*/ 152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2" h="660">
                <a:moveTo>
                  <a:pt x="418" y="152"/>
                </a:moveTo>
                <a:cubicBezTo>
                  <a:pt x="415" y="67"/>
                  <a:pt x="422" y="0"/>
                  <a:pt x="363" y="0"/>
                </a:cubicBezTo>
                <a:cubicBezTo>
                  <a:pt x="0" y="0"/>
                  <a:pt x="0" y="0"/>
                  <a:pt x="0" y="0"/>
                </a:cubicBezTo>
                <a:cubicBezTo>
                  <a:pt x="71" y="0"/>
                  <a:pt x="64" y="83"/>
                  <a:pt x="65" y="132"/>
                </a:cubicBezTo>
                <a:cubicBezTo>
                  <a:pt x="65" y="135"/>
                  <a:pt x="65" y="251"/>
                  <a:pt x="65" y="343"/>
                </a:cubicBezTo>
                <a:cubicBezTo>
                  <a:pt x="65" y="426"/>
                  <a:pt x="65" y="525"/>
                  <a:pt x="64" y="528"/>
                </a:cubicBezTo>
                <a:cubicBezTo>
                  <a:pt x="64" y="577"/>
                  <a:pt x="71" y="660"/>
                  <a:pt x="0" y="660"/>
                </a:cubicBezTo>
                <a:cubicBezTo>
                  <a:pt x="363" y="660"/>
                  <a:pt x="363" y="660"/>
                  <a:pt x="363" y="660"/>
                </a:cubicBezTo>
                <a:cubicBezTo>
                  <a:pt x="422" y="660"/>
                  <a:pt x="415" y="592"/>
                  <a:pt x="418" y="507"/>
                </a:cubicBezTo>
                <a:cubicBezTo>
                  <a:pt x="420" y="460"/>
                  <a:pt x="420" y="393"/>
                  <a:pt x="420" y="329"/>
                </a:cubicBezTo>
                <a:cubicBezTo>
                  <a:pt x="420" y="266"/>
                  <a:pt x="420" y="199"/>
                  <a:pt x="418" y="152"/>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id-ID"/>
          </a:p>
        </p:txBody>
      </p:sp>
      <p:sp>
        <p:nvSpPr>
          <p:cNvPr id="15" name="Freeform 7"/>
          <p:cNvSpPr>
            <a:spLocks/>
          </p:cNvSpPr>
          <p:nvPr/>
        </p:nvSpPr>
        <p:spPr bwMode="auto">
          <a:xfrm>
            <a:off x="3198606" y="3076044"/>
            <a:ext cx="2067101" cy="3013112"/>
          </a:xfrm>
          <a:custGeom>
            <a:avLst/>
            <a:gdLst>
              <a:gd name="T0" fmla="*/ 418 w 422"/>
              <a:gd name="T1" fmla="*/ 152 h 660"/>
              <a:gd name="T2" fmla="*/ 363 w 422"/>
              <a:gd name="T3" fmla="*/ 0 h 660"/>
              <a:gd name="T4" fmla="*/ 0 w 422"/>
              <a:gd name="T5" fmla="*/ 0 h 660"/>
              <a:gd name="T6" fmla="*/ 65 w 422"/>
              <a:gd name="T7" fmla="*/ 132 h 660"/>
              <a:gd name="T8" fmla="*/ 65 w 422"/>
              <a:gd name="T9" fmla="*/ 343 h 660"/>
              <a:gd name="T10" fmla="*/ 64 w 422"/>
              <a:gd name="T11" fmla="*/ 528 h 660"/>
              <a:gd name="T12" fmla="*/ 0 w 422"/>
              <a:gd name="T13" fmla="*/ 660 h 660"/>
              <a:gd name="T14" fmla="*/ 363 w 422"/>
              <a:gd name="T15" fmla="*/ 660 h 660"/>
              <a:gd name="T16" fmla="*/ 418 w 422"/>
              <a:gd name="T17" fmla="*/ 507 h 660"/>
              <a:gd name="T18" fmla="*/ 420 w 422"/>
              <a:gd name="T19" fmla="*/ 329 h 660"/>
              <a:gd name="T20" fmla="*/ 418 w 422"/>
              <a:gd name="T21" fmla="*/ 152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2" h="660">
                <a:moveTo>
                  <a:pt x="418" y="152"/>
                </a:moveTo>
                <a:cubicBezTo>
                  <a:pt x="415" y="67"/>
                  <a:pt x="422" y="0"/>
                  <a:pt x="363" y="0"/>
                </a:cubicBezTo>
                <a:cubicBezTo>
                  <a:pt x="0" y="0"/>
                  <a:pt x="0" y="0"/>
                  <a:pt x="0" y="0"/>
                </a:cubicBezTo>
                <a:cubicBezTo>
                  <a:pt x="71" y="0"/>
                  <a:pt x="64" y="83"/>
                  <a:pt x="65" y="132"/>
                </a:cubicBezTo>
                <a:cubicBezTo>
                  <a:pt x="65" y="135"/>
                  <a:pt x="65" y="251"/>
                  <a:pt x="65" y="343"/>
                </a:cubicBezTo>
                <a:cubicBezTo>
                  <a:pt x="65" y="426"/>
                  <a:pt x="65" y="525"/>
                  <a:pt x="64" y="528"/>
                </a:cubicBezTo>
                <a:cubicBezTo>
                  <a:pt x="64" y="577"/>
                  <a:pt x="71" y="660"/>
                  <a:pt x="0" y="660"/>
                </a:cubicBezTo>
                <a:cubicBezTo>
                  <a:pt x="363" y="660"/>
                  <a:pt x="363" y="660"/>
                  <a:pt x="363" y="660"/>
                </a:cubicBezTo>
                <a:cubicBezTo>
                  <a:pt x="422" y="660"/>
                  <a:pt x="415" y="592"/>
                  <a:pt x="418" y="507"/>
                </a:cubicBezTo>
                <a:cubicBezTo>
                  <a:pt x="420" y="460"/>
                  <a:pt x="420" y="393"/>
                  <a:pt x="420" y="329"/>
                </a:cubicBezTo>
                <a:cubicBezTo>
                  <a:pt x="420" y="266"/>
                  <a:pt x="420" y="199"/>
                  <a:pt x="418" y="152"/>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id-ID"/>
          </a:p>
        </p:txBody>
      </p:sp>
      <p:sp>
        <p:nvSpPr>
          <p:cNvPr id="16" name="Freeform 7"/>
          <p:cNvSpPr>
            <a:spLocks/>
          </p:cNvSpPr>
          <p:nvPr/>
        </p:nvSpPr>
        <p:spPr bwMode="auto">
          <a:xfrm>
            <a:off x="1100885" y="3066963"/>
            <a:ext cx="2067101" cy="3013112"/>
          </a:xfrm>
          <a:custGeom>
            <a:avLst/>
            <a:gdLst>
              <a:gd name="T0" fmla="*/ 418 w 422"/>
              <a:gd name="T1" fmla="*/ 152 h 660"/>
              <a:gd name="T2" fmla="*/ 363 w 422"/>
              <a:gd name="T3" fmla="*/ 0 h 660"/>
              <a:gd name="T4" fmla="*/ 0 w 422"/>
              <a:gd name="T5" fmla="*/ 0 h 660"/>
              <a:gd name="T6" fmla="*/ 65 w 422"/>
              <a:gd name="T7" fmla="*/ 132 h 660"/>
              <a:gd name="T8" fmla="*/ 65 w 422"/>
              <a:gd name="T9" fmla="*/ 343 h 660"/>
              <a:gd name="T10" fmla="*/ 64 w 422"/>
              <a:gd name="T11" fmla="*/ 528 h 660"/>
              <a:gd name="T12" fmla="*/ 0 w 422"/>
              <a:gd name="T13" fmla="*/ 660 h 660"/>
              <a:gd name="T14" fmla="*/ 363 w 422"/>
              <a:gd name="T15" fmla="*/ 660 h 660"/>
              <a:gd name="T16" fmla="*/ 418 w 422"/>
              <a:gd name="T17" fmla="*/ 507 h 660"/>
              <a:gd name="T18" fmla="*/ 420 w 422"/>
              <a:gd name="T19" fmla="*/ 329 h 660"/>
              <a:gd name="T20" fmla="*/ 418 w 422"/>
              <a:gd name="T21" fmla="*/ 152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2" h="660">
                <a:moveTo>
                  <a:pt x="418" y="152"/>
                </a:moveTo>
                <a:cubicBezTo>
                  <a:pt x="415" y="67"/>
                  <a:pt x="422" y="0"/>
                  <a:pt x="363" y="0"/>
                </a:cubicBezTo>
                <a:cubicBezTo>
                  <a:pt x="0" y="0"/>
                  <a:pt x="0" y="0"/>
                  <a:pt x="0" y="0"/>
                </a:cubicBezTo>
                <a:cubicBezTo>
                  <a:pt x="71" y="0"/>
                  <a:pt x="64" y="83"/>
                  <a:pt x="65" y="132"/>
                </a:cubicBezTo>
                <a:cubicBezTo>
                  <a:pt x="65" y="135"/>
                  <a:pt x="65" y="251"/>
                  <a:pt x="65" y="343"/>
                </a:cubicBezTo>
                <a:cubicBezTo>
                  <a:pt x="65" y="426"/>
                  <a:pt x="65" y="525"/>
                  <a:pt x="64" y="528"/>
                </a:cubicBezTo>
                <a:cubicBezTo>
                  <a:pt x="64" y="577"/>
                  <a:pt x="71" y="660"/>
                  <a:pt x="0" y="660"/>
                </a:cubicBezTo>
                <a:cubicBezTo>
                  <a:pt x="363" y="660"/>
                  <a:pt x="363" y="660"/>
                  <a:pt x="363" y="660"/>
                </a:cubicBezTo>
                <a:cubicBezTo>
                  <a:pt x="422" y="660"/>
                  <a:pt x="415" y="592"/>
                  <a:pt x="418" y="507"/>
                </a:cubicBezTo>
                <a:cubicBezTo>
                  <a:pt x="420" y="460"/>
                  <a:pt x="420" y="393"/>
                  <a:pt x="420" y="329"/>
                </a:cubicBezTo>
                <a:cubicBezTo>
                  <a:pt x="420" y="266"/>
                  <a:pt x="420" y="199"/>
                  <a:pt x="418" y="15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sp>
        <p:nvSpPr>
          <p:cNvPr id="17" name="TextBox 16"/>
          <p:cNvSpPr txBox="1"/>
          <p:nvPr/>
        </p:nvSpPr>
        <p:spPr>
          <a:xfrm>
            <a:off x="1450648" y="4435326"/>
            <a:ext cx="1669698" cy="1323439"/>
          </a:xfrm>
          <a:prstGeom prst="rect">
            <a:avLst/>
          </a:prstGeom>
          <a:noFill/>
        </p:spPr>
        <p:txBody>
          <a:bodyPr wrap="square" rtlCol="0">
            <a:spAutoFit/>
          </a:bodyPr>
          <a:lstStyle/>
          <a:p>
            <a:pPr algn="ctr"/>
            <a:r>
              <a:rPr lang="es-PE" sz="2000" dirty="0">
                <a:solidFill>
                  <a:schemeClr val="bg1"/>
                </a:solidFill>
                <a:latin typeface="+mj-lt"/>
                <a:ea typeface="Raleway" panose="020B0003030101060003" pitchFamily="2" charset="0"/>
              </a:rPr>
              <a:t>Política y objetivos de seguridad operacional</a:t>
            </a:r>
            <a:endParaRPr lang="id-ID" sz="2000" dirty="0">
              <a:solidFill>
                <a:schemeClr val="bg1"/>
              </a:solidFill>
              <a:latin typeface="+mj-lt"/>
              <a:ea typeface="Raleway" panose="020B0003030101060003" pitchFamily="2" charset="0"/>
            </a:endParaRPr>
          </a:p>
        </p:txBody>
      </p:sp>
      <p:sp>
        <p:nvSpPr>
          <p:cNvPr id="19" name="TextBox 18"/>
          <p:cNvSpPr txBox="1"/>
          <p:nvPr/>
        </p:nvSpPr>
        <p:spPr>
          <a:xfrm>
            <a:off x="3572275" y="4474179"/>
            <a:ext cx="1651923" cy="1323439"/>
          </a:xfrm>
          <a:prstGeom prst="rect">
            <a:avLst/>
          </a:prstGeom>
          <a:noFill/>
        </p:spPr>
        <p:txBody>
          <a:bodyPr wrap="square" rtlCol="0">
            <a:spAutoFit/>
          </a:bodyPr>
          <a:lstStyle/>
          <a:p>
            <a:pPr algn="ctr"/>
            <a:r>
              <a:rPr lang="es-PE" sz="2000" dirty="0">
                <a:solidFill>
                  <a:schemeClr val="bg1"/>
                </a:solidFill>
                <a:latin typeface="+mj-lt"/>
                <a:ea typeface="Raleway" panose="020B0003030101060003" pitchFamily="2" charset="0"/>
              </a:rPr>
              <a:t>Gestión del riesgo de seguridad operacional</a:t>
            </a:r>
          </a:p>
        </p:txBody>
      </p:sp>
      <p:sp>
        <p:nvSpPr>
          <p:cNvPr id="21" name="TextBox 20"/>
          <p:cNvSpPr txBox="1"/>
          <p:nvPr/>
        </p:nvSpPr>
        <p:spPr>
          <a:xfrm>
            <a:off x="5557252" y="4474179"/>
            <a:ext cx="1760351" cy="1015664"/>
          </a:xfrm>
          <a:prstGeom prst="rect">
            <a:avLst/>
          </a:prstGeom>
          <a:noFill/>
        </p:spPr>
        <p:txBody>
          <a:bodyPr wrap="square" rtlCol="0">
            <a:spAutoFit/>
          </a:bodyPr>
          <a:lstStyle/>
          <a:p>
            <a:pPr algn="ctr"/>
            <a:r>
              <a:rPr lang="es-PE" sz="2000" dirty="0">
                <a:solidFill>
                  <a:schemeClr val="bg1"/>
                </a:solidFill>
                <a:latin typeface="+mj-lt"/>
                <a:ea typeface="Raleway" panose="020B0003030101060003" pitchFamily="2" charset="0"/>
              </a:rPr>
              <a:t>Aseguramiento de la seguridad operacional</a:t>
            </a:r>
          </a:p>
        </p:txBody>
      </p:sp>
      <p:sp>
        <p:nvSpPr>
          <p:cNvPr id="23" name="TextBox 22"/>
          <p:cNvSpPr txBox="1"/>
          <p:nvPr/>
        </p:nvSpPr>
        <p:spPr>
          <a:xfrm>
            <a:off x="7620037" y="4512315"/>
            <a:ext cx="1778408" cy="1015664"/>
          </a:xfrm>
          <a:prstGeom prst="rect">
            <a:avLst/>
          </a:prstGeom>
          <a:noFill/>
        </p:spPr>
        <p:txBody>
          <a:bodyPr wrap="square" rtlCol="0">
            <a:spAutoFit/>
          </a:bodyPr>
          <a:lstStyle/>
          <a:p>
            <a:pPr algn="ctr"/>
            <a:r>
              <a:rPr lang="es-PE" sz="2000" dirty="0">
                <a:solidFill>
                  <a:schemeClr val="bg1"/>
                </a:solidFill>
                <a:latin typeface="+mj-lt"/>
                <a:ea typeface="Raleway" panose="020B0003030101060003" pitchFamily="2" charset="0"/>
              </a:rPr>
              <a:t>Promoción de la seguridad operacional</a:t>
            </a:r>
          </a:p>
        </p:txBody>
      </p:sp>
      <p:sp>
        <p:nvSpPr>
          <p:cNvPr id="37" name="Text Placeholder 5"/>
          <p:cNvSpPr txBox="1">
            <a:spLocks/>
          </p:cNvSpPr>
          <p:nvPr/>
        </p:nvSpPr>
        <p:spPr>
          <a:xfrm>
            <a:off x="606688" y="1019924"/>
            <a:ext cx="11029051" cy="177571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PE" sz="2400" dirty="0" smtClean="0">
                <a:latin typeface="+mj-lt"/>
              </a:rPr>
              <a:t>Hay </a:t>
            </a:r>
            <a:r>
              <a:rPr lang="es-PE" sz="2400" b="1" dirty="0" smtClean="0">
                <a:solidFill>
                  <a:srgbClr val="C00000"/>
                </a:solidFill>
                <a:latin typeface="+mj-lt"/>
              </a:rPr>
              <a:t>cuatro componentes </a:t>
            </a:r>
            <a:r>
              <a:rPr lang="es-PE" sz="2400" dirty="0" smtClean="0">
                <a:latin typeface="+mj-lt"/>
              </a:rPr>
              <a:t>que forman los </a:t>
            </a:r>
            <a:r>
              <a:rPr lang="es-PE" sz="2400" b="1" dirty="0" smtClean="0">
                <a:solidFill>
                  <a:srgbClr val="C00000"/>
                </a:solidFill>
                <a:latin typeface="+mj-lt"/>
              </a:rPr>
              <a:t>fundamentos </a:t>
            </a:r>
            <a:r>
              <a:rPr lang="es-PE" sz="2400" dirty="0" smtClean="0">
                <a:latin typeface="+mj-lt"/>
              </a:rPr>
              <a:t>de un SMS. Cada componente </a:t>
            </a:r>
            <a:r>
              <a:rPr lang="es-PE" sz="2400" b="1" dirty="0" smtClean="0">
                <a:solidFill>
                  <a:srgbClr val="C00000"/>
                </a:solidFill>
                <a:latin typeface="+mj-lt"/>
              </a:rPr>
              <a:t>se subdivide en elementos </a:t>
            </a:r>
            <a:r>
              <a:rPr lang="es-PE" sz="2400" dirty="0" smtClean="0">
                <a:latin typeface="+mj-lt"/>
              </a:rPr>
              <a:t>que comprenden los </a:t>
            </a:r>
            <a:r>
              <a:rPr lang="es-PE" sz="2400" b="1" dirty="0" smtClean="0">
                <a:solidFill>
                  <a:srgbClr val="C00000"/>
                </a:solidFill>
                <a:latin typeface="+mj-lt"/>
              </a:rPr>
              <a:t>procesos o actividades </a:t>
            </a:r>
            <a:r>
              <a:rPr lang="es-PE" sz="2400" dirty="0" smtClean="0">
                <a:latin typeface="+mj-lt"/>
              </a:rPr>
              <a:t>emprendidas por los proveedores de servicio para gestionar la seguridad operacional</a:t>
            </a:r>
            <a:endParaRPr lang="es-PE" sz="2400" dirty="0">
              <a:latin typeface="+mj-lt"/>
            </a:endParaRPr>
          </a:p>
        </p:txBody>
      </p:sp>
      <p:grpSp>
        <p:nvGrpSpPr>
          <p:cNvPr id="38" name="Group 37"/>
          <p:cNvGrpSpPr/>
          <p:nvPr/>
        </p:nvGrpSpPr>
        <p:grpSpPr>
          <a:xfrm>
            <a:off x="2011576" y="3458111"/>
            <a:ext cx="547841" cy="794819"/>
            <a:chOff x="5929313" y="2216151"/>
            <a:chExt cx="317500" cy="381000"/>
          </a:xfrm>
          <a:solidFill>
            <a:schemeClr val="bg1"/>
          </a:solidFill>
        </p:grpSpPr>
        <p:sp>
          <p:nvSpPr>
            <p:cNvPr id="39" name="Freeform 352"/>
            <p:cNvSpPr>
              <a:spLocks noEditPoints="1"/>
            </p:cNvSpPr>
            <p:nvPr/>
          </p:nvSpPr>
          <p:spPr bwMode="auto">
            <a:xfrm>
              <a:off x="5929313" y="2216151"/>
              <a:ext cx="317500" cy="381000"/>
            </a:xfrm>
            <a:custGeom>
              <a:avLst/>
              <a:gdLst/>
              <a:ahLst/>
              <a:cxnLst>
                <a:cxn ang="0">
                  <a:pos x="21" y="10"/>
                </a:cxn>
                <a:cxn ang="0">
                  <a:pos x="17" y="12"/>
                </a:cxn>
                <a:cxn ang="0">
                  <a:pos x="13" y="15"/>
                </a:cxn>
                <a:cxn ang="0">
                  <a:pos x="10" y="19"/>
                </a:cxn>
                <a:cxn ang="0">
                  <a:pos x="9" y="24"/>
                </a:cxn>
                <a:cxn ang="0">
                  <a:pos x="10" y="219"/>
                </a:cxn>
                <a:cxn ang="0">
                  <a:pos x="11" y="223"/>
                </a:cxn>
                <a:cxn ang="0">
                  <a:pos x="15" y="227"/>
                </a:cxn>
                <a:cxn ang="0">
                  <a:pos x="19" y="230"/>
                </a:cxn>
                <a:cxn ang="0">
                  <a:pos x="24" y="230"/>
                </a:cxn>
                <a:cxn ang="0">
                  <a:pos x="179" y="230"/>
                </a:cxn>
                <a:cxn ang="0">
                  <a:pos x="183" y="228"/>
                </a:cxn>
                <a:cxn ang="0">
                  <a:pos x="187" y="225"/>
                </a:cxn>
                <a:cxn ang="0">
                  <a:pos x="189" y="221"/>
                </a:cxn>
                <a:cxn ang="0">
                  <a:pos x="190" y="216"/>
                </a:cxn>
                <a:cxn ang="0">
                  <a:pos x="190" y="22"/>
                </a:cxn>
                <a:cxn ang="0">
                  <a:pos x="188" y="17"/>
                </a:cxn>
                <a:cxn ang="0">
                  <a:pos x="185" y="13"/>
                </a:cxn>
                <a:cxn ang="0">
                  <a:pos x="181" y="11"/>
                </a:cxn>
                <a:cxn ang="0">
                  <a:pos x="176" y="10"/>
                </a:cxn>
                <a:cxn ang="0">
                  <a:pos x="24" y="0"/>
                </a:cxn>
                <a:cxn ang="0">
                  <a:pos x="179" y="0"/>
                </a:cxn>
                <a:cxn ang="0">
                  <a:pos x="185" y="2"/>
                </a:cxn>
                <a:cxn ang="0">
                  <a:pos x="191" y="5"/>
                </a:cxn>
                <a:cxn ang="0">
                  <a:pos x="195" y="10"/>
                </a:cxn>
                <a:cxn ang="0">
                  <a:pos x="198" y="15"/>
                </a:cxn>
                <a:cxn ang="0">
                  <a:pos x="200" y="21"/>
                </a:cxn>
                <a:cxn ang="0">
                  <a:pos x="200" y="216"/>
                </a:cxn>
                <a:cxn ang="0">
                  <a:pos x="199" y="222"/>
                </a:cxn>
                <a:cxn ang="0">
                  <a:pos x="197" y="228"/>
                </a:cxn>
                <a:cxn ang="0">
                  <a:pos x="193" y="233"/>
                </a:cxn>
                <a:cxn ang="0">
                  <a:pos x="188" y="237"/>
                </a:cxn>
                <a:cxn ang="0">
                  <a:pos x="182" y="239"/>
                </a:cxn>
                <a:cxn ang="0">
                  <a:pos x="176" y="240"/>
                </a:cxn>
                <a:cxn ang="0">
                  <a:pos x="21" y="240"/>
                </a:cxn>
                <a:cxn ang="0">
                  <a:pos x="15" y="238"/>
                </a:cxn>
                <a:cxn ang="0">
                  <a:pos x="9" y="235"/>
                </a:cxn>
                <a:cxn ang="0">
                  <a:pos x="5" y="231"/>
                </a:cxn>
                <a:cxn ang="0">
                  <a:pos x="2" y="225"/>
                </a:cxn>
                <a:cxn ang="0">
                  <a:pos x="0" y="219"/>
                </a:cxn>
                <a:cxn ang="0">
                  <a:pos x="0" y="24"/>
                </a:cxn>
                <a:cxn ang="0">
                  <a:pos x="1" y="18"/>
                </a:cxn>
                <a:cxn ang="0">
                  <a:pos x="3" y="12"/>
                </a:cxn>
                <a:cxn ang="0">
                  <a:pos x="7" y="7"/>
                </a:cxn>
                <a:cxn ang="0">
                  <a:pos x="12" y="4"/>
                </a:cxn>
                <a:cxn ang="0">
                  <a:pos x="17" y="1"/>
                </a:cxn>
                <a:cxn ang="0">
                  <a:pos x="24" y="0"/>
                </a:cxn>
              </a:cxnLst>
              <a:rect l="0" t="0" r="r" b="b"/>
              <a:pathLst>
                <a:path w="200" h="240">
                  <a:moveTo>
                    <a:pt x="24" y="10"/>
                  </a:moveTo>
                  <a:lnTo>
                    <a:pt x="21" y="10"/>
                  </a:lnTo>
                  <a:lnTo>
                    <a:pt x="19" y="11"/>
                  </a:lnTo>
                  <a:lnTo>
                    <a:pt x="17" y="12"/>
                  </a:lnTo>
                  <a:lnTo>
                    <a:pt x="15" y="13"/>
                  </a:lnTo>
                  <a:lnTo>
                    <a:pt x="13" y="15"/>
                  </a:lnTo>
                  <a:lnTo>
                    <a:pt x="11" y="17"/>
                  </a:lnTo>
                  <a:lnTo>
                    <a:pt x="10" y="19"/>
                  </a:lnTo>
                  <a:lnTo>
                    <a:pt x="10" y="22"/>
                  </a:lnTo>
                  <a:lnTo>
                    <a:pt x="9" y="24"/>
                  </a:lnTo>
                  <a:lnTo>
                    <a:pt x="9" y="216"/>
                  </a:lnTo>
                  <a:lnTo>
                    <a:pt x="10" y="219"/>
                  </a:lnTo>
                  <a:lnTo>
                    <a:pt x="10" y="221"/>
                  </a:lnTo>
                  <a:lnTo>
                    <a:pt x="11" y="223"/>
                  </a:lnTo>
                  <a:lnTo>
                    <a:pt x="13" y="225"/>
                  </a:lnTo>
                  <a:lnTo>
                    <a:pt x="15" y="227"/>
                  </a:lnTo>
                  <a:lnTo>
                    <a:pt x="17" y="228"/>
                  </a:lnTo>
                  <a:lnTo>
                    <a:pt x="19" y="230"/>
                  </a:lnTo>
                  <a:lnTo>
                    <a:pt x="21" y="230"/>
                  </a:lnTo>
                  <a:lnTo>
                    <a:pt x="24" y="230"/>
                  </a:lnTo>
                  <a:lnTo>
                    <a:pt x="176" y="230"/>
                  </a:lnTo>
                  <a:lnTo>
                    <a:pt x="179" y="230"/>
                  </a:lnTo>
                  <a:lnTo>
                    <a:pt x="181" y="230"/>
                  </a:lnTo>
                  <a:lnTo>
                    <a:pt x="183" y="228"/>
                  </a:lnTo>
                  <a:lnTo>
                    <a:pt x="185" y="227"/>
                  </a:lnTo>
                  <a:lnTo>
                    <a:pt x="187" y="225"/>
                  </a:lnTo>
                  <a:lnTo>
                    <a:pt x="188" y="223"/>
                  </a:lnTo>
                  <a:lnTo>
                    <a:pt x="189" y="221"/>
                  </a:lnTo>
                  <a:lnTo>
                    <a:pt x="190" y="219"/>
                  </a:lnTo>
                  <a:lnTo>
                    <a:pt x="190" y="216"/>
                  </a:lnTo>
                  <a:lnTo>
                    <a:pt x="190" y="24"/>
                  </a:lnTo>
                  <a:lnTo>
                    <a:pt x="190" y="22"/>
                  </a:lnTo>
                  <a:lnTo>
                    <a:pt x="189" y="19"/>
                  </a:lnTo>
                  <a:lnTo>
                    <a:pt x="188" y="17"/>
                  </a:lnTo>
                  <a:lnTo>
                    <a:pt x="187" y="15"/>
                  </a:lnTo>
                  <a:lnTo>
                    <a:pt x="185" y="13"/>
                  </a:lnTo>
                  <a:lnTo>
                    <a:pt x="183" y="12"/>
                  </a:lnTo>
                  <a:lnTo>
                    <a:pt x="181" y="11"/>
                  </a:lnTo>
                  <a:lnTo>
                    <a:pt x="179" y="10"/>
                  </a:lnTo>
                  <a:lnTo>
                    <a:pt x="176" y="10"/>
                  </a:lnTo>
                  <a:lnTo>
                    <a:pt x="24" y="10"/>
                  </a:lnTo>
                  <a:close/>
                  <a:moveTo>
                    <a:pt x="24" y="0"/>
                  </a:moveTo>
                  <a:lnTo>
                    <a:pt x="176" y="0"/>
                  </a:lnTo>
                  <a:lnTo>
                    <a:pt x="179" y="0"/>
                  </a:lnTo>
                  <a:lnTo>
                    <a:pt x="182" y="1"/>
                  </a:lnTo>
                  <a:lnTo>
                    <a:pt x="185" y="2"/>
                  </a:lnTo>
                  <a:lnTo>
                    <a:pt x="188" y="4"/>
                  </a:lnTo>
                  <a:lnTo>
                    <a:pt x="191" y="5"/>
                  </a:lnTo>
                  <a:lnTo>
                    <a:pt x="193" y="7"/>
                  </a:lnTo>
                  <a:lnTo>
                    <a:pt x="195" y="10"/>
                  </a:lnTo>
                  <a:lnTo>
                    <a:pt x="197" y="12"/>
                  </a:lnTo>
                  <a:lnTo>
                    <a:pt x="198" y="15"/>
                  </a:lnTo>
                  <a:lnTo>
                    <a:pt x="199" y="18"/>
                  </a:lnTo>
                  <a:lnTo>
                    <a:pt x="200" y="21"/>
                  </a:lnTo>
                  <a:lnTo>
                    <a:pt x="200" y="24"/>
                  </a:lnTo>
                  <a:lnTo>
                    <a:pt x="200" y="216"/>
                  </a:lnTo>
                  <a:lnTo>
                    <a:pt x="200" y="219"/>
                  </a:lnTo>
                  <a:lnTo>
                    <a:pt x="199" y="222"/>
                  </a:lnTo>
                  <a:lnTo>
                    <a:pt x="198" y="225"/>
                  </a:lnTo>
                  <a:lnTo>
                    <a:pt x="197" y="228"/>
                  </a:lnTo>
                  <a:lnTo>
                    <a:pt x="195" y="231"/>
                  </a:lnTo>
                  <a:lnTo>
                    <a:pt x="193" y="233"/>
                  </a:lnTo>
                  <a:lnTo>
                    <a:pt x="191" y="235"/>
                  </a:lnTo>
                  <a:lnTo>
                    <a:pt x="188" y="237"/>
                  </a:lnTo>
                  <a:lnTo>
                    <a:pt x="185" y="238"/>
                  </a:lnTo>
                  <a:lnTo>
                    <a:pt x="182" y="239"/>
                  </a:lnTo>
                  <a:lnTo>
                    <a:pt x="179" y="240"/>
                  </a:lnTo>
                  <a:lnTo>
                    <a:pt x="176" y="240"/>
                  </a:lnTo>
                  <a:lnTo>
                    <a:pt x="24" y="240"/>
                  </a:lnTo>
                  <a:lnTo>
                    <a:pt x="21" y="240"/>
                  </a:lnTo>
                  <a:lnTo>
                    <a:pt x="17" y="239"/>
                  </a:lnTo>
                  <a:lnTo>
                    <a:pt x="15" y="238"/>
                  </a:lnTo>
                  <a:lnTo>
                    <a:pt x="12" y="237"/>
                  </a:lnTo>
                  <a:lnTo>
                    <a:pt x="9" y="235"/>
                  </a:lnTo>
                  <a:lnTo>
                    <a:pt x="7" y="233"/>
                  </a:lnTo>
                  <a:lnTo>
                    <a:pt x="5" y="231"/>
                  </a:lnTo>
                  <a:lnTo>
                    <a:pt x="3" y="228"/>
                  </a:lnTo>
                  <a:lnTo>
                    <a:pt x="2" y="225"/>
                  </a:lnTo>
                  <a:lnTo>
                    <a:pt x="1" y="222"/>
                  </a:lnTo>
                  <a:lnTo>
                    <a:pt x="0" y="219"/>
                  </a:lnTo>
                  <a:lnTo>
                    <a:pt x="0" y="216"/>
                  </a:lnTo>
                  <a:lnTo>
                    <a:pt x="0" y="24"/>
                  </a:lnTo>
                  <a:lnTo>
                    <a:pt x="0" y="21"/>
                  </a:lnTo>
                  <a:lnTo>
                    <a:pt x="1" y="18"/>
                  </a:lnTo>
                  <a:lnTo>
                    <a:pt x="2" y="15"/>
                  </a:lnTo>
                  <a:lnTo>
                    <a:pt x="3" y="12"/>
                  </a:lnTo>
                  <a:lnTo>
                    <a:pt x="5" y="10"/>
                  </a:lnTo>
                  <a:lnTo>
                    <a:pt x="7" y="7"/>
                  </a:lnTo>
                  <a:lnTo>
                    <a:pt x="9" y="5"/>
                  </a:lnTo>
                  <a:lnTo>
                    <a:pt x="12" y="4"/>
                  </a:lnTo>
                  <a:lnTo>
                    <a:pt x="15" y="2"/>
                  </a:lnTo>
                  <a:lnTo>
                    <a:pt x="17" y="1"/>
                  </a:lnTo>
                  <a:lnTo>
                    <a:pt x="21" y="0"/>
                  </a:lnTo>
                  <a:lnTo>
                    <a:pt x="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schemeClr val="bg1"/>
                </a:solidFill>
              </a:endParaRPr>
            </a:p>
          </p:txBody>
        </p:sp>
        <p:sp>
          <p:nvSpPr>
            <p:cNvPr id="40" name="Freeform 353"/>
            <p:cNvSpPr>
              <a:spLocks/>
            </p:cNvSpPr>
            <p:nvPr/>
          </p:nvSpPr>
          <p:spPr bwMode="auto">
            <a:xfrm>
              <a:off x="5989638" y="2289176"/>
              <a:ext cx="173038" cy="14288"/>
            </a:xfrm>
            <a:custGeom>
              <a:avLst/>
              <a:gdLst/>
              <a:ahLst/>
              <a:cxnLst>
                <a:cxn ang="0">
                  <a:pos x="4" y="0"/>
                </a:cxn>
                <a:cxn ang="0">
                  <a:pos x="105" y="0"/>
                </a:cxn>
                <a:cxn ang="0">
                  <a:pos x="106" y="0"/>
                </a:cxn>
                <a:cxn ang="0">
                  <a:pos x="107" y="1"/>
                </a:cxn>
                <a:cxn ang="0">
                  <a:pos x="108" y="2"/>
                </a:cxn>
                <a:cxn ang="0">
                  <a:pos x="109" y="3"/>
                </a:cxn>
                <a:cxn ang="0">
                  <a:pos x="109" y="4"/>
                </a:cxn>
                <a:cxn ang="0">
                  <a:pos x="109" y="6"/>
                </a:cxn>
                <a:cxn ang="0">
                  <a:pos x="108" y="7"/>
                </a:cxn>
                <a:cxn ang="0">
                  <a:pos x="107" y="8"/>
                </a:cxn>
                <a:cxn ang="0">
                  <a:pos x="106" y="8"/>
                </a:cxn>
                <a:cxn ang="0">
                  <a:pos x="105" y="9"/>
                </a:cxn>
                <a:cxn ang="0">
                  <a:pos x="4" y="9"/>
                </a:cxn>
                <a:cxn ang="0">
                  <a:pos x="3" y="8"/>
                </a:cxn>
                <a:cxn ang="0">
                  <a:pos x="2" y="8"/>
                </a:cxn>
                <a:cxn ang="0">
                  <a:pos x="1" y="7"/>
                </a:cxn>
                <a:cxn ang="0">
                  <a:pos x="0" y="6"/>
                </a:cxn>
                <a:cxn ang="0">
                  <a:pos x="0" y="4"/>
                </a:cxn>
                <a:cxn ang="0">
                  <a:pos x="0" y="3"/>
                </a:cxn>
                <a:cxn ang="0">
                  <a:pos x="1" y="2"/>
                </a:cxn>
                <a:cxn ang="0">
                  <a:pos x="2" y="1"/>
                </a:cxn>
                <a:cxn ang="0">
                  <a:pos x="3" y="0"/>
                </a:cxn>
                <a:cxn ang="0">
                  <a:pos x="4" y="0"/>
                </a:cxn>
              </a:cxnLst>
              <a:rect l="0" t="0" r="r" b="b"/>
              <a:pathLst>
                <a:path w="109" h="9">
                  <a:moveTo>
                    <a:pt x="4" y="0"/>
                  </a:moveTo>
                  <a:lnTo>
                    <a:pt x="105" y="0"/>
                  </a:lnTo>
                  <a:lnTo>
                    <a:pt x="106" y="0"/>
                  </a:lnTo>
                  <a:lnTo>
                    <a:pt x="107" y="1"/>
                  </a:lnTo>
                  <a:lnTo>
                    <a:pt x="108" y="2"/>
                  </a:lnTo>
                  <a:lnTo>
                    <a:pt x="109" y="3"/>
                  </a:lnTo>
                  <a:lnTo>
                    <a:pt x="109" y="4"/>
                  </a:lnTo>
                  <a:lnTo>
                    <a:pt x="109" y="6"/>
                  </a:lnTo>
                  <a:lnTo>
                    <a:pt x="108" y="7"/>
                  </a:lnTo>
                  <a:lnTo>
                    <a:pt x="107" y="8"/>
                  </a:lnTo>
                  <a:lnTo>
                    <a:pt x="106" y="8"/>
                  </a:lnTo>
                  <a:lnTo>
                    <a:pt x="105" y="9"/>
                  </a:lnTo>
                  <a:lnTo>
                    <a:pt x="4" y="9"/>
                  </a:lnTo>
                  <a:lnTo>
                    <a:pt x="3" y="8"/>
                  </a:lnTo>
                  <a:lnTo>
                    <a:pt x="2" y="8"/>
                  </a:lnTo>
                  <a:lnTo>
                    <a:pt x="1" y="7"/>
                  </a:lnTo>
                  <a:lnTo>
                    <a:pt x="0" y="6"/>
                  </a:lnTo>
                  <a:lnTo>
                    <a:pt x="0" y="4"/>
                  </a:lnTo>
                  <a:lnTo>
                    <a:pt x="0" y="3"/>
                  </a:lnTo>
                  <a:lnTo>
                    <a:pt x="1" y="2"/>
                  </a:lnTo>
                  <a:lnTo>
                    <a:pt x="2" y="1"/>
                  </a:lnTo>
                  <a:lnTo>
                    <a:pt x="3"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schemeClr val="bg1"/>
                </a:solidFill>
              </a:endParaRPr>
            </a:p>
          </p:txBody>
        </p:sp>
        <p:sp>
          <p:nvSpPr>
            <p:cNvPr id="41" name="Freeform 354"/>
            <p:cNvSpPr>
              <a:spLocks/>
            </p:cNvSpPr>
            <p:nvPr/>
          </p:nvSpPr>
          <p:spPr bwMode="auto">
            <a:xfrm>
              <a:off x="5989638" y="2320926"/>
              <a:ext cx="173038" cy="14288"/>
            </a:xfrm>
            <a:custGeom>
              <a:avLst/>
              <a:gdLst/>
              <a:ahLst/>
              <a:cxnLst>
                <a:cxn ang="0">
                  <a:pos x="4" y="0"/>
                </a:cxn>
                <a:cxn ang="0">
                  <a:pos x="105" y="0"/>
                </a:cxn>
                <a:cxn ang="0">
                  <a:pos x="106" y="0"/>
                </a:cxn>
                <a:cxn ang="0">
                  <a:pos x="107" y="1"/>
                </a:cxn>
                <a:cxn ang="0">
                  <a:pos x="108" y="2"/>
                </a:cxn>
                <a:cxn ang="0">
                  <a:pos x="109" y="3"/>
                </a:cxn>
                <a:cxn ang="0">
                  <a:pos x="109" y="4"/>
                </a:cxn>
                <a:cxn ang="0">
                  <a:pos x="109" y="6"/>
                </a:cxn>
                <a:cxn ang="0">
                  <a:pos x="108" y="7"/>
                </a:cxn>
                <a:cxn ang="0">
                  <a:pos x="107" y="8"/>
                </a:cxn>
                <a:cxn ang="0">
                  <a:pos x="106" y="8"/>
                </a:cxn>
                <a:cxn ang="0">
                  <a:pos x="105" y="9"/>
                </a:cxn>
                <a:cxn ang="0">
                  <a:pos x="4" y="9"/>
                </a:cxn>
                <a:cxn ang="0">
                  <a:pos x="3" y="8"/>
                </a:cxn>
                <a:cxn ang="0">
                  <a:pos x="2" y="8"/>
                </a:cxn>
                <a:cxn ang="0">
                  <a:pos x="1" y="7"/>
                </a:cxn>
                <a:cxn ang="0">
                  <a:pos x="0" y="6"/>
                </a:cxn>
                <a:cxn ang="0">
                  <a:pos x="0" y="4"/>
                </a:cxn>
                <a:cxn ang="0">
                  <a:pos x="0" y="3"/>
                </a:cxn>
                <a:cxn ang="0">
                  <a:pos x="1" y="2"/>
                </a:cxn>
                <a:cxn ang="0">
                  <a:pos x="2" y="1"/>
                </a:cxn>
                <a:cxn ang="0">
                  <a:pos x="3" y="0"/>
                </a:cxn>
                <a:cxn ang="0">
                  <a:pos x="4" y="0"/>
                </a:cxn>
              </a:cxnLst>
              <a:rect l="0" t="0" r="r" b="b"/>
              <a:pathLst>
                <a:path w="109" h="9">
                  <a:moveTo>
                    <a:pt x="4" y="0"/>
                  </a:moveTo>
                  <a:lnTo>
                    <a:pt x="105" y="0"/>
                  </a:lnTo>
                  <a:lnTo>
                    <a:pt x="106" y="0"/>
                  </a:lnTo>
                  <a:lnTo>
                    <a:pt x="107" y="1"/>
                  </a:lnTo>
                  <a:lnTo>
                    <a:pt x="108" y="2"/>
                  </a:lnTo>
                  <a:lnTo>
                    <a:pt x="109" y="3"/>
                  </a:lnTo>
                  <a:lnTo>
                    <a:pt x="109" y="4"/>
                  </a:lnTo>
                  <a:lnTo>
                    <a:pt x="109" y="6"/>
                  </a:lnTo>
                  <a:lnTo>
                    <a:pt x="108" y="7"/>
                  </a:lnTo>
                  <a:lnTo>
                    <a:pt x="107" y="8"/>
                  </a:lnTo>
                  <a:lnTo>
                    <a:pt x="106" y="8"/>
                  </a:lnTo>
                  <a:lnTo>
                    <a:pt x="105" y="9"/>
                  </a:lnTo>
                  <a:lnTo>
                    <a:pt x="4" y="9"/>
                  </a:lnTo>
                  <a:lnTo>
                    <a:pt x="3" y="8"/>
                  </a:lnTo>
                  <a:lnTo>
                    <a:pt x="2" y="8"/>
                  </a:lnTo>
                  <a:lnTo>
                    <a:pt x="1" y="7"/>
                  </a:lnTo>
                  <a:lnTo>
                    <a:pt x="0" y="6"/>
                  </a:lnTo>
                  <a:lnTo>
                    <a:pt x="0" y="4"/>
                  </a:lnTo>
                  <a:lnTo>
                    <a:pt x="0" y="3"/>
                  </a:lnTo>
                  <a:lnTo>
                    <a:pt x="1" y="2"/>
                  </a:lnTo>
                  <a:lnTo>
                    <a:pt x="2" y="1"/>
                  </a:lnTo>
                  <a:lnTo>
                    <a:pt x="3"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schemeClr val="bg1"/>
                </a:solidFill>
              </a:endParaRPr>
            </a:p>
          </p:txBody>
        </p:sp>
        <p:sp>
          <p:nvSpPr>
            <p:cNvPr id="42" name="Freeform 355"/>
            <p:cNvSpPr>
              <a:spLocks/>
            </p:cNvSpPr>
            <p:nvPr/>
          </p:nvSpPr>
          <p:spPr bwMode="auto">
            <a:xfrm>
              <a:off x="5989638" y="2352676"/>
              <a:ext cx="173038" cy="14288"/>
            </a:xfrm>
            <a:custGeom>
              <a:avLst/>
              <a:gdLst/>
              <a:ahLst/>
              <a:cxnLst>
                <a:cxn ang="0">
                  <a:pos x="4" y="0"/>
                </a:cxn>
                <a:cxn ang="0">
                  <a:pos x="105" y="0"/>
                </a:cxn>
                <a:cxn ang="0">
                  <a:pos x="106" y="0"/>
                </a:cxn>
                <a:cxn ang="0">
                  <a:pos x="107" y="1"/>
                </a:cxn>
                <a:cxn ang="0">
                  <a:pos x="108" y="2"/>
                </a:cxn>
                <a:cxn ang="0">
                  <a:pos x="109" y="3"/>
                </a:cxn>
                <a:cxn ang="0">
                  <a:pos x="109" y="4"/>
                </a:cxn>
                <a:cxn ang="0">
                  <a:pos x="109" y="6"/>
                </a:cxn>
                <a:cxn ang="0">
                  <a:pos x="108" y="7"/>
                </a:cxn>
                <a:cxn ang="0">
                  <a:pos x="107" y="8"/>
                </a:cxn>
                <a:cxn ang="0">
                  <a:pos x="106" y="8"/>
                </a:cxn>
                <a:cxn ang="0">
                  <a:pos x="105" y="9"/>
                </a:cxn>
                <a:cxn ang="0">
                  <a:pos x="4" y="9"/>
                </a:cxn>
                <a:cxn ang="0">
                  <a:pos x="3" y="8"/>
                </a:cxn>
                <a:cxn ang="0">
                  <a:pos x="2" y="8"/>
                </a:cxn>
                <a:cxn ang="0">
                  <a:pos x="1" y="7"/>
                </a:cxn>
                <a:cxn ang="0">
                  <a:pos x="0" y="6"/>
                </a:cxn>
                <a:cxn ang="0">
                  <a:pos x="0" y="4"/>
                </a:cxn>
                <a:cxn ang="0">
                  <a:pos x="0" y="3"/>
                </a:cxn>
                <a:cxn ang="0">
                  <a:pos x="1" y="2"/>
                </a:cxn>
                <a:cxn ang="0">
                  <a:pos x="2" y="1"/>
                </a:cxn>
                <a:cxn ang="0">
                  <a:pos x="3" y="0"/>
                </a:cxn>
                <a:cxn ang="0">
                  <a:pos x="4" y="0"/>
                </a:cxn>
              </a:cxnLst>
              <a:rect l="0" t="0" r="r" b="b"/>
              <a:pathLst>
                <a:path w="109" h="9">
                  <a:moveTo>
                    <a:pt x="4" y="0"/>
                  </a:moveTo>
                  <a:lnTo>
                    <a:pt x="105" y="0"/>
                  </a:lnTo>
                  <a:lnTo>
                    <a:pt x="106" y="0"/>
                  </a:lnTo>
                  <a:lnTo>
                    <a:pt x="107" y="1"/>
                  </a:lnTo>
                  <a:lnTo>
                    <a:pt x="108" y="2"/>
                  </a:lnTo>
                  <a:lnTo>
                    <a:pt x="109" y="3"/>
                  </a:lnTo>
                  <a:lnTo>
                    <a:pt x="109" y="4"/>
                  </a:lnTo>
                  <a:lnTo>
                    <a:pt x="109" y="6"/>
                  </a:lnTo>
                  <a:lnTo>
                    <a:pt x="108" y="7"/>
                  </a:lnTo>
                  <a:lnTo>
                    <a:pt x="107" y="8"/>
                  </a:lnTo>
                  <a:lnTo>
                    <a:pt x="106" y="8"/>
                  </a:lnTo>
                  <a:lnTo>
                    <a:pt x="105" y="9"/>
                  </a:lnTo>
                  <a:lnTo>
                    <a:pt x="4" y="9"/>
                  </a:lnTo>
                  <a:lnTo>
                    <a:pt x="3" y="8"/>
                  </a:lnTo>
                  <a:lnTo>
                    <a:pt x="2" y="8"/>
                  </a:lnTo>
                  <a:lnTo>
                    <a:pt x="1" y="7"/>
                  </a:lnTo>
                  <a:lnTo>
                    <a:pt x="0" y="6"/>
                  </a:lnTo>
                  <a:lnTo>
                    <a:pt x="0" y="4"/>
                  </a:lnTo>
                  <a:lnTo>
                    <a:pt x="0" y="3"/>
                  </a:lnTo>
                  <a:lnTo>
                    <a:pt x="1" y="2"/>
                  </a:lnTo>
                  <a:lnTo>
                    <a:pt x="2" y="1"/>
                  </a:lnTo>
                  <a:lnTo>
                    <a:pt x="3"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schemeClr val="bg1"/>
                </a:solidFill>
              </a:endParaRPr>
            </a:p>
          </p:txBody>
        </p:sp>
        <p:sp>
          <p:nvSpPr>
            <p:cNvPr id="43" name="Freeform 356"/>
            <p:cNvSpPr>
              <a:spLocks/>
            </p:cNvSpPr>
            <p:nvPr/>
          </p:nvSpPr>
          <p:spPr bwMode="auto">
            <a:xfrm>
              <a:off x="5989638" y="2384426"/>
              <a:ext cx="93663" cy="14288"/>
            </a:xfrm>
            <a:custGeom>
              <a:avLst/>
              <a:gdLst/>
              <a:ahLst/>
              <a:cxnLst>
                <a:cxn ang="0">
                  <a:pos x="4" y="0"/>
                </a:cxn>
                <a:cxn ang="0">
                  <a:pos x="55" y="0"/>
                </a:cxn>
                <a:cxn ang="0">
                  <a:pos x="56" y="0"/>
                </a:cxn>
                <a:cxn ang="0">
                  <a:pos x="57" y="1"/>
                </a:cxn>
                <a:cxn ang="0">
                  <a:pos x="58" y="2"/>
                </a:cxn>
                <a:cxn ang="0">
                  <a:pos x="59" y="3"/>
                </a:cxn>
                <a:cxn ang="0">
                  <a:pos x="59" y="4"/>
                </a:cxn>
                <a:cxn ang="0">
                  <a:pos x="59" y="6"/>
                </a:cxn>
                <a:cxn ang="0">
                  <a:pos x="58" y="7"/>
                </a:cxn>
                <a:cxn ang="0">
                  <a:pos x="57" y="8"/>
                </a:cxn>
                <a:cxn ang="0">
                  <a:pos x="56" y="9"/>
                </a:cxn>
                <a:cxn ang="0">
                  <a:pos x="55" y="9"/>
                </a:cxn>
                <a:cxn ang="0">
                  <a:pos x="4" y="9"/>
                </a:cxn>
                <a:cxn ang="0">
                  <a:pos x="3" y="9"/>
                </a:cxn>
                <a:cxn ang="0">
                  <a:pos x="2" y="8"/>
                </a:cxn>
                <a:cxn ang="0">
                  <a:pos x="1" y="7"/>
                </a:cxn>
                <a:cxn ang="0">
                  <a:pos x="0" y="6"/>
                </a:cxn>
                <a:cxn ang="0">
                  <a:pos x="0" y="4"/>
                </a:cxn>
                <a:cxn ang="0">
                  <a:pos x="0" y="3"/>
                </a:cxn>
                <a:cxn ang="0">
                  <a:pos x="1" y="2"/>
                </a:cxn>
                <a:cxn ang="0">
                  <a:pos x="2" y="1"/>
                </a:cxn>
                <a:cxn ang="0">
                  <a:pos x="3" y="0"/>
                </a:cxn>
                <a:cxn ang="0">
                  <a:pos x="4" y="0"/>
                </a:cxn>
              </a:cxnLst>
              <a:rect l="0" t="0" r="r" b="b"/>
              <a:pathLst>
                <a:path w="59" h="9">
                  <a:moveTo>
                    <a:pt x="4" y="0"/>
                  </a:moveTo>
                  <a:lnTo>
                    <a:pt x="55" y="0"/>
                  </a:lnTo>
                  <a:lnTo>
                    <a:pt x="56" y="0"/>
                  </a:lnTo>
                  <a:lnTo>
                    <a:pt x="57" y="1"/>
                  </a:lnTo>
                  <a:lnTo>
                    <a:pt x="58" y="2"/>
                  </a:lnTo>
                  <a:lnTo>
                    <a:pt x="59" y="3"/>
                  </a:lnTo>
                  <a:lnTo>
                    <a:pt x="59" y="4"/>
                  </a:lnTo>
                  <a:lnTo>
                    <a:pt x="59" y="6"/>
                  </a:lnTo>
                  <a:lnTo>
                    <a:pt x="58" y="7"/>
                  </a:lnTo>
                  <a:lnTo>
                    <a:pt x="57" y="8"/>
                  </a:lnTo>
                  <a:lnTo>
                    <a:pt x="56" y="9"/>
                  </a:lnTo>
                  <a:lnTo>
                    <a:pt x="55" y="9"/>
                  </a:lnTo>
                  <a:lnTo>
                    <a:pt x="4" y="9"/>
                  </a:lnTo>
                  <a:lnTo>
                    <a:pt x="3" y="9"/>
                  </a:lnTo>
                  <a:lnTo>
                    <a:pt x="2" y="8"/>
                  </a:lnTo>
                  <a:lnTo>
                    <a:pt x="1" y="7"/>
                  </a:lnTo>
                  <a:lnTo>
                    <a:pt x="0" y="6"/>
                  </a:lnTo>
                  <a:lnTo>
                    <a:pt x="0" y="4"/>
                  </a:lnTo>
                  <a:lnTo>
                    <a:pt x="0" y="3"/>
                  </a:lnTo>
                  <a:lnTo>
                    <a:pt x="1" y="2"/>
                  </a:lnTo>
                  <a:lnTo>
                    <a:pt x="2" y="1"/>
                  </a:lnTo>
                  <a:lnTo>
                    <a:pt x="3"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schemeClr val="bg1"/>
                </a:solidFill>
              </a:endParaRPr>
            </a:p>
          </p:txBody>
        </p:sp>
        <p:sp>
          <p:nvSpPr>
            <p:cNvPr id="44" name="Freeform 357"/>
            <p:cNvSpPr>
              <a:spLocks/>
            </p:cNvSpPr>
            <p:nvPr/>
          </p:nvSpPr>
          <p:spPr bwMode="auto">
            <a:xfrm>
              <a:off x="5989638" y="2447926"/>
              <a:ext cx="69850" cy="12700"/>
            </a:xfrm>
            <a:custGeom>
              <a:avLst/>
              <a:gdLst/>
              <a:ahLst/>
              <a:cxnLst>
                <a:cxn ang="0">
                  <a:pos x="4" y="0"/>
                </a:cxn>
                <a:cxn ang="0">
                  <a:pos x="39" y="0"/>
                </a:cxn>
                <a:cxn ang="0">
                  <a:pos x="41" y="0"/>
                </a:cxn>
                <a:cxn ang="0">
                  <a:pos x="42" y="0"/>
                </a:cxn>
                <a:cxn ang="0">
                  <a:pos x="43" y="1"/>
                </a:cxn>
                <a:cxn ang="0">
                  <a:pos x="44" y="3"/>
                </a:cxn>
                <a:cxn ang="0">
                  <a:pos x="44" y="4"/>
                </a:cxn>
                <a:cxn ang="0">
                  <a:pos x="44" y="5"/>
                </a:cxn>
                <a:cxn ang="0">
                  <a:pos x="43" y="7"/>
                </a:cxn>
                <a:cxn ang="0">
                  <a:pos x="42" y="8"/>
                </a:cxn>
                <a:cxn ang="0">
                  <a:pos x="41" y="8"/>
                </a:cxn>
                <a:cxn ang="0">
                  <a:pos x="39" y="8"/>
                </a:cxn>
                <a:cxn ang="0">
                  <a:pos x="4" y="8"/>
                </a:cxn>
                <a:cxn ang="0">
                  <a:pos x="3" y="8"/>
                </a:cxn>
                <a:cxn ang="0">
                  <a:pos x="2" y="8"/>
                </a:cxn>
                <a:cxn ang="0">
                  <a:pos x="1" y="7"/>
                </a:cxn>
                <a:cxn ang="0">
                  <a:pos x="0" y="5"/>
                </a:cxn>
                <a:cxn ang="0">
                  <a:pos x="0" y="4"/>
                </a:cxn>
                <a:cxn ang="0">
                  <a:pos x="0" y="3"/>
                </a:cxn>
                <a:cxn ang="0">
                  <a:pos x="1" y="1"/>
                </a:cxn>
                <a:cxn ang="0">
                  <a:pos x="2" y="0"/>
                </a:cxn>
                <a:cxn ang="0">
                  <a:pos x="3" y="0"/>
                </a:cxn>
                <a:cxn ang="0">
                  <a:pos x="4" y="0"/>
                </a:cxn>
              </a:cxnLst>
              <a:rect l="0" t="0" r="r" b="b"/>
              <a:pathLst>
                <a:path w="44" h="8">
                  <a:moveTo>
                    <a:pt x="4" y="0"/>
                  </a:moveTo>
                  <a:lnTo>
                    <a:pt x="39" y="0"/>
                  </a:lnTo>
                  <a:lnTo>
                    <a:pt x="41" y="0"/>
                  </a:lnTo>
                  <a:lnTo>
                    <a:pt x="42" y="0"/>
                  </a:lnTo>
                  <a:lnTo>
                    <a:pt x="43" y="1"/>
                  </a:lnTo>
                  <a:lnTo>
                    <a:pt x="44" y="3"/>
                  </a:lnTo>
                  <a:lnTo>
                    <a:pt x="44" y="4"/>
                  </a:lnTo>
                  <a:lnTo>
                    <a:pt x="44" y="5"/>
                  </a:lnTo>
                  <a:lnTo>
                    <a:pt x="43" y="7"/>
                  </a:lnTo>
                  <a:lnTo>
                    <a:pt x="42" y="8"/>
                  </a:lnTo>
                  <a:lnTo>
                    <a:pt x="41" y="8"/>
                  </a:lnTo>
                  <a:lnTo>
                    <a:pt x="39" y="8"/>
                  </a:lnTo>
                  <a:lnTo>
                    <a:pt x="4" y="8"/>
                  </a:lnTo>
                  <a:lnTo>
                    <a:pt x="3" y="8"/>
                  </a:lnTo>
                  <a:lnTo>
                    <a:pt x="2" y="8"/>
                  </a:lnTo>
                  <a:lnTo>
                    <a:pt x="1" y="7"/>
                  </a:lnTo>
                  <a:lnTo>
                    <a:pt x="0" y="5"/>
                  </a:lnTo>
                  <a:lnTo>
                    <a:pt x="0" y="4"/>
                  </a:lnTo>
                  <a:lnTo>
                    <a:pt x="0" y="3"/>
                  </a:lnTo>
                  <a:lnTo>
                    <a:pt x="1" y="1"/>
                  </a:lnTo>
                  <a:lnTo>
                    <a:pt x="2" y="0"/>
                  </a:lnTo>
                  <a:lnTo>
                    <a:pt x="3"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schemeClr val="bg1"/>
                </a:solidFill>
              </a:endParaRPr>
            </a:p>
          </p:txBody>
        </p:sp>
        <p:sp>
          <p:nvSpPr>
            <p:cNvPr id="45" name="Freeform 358"/>
            <p:cNvSpPr>
              <a:spLocks noEditPoints="1"/>
            </p:cNvSpPr>
            <p:nvPr/>
          </p:nvSpPr>
          <p:spPr bwMode="auto">
            <a:xfrm>
              <a:off x="6089651" y="2393951"/>
              <a:ext cx="131763" cy="141288"/>
            </a:xfrm>
            <a:custGeom>
              <a:avLst/>
              <a:gdLst/>
              <a:ahLst/>
              <a:cxnLst>
                <a:cxn ang="0">
                  <a:pos x="11" y="60"/>
                </a:cxn>
                <a:cxn ang="0">
                  <a:pos x="6" y="78"/>
                </a:cxn>
                <a:cxn ang="0">
                  <a:pos x="11" y="83"/>
                </a:cxn>
                <a:cxn ang="0">
                  <a:pos x="28" y="76"/>
                </a:cxn>
                <a:cxn ang="0">
                  <a:pos x="27" y="74"/>
                </a:cxn>
                <a:cxn ang="0">
                  <a:pos x="12" y="60"/>
                </a:cxn>
                <a:cxn ang="0">
                  <a:pos x="11" y="60"/>
                </a:cxn>
                <a:cxn ang="0">
                  <a:pos x="58" y="8"/>
                </a:cxn>
                <a:cxn ang="0">
                  <a:pos x="54" y="13"/>
                </a:cxn>
                <a:cxn ang="0">
                  <a:pos x="71" y="29"/>
                </a:cxn>
                <a:cxn ang="0">
                  <a:pos x="76" y="25"/>
                </a:cxn>
                <a:cxn ang="0">
                  <a:pos x="58" y="8"/>
                </a:cxn>
                <a:cxn ang="0">
                  <a:pos x="68" y="0"/>
                </a:cxn>
                <a:cxn ang="0">
                  <a:pos x="70" y="0"/>
                </a:cxn>
                <a:cxn ang="0">
                  <a:pos x="72" y="1"/>
                </a:cxn>
                <a:cxn ang="0">
                  <a:pos x="74" y="2"/>
                </a:cxn>
                <a:cxn ang="0">
                  <a:pos x="76" y="3"/>
                </a:cxn>
                <a:cxn ang="0">
                  <a:pos x="78" y="4"/>
                </a:cxn>
                <a:cxn ang="0">
                  <a:pos x="80" y="6"/>
                </a:cxn>
                <a:cxn ang="0">
                  <a:pos x="81" y="8"/>
                </a:cxn>
                <a:cxn ang="0">
                  <a:pos x="82" y="10"/>
                </a:cxn>
                <a:cxn ang="0">
                  <a:pos x="82" y="12"/>
                </a:cxn>
                <a:cxn ang="0">
                  <a:pos x="83" y="14"/>
                </a:cxn>
                <a:cxn ang="0">
                  <a:pos x="83" y="16"/>
                </a:cxn>
                <a:cxn ang="0">
                  <a:pos x="82" y="19"/>
                </a:cxn>
                <a:cxn ang="0">
                  <a:pos x="81" y="21"/>
                </a:cxn>
                <a:cxn ang="0">
                  <a:pos x="80" y="23"/>
                </a:cxn>
                <a:cxn ang="0">
                  <a:pos x="79" y="25"/>
                </a:cxn>
                <a:cxn ang="0">
                  <a:pos x="73" y="31"/>
                </a:cxn>
                <a:cxn ang="0">
                  <a:pos x="70" y="35"/>
                </a:cxn>
                <a:cxn ang="0">
                  <a:pos x="31" y="77"/>
                </a:cxn>
                <a:cxn ang="0">
                  <a:pos x="12" y="84"/>
                </a:cxn>
                <a:cxn ang="0">
                  <a:pos x="0" y="89"/>
                </a:cxn>
                <a:cxn ang="0">
                  <a:pos x="4" y="76"/>
                </a:cxn>
                <a:cxn ang="0">
                  <a:pos x="9" y="58"/>
                </a:cxn>
                <a:cxn ang="0">
                  <a:pos x="48" y="15"/>
                </a:cxn>
                <a:cxn ang="0">
                  <a:pos x="52" y="11"/>
                </a:cxn>
                <a:cxn ang="0">
                  <a:pos x="58" y="5"/>
                </a:cxn>
                <a:cxn ang="0">
                  <a:pos x="59" y="3"/>
                </a:cxn>
                <a:cxn ang="0">
                  <a:pos x="61" y="2"/>
                </a:cxn>
                <a:cxn ang="0">
                  <a:pos x="63" y="1"/>
                </a:cxn>
                <a:cxn ang="0">
                  <a:pos x="65" y="1"/>
                </a:cxn>
                <a:cxn ang="0">
                  <a:pos x="68" y="0"/>
                </a:cxn>
              </a:cxnLst>
              <a:rect l="0" t="0" r="r" b="b"/>
              <a:pathLst>
                <a:path w="83" h="89">
                  <a:moveTo>
                    <a:pt x="11" y="60"/>
                  </a:moveTo>
                  <a:lnTo>
                    <a:pt x="6" y="78"/>
                  </a:lnTo>
                  <a:lnTo>
                    <a:pt x="11" y="83"/>
                  </a:lnTo>
                  <a:lnTo>
                    <a:pt x="28" y="76"/>
                  </a:lnTo>
                  <a:lnTo>
                    <a:pt x="27" y="74"/>
                  </a:lnTo>
                  <a:lnTo>
                    <a:pt x="12" y="60"/>
                  </a:lnTo>
                  <a:lnTo>
                    <a:pt x="11" y="60"/>
                  </a:lnTo>
                  <a:close/>
                  <a:moveTo>
                    <a:pt x="58" y="8"/>
                  </a:moveTo>
                  <a:lnTo>
                    <a:pt x="54" y="13"/>
                  </a:lnTo>
                  <a:lnTo>
                    <a:pt x="71" y="29"/>
                  </a:lnTo>
                  <a:lnTo>
                    <a:pt x="76" y="25"/>
                  </a:lnTo>
                  <a:lnTo>
                    <a:pt x="58" y="8"/>
                  </a:lnTo>
                  <a:close/>
                  <a:moveTo>
                    <a:pt x="68" y="0"/>
                  </a:moveTo>
                  <a:lnTo>
                    <a:pt x="70" y="0"/>
                  </a:lnTo>
                  <a:lnTo>
                    <a:pt x="72" y="1"/>
                  </a:lnTo>
                  <a:lnTo>
                    <a:pt x="74" y="2"/>
                  </a:lnTo>
                  <a:lnTo>
                    <a:pt x="76" y="3"/>
                  </a:lnTo>
                  <a:lnTo>
                    <a:pt x="78" y="4"/>
                  </a:lnTo>
                  <a:lnTo>
                    <a:pt x="80" y="6"/>
                  </a:lnTo>
                  <a:lnTo>
                    <a:pt x="81" y="8"/>
                  </a:lnTo>
                  <a:lnTo>
                    <a:pt x="82" y="10"/>
                  </a:lnTo>
                  <a:lnTo>
                    <a:pt x="82" y="12"/>
                  </a:lnTo>
                  <a:lnTo>
                    <a:pt x="83" y="14"/>
                  </a:lnTo>
                  <a:lnTo>
                    <a:pt x="83" y="16"/>
                  </a:lnTo>
                  <a:lnTo>
                    <a:pt x="82" y="19"/>
                  </a:lnTo>
                  <a:lnTo>
                    <a:pt x="81" y="21"/>
                  </a:lnTo>
                  <a:lnTo>
                    <a:pt x="80" y="23"/>
                  </a:lnTo>
                  <a:lnTo>
                    <a:pt x="79" y="25"/>
                  </a:lnTo>
                  <a:lnTo>
                    <a:pt x="73" y="31"/>
                  </a:lnTo>
                  <a:lnTo>
                    <a:pt x="70" y="35"/>
                  </a:lnTo>
                  <a:lnTo>
                    <a:pt x="31" y="77"/>
                  </a:lnTo>
                  <a:lnTo>
                    <a:pt x="12" y="84"/>
                  </a:lnTo>
                  <a:lnTo>
                    <a:pt x="0" y="89"/>
                  </a:lnTo>
                  <a:lnTo>
                    <a:pt x="4" y="76"/>
                  </a:lnTo>
                  <a:lnTo>
                    <a:pt x="9" y="58"/>
                  </a:lnTo>
                  <a:lnTo>
                    <a:pt x="48" y="15"/>
                  </a:lnTo>
                  <a:lnTo>
                    <a:pt x="52" y="11"/>
                  </a:lnTo>
                  <a:lnTo>
                    <a:pt x="58" y="5"/>
                  </a:lnTo>
                  <a:lnTo>
                    <a:pt x="59" y="3"/>
                  </a:lnTo>
                  <a:lnTo>
                    <a:pt x="61" y="2"/>
                  </a:lnTo>
                  <a:lnTo>
                    <a:pt x="63" y="1"/>
                  </a:lnTo>
                  <a:lnTo>
                    <a:pt x="65" y="1"/>
                  </a:lnTo>
                  <a:lnTo>
                    <a:pt x="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schemeClr val="bg1"/>
                </a:solidFill>
              </a:endParaRPr>
            </a:p>
          </p:txBody>
        </p:sp>
      </p:grpSp>
      <p:grpSp>
        <p:nvGrpSpPr>
          <p:cNvPr id="46" name="Group 45"/>
          <p:cNvGrpSpPr/>
          <p:nvPr/>
        </p:nvGrpSpPr>
        <p:grpSpPr>
          <a:xfrm>
            <a:off x="6228942" y="3463259"/>
            <a:ext cx="479603" cy="789671"/>
            <a:chOff x="8215313" y="2227263"/>
            <a:chExt cx="269874" cy="358775"/>
          </a:xfrm>
          <a:solidFill>
            <a:schemeClr val="bg1"/>
          </a:solidFill>
        </p:grpSpPr>
        <p:sp>
          <p:nvSpPr>
            <p:cNvPr id="47" name="Freeform 806"/>
            <p:cNvSpPr>
              <a:spLocks noEditPoints="1"/>
            </p:cNvSpPr>
            <p:nvPr/>
          </p:nvSpPr>
          <p:spPr bwMode="auto">
            <a:xfrm>
              <a:off x="8235950" y="2227263"/>
              <a:ext cx="249237" cy="254000"/>
            </a:xfrm>
            <a:custGeom>
              <a:avLst/>
              <a:gdLst/>
              <a:ahLst/>
              <a:cxnLst>
                <a:cxn ang="0">
                  <a:pos x="70" y="14"/>
                </a:cxn>
                <a:cxn ang="0">
                  <a:pos x="57" y="17"/>
                </a:cxn>
                <a:cxn ang="0">
                  <a:pos x="44" y="23"/>
                </a:cxn>
                <a:cxn ang="0">
                  <a:pos x="33" y="31"/>
                </a:cxn>
                <a:cxn ang="0">
                  <a:pos x="24" y="42"/>
                </a:cxn>
                <a:cxn ang="0">
                  <a:pos x="17" y="56"/>
                </a:cxn>
                <a:cxn ang="0">
                  <a:pos x="13" y="70"/>
                </a:cxn>
                <a:cxn ang="0">
                  <a:pos x="13" y="85"/>
                </a:cxn>
                <a:cxn ang="0">
                  <a:pos x="16" y="99"/>
                </a:cxn>
                <a:cxn ang="0">
                  <a:pos x="21" y="113"/>
                </a:cxn>
                <a:cxn ang="0">
                  <a:pos x="30" y="125"/>
                </a:cxn>
                <a:cxn ang="0">
                  <a:pos x="41" y="135"/>
                </a:cxn>
                <a:cxn ang="0">
                  <a:pos x="55" y="142"/>
                </a:cxn>
                <a:cxn ang="0">
                  <a:pos x="69" y="146"/>
                </a:cxn>
                <a:cxn ang="0">
                  <a:pos x="83" y="146"/>
                </a:cxn>
                <a:cxn ang="0">
                  <a:pos x="98" y="144"/>
                </a:cxn>
                <a:cxn ang="0">
                  <a:pos x="111" y="138"/>
                </a:cxn>
                <a:cxn ang="0">
                  <a:pos x="123" y="129"/>
                </a:cxn>
                <a:cxn ang="0">
                  <a:pos x="132" y="118"/>
                </a:cxn>
                <a:cxn ang="0">
                  <a:pos x="139" y="104"/>
                </a:cxn>
                <a:cxn ang="0">
                  <a:pos x="143" y="91"/>
                </a:cxn>
                <a:cxn ang="0">
                  <a:pos x="144" y="76"/>
                </a:cxn>
                <a:cxn ang="0">
                  <a:pos x="142" y="63"/>
                </a:cxn>
                <a:cxn ang="0">
                  <a:pos x="137" y="50"/>
                </a:cxn>
                <a:cxn ang="0">
                  <a:pos x="129" y="38"/>
                </a:cxn>
                <a:cxn ang="0">
                  <a:pos x="119" y="28"/>
                </a:cxn>
                <a:cxn ang="0">
                  <a:pos x="107" y="20"/>
                </a:cxn>
                <a:cxn ang="0">
                  <a:pos x="93" y="15"/>
                </a:cxn>
                <a:cxn ang="0">
                  <a:pos x="80" y="13"/>
                </a:cxn>
                <a:cxn ang="0">
                  <a:pos x="83" y="0"/>
                </a:cxn>
                <a:cxn ang="0">
                  <a:pos x="98" y="3"/>
                </a:cxn>
                <a:cxn ang="0">
                  <a:pos x="113" y="8"/>
                </a:cxn>
                <a:cxn ang="0">
                  <a:pos x="127" y="17"/>
                </a:cxn>
                <a:cxn ang="0">
                  <a:pos x="139" y="29"/>
                </a:cxn>
                <a:cxn ang="0">
                  <a:pos x="148" y="42"/>
                </a:cxn>
                <a:cxn ang="0">
                  <a:pos x="154" y="57"/>
                </a:cxn>
                <a:cxn ang="0">
                  <a:pos x="157" y="72"/>
                </a:cxn>
                <a:cxn ang="0">
                  <a:pos x="157" y="88"/>
                </a:cxn>
                <a:cxn ang="0">
                  <a:pos x="153" y="104"/>
                </a:cxn>
                <a:cxn ang="0">
                  <a:pos x="147" y="120"/>
                </a:cxn>
                <a:cxn ang="0">
                  <a:pos x="137" y="133"/>
                </a:cxn>
                <a:cxn ang="0">
                  <a:pos x="125" y="144"/>
                </a:cxn>
                <a:cxn ang="0">
                  <a:pos x="111" y="152"/>
                </a:cxn>
                <a:cxn ang="0">
                  <a:pos x="96" y="158"/>
                </a:cxn>
                <a:cxn ang="0">
                  <a:pos x="81" y="160"/>
                </a:cxn>
                <a:cxn ang="0">
                  <a:pos x="65" y="158"/>
                </a:cxn>
                <a:cxn ang="0">
                  <a:pos x="49" y="154"/>
                </a:cxn>
                <a:cxn ang="0">
                  <a:pos x="34" y="146"/>
                </a:cxn>
                <a:cxn ang="0">
                  <a:pos x="22" y="135"/>
                </a:cxn>
                <a:cxn ang="0">
                  <a:pos x="12" y="122"/>
                </a:cxn>
                <a:cxn ang="0">
                  <a:pos x="5" y="108"/>
                </a:cxn>
                <a:cxn ang="0">
                  <a:pos x="1" y="93"/>
                </a:cxn>
                <a:cxn ang="0">
                  <a:pos x="0" y="77"/>
                </a:cxn>
                <a:cxn ang="0">
                  <a:pos x="2" y="61"/>
                </a:cxn>
                <a:cxn ang="0">
                  <a:pos x="8" y="45"/>
                </a:cxn>
                <a:cxn ang="0">
                  <a:pos x="16" y="31"/>
                </a:cxn>
                <a:cxn ang="0">
                  <a:pos x="27" y="20"/>
                </a:cxn>
                <a:cxn ang="0">
                  <a:pos x="39" y="11"/>
                </a:cxn>
                <a:cxn ang="0">
                  <a:pos x="53" y="4"/>
                </a:cxn>
                <a:cxn ang="0">
                  <a:pos x="68" y="1"/>
                </a:cxn>
              </a:cxnLst>
              <a:rect l="0" t="0" r="r" b="b"/>
              <a:pathLst>
                <a:path w="157" h="160">
                  <a:moveTo>
                    <a:pt x="80" y="13"/>
                  </a:moveTo>
                  <a:lnTo>
                    <a:pt x="75" y="13"/>
                  </a:lnTo>
                  <a:lnTo>
                    <a:pt x="70" y="14"/>
                  </a:lnTo>
                  <a:lnTo>
                    <a:pt x="66" y="15"/>
                  </a:lnTo>
                  <a:lnTo>
                    <a:pt x="61" y="16"/>
                  </a:lnTo>
                  <a:lnTo>
                    <a:pt x="57" y="17"/>
                  </a:lnTo>
                  <a:lnTo>
                    <a:pt x="53" y="19"/>
                  </a:lnTo>
                  <a:lnTo>
                    <a:pt x="48" y="21"/>
                  </a:lnTo>
                  <a:lnTo>
                    <a:pt x="44" y="23"/>
                  </a:lnTo>
                  <a:lnTo>
                    <a:pt x="41" y="25"/>
                  </a:lnTo>
                  <a:lnTo>
                    <a:pt x="37" y="28"/>
                  </a:lnTo>
                  <a:lnTo>
                    <a:pt x="33" y="31"/>
                  </a:lnTo>
                  <a:lnTo>
                    <a:pt x="30" y="35"/>
                  </a:lnTo>
                  <a:lnTo>
                    <a:pt x="27" y="38"/>
                  </a:lnTo>
                  <a:lnTo>
                    <a:pt x="24" y="42"/>
                  </a:lnTo>
                  <a:lnTo>
                    <a:pt x="21" y="47"/>
                  </a:lnTo>
                  <a:lnTo>
                    <a:pt x="19" y="51"/>
                  </a:lnTo>
                  <a:lnTo>
                    <a:pt x="17" y="56"/>
                  </a:lnTo>
                  <a:lnTo>
                    <a:pt x="15" y="61"/>
                  </a:lnTo>
                  <a:lnTo>
                    <a:pt x="14" y="66"/>
                  </a:lnTo>
                  <a:lnTo>
                    <a:pt x="13" y="70"/>
                  </a:lnTo>
                  <a:lnTo>
                    <a:pt x="13" y="75"/>
                  </a:lnTo>
                  <a:lnTo>
                    <a:pt x="13" y="80"/>
                  </a:lnTo>
                  <a:lnTo>
                    <a:pt x="13" y="85"/>
                  </a:lnTo>
                  <a:lnTo>
                    <a:pt x="13" y="90"/>
                  </a:lnTo>
                  <a:lnTo>
                    <a:pt x="14" y="95"/>
                  </a:lnTo>
                  <a:lnTo>
                    <a:pt x="16" y="99"/>
                  </a:lnTo>
                  <a:lnTo>
                    <a:pt x="17" y="104"/>
                  </a:lnTo>
                  <a:lnTo>
                    <a:pt x="19" y="109"/>
                  </a:lnTo>
                  <a:lnTo>
                    <a:pt x="21" y="113"/>
                  </a:lnTo>
                  <a:lnTo>
                    <a:pt x="24" y="117"/>
                  </a:lnTo>
                  <a:lnTo>
                    <a:pt x="27" y="121"/>
                  </a:lnTo>
                  <a:lnTo>
                    <a:pt x="30" y="125"/>
                  </a:lnTo>
                  <a:lnTo>
                    <a:pt x="33" y="128"/>
                  </a:lnTo>
                  <a:lnTo>
                    <a:pt x="37" y="132"/>
                  </a:lnTo>
                  <a:lnTo>
                    <a:pt x="41" y="135"/>
                  </a:lnTo>
                  <a:lnTo>
                    <a:pt x="45" y="138"/>
                  </a:lnTo>
                  <a:lnTo>
                    <a:pt x="50" y="140"/>
                  </a:lnTo>
                  <a:lnTo>
                    <a:pt x="55" y="142"/>
                  </a:lnTo>
                  <a:lnTo>
                    <a:pt x="59" y="144"/>
                  </a:lnTo>
                  <a:lnTo>
                    <a:pt x="64" y="145"/>
                  </a:lnTo>
                  <a:lnTo>
                    <a:pt x="69" y="146"/>
                  </a:lnTo>
                  <a:lnTo>
                    <a:pt x="74" y="146"/>
                  </a:lnTo>
                  <a:lnTo>
                    <a:pt x="79" y="146"/>
                  </a:lnTo>
                  <a:lnTo>
                    <a:pt x="83" y="146"/>
                  </a:lnTo>
                  <a:lnTo>
                    <a:pt x="88" y="146"/>
                  </a:lnTo>
                  <a:lnTo>
                    <a:pt x="93" y="145"/>
                  </a:lnTo>
                  <a:lnTo>
                    <a:pt x="98" y="144"/>
                  </a:lnTo>
                  <a:lnTo>
                    <a:pt x="102" y="142"/>
                  </a:lnTo>
                  <a:lnTo>
                    <a:pt x="107" y="140"/>
                  </a:lnTo>
                  <a:lnTo>
                    <a:pt x="111" y="138"/>
                  </a:lnTo>
                  <a:lnTo>
                    <a:pt x="115" y="135"/>
                  </a:lnTo>
                  <a:lnTo>
                    <a:pt x="119" y="132"/>
                  </a:lnTo>
                  <a:lnTo>
                    <a:pt x="123" y="129"/>
                  </a:lnTo>
                  <a:lnTo>
                    <a:pt x="126" y="125"/>
                  </a:lnTo>
                  <a:lnTo>
                    <a:pt x="129" y="122"/>
                  </a:lnTo>
                  <a:lnTo>
                    <a:pt x="132" y="118"/>
                  </a:lnTo>
                  <a:lnTo>
                    <a:pt x="135" y="113"/>
                  </a:lnTo>
                  <a:lnTo>
                    <a:pt x="138" y="109"/>
                  </a:lnTo>
                  <a:lnTo>
                    <a:pt x="139" y="104"/>
                  </a:lnTo>
                  <a:lnTo>
                    <a:pt x="141" y="100"/>
                  </a:lnTo>
                  <a:lnTo>
                    <a:pt x="142" y="95"/>
                  </a:lnTo>
                  <a:lnTo>
                    <a:pt x="143" y="91"/>
                  </a:lnTo>
                  <a:lnTo>
                    <a:pt x="144" y="86"/>
                  </a:lnTo>
                  <a:lnTo>
                    <a:pt x="144" y="81"/>
                  </a:lnTo>
                  <a:lnTo>
                    <a:pt x="144" y="76"/>
                  </a:lnTo>
                  <a:lnTo>
                    <a:pt x="144" y="72"/>
                  </a:lnTo>
                  <a:lnTo>
                    <a:pt x="143" y="67"/>
                  </a:lnTo>
                  <a:lnTo>
                    <a:pt x="142" y="63"/>
                  </a:lnTo>
                  <a:lnTo>
                    <a:pt x="140" y="58"/>
                  </a:lnTo>
                  <a:lnTo>
                    <a:pt x="139" y="54"/>
                  </a:lnTo>
                  <a:lnTo>
                    <a:pt x="137" y="50"/>
                  </a:lnTo>
                  <a:lnTo>
                    <a:pt x="135" y="46"/>
                  </a:lnTo>
                  <a:lnTo>
                    <a:pt x="132" y="42"/>
                  </a:lnTo>
                  <a:lnTo>
                    <a:pt x="129" y="38"/>
                  </a:lnTo>
                  <a:lnTo>
                    <a:pt x="126" y="34"/>
                  </a:lnTo>
                  <a:lnTo>
                    <a:pt x="123" y="31"/>
                  </a:lnTo>
                  <a:lnTo>
                    <a:pt x="119" y="28"/>
                  </a:lnTo>
                  <a:lnTo>
                    <a:pt x="115" y="25"/>
                  </a:lnTo>
                  <a:lnTo>
                    <a:pt x="111" y="22"/>
                  </a:lnTo>
                  <a:lnTo>
                    <a:pt x="107" y="20"/>
                  </a:lnTo>
                  <a:lnTo>
                    <a:pt x="102" y="18"/>
                  </a:lnTo>
                  <a:lnTo>
                    <a:pt x="98" y="16"/>
                  </a:lnTo>
                  <a:lnTo>
                    <a:pt x="93" y="15"/>
                  </a:lnTo>
                  <a:lnTo>
                    <a:pt x="89" y="14"/>
                  </a:lnTo>
                  <a:lnTo>
                    <a:pt x="84" y="14"/>
                  </a:lnTo>
                  <a:lnTo>
                    <a:pt x="80" y="13"/>
                  </a:lnTo>
                  <a:close/>
                  <a:moveTo>
                    <a:pt x="78" y="0"/>
                  </a:moveTo>
                  <a:lnTo>
                    <a:pt x="78" y="0"/>
                  </a:lnTo>
                  <a:lnTo>
                    <a:pt x="83" y="0"/>
                  </a:lnTo>
                  <a:lnTo>
                    <a:pt x="88" y="1"/>
                  </a:lnTo>
                  <a:lnTo>
                    <a:pt x="93" y="2"/>
                  </a:lnTo>
                  <a:lnTo>
                    <a:pt x="98" y="3"/>
                  </a:lnTo>
                  <a:lnTo>
                    <a:pt x="103" y="4"/>
                  </a:lnTo>
                  <a:lnTo>
                    <a:pt x="108" y="6"/>
                  </a:lnTo>
                  <a:lnTo>
                    <a:pt x="113" y="8"/>
                  </a:lnTo>
                  <a:lnTo>
                    <a:pt x="118" y="11"/>
                  </a:lnTo>
                  <a:lnTo>
                    <a:pt x="122" y="14"/>
                  </a:lnTo>
                  <a:lnTo>
                    <a:pt x="127" y="17"/>
                  </a:lnTo>
                  <a:lnTo>
                    <a:pt x="131" y="21"/>
                  </a:lnTo>
                  <a:lnTo>
                    <a:pt x="135" y="25"/>
                  </a:lnTo>
                  <a:lnTo>
                    <a:pt x="139" y="29"/>
                  </a:lnTo>
                  <a:lnTo>
                    <a:pt x="142" y="33"/>
                  </a:lnTo>
                  <a:lnTo>
                    <a:pt x="145" y="37"/>
                  </a:lnTo>
                  <a:lnTo>
                    <a:pt x="148" y="42"/>
                  </a:lnTo>
                  <a:lnTo>
                    <a:pt x="150" y="47"/>
                  </a:lnTo>
                  <a:lnTo>
                    <a:pt x="152" y="52"/>
                  </a:lnTo>
                  <a:lnTo>
                    <a:pt x="154" y="57"/>
                  </a:lnTo>
                  <a:lnTo>
                    <a:pt x="155" y="62"/>
                  </a:lnTo>
                  <a:lnTo>
                    <a:pt x="156" y="67"/>
                  </a:lnTo>
                  <a:lnTo>
                    <a:pt x="157" y="72"/>
                  </a:lnTo>
                  <a:lnTo>
                    <a:pt x="157" y="78"/>
                  </a:lnTo>
                  <a:lnTo>
                    <a:pt x="157" y="83"/>
                  </a:lnTo>
                  <a:lnTo>
                    <a:pt x="157" y="88"/>
                  </a:lnTo>
                  <a:lnTo>
                    <a:pt x="156" y="94"/>
                  </a:lnTo>
                  <a:lnTo>
                    <a:pt x="155" y="99"/>
                  </a:lnTo>
                  <a:lnTo>
                    <a:pt x="153" y="104"/>
                  </a:lnTo>
                  <a:lnTo>
                    <a:pt x="151" y="110"/>
                  </a:lnTo>
                  <a:lnTo>
                    <a:pt x="149" y="115"/>
                  </a:lnTo>
                  <a:lnTo>
                    <a:pt x="147" y="120"/>
                  </a:lnTo>
                  <a:lnTo>
                    <a:pt x="144" y="125"/>
                  </a:lnTo>
                  <a:lnTo>
                    <a:pt x="140" y="129"/>
                  </a:lnTo>
                  <a:lnTo>
                    <a:pt x="137" y="133"/>
                  </a:lnTo>
                  <a:lnTo>
                    <a:pt x="133" y="137"/>
                  </a:lnTo>
                  <a:lnTo>
                    <a:pt x="129" y="141"/>
                  </a:lnTo>
                  <a:lnTo>
                    <a:pt x="125" y="144"/>
                  </a:lnTo>
                  <a:lnTo>
                    <a:pt x="120" y="147"/>
                  </a:lnTo>
                  <a:lnTo>
                    <a:pt x="116" y="150"/>
                  </a:lnTo>
                  <a:lnTo>
                    <a:pt x="111" y="152"/>
                  </a:lnTo>
                  <a:lnTo>
                    <a:pt x="106" y="154"/>
                  </a:lnTo>
                  <a:lnTo>
                    <a:pt x="101" y="156"/>
                  </a:lnTo>
                  <a:lnTo>
                    <a:pt x="96" y="158"/>
                  </a:lnTo>
                  <a:lnTo>
                    <a:pt x="91" y="159"/>
                  </a:lnTo>
                  <a:lnTo>
                    <a:pt x="86" y="159"/>
                  </a:lnTo>
                  <a:lnTo>
                    <a:pt x="81" y="160"/>
                  </a:lnTo>
                  <a:lnTo>
                    <a:pt x="75" y="160"/>
                  </a:lnTo>
                  <a:lnTo>
                    <a:pt x="70" y="159"/>
                  </a:lnTo>
                  <a:lnTo>
                    <a:pt x="65" y="158"/>
                  </a:lnTo>
                  <a:lnTo>
                    <a:pt x="59" y="157"/>
                  </a:lnTo>
                  <a:lnTo>
                    <a:pt x="54" y="156"/>
                  </a:lnTo>
                  <a:lnTo>
                    <a:pt x="49" y="154"/>
                  </a:lnTo>
                  <a:lnTo>
                    <a:pt x="44" y="152"/>
                  </a:lnTo>
                  <a:lnTo>
                    <a:pt x="39" y="149"/>
                  </a:lnTo>
                  <a:lnTo>
                    <a:pt x="34" y="146"/>
                  </a:lnTo>
                  <a:lnTo>
                    <a:pt x="30" y="143"/>
                  </a:lnTo>
                  <a:lnTo>
                    <a:pt x="26" y="139"/>
                  </a:lnTo>
                  <a:lnTo>
                    <a:pt x="22" y="135"/>
                  </a:lnTo>
                  <a:lnTo>
                    <a:pt x="18" y="131"/>
                  </a:lnTo>
                  <a:lnTo>
                    <a:pt x="15" y="127"/>
                  </a:lnTo>
                  <a:lnTo>
                    <a:pt x="12" y="122"/>
                  </a:lnTo>
                  <a:lnTo>
                    <a:pt x="9" y="118"/>
                  </a:lnTo>
                  <a:lnTo>
                    <a:pt x="7" y="113"/>
                  </a:lnTo>
                  <a:lnTo>
                    <a:pt x="5" y="108"/>
                  </a:lnTo>
                  <a:lnTo>
                    <a:pt x="3" y="103"/>
                  </a:lnTo>
                  <a:lnTo>
                    <a:pt x="2" y="98"/>
                  </a:lnTo>
                  <a:lnTo>
                    <a:pt x="1" y="93"/>
                  </a:lnTo>
                  <a:lnTo>
                    <a:pt x="0" y="87"/>
                  </a:lnTo>
                  <a:lnTo>
                    <a:pt x="0" y="82"/>
                  </a:lnTo>
                  <a:lnTo>
                    <a:pt x="0" y="77"/>
                  </a:lnTo>
                  <a:lnTo>
                    <a:pt x="0" y="71"/>
                  </a:lnTo>
                  <a:lnTo>
                    <a:pt x="1" y="66"/>
                  </a:lnTo>
                  <a:lnTo>
                    <a:pt x="2" y="61"/>
                  </a:lnTo>
                  <a:lnTo>
                    <a:pt x="3" y="55"/>
                  </a:lnTo>
                  <a:lnTo>
                    <a:pt x="5" y="50"/>
                  </a:lnTo>
                  <a:lnTo>
                    <a:pt x="8" y="45"/>
                  </a:lnTo>
                  <a:lnTo>
                    <a:pt x="10" y="40"/>
                  </a:lnTo>
                  <a:lnTo>
                    <a:pt x="13" y="35"/>
                  </a:lnTo>
                  <a:lnTo>
                    <a:pt x="16" y="31"/>
                  </a:lnTo>
                  <a:lnTo>
                    <a:pt x="19" y="27"/>
                  </a:lnTo>
                  <a:lnTo>
                    <a:pt x="23" y="23"/>
                  </a:lnTo>
                  <a:lnTo>
                    <a:pt x="27" y="20"/>
                  </a:lnTo>
                  <a:lnTo>
                    <a:pt x="31" y="16"/>
                  </a:lnTo>
                  <a:lnTo>
                    <a:pt x="35" y="13"/>
                  </a:lnTo>
                  <a:lnTo>
                    <a:pt x="39" y="11"/>
                  </a:lnTo>
                  <a:lnTo>
                    <a:pt x="44" y="8"/>
                  </a:lnTo>
                  <a:lnTo>
                    <a:pt x="48" y="6"/>
                  </a:lnTo>
                  <a:lnTo>
                    <a:pt x="53" y="4"/>
                  </a:lnTo>
                  <a:lnTo>
                    <a:pt x="58" y="3"/>
                  </a:lnTo>
                  <a:lnTo>
                    <a:pt x="63" y="2"/>
                  </a:lnTo>
                  <a:lnTo>
                    <a:pt x="68" y="1"/>
                  </a:lnTo>
                  <a:lnTo>
                    <a:pt x="73" y="0"/>
                  </a:lnTo>
                  <a:lnTo>
                    <a:pt x="7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48" name="Freeform 807"/>
            <p:cNvSpPr>
              <a:spLocks/>
            </p:cNvSpPr>
            <p:nvPr/>
          </p:nvSpPr>
          <p:spPr bwMode="auto">
            <a:xfrm>
              <a:off x="8224838" y="2455863"/>
              <a:ext cx="95250" cy="104775"/>
            </a:xfrm>
            <a:custGeom>
              <a:avLst/>
              <a:gdLst/>
              <a:ahLst/>
              <a:cxnLst>
                <a:cxn ang="0">
                  <a:pos x="26" y="0"/>
                </a:cxn>
                <a:cxn ang="0">
                  <a:pos x="60" y="20"/>
                </a:cxn>
                <a:cxn ang="0">
                  <a:pos x="34" y="66"/>
                </a:cxn>
                <a:cxn ang="0">
                  <a:pos x="0" y="46"/>
                </a:cxn>
                <a:cxn ang="0">
                  <a:pos x="26" y="0"/>
                </a:cxn>
              </a:cxnLst>
              <a:rect l="0" t="0" r="r" b="b"/>
              <a:pathLst>
                <a:path w="60" h="66">
                  <a:moveTo>
                    <a:pt x="26" y="0"/>
                  </a:moveTo>
                  <a:lnTo>
                    <a:pt x="60" y="20"/>
                  </a:lnTo>
                  <a:lnTo>
                    <a:pt x="34" y="66"/>
                  </a:lnTo>
                  <a:lnTo>
                    <a:pt x="0" y="46"/>
                  </a:lnTo>
                  <a:lnTo>
                    <a:pt x="2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49" name="Freeform 808"/>
            <p:cNvSpPr>
              <a:spLocks/>
            </p:cNvSpPr>
            <p:nvPr/>
          </p:nvSpPr>
          <p:spPr bwMode="auto">
            <a:xfrm>
              <a:off x="8215313" y="2538413"/>
              <a:ext cx="57150" cy="47625"/>
            </a:xfrm>
            <a:custGeom>
              <a:avLst/>
              <a:gdLst/>
              <a:ahLst/>
              <a:cxnLst>
                <a:cxn ang="0">
                  <a:pos x="3" y="0"/>
                </a:cxn>
                <a:cxn ang="0">
                  <a:pos x="36" y="20"/>
                </a:cxn>
                <a:cxn ang="0">
                  <a:pos x="35" y="22"/>
                </a:cxn>
                <a:cxn ang="0">
                  <a:pos x="33" y="24"/>
                </a:cxn>
                <a:cxn ang="0">
                  <a:pos x="31" y="26"/>
                </a:cxn>
                <a:cxn ang="0">
                  <a:pos x="29" y="27"/>
                </a:cxn>
                <a:cxn ang="0">
                  <a:pos x="27" y="28"/>
                </a:cxn>
                <a:cxn ang="0">
                  <a:pos x="25" y="29"/>
                </a:cxn>
                <a:cxn ang="0">
                  <a:pos x="22" y="30"/>
                </a:cxn>
                <a:cxn ang="0">
                  <a:pos x="20" y="30"/>
                </a:cxn>
                <a:cxn ang="0">
                  <a:pos x="17" y="30"/>
                </a:cxn>
                <a:cxn ang="0">
                  <a:pos x="15" y="29"/>
                </a:cxn>
                <a:cxn ang="0">
                  <a:pos x="12" y="28"/>
                </a:cxn>
                <a:cxn ang="0">
                  <a:pos x="10" y="27"/>
                </a:cxn>
                <a:cxn ang="0">
                  <a:pos x="8" y="26"/>
                </a:cxn>
                <a:cxn ang="0">
                  <a:pos x="6" y="24"/>
                </a:cxn>
                <a:cxn ang="0">
                  <a:pos x="4" y="22"/>
                </a:cxn>
                <a:cxn ang="0">
                  <a:pos x="3" y="20"/>
                </a:cxn>
                <a:cxn ang="0">
                  <a:pos x="1" y="17"/>
                </a:cxn>
                <a:cxn ang="0">
                  <a:pos x="1" y="15"/>
                </a:cxn>
                <a:cxn ang="0">
                  <a:pos x="0" y="13"/>
                </a:cxn>
                <a:cxn ang="0">
                  <a:pos x="0" y="10"/>
                </a:cxn>
                <a:cxn ang="0">
                  <a:pos x="0" y="8"/>
                </a:cxn>
                <a:cxn ang="0">
                  <a:pos x="1" y="5"/>
                </a:cxn>
                <a:cxn ang="0">
                  <a:pos x="1" y="2"/>
                </a:cxn>
                <a:cxn ang="0">
                  <a:pos x="3" y="0"/>
                </a:cxn>
              </a:cxnLst>
              <a:rect l="0" t="0" r="r" b="b"/>
              <a:pathLst>
                <a:path w="36" h="30">
                  <a:moveTo>
                    <a:pt x="3" y="0"/>
                  </a:moveTo>
                  <a:lnTo>
                    <a:pt x="36" y="20"/>
                  </a:lnTo>
                  <a:lnTo>
                    <a:pt x="35" y="22"/>
                  </a:lnTo>
                  <a:lnTo>
                    <a:pt x="33" y="24"/>
                  </a:lnTo>
                  <a:lnTo>
                    <a:pt x="31" y="26"/>
                  </a:lnTo>
                  <a:lnTo>
                    <a:pt x="29" y="27"/>
                  </a:lnTo>
                  <a:lnTo>
                    <a:pt x="27" y="28"/>
                  </a:lnTo>
                  <a:lnTo>
                    <a:pt x="25" y="29"/>
                  </a:lnTo>
                  <a:lnTo>
                    <a:pt x="22" y="30"/>
                  </a:lnTo>
                  <a:lnTo>
                    <a:pt x="20" y="30"/>
                  </a:lnTo>
                  <a:lnTo>
                    <a:pt x="17" y="30"/>
                  </a:lnTo>
                  <a:lnTo>
                    <a:pt x="15" y="29"/>
                  </a:lnTo>
                  <a:lnTo>
                    <a:pt x="12" y="28"/>
                  </a:lnTo>
                  <a:lnTo>
                    <a:pt x="10" y="27"/>
                  </a:lnTo>
                  <a:lnTo>
                    <a:pt x="8" y="26"/>
                  </a:lnTo>
                  <a:lnTo>
                    <a:pt x="6" y="24"/>
                  </a:lnTo>
                  <a:lnTo>
                    <a:pt x="4" y="22"/>
                  </a:lnTo>
                  <a:lnTo>
                    <a:pt x="3" y="20"/>
                  </a:lnTo>
                  <a:lnTo>
                    <a:pt x="1" y="17"/>
                  </a:lnTo>
                  <a:lnTo>
                    <a:pt x="1" y="15"/>
                  </a:lnTo>
                  <a:lnTo>
                    <a:pt x="0" y="13"/>
                  </a:lnTo>
                  <a:lnTo>
                    <a:pt x="0" y="10"/>
                  </a:lnTo>
                  <a:lnTo>
                    <a:pt x="0" y="8"/>
                  </a:lnTo>
                  <a:lnTo>
                    <a:pt x="1" y="5"/>
                  </a:lnTo>
                  <a:lnTo>
                    <a:pt x="1" y="2"/>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50" name="Rectangle 809"/>
            <p:cNvSpPr>
              <a:spLocks noChangeArrowheads="1"/>
            </p:cNvSpPr>
            <p:nvPr/>
          </p:nvSpPr>
          <p:spPr bwMode="auto">
            <a:xfrm>
              <a:off x="8288338" y="2354263"/>
              <a:ext cx="36512" cy="5556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51" name="Rectangle 810"/>
            <p:cNvSpPr>
              <a:spLocks noChangeArrowheads="1"/>
            </p:cNvSpPr>
            <p:nvPr/>
          </p:nvSpPr>
          <p:spPr bwMode="auto">
            <a:xfrm>
              <a:off x="8342313" y="2328863"/>
              <a:ext cx="36512" cy="8096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52" name="Rectangle 811"/>
            <p:cNvSpPr>
              <a:spLocks noChangeArrowheads="1"/>
            </p:cNvSpPr>
            <p:nvPr/>
          </p:nvSpPr>
          <p:spPr bwMode="auto">
            <a:xfrm>
              <a:off x="8396288" y="2297113"/>
              <a:ext cx="36512" cy="11271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grpSp>
        <p:nvGrpSpPr>
          <p:cNvPr id="53" name="Group 52"/>
          <p:cNvGrpSpPr/>
          <p:nvPr/>
        </p:nvGrpSpPr>
        <p:grpSpPr>
          <a:xfrm>
            <a:off x="8200024" y="3546585"/>
            <a:ext cx="745046" cy="677679"/>
            <a:chOff x="7072313" y="514351"/>
            <a:chExt cx="384174" cy="314325"/>
          </a:xfrm>
          <a:solidFill>
            <a:schemeClr val="bg1"/>
          </a:solidFill>
        </p:grpSpPr>
        <p:sp>
          <p:nvSpPr>
            <p:cNvPr id="54" name="Freeform 684"/>
            <p:cNvSpPr>
              <a:spLocks/>
            </p:cNvSpPr>
            <p:nvPr/>
          </p:nvSpPr>
          <p:spPr bwMode="auto">
            <a:xfrm>
              <a:off x="7212013" y="514351"/>
              <a:ext cx="68262" cy="66675"/>
            </a:xfrm>
            <a:custGeom>
              <a:avLst/>
              <a:gdLst/>
              <a:ahLst/>
              <a:cxnLst>
                <a:cxn ang="0">
                  <a:pos x="21" y="0"/>
                </a:cxn>
                <a:cxn ang="0">
                  <a:pos x="24" y="0"/>
                </a:cxn>
                <a:cxn ang="0">
                  <a:pos x="28" y="1"/>
                </a:cxn>
                <a:cxn ang="0">
                  <a:pos x="30" y="2"/>
                </a:cxn>
                <a:cxn ang="0">
                  <a:pos x="33" y="3"/>
                </a:cxn>
                <a:cxn ang="0">
                  <a:pos x="35" y="5"/>
                </a:cxn>
                <a:cxn ang="0">
                  <a:pos x="37" y="7"/>
                </a:cxn>
                <a:cxn ang="0">
                  <a:pos x="39" y="9"/>
                </a:cxn>
                <a:cxn ang="0">
                  <a:pos x="41" y="12"/>
                </a:cxn>
                <a:cxn ang="0">
                  <a:pos x="42" y="15"/>
                </a:cxn>
                <a:cxn ang="0">
                  <a:pos x="42" y="18"/>
                </a:cxn>
                <a:cxn ang="0">
                  <a:pos x="43" y="21"/>
                </a:cxn>
                <a:cxn ang="0">
                  <a:pos x="42" y="24"/>
                </a:cxn>
                <a:cxn ang="0">
                  <a:pos x="42" y="27"/>
                </a:cxn>
                <a:cxn ang="0">
                  <a:pos x="41" y="30"/>
                </a:cxn>
                <a:cxn ang="0">
                  <a:pos x="39" y="32"/>
                </a:cxn>
                <a:cxn ang="0">
                  <a:pos x="37" y="35"/>
                </a:cxn>
                <a:cxn ang="0">
                  <a:pos x="35" y="37"/>
                </a:cxn>
                <a:cxn ang="0">
                  <a:pos x="33" y="39"/>
                </a:cxn>
                <a:cxn ang="0">
                  <a:pos x="30" y="40"/>
                </a:cxn>
                <a:cxn ang="0">
                  <a:pos x="28" y="41"/>
                </a:cxn>
                <a:cxn ang="0">
                  <a:pos x="24" y="42"/>
                </a:cxn>
                <a:cxn ang="0">
                  <a:pos x="21" y="42"/>
                </a:cxn>
                <a:cxn ang="0">
                  <a:pos x="18" y="42"/>
                </a:cxn>
                <a:cxn ang="0">
                  <a:pos x="15" y="41"/>
                </a:cxn>
                <a:cxn ang="0">
                  <a:pos x="12" y="40"/>
                </a:cxn>
                <a:cxn ang="0">
                  <a:pos x="10" y="39"/>
                </a:cxn>
                <a:cxn ang="0">
                  <a:pos x="7" y="37"/>
                </a:cxn>
                <a:cxn ang="0">
                  <a:pos x="5" y="35"/>
                </a:cxn>
                <a:cxn ang="0">
                  <a:pos x="4" y="32"/>
                </a:cxn>
                <a:cxn ang="0">
                  <a:pos x="2" y="30"/>
                </a:cxn>
                <a:cxn ang="0">
                  <a:pos x="1" y="27"/>
                </a:cxn>
                <a:cxn ang="0">
                  <a:pos x="0" y="24"/>
                </a:cxn>
                <a:cxn ang="0">
                  <a:pos x="0" y="21"/>
                </a:cxn>
                <a:cxn ang="0">
                  <a:pos x="0" y="18"/>
                </a:cxn>
                <a:cxn ang="0">
                  <a:pos x="1" y="15"/>
                </a:cxn>
                <a:cxn ang="0">
                  <a:pos x="2" y="12"/>
                </a:cxn>
                <a:cxn ang="0">
                  <a:pos x="4" y="9"/>
                </a:cxn>
                <a:cxn ang="0">
                  <a:pos x="5" y="7"/>
                </a:cxn>
                <a:cxn ang="0">
                  <a:pos x="7" y="5"/>
                </a:cxn>
                <a:cxn ang="0">
                  <a:pos x="10" y="3"/>
                </a:cxn>
                <a:cxn ang="0">
                  <a:pos x="12" y="2"/>
                </a:cxn>
                <a:cxn ang="0">
                  <a:pos x="15" y="1"/>
                </a:cxn>
                <a:cxn ang="0">
                  <a:pos x="18" y="0"/>
                </a:cxn>
                <a:cxn ang="0">
                  <a:pos x="21" y="0"/>
                </a:cxn>
              </a:cxnLst>
              <a:rect l="0" t="0" r="r" b="b"/>
              <a:pathLst>
                <a:path w="43" h="42">
                  <a:moveTo>
                    <a:pt x="21" y="0"/>
                  </a:moveTo>
                  <a:lnTo>
                    <a:pt x="24" y="0"/>
                  </a:lnTo>
                  <a:lnTo>
                    <a:pt x="28" y="1"/>
                  </a:lnTo>
                  <a:lnTo>
                    <a:pt x="30" y="2"/>
                  </a:lnTo>
                  <a:lnTo>
                    <a:pt x="33" y="3"/>
                  </a:lnTo>
                  <a:lnTo>
                    <a:pt x="35" y="5"/>
                  </a:lnTo>
                  <a:lnTo>
                    <a:pt x="37" y="7"/>
                  </a:lnTo>
                  <a:lnTo>
                    <a:pt x="39" y="9"/>
                  </a:lnTo>
                  <a:lnTo>
                    <a:pt x="41" y="12"/>
                  </a:lnTo>
                  <a:lnTo>
                    <a:pt x="42" y="15"/>
                  </a:lnTo>
                  <a:lnTo>
                    <a:pt x="42" y="18"/>
                  </a:lnTo>
                  <a:lnTo>
                    <a:pt x="43" y="21"/>
                  </a:lnTo>
                  <a:lnTo>
                    <a:pt x="42" y="24"/>
                  </a:lnTo>
                  <a:lnTo>
                    <a:pt x="42" y="27"/>
                  </a:lnTo>
                  <a:lnTo>
                    <a:pt x="41" y="30"/>
                  </a:lnTo>
                  <a:lnTo>
                    <a:pt x="39" y="32"/>
                  </a:lnTo>
                  <a:lnTo>
                    <a:pt x="37" y="35"/>
                  </a:lnTo>
                  <a:lnTo>
                    <a:pt x="35" y="37"/>
                  </a:lnTo>
                  <a:lnTo>
                    <a:pt x="33" y="39"/>
                  </a:lnTo>
                  <a:lnTo>
                    <a:pt x="30" y="40"/>
                  </a:lnTo>
                  <a:lnTo>
                    <a:pt x="28" y="41"/>
                  </a:lnTo>
                  <a:lnTo>
                    <a:pt x="24" y="42"/>
                  </a:lnTo>
                  <a:lnTo>
                    <a:pt x="21" y="42"/>
                  </a:lnTo>
                  <a:lnTo>
                    <a:pt x="18" y="42"/>
                  </a:lnTo>
                  <a:lnTo>
                    <a:pt x="15" y="41"/>
                  </a:lnTo>
                  <a:lnTo>
                    <a:pt x="12" y="40"/>
                  </a:lnTo>
                  <a:lnTo>
                    <a:pt x="10" y="39"/>
                  </a:lnTo>
                  <a:lnTo>
                    <a:pt x="7" y="37"/>
                  </a:lnTo>
                  <a:lnTo>
                    <a:pt x="5" y="35"/>
                  </a:lnTo>
                  <a:lnTo>
                    <a:pt x="4" y="32"/>
                  </a:lnTo>
                  <a:lnTo>
                    <a:pt x="2" y="30"/>
                  </a:lnTo>
                  <a:lnTo>
                    <a:pt x="1" y="27"/>
                  </a:lnTo>
                  <a:lnTo>
                    <a:pt x="0" y="24"/>
                  </a:lnTo>
                  <a:lnTo>
                    <a:pt x="0" y="21"/>
                  </a:lnTo>
                  <a:lnTo>
                    <a:pt x="0" y="18"/>
                  </a:lnTo>
                  <a:lnTo>
                    <a:pt x="1" y="15"/>
                  </a:lnTo>
                  <a:lnTo>
                    <a:pt x="2" y="12"/>
                  </a:lnTo>
                  <a:lnTo>
                    <a:pt x="4" y="9"/>
                  </a:lnTo>
                  <a:lnTo>
                    <a:pt x="5" y="7"/>
                  </a:lnTo>
                  <a:lnTo>
                    <a:pt x="7" y="5"/>
                  </a:lnTo>
                  <a:lnTo>
                    <a:pt x="10" y="3"/>
                  </a:lnTo>
                  <a:lnTo>
                    <a:pt x="12" y="2"/>
                  </a:lnTo>
                  <a:lnTo>
                    <a:pt x="15" y="1"/>
                  </a:lnTo>
                  <a:lnTo>
                    <a:pt x="18" y="0"/>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55" name="Freeform 685"/>
            <p:cNvSpPr>
              <a:spLocks/>
            </p:cNvSpPr>
            <p:nvPr/>
          </p:nvSpPr>
          <p:spPr bwMode="auto">
            <a:xfrm>
              <a:off x="7072313" y="536576"/>
              <a:ext cx="322262" cy="292100"/>
            </a:xfrm>
            <a:custGeom>
              <a:avLst/>
              <a:gdLst/>
              <a:ahLst/>
              <a:cxnLst>
                <a:cxn ang="0">
                  <a:pos x="198" y="20"/>
                </a:cxn>
                <a:cxn ang="0">
                  <a:pos x="202" y="23"/>
                </a:cxn>
                <a:cxn ang="0">
                  <a:pos x="203" y="27"/>
                </a:cxn>
                <a:cxn ang="0">
                  <a:pos x="202" y="31"/>
                </a:cxn>
                <a:cxn ang="0">
                  <a:pos x="198" y="34"/>
                </a:cxn>
                <a:cxn ang="0">
                  <a:pos x="156" y="38"/>
                </a:cxn>
                <a:cxn ang="0">
                  <a:pos x="158" y="45"/>
                </a:cxn>
                <a:cxn ang="0">
                  <a:pos x="156" y="51"/>
                </a:cxn>
                <a:cxn ang="0">
                  <a:pos x="123" y="78"/>
                </a:cxn>
                <a:cxn ang="0">
                  <a:pos x="119" y="80"/>
                </a:cxn>
                <a:cxn ang="0">
                  <a:pos x="116" y="80"/>
                </a:cxn>
                <a:cxn ang="0">
                  <a:pos x="112" y="78"/>
                </a:cxn>
                <a:cxn ang="0">
                  <a:pos x="79" y="95"/>
                </a:cxn>
                <a:cxn ang="0">
                  <a:pos x="107" y="127"/>
                </a:cxn>
                <a:cxn ang="0">
                  <a:pos x="107" y="174"/>
                </a:cxn>
                <a:cxn ang="0">
                  <a:pos x="105" y="180"/>
                </a:cxn>
                <a:cxn ang="0">
                  <a:pos x="100" y="183"/>
                </a:cxn>
                <a:cxn ang="0">
                  <a:pos x="96" y="184"/>
                </a:cxn>
                <a:cxn ang="0">
                  <a:pos x="90" y="182"/>
                </a:cxn>
                <a:cxn ang="0">
                  <a:pos x="87" y="177"/>
                </a:cxn>
                <a:cxn ang="0">
                  <a:pos x="87" y="135"/>
                </a:cxn>
                <a:cxn ang="0">
                  <a:pos x="48" y="146"/>
                </a:cxn>
                <a:cxn ang="0">
                  <a:pos x="16" y="177"/>
                </a:cxn>
                <a:cxn ang="0">
                  <a:pos x="10" y="178"/>
                </a:cxn>
                <a:cxn ang="0">
                  <a:pos x="5" y="177"/>
                </a:cxn>
                <a:cxn ang="0">
                  <a:pos x="2" y="173"/>
                </a:cxn>
                <a:cxn ang="0">
                  <a:pos x="0" y="168"/>
                </a:cxn>
                <a:cxn ang="0">
                  <a:pos x="1" y="163"/>
                </a:cxn>
                <a:cxn ang="0">
                  <a:pos x="32" y="134"/>
                </a:cxn>
                <a:cxn ang="0">
                  <a:pos x="53" y="90"/>
                </a:cxn>
                <a:cxn ang="0">
                  <a:pos x="54" y="84"/>
                </a:cxn>
                <a:cxn ang="0">
                  <a:pos x="41" y="85"/>
                </a:cxn>
                <a:cxn ang="0">
                  <a:pos x="39" y="89"/>
                </a:cxn>
                <a:cxn ang="0">
                  <a:pos x="35" y="91"/>
                </a:cxn>
                <a:cxn ang="0">
                  <a:pos x="31" y="91"/>
                </a:cxn>
                <a:cxn ang="0">
                  <a:pos x="27" y="88"/>
                </a:cxn>
                <a:cxn ang="0">
                  <a:pos x="25" y="84"/>
                </a:cxn>
                <a:cxn ang="0">
                  <a:pos x="34" y="46"/>
                </a:cxn>
                <a:cxn ang="0">
                  <a:pos x="37" y="41"/>
                </a:cxn>
                <a:cxn ang="0">
                  <a:pos x="79" y="28"/>
                </a:cxn>
                <a:cxn ang="0">
                  <a:pos x="83" y="25"/>
                </a:cxn>
                <a:cxn ang="0">
                  <a:pos x="88" y="23"/>
                </a:cxn>
                <a:cxn ang="0">
                  <a:pos x="94" y="25"/>
                </a:cxn>
                <a:cxn ang="0">
                  <a:pos x="97" y="28"/>
                </a:cxn>
                <a:cxn ang="0">
                  <a:pos x="100" y="33"/>
                </a:cxn>
                <a:cxn ang="0">
                  <a:pos x="144" y="39"/>
                </a:cxn>
                <a:cxn ang="0">
                  <a:pos x="146" y="34"/>
                </a:cxn>
              </a:cxnLst>
              <a:rect l="0" t="0" r="r" b="b"/>
              <a:pathLst>
                <a:path w="203" h="184">
                  <a:moveTo>
                    <a:pt x="196" y="0"/>
                  </a:moveTo>
                  <a:lnTo>
                    <a:pt x="196" y="20"/>
                  </a:lnTo>
                  <a:lnTo>
                    <a:pt x="198" y="20"/>
                  </a:lnTo>
                  <a:lnTo>
                    <a:pt x="199" y="21"/>
                  </a:lnTo>
                  <a:lnTo>
                    <a:pt x="201" y="22"/>
                  </a:lnTo>
                  <a:lnTo>
                    <a:pt x="202" y="23"/>
                  </a:lnTo>
                  <a:lnTo>
                    <a:pt x="203" y="24"/>
                  </a:lnTo>
                  <a:lnTo>
                    <a:pt x="203" y="25"/>
                  </a:lnTo>
                  <a:lnTo>
                    <a:pt x="203" y="27"/>
                  </a:lnTo>
                  <a:lnTo>
                    <a:pt x="203" y="29"/>
                  </a:lnTo>
                  <a:lnTo>
                    <a:pt x="203" y="30"/>
                  </a:lnTo>
                  <a:lnTo>
                    <a:pt x="202" y="31"/>
                  </a:lnTo>
                  <a:lnTo>
                    <a:pt x="201" y="32"/>
                  </a:lnTo>
                  <a:lnTo>
                    <a:pt x="199" y="33"/>
                  </a:lnTo>
                  <a:lnTo>
                    <a:pt x="198" y="34"/>
                  </a:lnTo>
                  <a:lnTo>
                    <a:pt x="196" y="34"/>
                  </a:lnTo>
                  <a:lnTo>
                    <a:pt x="196" y="55"/>
                  </a:lnTo>
                  <a:lnTo>
                    <a:pt x="156" y="38"/>
                  </a:lnTo>
                  <a:lnTo>
                    <a:pt x="156" y="42"/>
                  </a:lnTo>
                  <a:lnTo>
                    <a:pt x="157" y="43"/>
                  </a:lnTo>
                  <a:lnTo>
                    <a:pt x="158" y="45"/>
                  </a:lnTo>
                  <a:lnTo>
                    <a:pt x="158" y="47"/>
                  </a:lnTo>
                  <a:lnTo>
                    <a:pt x="157" y="49"/>
                  </a:lnTo>
                  <a:lnTo>
                    <a:pt x="156" y="51"/>
                  </a:lnTo>
                  <a:lnTo>
                    <a:pt x="156" y="57"/>
                  </a:lnTo>
                  <a:lnTo>
                    <a:pt x="149" y="57"/>
                  </a:lnTo>
                  <a:lnTo>
                    <a:pt x="123" y="78"/>
                  </a:lnTo>
                  <a:lnTo>
                    <a:pt x="121" y="79"/>
                  </a:lnTo>
                  <a:lnTo>
                    <a:pt x="120" y="79"/>
                  </a:lnTo>
                  <a:lnTo>
                    <a:pt x="119" y="80"/>
                  </a:lnTo>
                  <a:lnTo>
                    <a:pt x="117" y="80"/>
                  </a:lnTo>
                  <a:lnTo>
                    <a:pt x="117" y="80"/>
                  </a:lnTo>
                  <a:lnTo>
                    <a:pt x="116" y="80"/>
                  </a:lnTo>
                  <a:lnTo>
                    <a:pt x="115" y="79"/>
                  </a:lnTo>
                  <a:lnTo>
                    <a:pt x="113" y="79"/>
                  </a:lnTo>
                  <a:lnTo>
                    <a:pt x="112" y="78"/>
                  </a:lnTo>
                  <a:lnTo>
                    <a:pt x="111" y="77"/>
                  </a:lnTo>
                  <a:lnTo>
                    <a:pt x="95" y="56"/>
                  </a:lnTo>
                  <a:lnTo>
                    <a:pt x="79" y="95"/>
                  </a:lnTo>
                  <a:lnTo>
                    <a:pt x="105" y="124"/>
                  </a:lnTo>
                  <a:lnTo>
                    <a:pt x="106" y="126"/>
                  </a:lnTo>
                  <a:lnTo>
                    <a:pt x="107" y="127"/>
                  </a:lnTo>
                  <a:lnTo>
                    <a:pt x="108" y="129"/>
                  </a:lnTo>
                  <a:lnTo>
                    <a:pt x="108" y="131"/>
                  </a:lnTo>
                  <a:lnTo>
                    <a:pt x="107" y="174"/>
                  </a:lnTo>
                  <a:lnTo>
                    <a:pt x="106" y="176"/>
                  </a:lnTo>
                  <a:lnTo>
                    <a:pt x="106" y="178"/>
                  </a:lnTo>
                  <a:lnTo>
                    <a:pt x="105" y="180"/>
                  </a:lnTo>
                  <a:lnTo>
                    <a:pt x="104" y="181"/>
                  </a:lnTo>
                  <a:lnTo>
                    <a:pt x="102" y="182"/>
                  </a:lnTo>
                  <a:lnTo>
                    <a:pt x="100" y="183"/>
                  </a:lnTo>
                  <a:lnTo>
                    <a:pt x="98" y="184"/>
                  </a:lnTo>
                  <a:lnTo>
                    <a:pt x="96" y="184"/>
                  </a:lnTo>
                  <a:lnTo>
                    <a:pt x="96" y="184"/>
                  </a:lnTo>
                  <a:lnTo>
                    <a:pt x="94" y="184"/>
                  </a:lnTo>
                  <a:lnTo>
                    <a:pt x="92" y="183"/>
                  </a:lnTo>
                  <a:lnTo>
                    <a:pt x="90" y="182"/>
                  </a:lnTo>
                  <a:lnTo>
                    <a:pt x="89" y="181"/>
                  </a:lnTo>
                  <a:lnTo>
                    <a:pt x="88" y="179"/>
                  </a:lnTo>
                  <a:lnTo>
                    <a:pt x="87" y="177"/>
                  </a:lnTo>
                  <a:lnTo>
                    <a:pt x="86" y="175"/>
                  </a:lnTo>
                  <a:lnTo>
                    <a:pt x="86" y="173"/>
                  </a:lnTo>
                  <a:lnTo>
                    <a:pt x="87" y="135"/>
                  </a:lnTo>
                  <a:lnTo>
                    <a:pt x="67" y="112"/>
                  </a:lnTo>
                  <a:lnTo>
                    <a:pt x="49" y="145"/>
                  </a:lnTo>
                  <a:lnTo>
                    <a:pt x="48" y="146"/>
                  </a:lnTo>
                  <a:lnTo>
                    <a:pt x="47" y="148"/>
                  </a:lnTo>
                  <a:lnTo>
                    <a:pt x="17" y="175"/>
                  </a:lnTo>
                  <a:lnTo>
                    <a:pt x="16" y="177"/>
                  </a:lnTo>
                  <a:lnTo>
                    <a:pt x="14" y="177"/>
                  </a:lnTo>
                  <a:lnTo>
                    <a:pt x="12" y="178"/>
                  </a:lnTo>
                  <a:lnTo>
                    <a:pt x="10" y="178"/>
                  </a:lnTo>
                  <a:lnTo>
                    <a:pt x="9" y="178"/>
                  </a:lnTo>
                  <a:lnTo>
                    <a:pt x="7" y="178"/>
                  </a:lnTo>
                  <a:lnTo>
                    <a:pt x="5" y="177"/>
                  </a:lnTo>
                  <a:lnTo>
                    <a:pt x="4" y="176"/>
                  </a:lnTo>
                  <a:lnTo>
                    <a:pt x="3" y="175"/>
                  </a:lnTo>
                  <a:lnTo>
                    <a:pt x="2" y="173"/>
                  </a:lnTo>
                  <a:lnTo>
                    <a:pt x="1" y="172"/>
                  </a:lnTo>
                  <a:lnTo>
                    <a:pt x="0" y="170"/>
                  </a:lnTo>
                  <a:lnTo>
                    <a:pt x="0" y="168"/>
                  </a:lnTo>
                  <a:lnTo>
                    <a:pt x="0" y="166"/>
                  </a:lnTo>
                  <a:lnTo>
                    <a:pt x="0" y="165"/>
                  </a:lnTo>
                  <a:lnTo>
                    <a:pt x="1" y="163"/>
                  </a:lnTo>
                  <a:lnTo>
                    <a:pt x="2" y="162"/>
                  </a:lnTo>
                  <a:lnTo>
                    <a:pt x="3" y="160"/>
                  </a:lnTo>
                  <a:lnTo>
                    <a:pt x="32" y="134"/>
                  </a:lnTo>
                  <a:lnTo>
                    <a:pt x="54" y="94"/>
                  </a:lnTo>
                  <a:lnTo>
                    <a:pt x="53" y="92"/>
                  </a:lnTo>
                  <a:lnTo>
                    <a:pt x="53" y="90"/>
                  </a:lnTo>
                  <a:lnTo>
                    <a:pt x="53" y="88"/>
                  </a:lnTo>
                  <a:lnTo>
                    <a:pt x="53" y="86"/>
                  </a:lnTo>
                  <a:lnTo>
                    <a:pt x="54" y="84"/>
                  </a:lnTo>
                  <a:lnTo>
                    <a:pt x="68" y="49"/>
                  </a:lnTo>
                  <a:lnTo>
                    <a:pt x="49" y="55"/>
                  </a:lnTo>
                  <a:lnTo>
                    <a:pt x="41" y="85"/>
                  </a:lnTo>
                  <a:lnTo>
                    <a:pt x="41" y="86"/>
                  </a:lnTo>
                  <a:lnTo>
                    <a:pt x="40" y="88"/>
                  </a:lnTo>
                  <a:lnTo>
                    <a:pt x="39" y="89"/>
                  </a:lnTo>
                  <a:lnTo>
                    <a:pt x="37" y="90"/>
                  </a:lnTo>
                  <a:lnTo>
                    <a:pt x="36" y="90"/>
                  </a:lnTo>
                  <a:lnTo>
                    <a:pt x="35" y="91"/>
                  </a:lnTo>
                  <a:lnTo>
                    <a:pt x="33" y="91"/>
                  </a:lnTo>
                  <a:lnTo>
                    <a:pt x="32" y="91"/>
                  </a:lnTo>
                  <a:lnTo>
                    <a:pt x="31" y="91"/>
                  </a:lnTo>
                  <a:lnTo>
                    <a:pt x="29" y="90"/>
                  </a:lnTo>
                  <a:lnTo>
                    <a:pt x="28" y="89"/>
                  </a:lnTo>
                  <a:lnTo>
                    <a:pt x="27" y="88"/>
                  </a:lnTo>
                  <a:lnTo>
                    <a:pt x="26" y="87"/>
                  </a:lnTo>
                  <a:lnTo>
                    <a:pt x="25" y="85"/>
                  </a:lnTo>
                  <a:lnTo>
                    <a:pt x="25" y="84"/>
                  </a:lnTo>
                  <a:lnTo>
                    <a:pt x="24" y="82"/>
                  </a:lnTo>
                  <a:lnTo>
                    <a:pt x="25" y="80"/>
                  </a:lnTo>
                  <a:lnTo>
                    <a:pt x="34" y="46"/>
                  </a:lnTo>
                  <a:lnTo>
                    <a:pt x="35" y="44"/>
                  </a:lnTo>
                  <a:lnTo>
                    <a:pt x="35" y="43"/>
                  </a:lnTo>
                  <a:lnTo>
                    <a:pt x="37" y="41"/>
                  </a:lnTo>
                  <a:lnTo>
                    <a:pt x="38" y="40"/>
                  </a:lnTo>
                  <a:lnTo>
                    <a:pt x="40" y="40"/>
                  </a:lnTo>
                  <a:lnTo>
                    <a:pt x="79" y="28"/>
                  </a:lnTo>
                  <a:lnTo>
                    <a:pt x="80" y="26"/>
                  </a:lnTo>
                  <a:lnTo>
                    <a:pt x="82" y="26"/>
                  </a:lnTo>
                  <a:lnTo>
                    <a:pt x="83" y="25"/>
                  </a:lnTo>
                  <a:lnTo>
                    <a:pt x="85" y="24"/>
                  </a:lnTo>
                  <a:lnTo>
                    <a:pt x="87" y="23"/>
                  </a:lnTo>
                  <a:lnTo>
                    <a:pt x="88" y="23"/>
                  </a:lnTo>
                  <a:lnTo>
                    <a:pt x="90" y="23"/>
                  </a:lnTo>
                  <a:lnTo>
                    <a:pt x="92" y="24"/>
                  </a:lnTo>
                  <a:lnTo>
                    <a:pt x="94" y="25"/>
                  </a:lnTo>
                  <a:lnTo>
                    <a:pt x="95" y="26"/>
                  </a:lnTo>
                  <a:lnTo>
                    <a:pt x="96" y="27"/>
                  </a:lnTo>
                  <a:lnTo>
                    <a:pt x="97" y="28"/>
                  </a:lnTo>
                  <a:lnTo>
                    <a:pt x="98" y="30"/>
                  </a:lnTo>
                  <a:lnTo>
                    <a:pt x="99" y="32"/>
                  </a:lnTo>
                  <a:lnTo>
                    <a:pt x="100" y="33"/>
                  </a:lnTo>
                  <a:lnTo>
                    <a:pt x="100" y="35"/>
                  </a:lnTo>
                  <a:lnTo>
                    <a:pt x="119" y="59"/>
                  </a:lnTo>
                  <a:lnTo>
                    <a:pt x="144" y="39"/>
                  </a:lnTo>
                  <a:lnTo>
                    <a:pt x="145" y="39"/>
                  </a:lnTo>
                  <a:lnTo>
                    <a:pt x="146" y="38"/>
                  </a:lnTo>
                  <a:lnTo>
                    <a:pt x="146" y="34"/>
                  </a:lnTo>
                  <a:lnTo>
                    <a:pt x="131" y="27"/>
                  </a:lnTo>
                  <a:lnTo>
                    <a:pt x="1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56" name="Freeform 686"/>
            <p:cNvSpPr>
              <a:spLocks/>
            </p:cNvSpPr>
            <p:nvPr/>
          </p:nvSpPr>
          <p:spPr bwMode="auto">
            <a:xfrm>
              <a:off x="7394575" y="517526"/>
              <a:ext cx="61912" cy="123825"/>
            </a:xfrm>
            <a:custGeom>
              <a:avLst/>
              <a:gdLst/>
              <a:ahLst/>
              <a:cxnLst>
                <a:cxn ang="0">
                  <a:pos x="0" y="0"/>
                </a:cxn>
                <a:cxn ang="0">
                  <a:pos x="4" y="1"/>
                </a:cxn>
                <a:cxn ang="0">
                  <a:pos x="9" y="1"/>
                </a:cxn>
                <a:cxn ang="0">
                  <a:pos x="12" y="2"/>
                </a:cxn>
                <a:cxn ang="0">
                  <a:pos x="16" y="4"/>
                </a:cxn>
                <a:cxn ang="0">
                  <a:pos x="20" y="6"/>
                </a:cxn>
                <a:cxn ang="0">
                  <a:pos x="23" y="8"/>
                </a:cxn>
                <a:cxn ang="0">
                  <a:pos x="26" y="10"/>
                </a:cxn>
                <a:cxn ang="0">
                  <a:pos x="29" y="13"/>
                </a:cxn>
                <a:cxn ang="0">
                  <a:pos x="31" y="16"/>
                </a:cxn>
                <a:cxn ang="0">
                  <a:pos x="34" y="20"/>
                </a:cxn>
                <a:cxn ang="0">
                  <a:pos x="35" y="23"/>
                </a:cxn>
                <a:cxn ang="0">
                  <a:pos x="37" y="27"/>
                </a:cxn>
                <a:cxn ang="0">
                  <a:pos x="38" y="31"/>
                </a:cxn>
                <a:cxn ang="0">
                  <a:pos x="39" y="35"/>
                </a:cxn>
                <a:cxn ang="0">
                  <a:pos x="39" y="39"/>
                </a:cxn>
                <a:cxn ang="0">
                  <a:pos x="39" y="43"/>
                </a:cxn>
                <a:cxn ang="0">
                  <a:pos x="38" y="47"/>
                </a:cxn>
                <a:cxn ang="0">
                  <a:pos x="37" y="51"/>
                </a:cxn>
                <a:cxn ang="0">
                  <a:pos x="35" y="55"/>
                </a:cxn>
                <a:cxn ang="0">
                  <a:pos x="34" y="59"/>
                </a:cxn>
                <a:cxn ang="0">
                  <a:pos x="31" y="62"/>
                </a:cxn>
                <a:cxn ang="0">
                  <a:pos x="29" y="65"/>
                </a:cxn>
                <a:cxn ang="0">
                  <a:pos x="26" y="68"/>
                </a:cxn>
                <a:cxn ang="0">
                  <a:pos x="23" y="70"/>
                </a:cxn>
                <a:cxn ang="0">
                  <a:pos x="20" y="72"/>
                </a:cxn>
                <a:cxn ang="0">
                  <a:pos x="16" y="74"/>
                </a:cxn>
                <a:cxn ang="0">
                  <a:pos x="12" y="76"/>
                </a:cxn>
                <a:cxn ang="0">
                  <a:pos x="9" y="77"/>
                </a:cxn>
                <a:cxn ang="0">
                  <a:pos x="4" y="78"/>
                </a:cxn>
                <a:cxn ang="0">
                  <a:pos x="0" y="78"/>
                </a:cxn>
                <a:cxn ang="0">
                  <a:pos x="0" y="75"/>
                </a:cxn>
                <a:cxn ang="0">
                  <a:pos x="4" y="75"/>
                </a:cxn>
                <a:cxn ang="0">
                  <a:pos x="8" y="74"/>
                </a:cxn>
                <a:cxn ang="0">
                  <a:pos x="12" y="73"/>
                </a:cxn>
                <a:cxn ang="0">
                  <a:pos x="15" y="72"/>
                </a:cxn>
                <a:cxn ang="0">
                  <a:pos x="18" y="70"/>
                </a:cxn>
                <a:cxn ang="0">
                  <a:pos x="21" y="68"/>
                </a:cxn>
                <a:cxn ang="0">
                  <a:pos x="24" y="66"/>
                </a:cxn>
                <a:cxn ang="0">
                  <a:pos x="27" y="63"/>
                </a:cxn>
                <a:cxn ang="0">
                  <a:pos x="29" y="60"/>
                </a:cxn>
                <a:cxn ang="0">
                  <a:pos x="31" y="57"/>
                </a:cxn>
                <a:cxn ang="0">
                  <a:pos x="33" y="54"/>
                </a:cxn>
                <a:cxn ang="0">
                  <a:pos x="34" y="50"/>
                </a:cxn>
                <a:cxn ang="0">
                  <a:pos x="35" y="47"/>
                </a:cxn>
                <a:cxn ang="0">
                  <a:pos x="36" y="43"/>
                </a:cxn>
                <a:cxn ang="0">
                  <a:pos x="36" y="39"/>
                </a:cxn>
                <a:cxn ang="0">
                  <a:pos x="36" y="35"/>
                </a:cxn>
                <a:cxn ang="0">
                  <a:pos x="35" y="31"/>
                </a:cxn>
                <a:cxn ang="0">
                  <a:pos x="34" y="28"/>
                </a:cxn>
                <a:cxn ang="0">
                  <a:pos x="33" y="24"/>
                </a:cxn>
                <a:cxn ang="0">
                  <a:pos x="31" y="21"/>
                </a:cxn>
                <a:cxn ang="0">
                  <a:pos x="29" y="18"/>
                </a:cxn>
                <a:cxn ang="0">
                  <a:pos x="27" y="15"/>
                </a:cxn>
                <a:cxn ang="0">
                  <a:pos x="24" y="12"/>
                </a:cxn>
                <a:cxn ang="0">
                  <a:pos x="21" y="10"/>
                </a:cxn>
                <a:cxn ang="0">
                  <a:pos x="18" y="8"/>
                </a:cxn>
                <a:cxn ang="0">
                  <a:pos x="15" y="6"/>
                </a:cxn>
                <a:cxn ang="0">
                  <a:pos x="12" y="5"/>
                </a:cxn>
                <a:cxn ang="0">
                  <a:pos x="8" y="4"/>
                </a:cxn>
                <a:cxn ang="0">
                  <a:pos x="4" y="3"/>
                </a:cxn>
                <a:cxn ang="0">
                  <a:pos x="0" y="3"/>
                </a:cxn>
                <a:cxn ang="0">
                  <a:pos x="0" y="0"/>
                </a:cxn>
              </a:cxnLst>
              <a:rect l="0" t="0" r="r" b="b"/>
              <a:pathLst>
                <a:path w="39" h="78">
                  <a:moveTo>
                    <a:pt x="0" y="0"/>
                  </a:moveTo>
                  <a:lnTo>
                    <a:pt x="4" y="1"/>
                  </a:lnTo>
                  <a:lnTo>
                    <a:pt x="9" y="1"/>
                  </a:lnTo>
                  <a:lnTo>
                    <a:pt x="12" y="2"/>
                  </a:lnTo>
                  <a:lnTo>
                    <a:pt x="16" y="4"/>
                  </a:lnTo>
                  <a:lnTo>
                    <a:pt x="20" y="6"/>
                  </a:lnTo>
                  <a:lnTo>
                    <a:pt x="23" y="8"/>
                  </a:lnTo>
                  <a:lnTo>
                    <a:pt x="26" y="10"/>
                  </a:lnTo>
                  <a:lnTo>
                    <a:pt x="29" y="13"/>
                  </a:lnTo>
                  <a:lnTo>
                    <a:pt x="31" y="16"/>
                  </a:lnTo>
                  <a:lnTo>
                    <a:pt x="34" y="20"/>
                  </a:lnTo>
                  <a:lnTo>
                    <a:pt x="35" y="23"/>
                  </a:lnTo>
                  <a:lnTo>
                    <a:pt x="37" y="27"/>
                  </a:lnTo>
                  <a:lnTo>
                    <a:pt x="38" y="31"/>
                  </a:lnTo>
                  <a:lnTo>
                    <a:pt x="39" y="35"/>
                  </a:lnTo>
                  <a:lnTo>
                    <a:pt x="39" y="39"/>
                  </a:lnTo>
                  <a:lnTo>
                    <a:pt x="39" y="43"/>
                  </a:lnTo>
                  <a:lnTo>
                    <a:pt x="38" y="47"/>
                  </a:lnTo>
                  <a:lnTo>
                    <a:pt x="37" y="51"/>
                  </a:lnTo>
                  <a:lnTo>
                    <a:pt x="35" y="55"/>
                  </a:lnTo>
                  <a:lnTo>
                    <a:pt x="34" y="59"/>
                  </a:lnTo>
                  <a:lnTo>
                    <a:pt x="31" y="62"/>
                  </a:lnTo>
                  <a:lnTo>
                    <a:pt x="29" y="65"/>
                  </a:lnTo>
                  <a:lnTo>
                    <a:pt x="26" y="68"/>
                  </a:lnTo>
                  <a:lnTo>
                    <a:pt x="23" y="70"/>
                  </a:lnTo>
                  <a:lnTo>
                    <a:pt x="20" y="72"/>
                  </a:lnTo>
                  <a:lnTo>
                    <a:pt x="16" y="74"/>
                  </a:lnTo>
                  <a:lnTo>
                    <a:pt x="12" y="76"/>
                  </a:lnTo>
                  <a:lnTo>
                    <a:pt x="9" y="77"/>
                  </a:lnTo>
                  <a:lnTo>
                    <a:pt x="4" y="78"/>
                  </a:lnTo>
                  <a:lnTo>
                    <a:pt x="0" y="78"/>
                  </a:lnTo>
                  <a:lnTo>
                    <a:pt x="0" y="75"/>
                  </a:lnTo>
                  <a:lnTo>
                    <a:pt x="4" y="75"/>
                  </a:lnTo>
                  <a:lnTo>
                    <a:pt x="8" y="74"/>
                  </a:lnTo>
                  <a:lnTo>
                    <a:pt x="12" y="73"/>
                  </a:lnTo>
                  <a:lnTo>
                    <a:pt x="15" y="72"/>
                  </a:lnTo>
                  <a:lnTo>
                    <a:pt x="18" y="70"/>
                  </a:lnTo>
                  <a:lnTo>
                    <a:pt x="21" y="68"/>
                  </a:lnTo>
                  <a:lnTo>
                    <a:pt x="24" y="66"/>
                  </a:lnTo>
                  <a:lnTo>
                    <a:pt x="27" y="63"/>
                  </a:lnTo>
                  <a:lnTo>
                    <a:pt x="29" y="60"/>
                  </a:lnTo>
                  <a:lnTo>
                    <a:pt x="31" y="57"/>
                  </a:lnTo>
                  <a:lnTo>
                    <a:pt x="33" y="54"/>
                  </a:lnTo>
                  <a:lnTo>
                    <a:pt x="34" y="50"/>
                  </a:lnTo>
                  <a:lnTo>
                    <a:pt x="35" y="47"/>
                  </a:lnTo>
                  <a:lnTo>
                    <a:pt x="36" y="43"/>
                  </a:lnTo>
                  <a:lnTo>
                    <a:pt x="36" y="39"/>
                  </a:lnTo>
                  <a:lnTo>
                    <a:pt x="36" y="35"/>
                  </a:lnTo>
                  <a:lnTo>
                    <a:pt x="35" y="31"/>
                  </a:lnTo>
                  <a:lnTo>
                    <a:pt x="34" y="28"/>
                  </a:lnTo>
                  <a:lnTo>
                    <a:pt x="33" y="24"/>
                  </a:lnTo>
                  <a:lnTo>
                    <a:pt x="31" y="21"/>
                  </a:lnTo>
                  <a:lnTo>
                    <a:pt x="29" y="18"/>
                  </a:lnTo>
                  <a:lnTo>
                    <a:pt x="27" y="15"/>
                  </a:lnTo>
                  <a:lnTo>
                    <a:pt x="24" y="12"/>
                  </a:lnTo>
                  <a:lnTo>
                    <a:pt x="21" y="10"/>
                  </a:lnTo>
                  <a:lnTo>
                    <a:pt x="18" y="8"/>
                  </a:lnTo>
                  <a:lnTo>
                    <a:pt x="15" y="6"/>
                  </a:lnTo>
                  <a:lnTo>
                    <a:pt x="12" y="5"/>
                  </a:lnTo>
                  <a:lnTo>
                    <a:pt x="8" y="4"/>
                  </a:lnTo>
                  <a:lnTo>
                    <a:pt x="4" y="3"/>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57" name="Freeform 687"/>
            <p:cNvSpPr>
              <a:spLocks/>
            </p:cNvSpPr>
            <p:nvPr/>
          </p:nvSpPr>
          <p:spPr bwMode="auto">
            <a:xfrm>
              <a:off x="7394575" y="534988"/>
              <a:ext cx="44450" cy="88900"/>
            </a:xfrm>
            <a:custGeom>
              <a:avLst/>
              <a:gdLst/>
              <a:ahLst/>
              <a:cxnLst>
                <a:cxn ang="0">
                  <a:pos x="0" y="0"/>
                </a:cxn>
                <a:cxn ang="0">
                  <a:pos x="4" y="0"/>
                </a:cxn>
                <a:cxn ang="0">
                  <a:pos x="7" y="1"/>
                </a:cxn>
                <a:cxn ang="0">
                  <a:pos x="10" y="2"/>
                </a:cxn>
                <a:cxn ang="0">
                  <a:pos x="13" y="3"/>
                </a:cxn>
                <a:cxn ang="0">
                  <a:pos x="16" y="5"/>
                </a:cxn>
                <a:cxn ang="0">
                  <a:pos x="19" y="7"/>
                </a:cxn>
                <a:cxn ang="0">
                  <a:pos x="21" y="10"/>
                </a:cxn>
                <a:cxn ang="0">
                  <a:pos x="23" y="12"/>
                </a:cxn>
                <a:cxn ang="0">
                  <a:pos x="25" y="15"/>
                </a:cxn>
                <a:cxn ang="0">
                  <a:pos x="26" y="18"/>
                </a:cxn>
                <a:cxn ang="0">
                  <a:pos x="27" y="21"/>
                </a:cxn>
                <a:cxn ang="0">
                  <a:pos x="28" y="25"/>
                </a:cxn>
                <a:cxn ang="0">
                  <a:pos x="28" y="28"/>
                </a:cxn>
                <a:cxn ang="0">
                  <a:pos x="28" y="32"/>
                </a:cxn>
                <a:cxn ang="0">
                  <a:pos x="27" y="35"/>
                </a:cxn>
                <a:cxn ang="0">
                  <a:pos x="26" y="38"/>
                </a:cxn>
                <a:cxn ang="0">
                  <a:pos x="25" y="41"/>
                </a:cxn>
                <a:cxn ang="0">
                  <a:pos x="23" y="44"/>
                </a:cxn>
                <a:cxn ang="0">
                  <a:pos x="21" y="47"/>
                </a:cxn>
                <a:cxn ang="0">
                  <a:pos x="19" y="49"/>
                </a:cxn>
                <a:cxn ang="0">
                  <a:pos x="16" y="51"/>
                </a:cxn>
                <a:cxn ang="0">
                  <a:pos x="13" y="53"/>
                </a:cxn>
                <a:cxn ang="0">
                  <a:pos x="10" y="54"/>
                </a:cxn>
                <a:cxn ang="0">
                  <a:pos x="7" y="55"/>
                </a:cxn>
                <a:cxn ang="0">
                  <a:pos x="4" y="56"/>
                </a:cxn>
                <a:cxn ang="0">
                  <a:pos x="0" y="56"/>
                </a:cxn>
                <a:cxn ang="0">
                  <a:pos x="0" y="53"/>
                </a:cxn>
                <a:cxn ang="0">
                  <a:pos x="4" y="53"/>
                </a:cxn>
                <a:cxn ang="0">
                  <a:pos x="7" y="53"/>
                </a:cxn>
                <a:cxn ang="0">
                  <a:pos x="10" y="51"/>
                </a:cxn>
                <a:cxn ang="0">
                  <a:pos x="13" y="50"/>
                </a:cxn>
                <a:cxn ang="0">
                  <a:pos x="16" y="48"/>
                </a:cxn>
                <a:cxn ang="0">
                  <a:pos x="18" y="46"/>
                </a:cxn>
                <a:cxn ang="0">
                  <a:pos x="20" y="44"/>
                </a:cxn>
                <a:cxn ang="0">
                  <a:pos x="22" y="41"/>
                </a:cxn>
                <a:cxn ang="0">
                  <a:pos x="23" y="38"/>
                </a:cxn>
                <a:cxn ang="0">
                  <a:pos x="25" y="35"/>
                </a:cxn>
                <a:cxn ang="0">
                  <a:pos x="25" y="32"/>
                </a:cxn>
                <a:cxn ang="0">
                  <a:pos x="25" y="28"/>
                </a:cxn>
                <a:cxn ang="0">
                  <a:pos x="25" y="25"/>
                </a:cxn>
                <a:cxn ang="0">
                  <a:pos x="25" y="21"/>
                </a:cxn>
                <a:cxn ang="0">
                  <a:pos x="23" y="18"/>
                </a:cxn>
                <a:cxn ang="0">
                  <a:pos x="22" y="15"/>
                </a:cxn>
                <a:cxn ang="0">
                  <a:pos x="20" y="13"/>
                </a:cxn>
                <a:cxn ang="0">
                  <a:pos x="18" y="10"/>
                </a:cxn>
                <a:cxn ang="0">
                  <a:pos x="16" y="8"/>
                </a:cxn>
                <a:cxn ang="0">
                  <a:pos x="13" y="6"/>
                </a:cxn>
                <a:cxn ang="0">
                  <a:pos x="10" y="5"/>
                </a:cxn>
                <a:cxn ang="0">
                  <a:pos x="7" y="4"/>
                </a:cxn>
                <a:cxn ang="0">
                  <a:pos x="4" y="3"/>
                </a:cxn>
                <a:cxn ang="0">
                  <a:pos x="0" y="3"/>
                </a:cxn>
                <a:cxn ang="0">
                  <a:pos x="0" y="0"/>
                </a:cxn>
              </a:cxnLst>
              <a:rect l="0" t="0" r="r" b="b"/>
              <a:pathLst>
                <a:path w="28" h="56">
                  <a:moveTo>
                    <a:pt x="0" y="0"/>
                  </a:moveTo>
                  <a:lnTo>
                    <a:pt x="4" y="0"/>
                  </a:lnTo>
                  <a:lnTo>
                    <a:pt x="7" y="1"/>
                  </a:lnTo>
                  <a:lnTo>
                    <a:pt x="10" y="2"/>
                  </a:lnTo>
                  <a:lnTo>
                    <a:pt x="13" y="3"/>
                  </a:lnTo>
                  <a:lnTo>
                    <a:pt x="16" y="5"/>
                  </a:lnTo>
                  <a:lnTo>
                    <a:pt x="19" y="7"/>
                  </a:lnTo>
                  <a:lnTo>
                    <a:pt x="21" y="10"/>
                  </a:lnTo>
                  <a:lnTo>
                    <a:pt x="23" y="12"/>
                  </a:lnTo>
                  <a:lnTo>
                    <a:pt x="25" y="15"/>
                  </a:lnTo>
                  <a:lnTo>
                    <a:pt x="26" y="18"/>
                  </a:lnTo>
                  <a:lnTo>
                    <a:pt x="27" y="21"/>
                  </a:lnTo>
                  <a:lnTo>
                    <a:pt x="28" y="25"/>
                  </a:lnTo>
                  <a:lnTo>
                    <a:pt x="28" y="28"/>
                  </a:lnTo>
                  <a:lnTo>
                    <a:pt x="28" y="32"/>
                  </a:lnTo>
                  <a:lnTo>
                    <a:pt x="27" y="35"/>
                  </a:lnTo>
                  <a:lnTo>
                    <a:pt x="26" y="38"/>
                  </a:lnTo>
                  <a:lnTo>
                    <a:pt x="25" y="41"/>
                  </a:lnTo>
                  <a:lnTo>
                    <a:pt x="23" y="44"/>
                  </a:lnTo>
                  <a:lnTo>
                    <a:pt x="21" y="47"/>
                  </a:lnTo>
                  <a:lnTo>
                    <a:pt x="19" y="49"/>
                  </a:lnTo>
                  <a:lnTo>
                    <a:pt x="16" y="51"/>
                  </a:lnTo>
                  <a:lnTo>
                    <a:pt x="13" y="53"/>
                  </a:lnTo>
                  <a:lnTo>
                    <a:pt x="10" y="54"/>
                  </a:lnTo>
                  <a:lnTo>
                    <a:pt x="7" y="55"/>
                  </a:lnTo>
                  <a:lnTo>
                    <a:pt x="4" y="56"/>
                  </a:lnTo>
                  <a:lnTo>
                    <a:pt x="0" y="56"/>
                  </a:lnTo>
                  <a:lnTo>
                    <a:pt x="0" y="53"/>
                  </a:lnTo>
                  <a:lnTo>
                    <a:pt x="4" y="53"/>
                  </a:lnTo>
                  <a:lnTo>
                    <a:pt x="7" y="53"/>
                  </a:lnTo>
                  <a:lnTo>
                    <a:pt x="10" y="51"/>
                  </a:lnTo>
                  <a:lnTo>
                    <a:pt x="13" y="50"/>
                  </a:lnTo>
                  <a:lnTo>
                    <a:pt x="16" y="48"/>
                  </a:lnTo>
                  <a:lnTo>
                    <a:pt x="18" y="46"/>
                  </a:lnTo>
                  <a:lnTo>
                    <a:pt x="20" y="44"/>
                  </a:lnTo>
                  <a:lnTo>
                    <a:pt x="22" y="41"/>
                  </a:lnTo>
                  <a:lnTo>
                    <a:pt x="23" y="38"/>
                  </a:lnTo>
                  <a:lnTo>
                    <a:pt x="25" y="35"/>
                  </a:lnTo>
                  <a:lnTo>
                    <a:pt x="25" y="32"/>
                  </a:lnTo>
                  <a:lnTo>
                    <a:pt x="25" y="28"/>
                  </a:lnTo>
                  <a:lnTo>
                    <a:pt x="25" y="25"/>
                  </a:lnTo>
                  <a:lnTo>
                    <a:pt x="25" y="21"/>
                  </a:lnTo>
                  <a:lnTo>
                    <a:pt x="23" y="18"/>
                  </a:lnTo>
                  <a:lnTo>
                    <a:pt x="22" y="15"/>
                  </a:lnTo>
                  <a:lnTo>
                    <a:pt x="20" y="13"/>
                  </a:lnTo>
                  <a:lnTo>
                    <a:pt x="18" y="10"/>
                  </a:lnTo>
                  <a:lnTo>
                    <a:pt x="16" y="8"/>
                  </a:lnTo>
                  <a:lnTo>
                    <a:pt x="13" y="6"/>
                  </a:lnTo>
                  <a:lnTo>
                    <a:pt x="10" y="5"/>
                  </a:lnTo>
                  <a:lnTo>
                    <a:pt x="7" y="4"/>
                  </a:lnTo>
                  <a:lnTo>
                    <a:pt x="4" y="3"/>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58" name="Freeform 688"/>
            <p:cNvSpPr>
              <a:spLocks/>
            </p:cNvSpPr>
            <p:nvPr/>
          </p:nvSpPr>
          <p:spPr bwMode="auto">
            <a:xfrm>
              <a:off x="7394575" y="552451"/>
              <a:ext cx="28575" cy="53975"/>
            </a:xfrm>
            <a:custGeom>
              <a:avLst/>
              <a:gdLst/>
              <a:ahLst/>
              <a:cxnLst>
                <a:cxn ang="0">
                  <a:pos x="0" y="0"/>
                </a:cxn>
                <a:cxn ang="0">
                  <a:pos x="3" y="0"/>
                </a:cxn>
                <a:cxn ang="0">
                  <a:pos x="6" y="1"/>
                </a:cxn>
                <a:cxn ang="0">
                  <a:pos x="8" y="2"/>
                </a:cxn>
                <a:cxn ang="0">
                  <a:pos x="10" y="3"/>
                </a:cxn>
                <a:cxn ang="0">
                  <a:pos x="12" y="5"/>
                </a:cxn>
                <a:cxn ang="0">
                  <a:pos x="14" y="7"/>
                </a:cxn>
                <a:cxn ang="0">
                  <a:pos x="16" y="9"/>
                </a:cxn>
                <a:cxn ang="0">
                  <a:pos x="17" y="12"/>
                </a:cxn>
                <a:cxn ang="0">
                  <a:pos x="17" y="14"/>
                </a:cxn>
                <a:cxn ang="0">
                  <a:pos x="18" y="17"/>
                </a:cxn>
                <a:cxn ang="0">
                  <a:pos x="17" y="20"/>
                </a:cxn>
                <a:cxn ang="0">
                  <a:pos x="17" y="23"/>
                </a:cxn>
                <a:cxn ang="0">
                  <a:pos x="16" y="25"/>
                </a:cxn>
                <a:cxn ang="0">
                  <a:pos x="14" y="27"/>
                </a:cxn>
                <a:cxn ang="0">
                  <a:pos x="12" y="29"/>
                </a:cxn>
                <a:cxn ang="0">
                  <a:pos x="10" y="31"/>
                </a:cxn>
                <a:cxn ang="0">
                  <a:pos x="8" y="33"/>
                </a:cxn>
                <a:cxn ang="0">
                  <a:pos x="6" y="34"/>
                </a:cxn>
                <a:cxn ang="0">
                  <a:pos x="3" y="34"/>
                </a:cxn>
                <a:cxn ang="0">
                  <a:pos x="0" y="34"/>
                </a:cxn>
                <a:cxn ang="0">
                  <a:pos x="0" y="32"/>
                </a:cxn>
                <a:cxn ang="0">
                  <a:pos x="3" y="32"/>
                </a:cxn>
                <a:cxn ang="0">
                  <a:pos x="5" y="31"/>
                </a:cxn>
                <a:cxn ang="0">
                  <a:pos x="7" y="30"/>
                </a:cxn>
                <a:cxn ang="0">
                  <a:pos x="9" y="29"/>
                </a:cxn>
                <a:cxn ang="0">
                  <a:pos x="11" y="27"/>
                </a:cxn>
                <a:cxn ang="0">
                  <a:pos x="12" y="26"/>
                </a:cxn>
                <a:cxn ang="0">
                  <a:pos x="13" y="24"/>
                </a:cxn>
                <a:cxn ang="0">
                  <a:pos x="14" y="22"/>
                </a:cxn>
                <a:cxn ang="0">
                  <a:pos x="15" y="19"/>
                </a:cxn>
                <a:cxn ang="0">
                  <a:pos x="15" y="17"/>
                </a:cxn>
                <a:cxn ang="0">
                  <a:pos x="15" y="15"/>
                </a:cxn>
                <a:cxn ang="0">
                  <a:pos x="14" y="12"/>
                </a:cxn>
                <a:cxn ang="0">
                  <a:pos x="13" y="10"/>
                </a:cxn>
                <a:cxn ang="0">
                  <a:pos x="12" y="8"/>
                </a:cxn>
                <a:cxn ang="0">
                  <a:pos x="11" y="7"/>
                </a:cxn>
                <a:cxn ang="0">
                  <a:pos x="9" y="5"/>
                </a:cxn>
                <a:cxn ang="0">
                  <a:pos x="7" y="4"/>
                </a:cxn>
                <a:cxn ang="0">
                  <a:pos x="5" y="3"/>
                </a:cxn>
                <a:cxn ang="0">
                  <a:pos x="3" y="3"/>
                </a:cxn>
                <a:cxn ang="0">
                  <a:pos x="0" y="2"/>
                </a:cxn>
                <a:cxn ang="0">
                  <a:pos x="0" y="0"/>
                </a:cxn>
              </a:cxnLst>
              <a:rect l="0" t="0" r="r" b="b"/>
              <a:pathLst>
                <a:path w="18" h="34">
                  <a:moveTo>
                    <a:pt x="0" y="0"/>
                  </a:moveTo>
                  <a:lnTo>
                    <a:pt x="3" y="0"/>
                  </a:lnTo>
                  <a:lnTo>
                    <a:pt x="6" y="1"/>
                  </a:lnTo>
                  <a:lnTo>
                    <a:pt x="8" y="2"/>
                  </a:lnTo>
                  <a:lnTo>
                    <a:pt x="10" y="3"/>
                  </a:lnTo>
                  <a:lnTo>
                    <a:pt x="12" y="5"/>
                  </a:lnTo>
                  <a:lnTo>
                    <a:pt x="14" y="7"/>
                  </a:lnTo>
                  <a:lnTo>
                    <a:pt x="16" y="9"/>
                  </a:lnTo>
                  <a:lnTo>
                    <a:pt x="17" y="12"/>
                  </a:lnTo>
                  <a:lnTo>
                    <a:pt x="17" y="14"/>
                  </a:lnTo>
                  <a:lnTo>
                    <a:pt x="18" y="17"/>
                  </a:lnTo>
                  <a:lnTo>
                    <a:pt x="17" y="20"/>
                  </a:lnTo>
                  <a:lnTo>
                    <a:pt x="17" y="23"/>
                  </a:lnTo>
                  <a:lnTo>
                    <a:pt x="16" y="25"/>
                  </a:lnTo>
                  <a:lnTo>
                    <a:pt x="14" y="27"/>
                  </a:lnTo>
                  <a:lnTo>
                    <a:pt x="12" y="29"/>
                  </a:lnTo>
                  <a:lnTo>
                    <a:pt x="10" y="31"/>
                  </a:lnTo>
                  <a:lnTo>
                    <a:pt x="8" y="33"/>
                  </a:lnTo>
                  <a:lnTo>
                    <a:pt x="6" y="34"/>
                  </a:lnTo>
                  <a:lnTo>
                    <a:pt x="3" y="34"/>
                  </a:lnTo>
                  <a:lnTo>
                    <a:pt x="0" y="34"/>
                  </a:lnTo>
                  <a:lnTo>
                    <a:pt x="0" y="32"/>
                  </a:lnTo>
                  <a:lnTo>
                    <a:pt x="3" y="32"/>
                  </a:lnTo>
                  <a:lnTo>
                    <a:pt x="5" y="31"/>
                  </a:lnTo>
                  <a:lnTo>
                    <a:pt x="7" y="30"/>
                  </a:lnTo>
                  <a:lnTo>
                    <a:pt x="9" y="29"/>
                  </a:lnTo>
                  <a:lnTo>
                    <a:pt x="11" y="27"/>
                  </a:lnTo>
                  <a:lnTo>
                    <a:pt x="12" y="26"/>
                  </a:lnTo>
                  <a:lnTo>
                    <a:pt x="13" y="24"/>
                  </a:lnTo>
                  <a:lnTo>
                    <a:pt x="14" y="22"/>
                  </a:lnTo>
                  <a:lnTo>
                    <a:pt x="15" y="19"/>
                  </a:lnTo>
                  <a:lnTo>
                    <a:pt x="15" y="17"/>
                  </a:lnTo>
                  <a:lnTo>
                    <a:pt x="15" y="15"/>
                  </a:lnTo>
                  <a:lnTo>
                    <a:pt x="14" y="12"/>
                  </a:lnTo>
                  <a:lnTo>
                    <a:pt x="13" y="10"/>
                  </a:lnTo>
                  <a:lnTo>
                    <a:pt x="12" y="8"/>
                  </a:lnTo>
                  <a:lnTo>
                    <a:pt x="11" y="7"/>
                  </a:lnTo>
                  <a:lnTo>
                    <a:pt x="9" y="5"/>
                  </a:lnTo>
                  <a:lnTo>
                    <a:pt x="7" y="4"/>
                  </a:lnTo>
                  <a:lnTo>
                    <a:pt x="5" y="3"/>
                  </a:lnTo>
                  <a:lnTo>
                    <a:pt x="3" y="3"/>
                  </a:lnTo>
                  <a:lnTo>
                    <a:pt x="0" y="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grpSp>
        <p:nvGrpSpPr>
          <p:cNvPr id="59" name="Group 58"/>
          <p:cNvGrpSpPr/>
          <p:nvPr/>
        </p:nvGrpSpPr>
        <p:grpSpPr>
          <a:xfrm>
            <a:off x="4078599" y="3423744"/>
            <a:ext cx="668346" cy="800520"/>
            <a:chOff x="6429375" y="1938338"/>
            <a:chExt cx="395288" cy="379412"/>
          </a:xfrm>
          <a:solidFill>
            <a:schemeClr val="bg1"/>
          </a:solidFill>
        </p:grpSpPr>
        <p:sp>
          <p:nvSpPr>
            <p:cNvPr id="60" name="Freeform 314"/>
            <p:cNvSpPr>
              <a:spLocks noEditPoints="1"/>
            </p:cNvSpPr>
            <p:nvPr/>
          </p:nvSpPr>
          <p:spPr bwMode="auto">
            <a:xfrm>
              <a:off x="6429375" y="1938338"/>
              <a:ext cx="223838" cy="373062"/>
            </a:xfrm>
            <a:custGeom>
              <a:avLst/>
              <a:gdLst/>
              <a:ahLst/>
              <a:cxnLst>
                <a:cxn ang="0">
                  <a:pos x="57" y="135"/>
                </a:cxn>
                <a:cxn ang="0">
                  <a:pos x="79" y="95"/>
                </a:cxn>
                <a:cxn ang="0">
                  <a:pos x="26" y="62"/>
                </a:cxn>
                <a:cxn ang="0">
                  <a:pos x="48" y="135"/>
                </a:cxn>
                <a:cxn ang="0">
                  <a:pos x="26" y="62"/>
                </a:cxn>
                <a:cxn ang="0">
                  <a:pos x="88" y="135"/>
                </a:cxn>
                <a:cxn ang="0">
                  <a:pos x="110" y="26"/>
                </a:cxn>
                <a:cxn ang="0">
                  <a:pos x="56" y="0"/>
                </a:cxn>
                <a:cxn ang="0">
                  <a:pos x="80" y="8"/>
                </a:cxn>
                <a:cxn ang="0">
                  <a:pos x="141" y="69"/>
                </a:cxn>
                <a:cxn ang="0">
                  <a:pos x="137" y="68"/>
                </a:cxn>
                <a:cxn ang="0">
                  <a:pos x="132" y="67"/>
                </a:cxn>
                <a:cxn ang="0">
                  <a:pos x="127" y="68"/>
                </a:cxn>
                <a:cxn ang="0">
                  <a:pos x="123" y="70"/>
                </a:cxn>
                <a:cxn ang="0">
                  <a:pos x="119" y="73"/>
                </a:cxn>
                <a:cxn ang="0">
                  <a:pos x="116" y="77"/>
                </a:cxn>
                <a:cxn ang="0">
                  <a:pos x="115" y="82"/>
                </a:cxn>
                <a:cxn ang="0">
                  <a:pos x="115" y="87"/>
                </a:cxn>
                <a:cxn ang="0">
                  <a:pos x="116" y="92"/>
                </a:cxn>
                <a:cxn ang="0">
                  <a:pos x="119" y="96"/>
                </a:cxn>
                <a:cxn ang="0">
                  <a:pos x="141" y="117"/>
                </a:cxn>
                <a:cxn ang="0">
                  <a:pos x="104" y="170"/>
                </a:cxn>
                <a:cxn ang="0">
                  <a:pos x="129" y="224"/>
                </a:cxn>
                <a:cxn ang="0">
                  <a:pos x="130" y="227"/>
                </a:cxn>
                <a:cxn ang="0">
                  <a:pos x="130" y="230"/>
                </a:cxn>
                <a:cxn ang="0">
                  <a:pos x="128" y="233"/>
                </a:cxn>
                <a:cxn ang="0">
                  <a:pos x="125" y="235"/>
                </a:cxn>
                <a:cxn ang="0">
                  <a:pos x="122" y="235"/>
                </a:cxn>
                <a:cxn ang="0">
                  <a:pos x="119" y="235"/>
                </a:cxn>
                <a:cxn ang="0">
                  <a:pos x="117" y="233"/>
                </a:cxn>
                <a:cxn ang="0">
                  <a:pos x="115" y="231"/>
                </a:cxn>
                <a:cxn ang="0">
                  <a:pos x="86" y="170"/>
                </a:cxn>
                <a:cxn ang="0">
                  <a:pos x="61" y="170"/>
                </a:cxn>
                <a:cxn ang="0">
                  <a:pos x="32" y="232"/>
                </a:cxn>
                <a:cxn ang="0">
                  <a:pos x="30" y="234"/>
                </a:cxn>
                <a:cxn ang="0">
                  <a:pos x="27" y="235"/>
                </a:cxn>
                <a:cxn ang="0">
                  <a:pos x="24" y="235"/>
                </a:cxn>
                <a:cxn ang="0">
                  <a:pos x="21" y="234"/>
                </a:cxn>
                <a:cxn ang="0">
                  <a:pos x="19" y="231"/>
                </a:cxn>
                <a:cxn ang="0">
                  <a:pos x="18" y="228"/>
                </a:cxn>
                <a:cxn ang="0">
                  <a:pos x="18" y="225"/>
                </a:cxn>
                <a:cxn ang="0">
                  <a:pos x="44" y="170"/>
                </a:cxn>
                <a:cxn ang="0">
                  <a:pos x="0" y="8"/>
                </a:cxn>
                <a:cxn ang="0">
                  <a:pos x="56" y="0"/>
                </a:cxn>
              </a:cxnLst>
              <a:rect l="0" t="0" r="r" b="b"/>
              <a:pathLst>
                <a:path w="141" h="235">
                  <a:moveTo>
                    <a:pt x="57" y="95"/>
                  </a:moveTo>
                  <a:lnTo>
                    <a:pt x="57" y="135"/>
                  </a:lnTo>
                  <a:lnTo>
                    <a:pt x="79" y="135"/>
                  </a:lnTo>
                  <a:lnTo>
                    <a:pt x="79" y="95"/>
                  </a:lnTo>
                  <a:lnTo>
                    <a:pt x="57" y="95"/>
                  </a:lnTo>
                  <a:close/>
                  <a:moveTo>
                    <a:pt x="26" y="62"/>
                  </a:moveTo>
                  <a:lnTo>
                    <a:pt x="26" y="135"/>
                  </a:lnTo>
                  <a:lnTo>
                    <a:pt x="48" y="135"/>
                  </a:lnTo>
                  <a:lnTo>
                    <a:pt x="48" y="62"/>
                  </a:lnTo>
                  <a:lnTo>
                    <a:pt x="26" y="62"/>
                  </a:lnTo>
                  <a:close/>
                  <a:moveTo>
                    <a:pt x="88" y="26"/>
                  </a:moveTo>
                  <a:lnTo>
                    <a:pt x="88" y="135"/>
                  </a:lnTo>
                  <a:lnTo>
                    <a:pt x="110" y="135"/>
                  </a:lnTo>
                  <a:lnTo>
                    <a:pt x="110" y="26"/>
                  </a:lnTo>
                  <a:lnTo>
                    <a:pt x="88" y="26"/>
                  </a:lnTo>
                  <a:close/>
                  <a:moveTo>
                    <a:pt x="56" y="0"/>
                  </a:moveTo>
                  <a:lnTo>
                    <a:pt x="80" y="0"/>
                  </a:lnTo>
                  <a:lnTo>
                    <a:pt x="80" y="8"/>
                  </a:lnTo>
                  <a:lnTo>
                    <a:pt x="141" y="8"/>
                  </a:lnTo>
                  <a:lnTo>
                    <a:pt x="141" y="69"/>
                  </a:lnTo>
                  <a:lnTo>
                    <a:pt x="139" y="68"/>
                  </a:lnTo>
                  <a:lnTo>
                    <a:pt x="137" y="68"/>
                  </a:lnTo>
                  <a:lnTo>
                    <a:pt x="134" y="67"/>
                  </a:lnTo>
                  <a:lnTo>
                    <a:pt x="132" y="67"/>
                  </a:lnTo>
                  <a:lnTo>
                    <a:pt x="129" y="67"/>
                  </a:lnTo>
                  <a:lnTo>
                    <a:pt x="127" y="68"/>
                  </a:lnTo>
                  <a:lnTo>
                    <a:pt x="125" y="69"/>
                  </a:lnTo>
                  <a:lnTo>
                    <a:pt x="123" y="70"/>
                  </a:lnTo>
                  <a:lnTo>
                    <a:pt x="121" y="71"/>
                  </a:lnTo>
                  <a:lnTo>
                    <a:pt x="119" y="73"/>
                  </a:lnTo>
                  <a:lnTo>
                    <a:pt x="117" y="75"/>
                  </a:lnTo>
                  <a:lnTo>
                    <a:pt x="116" y="77"/>
                  </a:lnTo>
                  <a:lnTo>
                    <a:pt x="115" y="80"/>
                  </a:lnTo>
                  <a:lnTo>
                    <a:pt x="115" y="82"/>
                  </a:lnTo>
                  <a:lnTo>
                    <a:pt x="114" y="85"/>
                  </a:lnTo>
                  <a:lnTo>
                    <a:pt x="115" y="87"/>
                  </a:lnTo>
                  <a:lnTo>
                    <a:pt x="115" y="90"/>
                  </a:lnTo>
                  <a:lnTo>
                    <a:pt x="116" y="92"/>
                  </a:lnTo>
                  <a:lnTo>
                    <a:pt x="117" y="94"/>
                  </a:lnTo>
                  <a:lnTo>
                    <a:pt x="119" y="96"/>
                  </a:lnTo>
                  <a:lnTo>
                    <a:pt x="120" y="98"/>
                  </a:lnTo>
                  <a:lnTo>
                    <a:pt x="141" y="117"/>
                  </a:lnTo>
                  <a:lnTo>
                    <a:pt x="141" y="170"/>
                  </a:lnTo>
                  <a:lnTo>
                    <a:pt x="104" y="170"/>
                  </a:lnTo>
                  <a:lnTo>
                    <a:pt x="104" y="170"/>
                  </a:lnTo>
                  <a:lnTo>
                    <a:pt x="129" y="224"/>
                  </a:lnTo>
                  <a:lnTo>
                    <a:pt x="130" y="225"/>
                  </a:lnTo>
                  <a:lnTo>
                    <a:pt x="130" y="227"/>
                  </a:lnTo>
                  <a:lnTo>
                    <a:pt x="130" y="228"/>
                  </a:lnTo>
                  <a:lnTo>
                    <a:pt x="130" y="230"/>
                  </a:lnTo>
                  <a:lnTo>
                    <a:pt x="129" y="231"/>
                  </a:lnTo>
                  <a:lnTo>
                    <a:pt x="128" y="233"/>
                  </a:lnTo>
                  <a:lnTo>
                    <a:pt x="127" y="234"/>
                  </a:lnTo>
                  <a:lnTo>
                    <a:pt x="125" y="235"/>
                  </a:lnTo>
                  <a:lnTo>
                    <a:pt x="124" y="235"/>
                  </a:lnTo>
                  <a:lnTo>
                    <a:pt x="122" y="235"/>
                  </a:lnTo>
                  <a:lnTo>
                    <a:pt x="120" y="235"/>
                  </a:lnTo>
                  <a:lnTo>
                    <a:pt x="119" y="235"/>
                  </a:lnTo>
                  <a:lnTo>
                    <a:pt x="118" y="234"/>
                  </a:lnTo>
                  <a:lnTo>
                    <a:pt x="117" y="233"/>
                  </a:lnTo>
                  <a:lnTo>
                    <a:pt x="115" y="232"/>
                  </a:lnTo>
                  <a:lnTo>
                    <a:pt x="115" y="231"/>
                  </a:lnTo>
                  <a:lnTo>
                    <a:pt x="86" y="170"/>
                  </a:lnTo>
                  <a:lnTo>
                    <a:pt x="86" y="170"/>
                  </a:lnTo>
                  <a:lnTo>
                    <a:pt x="61" y="170"/>
                  </a:lnTo>
                  <a:lnTo>
                    <a:pt x="61" y="170"/>
                  </a:lnTo>
                  <a:lnTo>
                    <a:pt x="33" y="231"/>
                  </a:lnTo>
                  <a:lnTo>
                    <a:pt x="32" y="232"/>
                  </a:lnTo>
                  <a:lnTo>
                    <a:pt x="31" y="233"/>
                  </a:lnTo>
                  <a:lnTo>
                    <a:pt x="30" y="234"/>
                  </a:lnTo>
                  <a:lnTo>
                    <a:pt x="28" y="235"/>
                  </a:lnTo>
                  <a:lnTo>
                    <a:pt x="27" y="235"/>
                  </a:lnTo>
                  <a:lnTo>
                    <a:pt x="25" y="235"/>
                  </a:lnTo>
                  <a:lnTo>
                    <a:pt x="24" y="235"/>
                  </a:lnTo>
                  <a:lnTo>
                    <a:pt x="22" y="235"/>
                  </a:lnTo>
                  <a:lnTo>
                    <a:pt x="21" y="234"/>
                  </a:lnTo>
                  <a:lnTo>
                    <a:pt x="20" y="233"/>
                  </a:lnTo>
                  <a:lnTo>
                    <a:pt x="19" y="231"/>
                  </a:lnTo>
                  <a:lnTo>
                    <a:pt x="18" y="230"/>
                  </a:lnTo>
                  <a:lnTo>
                    <a:pt x="18" y="228"/>
                  </a:lnTo>
                  <a:lnTo>
                    <a:pt x="18" y="227"/>
                  </a:lnTo>
                  <a:lnTo>
                    <a:pt x="18" y="225"/>
                  </a:lnTo>
                  <a:lnTo>
                    <a:pt x="18" y="224"/>
                  </a:lnTo>
                  <a:lnTo>
                    <a:pt x="44" y="170"/>
                  </a:lnTo>
                  <a:lnTo>
                    <a:pt x="0" y="170"/>
                  </a:lnTo>
                  <a:lnTo>
                    <a:pt x="0" y="8"/>
                  </a:lnTo>
                  <a:lnTo>
                    <a:pt x="56" y="8"/>
                  </a:lnTo>
                  <a:lnTo>
                    <a:pt x="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61" name="Freeform 315"/>
            <p:cNvSpPr>
              <a:spLocks/>
            </p:cNvSpPr>
            <p:nvPr/>
          </p:nvSpPr>
          <p:spPr bwMode="auto">
            <a:xfrm>
              <a:off x="6711950" y="1947863"/>
              <a:ext cx="76200" cy="76200"/>
            </a:xfrm>
            <a:custGeom>
              <a:avLst/>
              <a:gdLst/>
              <a:ahLst/>
              <a:cxnLst>
                <a:cxn ang="0">
                  <a:pos x="24" y="0"/>
                </a:cxn>
                <a:cxn ang="0">
                  <a:pos x="27" y="0"/>
                </a:cxn>
                <a:cxn ang="0">
                  <a:pos x="30" y="1"/>
                </a:cxn>
                <a:cxn ang="0">
                  <a:pos x="33" y="2"/>
                </a:cxn>
                <a:cxn ang="0">
                  <a:pos x="36" y="3"/>
                </a:cxn>
                <a:cxn ang="0">
                  <a:pos x="38" y="5"/>
                </a:cxn>
                <a:cxn ang="0">
                  <a:pos x="41" y="7"/>
                </a:cxn>
                <a:cxn ang="0">
                  <a:pos x="43" y="9"/>
                </a:cxn>
                <a:cxn ang="0">
                  <a:pos x="44" y="12"/>
                </a:cxn>
                <a:cxn ang="0">
                  <a:pos x="46" y="14"/>
                </a:cxn>
                <a:cxn ang="0">
                  <a:pos x="47" y="17"/>
                </a:cxn>
                <a:cxn ang="0">
                  <a:pos x="48" y="21"/>
                </a:cxn>
                <a:cxn ang="0">
                  <a:pos x="48" y="24"/>
                </a:cxn>
                <a:cxn ang="0">
                  <a:pos x="48" y="27"/>
                </a:cxn>
                <a:cxn ang="0">
                  <a:pos x="47" y="30"/>
                </a:cxn>
                <a:cxn ang="0">
                  <a:pos x="46" y="33"/>
                </a:cxn>
                <a:cxn ang="0">
                  <a:pos x="44" y="36"/>
                </a:cxn>
                <a:cxn ang="0">
                  <a:pos x="43" y="39"/>
                </a:cxn>
                <a:cxn ang="0">
                  <a:pos x="41" y="41"/>
                </a:cxn>
                <a:cxn ang="0">
                  <a:pos x="38" y="43"/>
                </a:cxn>
                <a:cxn ang="0">
                  <a:pos x="36" y="45"/>
                </a:cxn>
                <a:cxn ang="0">
                  <a:pos x="33" y="46"/>
                </a:cxn>
                <a:cxn ang="0">
                  <a:pos x="30" y="47"/>
                </a:cxn>
                <a:cxn ang="0">
                  <a:pos x="27" y="48"/>
                </a:cxn>
                <a:cxn ang="0">
                  <a:pos x="24" y="48"/>
                </a:cxn>
                <a:cxn ang="0">
                  <a:pos x="20" y="48"/>
                </a:cxn>
                <a:cxn ang="0">
                  <a:pos x="17" y="47"/>
                </a:cxn>
                <a:cxn ang="0">
                  <a:pos x="14" y="46"/>
                </a:cxn>
                <a:cxn ang="0">
                  <a:pos x="12" y="45"/>
                </a:cxn>
                <a:cxn ang="0">
                  <a:pos x="9" y="43"/>
                </a:cxn>
                <a:cxn ang="0">
                  <a:pos x="7" y="41"/>
                </a:cxn>
                <a:cxn ang="0">
                  <a:pos x="5" y="39"/>
                </a:cxn>
                <a:cxn ang="0">
                  <a:pos x="3" y="36"/>
                </a:cxn>
                <a:cxn ang="0">
                  <a:pos x="1" y="33"/>
                </a:cxn>
                <a:cxn ang="0">
                  <a:pos x="0" y="30"/>
                </a:cxn>
                <a:cxn ang="0">
                  <a:pos x="0" y="27"/>
                </a:cxn>
                <a:cxn ang="0">
                  <a:pos x="0" y="24"/>
                </a:cxn>
                <a:cxn ang="0">
                  <a:pos x="0" y="21"/>
                </a:cxn>
                <a:cxn ang="0">
                  <a:pos x="0" y="17"/>
                </a:cxn>
                <a:cxn ang="0">
                  <a:pos x="1" y="14"/>
                </a:cxn>
                <a:cxn ang="0">
                  <a:pos x="3" y="12"/>
                </a:cxn>
                <a:cxn ang="0">
                  <a:pos x="5" y="9"/>
                </a:cxn>
                <a:cxn ang="0">
                  <a:pos x="7" y="7"/>
                </a:cxn>
                <a:cxn ang="0">
                  <a:pos x="9" y="5"/>
                </a:cxn>
                <a:cxn ang="0">
                  <a:pos x="12" y="3"/>
                </a:cxn>
                <a:cxn ang="0">
                  <a:pos x="14" y="2"/>
                </a:cxn>
                <a:cxn ang="0">
                  <a:pos x="17" y="1"/>
                </a:cxn>
                <a:cxn ang="0">
                  <a:pos x="20" y="0"/>
                </a:cxn>
                <a:cxn ang="0">
                  <a:pos x="24" y="0"/>
                </a:cxn>
              </a:cxnLst>
              <a:rect l="0" t="0" r="r" b="b"/>
              <a:pathLst>
                <a:path w="48" h="48">
                  <a:moveTo>
                    <a:pt x="24" y="0"/>
                  </a:moveTo>
                  <a:lnTo>
                    <a:pt x="27" y="0"/>
                  </a:lnTo>
                  <a:lnTo>
                    <a:pt x="30" y="1"/>
                  </a:lnTo>
                  <a:lnTo>
                    <a:pt x="33" y="2"/>
                  </a:lnTo>
                  <a:lnTo>
                    <a:pt x="36" y="3"/>
                  </a:lnTo>
                  <a:lnTo>
                    <a:pt x="38" y="5"/>
                  </a:lnTo>
                  <a:lnTo>
                    <a:pt x="41" y="7"/>
                  </a:lnTo>
                  <a:lnTo>
                    <a:pt x="43" y="9"/>
                  </a:lnTo>
                  <a:lnTo>
                    <a:pt x="44" y="12"/>
                  </a:lnTo>
                  <a:lnTo>
                    <a:pt x="46" y="14"/>
                  </a:lnTo>
                  <a:lnTo>
                    <a:pt x="47" y="17"/>
                  </a:lnTo>
                  <a:lnTo>
                    <a:pt x="48" y="21"/>
                  </a:lnTo>
                  <a:lnTo>
                    <a:pt x="48" y="24"/>
                  </a:lnTo>
                  <a:lnTo>
                    <a:pt x="48" y="27"/>
                  </a:lnTo>
                  <a:lnTo>
                    <a:pt x="47" y="30"/>
                  </a:lnTo>
                  <a:lnTo>
                    <a:pt x="46" y="33"/>
                  </a:lnTo>
                  <a:lnTo>
                    <a:pt x="44" y="36"/>
                  </a:lnTo>
                  <a:lnTo>
                    <a:pt x="43" y="39"/>
                  </a:lnTo>
                  <a:lnTo>
                    <a:pt x="41" y="41"/>
                  </a:lnTo>
                  <a:lnTo>
                    <a:pt x="38" y="43"/>
                  </a:lnTo>
                  <a:lnTo>
                    <a:pt x="36" y="45"/>
                  </a:lnTo>
                  <a:lnTo>
                    <a:pt x="33" y="46"/>
                  </a:lnTo>
                  <a:lnTo>
                    <a:pt x="30" y="47"/>
                  </a:lnTo>
                  <a:lnTo>
                    <a:pt x="27" y="48"/>
                  </a:lnTo>
                  <a:lnTo>
                    <a:pt x="24" y="48"/>
                  </a:lnTo>
                  <a:lnTo>
                    <a:pt x="20" y="48"/>
                  </a:lnTo>
                  <a:lnTo>
                    <a:pt x="17" y="47"/>
                  </a:lnTo>
                  <a:lnTo>
                    <a:pt x="14" y="46"/>
                  </a:lnTo>
                  <a:lnTo>
                    <a:pt x="12" y="45"/>
                  </a:lnTo>
                  <a:lnTo>
                    <a:pt x="9" y="43"/>
                  </a:lnTo>
                  <a:lnTo>
                    <a:pt x="7" y="41"/>
                  </a:lnTo>
                  <a:lnTo>
                    <a:pt x="5" y="39"/>
                  </a:lnTo>
                  <a:lnTo>
                    <a:pt x="3" y="36"/>
                  </a:lnTo>
                  <a:lnTo>
                    <a:pt x="1" y="33"/>
                  </a:lnTo>
                  <a:lnTo>
                    <a:pt x="0" y="30"/>
                  </a:lnTo>
                  <a:lnTo>
                    <a:pt x="0" y="27"/>
                  </a:lnTo>
                  <a:lnTo>
                    <a:pt x="0" y="24"/>
                  </a:lnTo>
                  <a:lnTo>
                    <a:pt x="0" y="21"/>
                  </a:lnTo>
                  <a:lnTo>
                    <a:pt x="0" y="17"/>
                  </a:lnTo>
                  <a:lnTo>
                    <a:pt x="1" y="14"/>
                  </a:lnTo>
                  <a:lnTo>
                    <a:pt x="3" y="12"/>
                  </a:lnTo>
                  <a:lnTo>
                    <a:pt x="5" y="9"/>
                  </a:lnTo>
                  <a:lnTo>
                    <a:pt x="7" y="7"/>
                  </a:lnTo>
                  <a:lnTo>
                    <a:pt x="9" y="5"/>
                  </a:lnTo>
                  <a:lnTo>
                    <a:pt x="12" y="3"/>
                  </a:lnTo>
                  <a:lnTo>
                    <a:pt x="14" y="2"/>
                  </a:lnTo>
                  <a:lnTo>
                    <a:pt x="17" y="1"/>
                  </a:lnTo>
                  <a:lnTo>
                    <a:pt x="20" y="0"/>
                  </a:lnTo>
                  <a:lnTo>
                    <a:pt x="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62" name="Freeform 316"/>
            <p:cNvSpPr>
              <a:spLocks/>
            </p:cNvSpPr>
            <p:nvPr/>
          </p:nvSpPr>
          <p:spPr bwMode="auto">
            <a:xfrm>
              <a:off x="6624638" y="2038350"/>
              <a:ext cx="200025" cy="279400"/>
            </a:xfrm>
            <a:custGeom>
              <a:avLst/>
              <a:gdLst/>
              <a:ahLst/>
              <a:cxnLst>
                <a:cxn ang="0">
                  <a:pos x="102" y="3"/>
                </a:cxn>
                <a:cxn ang="0">
                  <a:pos x="107" y="8"/>
                </a:cxn>
                <a:cxn ang="0">
                  <a:pos x="112" y="14"/>
                </a:cxn>
                <a:cxn ang="0">
                  <a:pos x="117" y="23"/>
                </a:cxn>
                <a:cxn ang="0">
                  <a:pos x="121" y="35"/>
                </a:cxn>
                <a:cxn ang="0">
                  <a:pos x="124" y="49"/>
                </a:cxn>
                <a:cxn ang="0">
                  <a:pos x="126" y="65"/>
                </a:cxn>
                <a:cxn ang="0">
                  <a:pos x="126" y="80"/>
                </a:cxn>
                <a:cxn ang="0">
                  <a:pos x="123" y="85"/>
                </a:cxn>
                <a:cxn ang="0">
                  <a:pos x="118" y="88"/>
                </a:cxn>
                <a:cxn ang="0">
                  <a:pos x="114" y="88"/>
                </a:cxn>
                <a:cxn ang="0">
                  <a:pos x="109" y="85"/>
                </a:cxn>
                <a:cxn ang="0">
                  <a:pos x="106" y="80"/>
                </a:cxn>
                <a:cxn ang="0">
                  <a:pos x="106" y="69"/>
                </a:cxn>
                <a:cxn ang="0">
                  <a:pos x="105" y="57"/>
                </a:cxn>
                <a:cxn ang="0">
                  <a:pos x="103" y="46"/>
                </a:cxn>
                <a:cxn ang="0">
                  <a:pos x="102" y="77"/>
                </a:cxn>
                <a:cxn ang="0">
                  <a:pos x="101" y="84"/>
                </a:cxn>
                <a:cxn ang="0">
                  <a:pos x="100" y="167"/>
                </a:cxn>
                <a:cxn ang="0">
                  <a:pos x="98" y="172"/>
                </a:cxn>
                <a:cxn ang="0">
                  <a:pos x="93" y="176"/>
                </a:cxn>
                <a:cxn ang="0">
                  <a:pos x="88" y="176"/>
                </a:cxn>
                <a:cxn ang="0">
                  <a:pos x="83" y="174"/>
                </a:cxn>
                <a:cxn ang="0">
                  <a:pos x="80" y="170"/>
                </a:cxn>
                <a:cxn ang="0">
                  <a:pos x="77" y="166"/>
                </a:cxn>
                <a:cxn ang="0">
                  <a:pos x="76" y="172"/>
                </a:cxn>
                <a:cxn ang="0">
                  <a:pos x="72" y="175"/>
                </a:cxn>
                <a:cxn ang="0">
                  <a:pos x="67" y="176"/>
                </a:cxn>
                <a:cxn ang="0">
                  <a:pos x="61" y="175"/>
                </a:cxn>
                <a:cxn ang="0">
                  <a:pos x="57" y="171"/>
                </a:cxn>
                <a:cxn ang="0">
                  <a:pos x="56" y="87"/>
                </a:cxn>
                <a:cxn ang="0">
                  <a:pos x="54" y="82"/>
                </a:cxn>
                <a:cxn ang="0">
                  <a:pos x="54" y="75"/>
                </a:cxn>
                <a:cxn ang="0">
                  <a:pos x="42" y="53"/>
                </a:cxn>
                <a:cxn ang="0">
                  <a:pos x="37" y="55"/>
                </a:cxn>
                <a:cxn ang="0">
                  <a:pos x="34" y="55"/>
                </a:cxn>
                <a:cxn ang="0">
                  <a:pos x="29" y="53"/>
                </a:cxn>
                <a:cxn ang="0">
                  <a:pos x="0" y="26"/>
                </a:cxn>
                <a:cxn ang="0">
                  <a:pos x="0" y="21"/>
                </a:cxn>
                <a:cxn ang="0">
                  <a:pos x="2" y="15"/>
                </a:cxn>
                <a:cxn ang="0">
                  <a:pos x="7" y="12"/>
                </a:cxn>
                <a:cxn ang="0">
                  <a:pos x="12" y="13"/>
                </a:cxn>
                <a:cxn ang="0">
                  <a:pos x="35" y="32"/>
                </a:cxn>
                <a:cxn ang="0">
                  <a:pos x="99" y="0"/>
                </a:cxn>
              </a:cxnLst>
              <a:rect l="0" t="0" r="r" b="b"/>
              <a:pathLst>
                <a:path w="126" h="176">
                  <a:moveTo>
                    <a:pt x="99" y="0"/>
                  </a:moveTo>
                  <a:lnTo>
                    <a:pt x="100" y="1"/>
                  </a:lnTo>
                  <a:lnTo>
                    <a:pt x="102" y="3"/>
                  </a:lnTo>
                  <a:lnTo>
                    <a:pt x="104" y="4"/>
                  </a:lnTo>
                  <a:lnTo>
                    <a:pt x="105" y="6"/>
                  </a:lnTo>
                  <a:lnTo>
                    <a:pt x="107" y="8"/>
                  </a:lnTo>
                  <a:lnTo>
                    <a:pt x="109" y="10"/>
                  </a:lnTo>
                  <a:lnTo>
                    <a:pt x="110" y="12"/>
                  </a:lnTo>
                  <a:lnTo>
                    <a:pt x="112" y="14"/>
                  </a:lnTo>
                  <a:lnTo>
                    <a:pt x="114" y="17"/>
                  </a:lnTo>
                  <a:lnTo>
                    <a:pt x="115" y="20"/>
                  </a:lnTo>
                  <a:lnTo>
                    <a:pt x="117" y="23"/>
                  </a:lnTo>
                  <a:lnTo>
                    <a:pt x="118" y="27"/>
                  </a:lnTo>
                  <a:lnTo>
                    <a:pt x="120" y="31"/>
                  </a:lnTo>
                  <a:lnTo>
                    <a:pt x="121" y="35"/>
                  </a:lnTo>
                  <a:lnTo>
                    <a:pt x="122" y="39"/>
                  </a:lnTo>
                  <a:lnTo>
                    <a:pt x="123" y="44"/>
                  </a:lnTo>
                  <a:lnTo>
                    <a:pt x="124" y="49"/>
                  </a:lnTo>
                  <a:lnTo>
                    <a:pt x="125" y="54"/>
                  </a:lnTo>
                  <a:lnTo>
                    <a:pt x="125" y="59"/>
                  </a:lnTo>
                  <a:lnTo>
                    <a:pt x="126" y="65"/>
                  </a:lnTo>
                  <a:lnTo>
                    <a:pt x="126" y="72"/>
                  </a:lnTo>
                  <a:lnTo>
                    <a:pt x="126" y="78"/>
                  </a:lnTo>
                  <a:lnTo>
                    <a:pt x="126" y="80"/>
                  </a:lnTo>
                  <a:lnTo>
                    <a:pt x="125" y="82"/>
                  </a:lnTo>
                  <a:lnTo>
                    <a:pt x="124" y="84"/>
                  </a:lnTo>
                  <a:lnTo>
                    <a:pt x="123" y="85"/>
                  </a:lnTo>
                  <a:lnTo>
                    <a:pt x="122" y="87"/>
                  </a:lnTo>
                  <a:lnTo>
                    <a:pt x="120" y="88"/>
                  </a:lnTo>
                  <a:lnTo>
                    <a:pt x="118" y="88"/>
                  </a:lnTo>
                  <a:lnTo>
                    <a:pt x="116" y="89"/>
                  </a:lnTo>
                  <a:lnTo>
                    <a:pt x="116" y="89"/>
                  </a:lnTo>
                  <a:lnTo>
                    <a:pt x="114" y="88"/>
                  </a:lnTo>
                  <a:lnTo>
                    <a:pt x="113" y="88"/>
                  </a:lnTo>
                  <a:lnTo>
                    <a:pt x="111" y="87"/>
                  </a:lnTo>
                  <a:lnTo>
                    <a:pt x="109" y="85"/>
                  </a:lnTo>
                  <a:lnTo>
                    <a:pt x="108" y="84"/>
                  </a:lnTo>
                  <a:lnTo>
                    <a:pt x="107" y="82"/>
                  </a:lnTo>
                  <a:lnTo>
                    <a:pt x="106" y="80"/>
                  </a:lnTo>
                  <a:lnTo>
                    <a:pt x="106" y="78"/>
                  </a:lnTo>
                  <a:lnTo>
                    <a:pt x="106" y="74"/>
                  </a:lnTo>
                  <a:lnTo>
                    <a:pt x="106" y="69"/>
                  </a:lnTo>
                  <a:lnTo>
                    <a:pt x="106" y="65"/>
                  </a:lnTo>
                  <a:lnTo>
                    <a:pt x="106" y="61"/>
                  </a:lnTo>
                  <a:lnTo>
                    <a:pt x="105" y="57"/>
                  </a:lnTo>
                  <a:lnTo>
                    <a:pt x="105" y="53"/>
                  </a:lnTo>
                  <a:lnTo>
                    <a:pt x="104" y="50"/>
                  </a:lnTo>
                  <a:lnTo>
                    <a:pt x="103" y="46"/>
                  </a:lnTo>
                  <a:lnTo>
                    <a:pt x="102" y="43"/>
                  </a:lnTo>
                  <a:lnTo>
                    <a:pt x="102" y="75"/>
                  </a:lnTo>
                  <a:lnTo>
                    <a:pt x="102" y="77"/>
                  </a:lnTo>
                  <a:lnTo>
                    <a:pt x="102" y="79"/>
                  </a:lnTo>
                  <a:lnTo>
                    <a:pt x="101" y="82"/>
                  </a:lnTo>
                  <a:lnTo>
                    <a:pt x="101" y="84"/>
                  </a:lnTo>
                  <a:lnTo>
                    <a:pt x="100" y="86"/>
                  </a:lnTo>
                  <a:lnTo>
                    <a:pt x="100" y="87"/>
                  </a:lnTo>
                  <a:lnTo>
                    <a:pt x="100" y="167"/>
                  </a:lnTo>
                  <a:lnTo>
                    <a:pt x="99" y="169"/>
                  </a:lnTo>
                  <a:lnTo>
                    <a:pt x="99" y="171"/>
                  </a:lnTo>
                  <a:lnTo>
                    <a:pt x="98" y="172"/>
                  </a:lnTo>
                  <a:lnTo>
                    <a:pt x="97" y="174"/>
                  </a:lnTo>
                  <a:lnTo>
                    <a:pt x="95" y="175"/>
                  </a:lnTo>
                  <a:lnTo>
                    <a:pt x="93" y="176"/>
                  </a:lnTo>
                  <a:lnTo>
                    <a:pt x="92" y="176"/>
                  </a:lnTo>
                  <a:lnTo>
                    <a:pt x="90" y="176"/>
                  </a:lnTo>
                  <a:lnTo>
                    <a:pt x="88" y="176"/>
                  </a:lnTo>
                  <a:lnTo>
                    <a:pt x="86" y="176"/>
                  </a:lnTo>
                  <a:lnTo>
                    <a:pt x="85" y="175"/>
                  </a:lnTo>
                  <a:lnTo>
                    <a:pt x="83" y="174"/>
                  </a:lnTo>
                  <a:lnTo>
                    <a:pt x="82" y="173"/>
                  </a:lnTo>
                  <a:lnTo>
                    <a:pt x="81" y="172"/>
                  </a:lnTo>
                  <a:lnTo>
                    <a:pt x="80" y="170"/>
                  </a:lnTo>
                  <a:lnTo>
                    <a:pt x="80" y="168"/>
                  </a:lnTo>
                  <a:lnTo>
                    <a:pt x="80" y="166"/>
                  </a:lnTo>
                  <a:lnTo>
                    <a:pt x="77" y="166"/>
                  </a:lnTo>
                  <a:lnTo>
                    <a:pt x="77" y="168"/>
                  </a:lnTo>
                  <a:lnTo>
                    <a:pt x="76" y="170"/>
                  </a:lnTo>
                  <a:lnTo>
                    <a:pt x="76" y="172"/>
                  </a:lnTo>
                  <a:lnTo>
                    <a:pt x="75" y="173"/>
                  </a:lnTo>
                  <a:lnTo>
                    <a:pt x="73" y="174"/>
                  </a:lnTo>
                  <a:lnTo>
                    <a:pt x="72" y="175"/>
                  </a:lnTo>
                  <a:lnTo>
                    <a:pt x="70" y="176"/>
                  </a:lnTo>
                  <a:lnTo>
                    <a:pt x="68" y="176"/>
                  </a:lnTo>
                  <a:lnTo>
                    <a:pt x="67" y="176"/>
                  </a:lnTo>
                  <a:lnTo>
                    <a:pt x="65" y="176"/>
                  </a:lnTo>
                  <a:lnTo>
                    <a:pt x="63" y="176"/>
                  </a:lnTo>
                  <a:lnTo>
                    <a:pt x="61" y="175"/>
                  </a:lnTo>
                  <a:lnTo>
                    <a:pt x="59" y="174"/>
                  </a:lnTo>
                  <a:lnTo>
                    <a:pt x="58" y="172"/>
                  </a:lnTo>
                  <a:lnTo>
                    <a:pt x="57" y="171"/>
                  </a:lnTo>
                  <a:lnTo>
                    <a:pt x="56" y="169"/>
                  </a:lnTo>
                  <a:lnTo>
                    <a:pt x="56" y="167"/>
                  </a:lnTo>
                  <a:lnTo>
                    <a:pt x="56" y="87"/>
                  </a:lnTo>
                  <a:lnTo>
                    <a:pt x="55" y="86"/>
                  </a:lnTo>
                  <a:lnTo>
                    <a:pt x="55" y="84"/>
                  </a:lnTo>
                  <a:lnTo>
                    <a:pt x="54" y="82"/>
                  </a:lnTo>
                  <a:lnTo>
                    <a:pt x="54" y="79"/>
                  </a:lnTo>
                  <a:lnTo>
                    <a:pt x="54" y="77"/>
                  </a:lnTo>
                  <a:lnTo>
                    <a:pt x="54" y="75"/>
                  </a:lnTo>
                  <a:lnTo>
                    <a:pt x="54" y="39"/>
                  </a:lnTo>
                  <a:lnTo>
                    <a:pt x="44" y="52"/>
                  </a:lnTo>
                  <a:lnTo>
                    <a:pt x="42" y="53"/>
                  </a:lnTo>
                  <a:lnTo>
                    <a:pt x="40" y="54"/>
                  </a:lnTo>
                  <a:lnTo>
                    <a:pt x="39" y="55"/>
                  </a:lnTo>
                  <a:lnTo>
                    <a:pt x="37" y="55"/>
                  </a:lnTo>
                  <a:lnTo>
                    <a:pt x="36" y="55"/>
                  </a:lnTo>
                  <a:lnTo>
                    <a:pt x="36" y="55"/>
                  </a:lnTo>
                  <a:lnTo>
                    <a:pt x="34" y="55"/>
                  </a:lnTo>
                  <a:lnTo>
                    <a:pt x="32" y="55"/>
                  </a:lnTo>
                  <a:lnTo>
                    <a:pt x="31" y="54"/>
                  </a:lnTo>
                  <a:lnTo>
                    <a:pt x="29" y="53"/>
                  </a:lnTo>
                  <a:lnTo>
                    <a:pt x="3" y="29"/>
                  </a:lnTo>
                  <a:lnTo>
                    <a:pt x="1" y="28"/>
                  </a:lnTo>
                  <a:lnTo>
                    <a:pt x="0" y="26"/>
                  </a:lnTo>
                  <a:lnTo>
                    <a:pt x="0" y="24"/>
                  </a:lnTo>
                  <a:lnTo>
                    <a:pt x="0" y="22"/>
                  </a:lnTo>
                  <a:lnTo>
                    <a:pt x="0" y="21"/>
                  </a:lnTo>
                  <a:lnTo>
                    <a:pt x="0" y="19"/>
                  </a:lnTo>
                  <a:lnTo>
                    <a:pt x="1" y="17"/>
                  </a:lnTo>
                  <a:lnTo>
                    <a:pt x="2" y="15"/>
                  </a:lnTo>
                  <a:lnTo>
                    <a:pt x="3" y="14"/>
                  </a:lnTo>
                  <a:lnTo>
                    <a:pt x="5" y="13"/>
                  </a:lnTo>
                  <a:lnTo>
                    <a:pt x="7" y="12"/>
                  </a:lnTo>
                  <a:lnTo>
                    <a:pt x="9" y="12"/>
                  </a:lnTo>
                  <a:lnTo>
                    <a:pt x="11" y="12"/>
                  </a:lnTo>
                  <a:lnTo>
                    <a:pt x="12" y="13"/>
                  </a:lnTo>
                  <a:lnTo>
                    <a:pt x="14" y="13"/>
                  </a:lnTo>
                  <a:lnTo>
                    <a:pt x="16" y="14"/>
                  </a:lnTo>
                  <a:lnTo>
                    <a:pt x="35" y="32"/>
                  </a:lnTo>
                  <a:lnTo>
                    <a:pt x="59" y="2"/>
                  </a:lnTo>
                  <a:lnTo>
                    <a:pt x="79" y="28"/>
                  </a:lnTo>
                  <a:lnTo>
                    <a:pt x="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63" name="Freeform 317"/>
            <p:cNvSpPr>
              <a:spLocks/>
            </p:cNvSpPr>
            <p:nvPr/>
          </p:nvSpPr>
          <p:spPr bwMode="auto">
            <a:xfrm>
              <a:off x="6724650" y="2027238"/>
              <a:ext cx="47625" cy="20637"/>
            </a:xfrm>
            <a:custGeom>
              <a:avLst/>
              <a:gdLst/>
              <a:ahLst/>
              <a:cxnLst>
                <a:cxn ang="0">
                  <a:pos x="15" y="0"/>
                </a:cxn>
                <a:cxn ang="0">
                  <a:pos x="17" y="0"/>
                </a:cxn>
                <a:cxn ang="0">
                  <a:pos x="18" y="0"/>
                </a:cxn>
                <a:cxn ang="0">
                  <a:pos x="19" y="1"/>
                </a:cxn>
                <a:cxn ang="0">
                  <a:pos x="20" y="2"/>
                </a:cxn>
                <a:cxn ang="0">
                  <a:pos x="21" y="3"/>
                </a:cxn>
                <a:cxn ang="0">
                  <a:pos x="27" y="0"/>
                </a:cxn>
                <a:cxn ang="0">
                  <a:pos x="28" y="0"/>
                </a:cxn>
                <a:cxn ang="0">
                  <a:pos x="28" y="0"/>
                </a:cxn>
                <a:cxn ang="0">
                  <a:pos x="29" y="1"/>
                </a:cxn>
                <a:cxn ang="0">
                  <a:pos x="30" y="1"/>
                </a:cxn>
                <a:cxn ang="0">
                  <a:pos x="30" y="2"/>
                </a:cxn>
                <a:cxn ang="0">
                  <a:pos x="30" y="3"/>
                </a:cxn>
                <a:cxn ang="0">
                  <a:pos x="30" y="10"/>
                </a:cxn>
                <a:cxn ang="0">
                  <a:pos x="30" y="11"/>
                </a:cxn>
                <a:cxn ang="0">
                  <a:pos x="30" y="12"/>
                </a:cxn>
                <a:cxn ang="0">
                  <a:pos x="29" y="12"/>
                </a:cxn>
                <a:cxn ang="0">
                  <a:pos x="29" y="13"/>
                </a:cxn>
                <a:cxn ang="0">
                  <a:pos x="28" y="13"/>
                </a:cxn>
                <a:cxn ang="0">
                  <a:pos x="27" y="13"/>
                </a:cxn>
                <a:cxn ang="0">
                  <a:pos x="25" y="12"/>
                </a:cxn>
                <a:cxn ang="0">
                  <a:pos x="24" y="12"/>
                </a:cxn>
                <a:cxn ang="0">
                  <a:pos x="22" y="11"/>
                </a:cxn>
                <a:cxn ang="0">
                  <a:pos x="21" y="11"/>
                </a:cxn>
                <a:cxn ang="0">
                  <a:pos x="19" y="12"/>
                </a:cxn>
                <a:cxn ang="0">
                  <a:pos x="18" y="12"/>
                </a:cxn>
                <a:cxn ang="0">
                  <a:pos x="17" y="13"/>
                </a:cxn>
                <a:cxn ang="0">
                  <a:pos x="15" y="13"/>
                </a:cxn>
                <a:cxn ang="0">
                  <a:pos x="14" y="13"/>
                </a:cxn>
                <a:cxn ang="0">
                  <a:pos x="13" y="12"/>
                </a:cxn>
                <a:cxn ang="0">
                  <a:pos x="11" y="12"/>
                </a:cxn>
                <a:cxn ang="0">
                  <a:pos x="10" y="11"/>
                </a:cxn>
                <a:cxn ang="0">
                  <a:pos x="9" y="11"/>
                </a:cxn>
                <a:cxn ang="0">
                  <a:pos x="8" y="12"/>
                </a:cxn>
                <a:cxn ang="0">
                  <a:pos x="6" y="12"/>
                </a:cxn>
                <a:cxn ang="0">
                  <a:pos x="5" y="12"/>
                </a:cxn>
                <a:cxn ang="0">
                  <a:pos x="4" y="13"/>
                </a:cxn>
                <a:cxn ang="0">
                  <a:pos x="3" y="13"/>
                </a:cxn>
                <a:cxn ang="0">
                  <a:pos x="2" y="13"/>
                </a:cxn>
                <a:cxn ang="0">
                  <a:pos x="1" y="12"/>
                </a:cxn>
                <a:cxn ang="0">
                  <a:pos x="0" y="12"/>
                </a:cxn>
                <a:cxn ang="0">
                  <a:pos x="0" y="11"/>
                </a:cxn>
                <a:cxn ang="0">
                  <a:pos x="0" y="10"/>
                </a:cxn>
                <a:cxn ang="0">
                  <a:pos x="0" y="3"/>
                </a:cxn>
                <a:cxn ang="0">
                  <a:pos x="0" y="2"/>
                </a:cxn>
                <a:cxn ang="0">
                  <a:pos x="0" y="1"/>
                </a:cxn>
                <a:cxn ang="0">
                  <a:pos x="1" y="1"/>
                </a:cxn>
                <a:cxn ang="0">
                  <a:pos x="2" y="0"/>
                </a:cxn>
                <a:cxn ang="0">
                  <a:pos x="3" y="0"/>
                </a:cxn>
                <a:cxn ang="0">
                  <a:pos x="4" y="1"/>
                </a:cxn>
                <a:cxn ang="0">
                  <a:pos x="10" y="3"/>
                </a:cxn>
                <a:cxn ang="0">
                  <a:pos x="10" y="2"/>
                </a:cxn>
                <a:cxn ang="0">
                  <a:pos x="11" y="1"/>
                </a:cxn>
                <a:cxn ang="0">
                  <a:pos x="13" y="0"/>
                </a:cxn>
                <a:cxn ang="0">
                  <a:pos x="14" y="0"/>
                </a:cxn>
                <a:cxn ang="0">
                  <a:pos x="15" y="0"/>
                </a:cxn>
              </a:cxnLst>
              <a:rect l="0" t="0" r="r" b="b"/>
              <a:pathLst>
                <a:path w="30" h="13">
                  <a:moveTo>
                    <a:pt x="15" y="0"/>
                  </a:moveTo>
                  <a:lnTo>
                    <a:pt x="17" y="0"/>
                  </a:lnTo>
                  <a:lnTo>
                    <a:pt x="18" y="0"/>
                  </a:lnTo>
                  <a:lnTo>
                    <a:pt x="19" y="1"/>
                  </a:lnTo>
                  <a:lnTo>
                    <a:pt x="20" y="2"/>
                  </a:lnTo>
                  <a:lnTo>
                    <a:pt x="21" y="3"/>
                  </a:lnTo>
                  <a:lnTo>
                    <a:pt x="27" y="0"/>
                  </a:lnTo>
                  <a:lnTo>
                    <a:pt x="28" y="0"/>
                  </a:lnTo>
                  <a:lnTo>
                    <a:pt x="28" y="0"/>
                  </a:lnTo>
                  <a:lnTo>
                    <a:pt x="29" y="1"/>
                  </a:lnTo>
                  <a:lnTo>
                    <a:pt x="30" y="1"/>
                  </a:lnTo>
                  <a:lnTo>
                    <a:pt x="30" y="2"/>
                  </a:lnTo>
                  <a:lnTo>
                    <a:pt x="30" y="3"/>
                  </a:lnTo>
                  <a:lnTo>
                    <a:pt x="30" y="10"/>
                  </a:lnTo>
                  <a:lnTo>
                    <a:pt x="30" y="11"/>
                  </a:lnTo>
                  <a:lnTo>
                    <a:pt x="30" y="12"/>
                  </a:lnTo>
                  <a:lnTo>
                    <a:pt x="29" y="12"/>
                  </a:lnTo>
                  <a:lnTo>
                    <a:pt x="29" y="13"/>
                  </a:lnTo>
                  <a:lnTo>
                    <a:pt x="28" y="13"/>
                  </a:lnTo>
                  <a:lnTo>
                    <a:pt x="27" y="13"/>
                  </a:lnTo>
                  <a:lnTo>
                    <a:pt x="25" y="12"/>
                  </a:lnTo>
                  <a:lnTo>
                    <a:pt x="24" y="12"/>
                  </a:lnTo>
                  <a:lnTo>
                    <a:pt x="22" y="11"/>
                  </a:lnTo>
                  <a:lnTo>
                    <a:pt x="21" y="11"/>
                  </a:lnTo>
                  <a:lnTo>
                    <a:pt x="19" y="12"/>
                  </a:lnTo>
                  <a:lnTo>
                    <a:pt x="18" y="12"/>
                  </a:lnTo>
                  <a:lnTo>
                    <a:pt x="17" y="13"/>
                  </a:lnTo>
                  <a:lnTo>
                    <a:pt x="15" y="13"/>
                  </a:lnTo>
                  <a:lnTo>
                    <a:pt x="14" y="13"/>
                  </a:lnTo>
                  <a:lnTo>
                    <a:pt x="13" y="12"/>
                  </a:lnTo>
                  <a:lnTo>
                    <a:pt x="11" y="12"/>
                  </a:lnTo>
                  <a:lnTo>
                    <a:pt x="10" y="11"/>
                  </a:lnTo>
                  <a:lnTo>
                    <a:pt x="9" y="11"/>
                  </a:lnTo>
                  <a:lnTo>
                    <a:pt x="8" y="12"/>
                  </a:lnTo>
                  <a:lnTo>
                    <a:pt x="6" y="12"/>
                  </a:lnTo>
                  <a:lnTo>
                    <a:pt x="5" y="12"/>
                  </a:lnTo>
                  <a:lnTo>
                    <a:pt x="4" y="13"/>
                  </a:lnTo>
                  <a:lnTo>
                    <a:pt x="3" y="13"/>
                  </a:lnTo>
                  <a:lnTo>
                    <a:pt x="2" y="13"/>
                  </a:lnTo>
                  <a:lnTo>
                    <a:pt x="1" y="12"/>
                  </a:lnTo>
                  <a:lnTo>
                    <a:pt x="0" y="12"/>
                  </a:lnTo>
                  <a:lnTo>
                    <a:pt x="0" y="11"/>
                  </a:lnTo>
                  <a:lnTo>
                    <a:pt x="0" y="10"/>
                  </a:lnTo>
                  <a:lnTo>
                    <a:pt x="0" y="3"/>
                  </a:lnTo>
                  <a:lnTo>
                    <a:pt x="0" y="2"/>
                  </a:lnTo>
                  <a:lnTo>
                    <a:pt x="0" y="1"/>
                  </a:lnTo>
                  <a:lnTo>
                    <a:pt x="1" y="1"/>
                  </a:lnTo>
                  <a:lnTo>
                    <a:pt x="2" y="0"/>
                  </a:lnTo>
                  <a:lnTo>
                    <a:pt x="3" y="0"/>
                  </a:lnTo>
                  <a:lnTo>
                    <a:pt x="4" y="1"/>
                  </a:lnTo>
                  <a:lnTo>
                    <a:pt x="10" y="3"/>
                  </a:lnTo>
                  <a:lnTo>
                    <a:pt x="10" y="2"/>
                  </a:lnTo>
                  <a:lnTo>
                    <a:pt x="11" y="1"/>
                  </a:lnTo>
                  <a:lnTo>
                    <a:pt x="13" y="0"/>
                  </a:lnTo>
                  <a:lnTo>
                    <a:pt x="14" y="0"/>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spTree>
    <p:extLst>
      <p:ext uri="{BB962C8B-B14F-4D97-AF65-F5344CB8AC3E}">
        <p14:creationId xmlns:p14="http://schemas.microsoft.com/office/powerpoint/2010/main" val="2079290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0-#ppt_w/2"/>
                                          </p:val>
                                        </p:tav>
                                        <p:tav tm="100000">
                                          <p:val>
                                            <p:strVal val="#ppt_x"/>
                                          </p:val>
                                        </p:tav>
                                      </p:tavLst>
                                    </p:anim>
                                    <p:anim calcmode="lin" valueType="num">
                                      <p:cBhvr additive="base">
                                        <p:cTn id="22" dur="500" fill="hold"/>
                                        <p:tgtEl>
                                          <p:spTgt spid="16"/>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0-#ppt_w/2"/>
                                          </p:val>
                                        </p:tav>
                                        <p:tav tm="100000">
                                          <p:val>
                                            <p:strVal val="#ppt_x"/>
                                          </p:val>
                                        </p:tav>
                                      </p:tavLst>
                                    </p:anim>
                                    <p:anim calcmode="lin" valueType="num">
                                      <p:cBhvr additive="base">
                                        <p:cTn id="26" dur="500" fill="hold"/>
                                        <p:tgtEl>
                                          <p:spTgt spid="17"/>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additive="base">
                                        <p:cTn id="29" dur="500" fill="hold"/>
                                        <p:tgtEl>
                                          <p:spTgt spid="38"/>
                                        </p:tgtEl>
                                        <p:attrNameLst>
                                          <p:attrName>ppt_x</p:attrName>
                                        </p:attrNameLst>
                                      </p:cBhvr>
                                      <p:tavLst>
                                        <p:tav tm="0">
                                          <p:val>
                                            <p:strVal val="0-#ppt_w/2"/>
                                          </p:val>
                                        </p:tav>
                                        <p:tav tm="100000">
                                          <p:val>
                                            <p:strVal val="#ppt_x"/>
                                          </p:val>
                                        </p:tav>
                                      </p:tavLst>
                                    </p:anim>
                                    <p:anim calcmode="lin" valueType="num">
                                      <p:cBhvr additive="base">
                                        <p:cTn id="30"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0-#ppt_w/2"/>
                                          </p:val>
                                        </p:tav>
                                        <p:tav tm="100000">
                                          <p:val>
                                            <p:strVal val="#ppt_x"/>
                                          </p:val>
                                        </p:tav>
                                      </p:tavLst>
                                    </p:anim>
                                    <p:anim calcmode="lin" valueType="num">
                                      <p:cBhvr additive="base">
                                        <p:cTn id="36" dur="500" fill="hold"/>
                                        <p:tgtEl>
                                          <p:spTgt spid="7"/>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0-#ppt_w/2"/>
                                          </p:val>
                                        </p:tav>
                                        <p:tav tm="100000">
                                          <p:val>
                                            <p:strVal val="#ppt_x"/>
                                          </p:val>
                                        </p:tav>
                                      </p:tavLst>
                                    </p:anim>
                                    <p:anim calcmode="lin" valueType="num">
                                      <p:cBhvr additive="base">
                                        <p:cTn id="40" dur="500" fill="hold"/>
                                        <p:tgtEl>
                                          <p:spTgt spid="8"/>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0-#ppt_w/2"/>
                                          </p:val>
                                        </p:tav>
                                        <p:tav tm="100000">
                                          <p:val>
                                            <p:strVal val="#ppt_x"/>
                                          </p:val>
                                        </p:tav>
                                      </p:tavLst>
                                    </p:anim>
                                    <p:anim calcmode="lin" valueType="num">
                                      <p:cBhvr additive="base">
                                        <p:cTn id="44" dur="500" fill="hold"/>
                                        <p:tgtEl>
                                          <p:spTgt spid="15"/>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0-#ppt_w/2"/>
                                          </p:val>
                                        </p:tav>
                                        <p:tav tm="100000">
                                          <p:val>
                                            <p:strVal val="#ppt_x"/>
                                          </p:val>
                                        </p:tav>
                                      </p:tavLst>
                                    </p:anim>
                                    <p:anim calcmode="lin" valueType="num">
                                      <p:cBhvr additive="base">
                                        <p:cTn id="48" dur="500" fill="hold"/>
                                        <p:tgtEl>
                                          <p:spTgt spid="19"/>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59"/>
                                        </p:tgtEl>
                                        <p:attrNameLst>
                                          <p:attrName>style.visibility</p:attrName>
                                        </p:attrNameLst>
                                      </p:cBhvr>
                                      <p:to>
                                        <p:strVal val="visible"/>
                                      </p:to>
                                    </p:set>
                                    <p:anim calcmode="lin" valueType="num">
                                      <p:cBhvr additive="base">
                                        <p:cTn id="51" dur="500" fill="hold"/>
                                        <p:tgtEl>
                                          <p:spTgt spid="59"/>
                                        </p:tgtEl>
                                        <p:attrNameLst>
                                          <p:attrName>ppt_x</p:attrName>
                                        </p:attrNameLst>
                                      </p:cBhvr>
                                      <p:tavLst>
                                        <p:tav tm="0">
                                          <p:val>
                                            <p:strVal val="0-#ppt_w/2"/>
                                          </p:val>
                                        </p:tav>
                                        <p:tav tm="100000">
                                          <p:val>
                                            <p:strVal val="#ppt_x"/>
                                          </p:val>
                                        </p:tav>
                                      </p:tavLst>
                                    </p:anim>
                                    <p:anim calcmode="lin" valueType="num">
                                      <p:cBhvr additive="base">
                                        <p:cTn id="52" dur="500" fill="hold"/>
                                        <p:tgtEl>
                                          <p:spTgt spid="59"/>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5"/>
                                        </p:tgtEl>
                                        <p:attrNameLst>
                                          <p:attrName>style.visibility</p:attrName>
                                        </p:attrNameLst>
                                      </p:cBhvr>
                                      <p:to>
                                        <p:strVal val="visible"/>
                                      </p:to>
                                    </p:set>
                                    <p:anim calcmode="lin" valueType="num">
                                      <p:cBhvr additive="base">
                                        <p:cTn id="57" dur="500" fill="hold"/>
                                        <p:tgtEl>
                                          <p:spTgt spid="5"/>
                                        </p:tgtEl>
                                        <p:attrNameLst>
                                          <p:attrName>ppt_x</p:attrName>
                                        </p:attrNameLst>
                                      </p:cBhvr>
                                      <p:tavLst>
                                        <p:tav tm="0">
                                          <p:val>
                                            <p:strVal val="0-#ppt_w/2"/>
                                          </p:val>
                                        </p:tav>
                                        <p:tav tm="100000">
                                          <p:val>
                                            <p:strVal val="#ppt_x"/>
                                          </p:val>
                                        </p:tav>
                                      </p:tavLst>
                                    </p:anim>
                                    <p:anim calcmode="lin" valueType="num">
                                      <p:cBhvr additive="base">
                                        <p:cTn id="58" dur="500" fill="hold"/>
                                        <p:tgtEl>
                                          <p:spTgt spid="5"/>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additive="base">
                                        <p:cTn id="61" dur="500" fill="hold"/>
                                        <p:tgtEl>
                                          <p:spTgt spid="6"/>
                                        </p:tgtEl>
                                        <p:attrNameLst>
                                          <p:attrName>ppt_x</p:attrName>
                                        </p:attrNameLst>
                                      </p:cBhvr>
                                      <p:tavLst>
                                        <p:tav tm="0">
                                          <p:val>
                                            <p:strVal val="0-#ppt_w/2"/>
                                          </p:val>
                                        </p:tav>
                                        <p:tav tm="100000">
                                          <p:val>
                                            <p:strVal val="#ppt_x"/>
                                          </p:val>
                                        </p:tav>
                                      </p:tavLst>
                                    </p:anim>
                                    <p:anim calcmode="lin" valueType="num">
                                      <p:cBhvr additive="base">
                                        <p:cTn id="62" dur="500" fill="hold"/>
                                        <p:tgtEl>
                                          <p:spTgt spid="6"/>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stCondLst>
                                    <p:cond delay="0"/>
                                  </p:stCondLst>
                                  <p:childTnLst>
                                    <p:set>
                                      <p:cBhvr>
                                        <p:cTn id="64" dur="1" fill="hold">
                                          <p:stCondLst>
                                            <p:cond delay="0"/>
                                          </p:stCondLst>
                                        </p:cTn>
                                        <p:tgtEl>
                                          <p:spTgt spid="14"/>
                                        </p:tgtEl>
                                        <p:attrNameLst>
                                          <p:attrName>style.visibility</p:attrName>
                                        </p:attrNameLst>
                                      </p:cBhvr>
                                      <p:to>
                                        <p:strVal val="visible"/>
                                      </p:to>
                                    </p:set>
                                    <p:anim calcmode="lin" valueType="num">
                                      <p:cBhvr additive="base">
                                        <p:cTn id="65" dur="500" fill="hold"/>
                                        <p:tgtEl>
                                          <p:spTgt spid="14"/>
                                        </p:tgtEl>
                                        <p:attrNameLst>
                                          <p:attrName>ppt_x</p:attrName>
                                        </p:attrNameLst>
                                      </p:cBhvr>
                                      <p:tavLst>
                                        <p:tav tm="0">
                                          <p:val>
                                            <p:strVal val="0-#ppt_w/2"/>
                                          </p:val>
                                        </p:tav>
                                        <p:tav tm="100000">
                                          <p:val>
                                            <p:strVal val="#ppt_x"/>
                                          </p:val>
                                        </p:tav>
                                      </p:tavLst>
                                    </p:anim>
                                    <p:anim calcmode="lin" valueType="num">
                                      <p:cBhvr additive="base">
                                        <p:cTn id="66" dur="500" fill="hold"/>
                                        <p:tgtEl>
                                          <p:spTgt spid="14"/>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additive="base">
                                        <p:cTn id="69" dur="500" fill="hold"/>
                                        <p:tgtEl>
                                          <p:spTgt spid="21"/>
                                        </p:tgtEl>
                                        <p:attrNameLst>
                                          <p:attrName>ppt_x</p:attrName>
                                        </p:attrNameLst>
                                      </p:cBhvr>
                                      <p:tavLst>
                                        <p:tav tm="0">
                                          <p:val>
                                            <p:strVal val="0-#ppt_w/2"/>
                                          </p:val>
                                        </p:tav>
                                        <p:tav tm="100000">
                                          <p:val>
                                            <p:strVal val="#ppt_x"/>
                                          </p:val>
                                        </p:tav>
                                      </p:tavLst>
                                    </p:anim>
                                    <p:anim calcmode="lin" valueType="num">
                                      <p:cBhvr additive="base">
                                        <p:cTn id="70" dur="500" fill="hold"/>
                                        <p:tgtEl>
                                          <p:spTgt spid="21"/>
                                        </p:tgtEl>
                                        <p:attrNameLst>
                                          <p:attrName>ppt_y</p:attrName>
                                        </p:attrNameLst>
                                      </p:cBhvr>
                                      <p:tavLst>
                                        <p:tav tm="0">
                                          <p:val>
                                            <p:strVal val="#ppt_y"/>
                                          </p:val>
                                        </p:tav>
                                        <p:tav tm="100000">
                                          <p:val>
                                            <p:strVal val="#ppt_y"/>
                                          </p:val>
                                        </p:tav>
                                      </p:tavLst>
                                    </p:anim>
                                  </p:childTnLst>
                                </p:cTn>
                              </p:par>
                              <p:par>
                                <p:cTn id="71" presetID="2" presetClass="entr" presetSubtype="8" fill="hold" nodeType="withEffect">
                                  <p:stCondLst>
                                    <p:cond delay="0"/>
                                  </p:stCondLst>
                                  <p:childTnLst>
                                    <p:set>
                                      <p:cBhvr>
                                        <p:cTn id="72" dur="1" fill="hold">
                                          <p:stCondLst>
                                            <p:cond delay="0"/>
                                          </p:stCondLst>
                                        </p:cTn>
                                        <p:tgtEl>
                                          <p:spTgt spid="46"/>
                                        </p:tgtEl>
                                        <p:attrNameLst>
                                          <p:attrName>style.visibility</p:attrName>
                                        </p:attrNameLst>
                                      </p:cBhvr>
                                      <p:to>
                                        <p:strVal val="visible"/>
                                      </p:to>
                                    </p:set>
                                    <p:anim calcmode="lin" valueType="num">
                                      <p:cBhvr additive="base">
                                        <p:cTn id="73" dur="500" fill="hold"/>
                                        <p:tgtEl>
                                          <p:spTgt spid="46"/>
                                        </p:tgtEl>
                                        <p:attrNameLst>
                                          <p:attrName>ppt_x</p:attrName>
                                        </p:attrNameLst>
                                      </p:cBhvr>
                                      <p:tavLst>
                                        <p:tav tm="0">
                                          <p:val>
                                            <p:strVal val="0-#ppt_w/2"/>
                                          </p:val>
                                        </p:tav>
                                        <p:tav tm="100000">
                                          <p:val>
                                            <p:strVal val="#ppt_x"/>
                                          </p:val>
                                        </p:tav>
                                      </p:tavLst>
                                    </p:anim>
                                    <p:anim calcmode="lin" valueType="num">
                                      <p:cBhvr additive="base">
                                        <p:cTn id="74"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3"/>
                                        </p:tgtEl>
                                        <p:attrNameLst>
                                          <p:attrName>style.visibility</p:attrName>
                                        </p:attrNameLst>
                                      </p:cBhvr>
                                      <p:to>
                                        <p:strVal val="visible"/>
                                      </p:to>
                                    </p:set>
                                    <p:anim calcmode="lin" valueType="num">
                                      <p:cBhvr additive="base">
                                        <p:cTn id="79" dur="500" fill="hold"/>
                                        <p:tgtEl>
                                          <p:spTgt spid="3"/>
                                        </p:tgtEl>
                                        <p:attrNameLst>
                                          <p:attrName>ppt_x</p:attrName>
                                        </p:attrNameLst>
                                      </p:cBhvr>
                                      <p:tavLst>
                                        <p:tav tm="0">
                                          <p:val>
                                            <p:strVal val="0-#ppt_w/2"/>
                                          </p:val>
                                        </p:tav>
                                        <p:tav tm="100000">
                                          <p:val>
                                            <p:strVal val="#ppt_x"/>
                                          </p:val>
                                        </p:tav>
                                      </p:tavLst>
                                    </p:anim>
                                    <p:anim calcmode="lin" valueType="num">
                                      <p:cBhvr additive="base">
                                        <p:cTn id="80" dur="500" fill="hold"/>
                                        <p:tgtEl>
                                          <p:spTgt spid="3"/>
                                        </p:tgtEl>
                                        <p:attrNameLst>
                                          <p:attrName>ppt_y</p:attrName>
                                        </p:attrNameLst>
                                      </p:cBhvr>
                                      <p:tavLst>
                                        <p:tav tm="0">
                                          <p:val>
                                            <p:strVal val="#ppt_y"/>
                                          </p:val>
                                        </p:tav>
                                        <p:tav tm="100000">
                                          <p:val>
                                            <p:strVal val="#ppt_y"/>
                                          </p:val>
                                        </p:tav>
                                      </p:tavLst>
                                    </p:anim>
                                  </p:childTnLst>
                                </p:cTn>
                              </p:par>
                              <p:par>
                                <p:cTn id="81" presetID="2" presetClass="entr" presetSubtype="8" fill="hold" grpId="0" nodeType="withEffect">
                                  <p:stCondLst>
                                    <p:cond delay="0"/>
                                  </p:stCondLst>
                                  <p:childTnLst>
                                    <p:set>
                                      <p:cBhvr>
                                        <p:cTn id="82" dur="1" fill="hold">
                                          <p:stCondLst>
                                            <p:cond delay="0"/>
                                          </p:stCondLst>
                                        </p:cTn>
                                        <p:tgtEl>
                                          <p:spTgt spid="4"/>
                                        </p:tgtEl>
                                        <p:attrNameLst>
                                          <p:attrName>style.visibility</p:attrName>
                                        </p:attrNameLst>
                                      </p:cBhvr>
                                      <p:to>
                                        <p:strVal val="visible"/>
                                      </p:to>
                                    </p:set>
                                    <p:anim calcmode="lin" valueType="num">
                                      <p:cBhvr additive="base">
                                        <p:cTn id="83" dur="500" fill="hold"/>
                                        <p:tgtEl>
                                          <p:spTgt spid="4"/>
                                        </p:tgtEl>
                                        <p:attrNameLst>
                                          <p:attrName>ppt_x</p:attrName>
                                        </p:attrNameLst>
                                      </p:cBhvr>
                                      <p:tavLst>
                                        <p:tav tm="0">
                                          <p:val>
                                            <p:strVal val="0-#ppt_w/2"/>
                                          </p:val>
                                        </p:tav>
                                        <p:tav tm="100000">
                                          <p:val>
                                            <p:strVal val="#ppt_x"/>
                                          </p:val>
                                        </p:tav>
                                      </p:tavLst>
                                    </p:anim>
                                    <p:anim calcmode="lin" valueType="num">
                                      <p:cBhvr additive="base">
                                        <p:cTn id="84" dur="500" fill="hold"/>
                                        <p:tgtEl>
                                          <p:spTgt spid="4"/>
                                        </p:tgtEl>
                                        <p:attrNameLst>
                                          <p:attrName>ppt_y</p:attrName>
                                        </p:attrNameLst>
                                      </p:cBhvr>
                                      <p:tavLst>
                                        <p:tav tm="0">
                                          <p:val>
                                            <p:strVal val="#ppt_y"/>
                                          </p:val>
                                        </p:tav>
                                        <p:tav tm="100000">
                                          <p:val>
                                            <p:strVal val="#ppt_y"/>
                                          </p:val>
                                        </p:tav>
                                      </p:tavLst>
                                    </p:anim>
                                  </p:childTnLst>
                                </p:cTn>
                              </p:par>
                              <p:par>
                                <p:cTn id="85" presetID="2" presetClass="entr" presetSubtype="8" fill="hold" grpId="0" nodeType="withEffect">
                                  <p:stCondLst>
                                    <p:cond delay="0"/>
                                  </p:stCondLst>
                                  <p:childTnLst>
                                    <p:set>
                                      <p:cBhvr>
                                        <p:cTn id="86" dur="1" fill="hold">
                                          <p:stCondLst>
                                            <p:cond delay="0"/>
                                          </p:stCondLst>
                                        </p:cTn>
                                        <p:tgtEl>
                                          <p:spTgt spid="13"/>
                                        </p:tgtEl>
                                        <p:attrNameLst>
                                          <p:attrName>style.visibility</p:attrName>
                                        </p:attrNameLst>
                                      </p:cBhvr>
                                      <p:to>
                                        <p:strVal val="visible"/>
                                      </p:to>
                                    </p:set>
                                    <p:anim calcmode="lin" valueType="num">
                                      <p:cBhvr additive="base">
                                        <p:cTn id="87" dur="500" fill="hold"/>
                                        <p:tgtEl>
                                          <p:spTgt spid="13"/>
                                        </p:tgtEl>
                                        <p:attrNameLst>
                                          <p:attrName>ppt_x</p:attrName>
                                        </p:attrNameLst>
                                      </p:cBhvr>
                                      <p:tavLst>
                                        <p:tav tm="0">
                                          <p:val>
                                            <p:strVal val="0-#ppt_w/2"/>
                                          </p:val>
                                        </p:tav>
                                        <p:tav tm="100000">
                                          <p:val>
                                            <p:strVal val="#ppt_x"/>
                                          </p:val>
                                        </p:tav>
                                      </p:tavLst>
                                    </p:anim>
                                    <p:anim calcmode="lin" valueType="num">
                                      <p:cBhvr additive="base">
                                        <p:cTn id="88" dur="500" fill="hold"/>
                                        <p:tgtEl>
                                          <p:spTgt spid="13"/>
                                        </p:tgtEl>
                                        <p:attrNameLst>
                                          <p:attrName>ppt_y</p:attrName>
                                        </p:attrNameLst>
                                      </p:cBhvr>
                                      <p:tavLst>
                                        <p:tav tm="0">
                                          <p:val>
                                            <p:strVal val="#ppt_y"/>
                                          </p:val>
                                        </p:tav>
                                        <p:tav tm="100000">
                                          <p:val>
                                            <p:strVal val="#ppt_y"/>
                                          </p:val>
                                        </p:tav>
                                      </p:tavLst>
                                    </p:anim>
                                  </p:childTnLst>
                                </p:cTn>
                              </p:par>
                              <p:par>
                                <p:cTn id="89" presetID="2" presetClass="entr" presetSubtype="8" fill="hold" grpId="0" nodeType="withEffect">
                                  <p:stCondLst>
                                    <p:cond delay="0"/>
                                  </p:stCondLst>
                                  <p:childTnLst>
                                    <p:set>
                                      <p:cBhvr>
                                        <p:cTn id="90" dur="1" fill="hold">
                                          <p:stCondLst>
                                            <p:cond delay="0"/>
                                          </p:stCondLst>
                                        </p:cTn>
                                        <p:tgtEl>
                                          <p:spTgt spid="23"/>
                                        </p:tgtEl>
                                        <p:attrNameLst>
                                          <p:attrName>style.visibility</p:attrName>
                                        </p:attrNameLst>
                                      </p:cBhvr>
                                      <p:to>
                                        <p:strVal val="visible"/>
                                      </p:to>
                                    </p:set>
                                    <p:anim calcmode="lin" valueType="num">
                                      <p:cBhvr additive="base">
                                        <p:cTn id="91" dur="500" fill="hold"/>
                                        <p:tgtEl>
                                          <p:spTgt spid="23"/>
                                        </p:tgtEl>
                                        <p:attrNameLst>
                                          <p:attrName>ppt_x</p:attrName>
                                        </p:attrNameLst>
                                      </p:cBhvr>
                                      <p:tavLst>
                                        <p:tav tm="0">
                                          <p:val>
                                            <p:strVal val="0-#ppt_w/2"/>
                                          </p:val>
                                        </p:tav>
                                        <p:tav tm="100000">
                                          <p:val>
                                            <p:strVal val="#ppt_x"/>
                                          </p:val>
                                        </p:tav>
                                      </p:tavLst>
                                    </p:anim>
                                    <p:anim calcmode="lin" valueType="num">
                                      <p:cBhvr additive="base">
                                        <p:cTn id="92" dur="500" fill="hold"/>
                                        <p:tgtEl>
                                          <p:spTgt spid="23"/>
                                        </p:tgtEl>
                                        <p:attrNameLst>
                                          <p:attrName>ppt_y</p:attrName>
                                        </p:attrNameLst>
                                      </p:cBhvr>
                                      <p:tavLst>
                                        <p:tav tm="0">
                                          <p:val>
                                            <p:strVal val="#ppt_y"/>
                                          </p:val>
                                        </p:tav>
                                        <p:tav tm="100000">
                                          <p:val>
                                            <p:strVal val="#ppt_y"/>
                                          </p:val>
                                        </p:tav>
                                      </p:tavLst>
                                    </p:anim>
                                  </p:childTnLst>
                                </p:cTn>
                              </p:par>
                              <p:par>
                                <p:cTn id="93" presetID="2" presetClass="entr" presetSubtype="8" fill="hold" nodeType="withEffect">
                                  <p:stCondLst>
                                    <p:cond delay="0"/>
                                  </p:stCondLst>
                                  <p:childTnLst>
                                    <p:set>
                                      <p:cBhvr>
                                        <p:cTn id="94" dur="1" fill="hold">
                                          <p:stCondLst>
                                            <p:cond delay="0"/>
                                          </p:stCondLst>
                                        </p:cTn>
                                        <p:tgtEl>
                                          <p:spTgt spid="53"/>
                                        </p:tgtEl>
                                        <p:attrNameLst>
                                          <p:attrName>style.visibility</p:attrName>
                                        </p:attrNameLst>
                                      </p:cBhvr>
                                      <p:to>
                                        <p:strVal val="visible"/>
                                      </p:to>
                                    </p:set>
                                    <p:anim calcmode="lin" valueType="num">
                                      <p:cBhvr additive="base">
                                        <p:cTn id="95" dur="500" fill="hold"/>
                                        <p:tgtEl>
                                          <p:spTgt spid="53"/>
                                        </p:tgtEl>
                                        <p:attrNameLst>
                                          <p:attrName>ppt_x</p:attrName>
                                        </p:attrNameLst>
                                      </p:cBhvr>
                                      <p:tavLst>
                                        <p:tav tm="0">
                                          <p:val>
                                            <p:strVal val="0-#ppt_w/2"/>
                                          </p:val>
                                        </p:tav>
                                        <p:tav tm="100000">
                                          <p:val>
                                            <p:strVal val="#ppt_x"/>
                                          </p:val>
                                        </p:tav>
                                      </p:tavLst>
                                    </p:anim>
                                    <p:anim calcmode="lin" valueType="num">
                                      <p:cBhvr additive="base">
                                        <p:cTn id="96" dur="5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12"/>
                                        </p:tgtEl>
                                        <p:attrNameLst>
                                          <p:attrName>style.visibility</p:attrName>
                                        </p:attrNameLst>
                                      </p:cBhvr>
                                      <p:to>
                                        <p:strVal val="visible"/>
                                      </p:to>
                                    </p:set>
                                    <p:animEffect transition="in" filter="fade">
                                      <p:cBhvr>
                                        <p:cTn id="10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p:bldP spid="13" grpId="0" animBg="1"/>
      <p:bldP spid="14" grpId="0" animBg="1"/>
      <p:bldP spid="15" grpId="0" animBg="1"/>
      <p:bldP spid="16" grpId="0" animBg="1"/>
      <p:bldP spid="17" grpId="0"/>
      <p:bldP spid="19" grpId="0"/>
      <p:bldP spid="21"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s-PE" sz="4000" b="1" dirty="0"/>
              <a:t>Componente 1 del SMS</a:t>
            </a:r>
          </a:p>
        </p:txBody>
      </p:sp>
      <p:graphicFrame>
        <p:nvGraphicFramePr>
          <p:cNvPr id="4" name="Diagram 3"/>
          <p:cNvGraphicFramePr/>
          <p:nvPr>
            <p:extLst>
              <p:ext uri="{D42A27DB-BD31-4B8C-83A1-F6EECF244321}">
                <p14:modId xmlns:p14="http://schemas.microsoft.com/office/powerpoint/2010/main" val="2694379951"/>
              </p:ext>
            </p:extLst>
          </p:nvPr>
        </p:nvGraphicFramePr>
        <p:xfrm>
          <a:off x="416278" y="1386840"/>
          <a:ext cx="11120401"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0746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t="8430" b="8430"/>
          <a:stretch>
            <a:fillRect/>
          </a:stretch>
        </p:blipFill>
        <p:spPr>
          <a:xfrm>
            <a:off x="7635875" y="127000"/>
            <a:ext cx="3290888" cy="1824038"/>
          </a:xfrm>
        </p:spPr>
      </p:pic>
      <p:sp>
        <p:nvSpPr>
          <p:cNvPr id="3" name="Title 2"/>
          <p:cNvSpPr>
            <a:spLocks noGrp="1"/>
          </p:cNvSpPr>
          <p:nvPr>
            <p:ph type="title"/>
          </p:nvPr>
        </p:nvSpPr>
        <p:spPr/>
        <p:txBody>
          <a:bodyPr>
            <a:normAutofit/>
          </a:bodyPr>
          <a:lstStyle/>
          <a:p>
            <a:r>
              <a:rPr lang="es-PE" sz="4000" b="1" dirty="0"/>
              <a:t>Componente 1 del SMS</a:t>
            </a:r>
          </a:p>
        </p:txBody>
      </p:sp>
      <p:graphicFrame>
        <p:nvGraphicFramePr>
          <p:cNvPr id="5" name="Diagram 4"/>
          <p:cNvGraphicFramePr/>
          <p:nvPr>
            <p:extLst>
              <p:ext uri="{D42A27DB-BD31-4B8C-83A1-F6EECF244321}">
                <p14:modId xmlns:p14="http://schemas.microsoft.com/office/powerpoint/2010/main" val="3626512709"/>
              </p:ext>
            </p:extLst>
          </p:nvPr>
        </p:nvGraphicFramePr>
        <p:xfrm>
          <a:off x="872514" y="2188071"/>
          <a:ext cx="10466045" cy="43956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6261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s-PE" sz="4000" b="1" dirty="0"/>
              <a:t>Componente </a:t>
            </a:r>
            <a:r>
              <a:rPr lang="es-PE" sz="4000" b="1" dirty="0" smtClean="0"/>
              <a:t>2 </a:t>
            </a:r>
            <a:r>
              <a:rPr lang="es-PE" sz="4000" b="1" dirty="0"/>
              <a:t>del SMS</a:t>
            </a:r>
          </a:p>
        </p:txBody>
      </p:sp>
      <p:graphicFrame>
        <p:nvGraphicFramePr>
          <p:cNvPr id="5" name="Diagram 4"/>
          <p:cNvGraphicFramePr/>
          <p:nvPr>
            <p:extLst>
              <p:ext uri="{D42A27DB-BD31-4B8C-83A1-F6EECF244321}">
                <p14:modId xmlns:p14="http://schemas.microsoft.com/office/powerpoint/2010/main" val="2891602151"/>
              </p:ext>
            </p:extLst>
          </p:nvPr>
        </p:nvGraphicFramePr>
        <p:xfrm>
          <a:off x="972823" y="1424685"/>
          <a:ext cx="10401297" cy="49151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26332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s-PE" sz="4000" b="1" dirty="0"/>
              <a:t>Componente </a:t>
            </a:r>
            <a:r>
              <a:rPr lang="es-PE" sz="4000" b="1" dirty="0" smtClean="0"/>
              <a:t>2 </a:t>
            </a:r>
            <a:r>
              <a:rPr lang="es-PE" sz="4000" b="1" dirty="0"/>
              <a:t>del SMS</a:t>
            </a:r>
          </a:p>
        </p:txBody>
      </p:sp>
      <p:graphicFrame>
        <p:nvGraphicFramePr>
          <p:cNvPr id="4" name="Diagram 3"/>
          <p:cNvGraphicFramePr/>
          <p:nvPr>
            <p:extLst>
              <p:ext uri="{D42A27DB-BD31-4B8C-83A1-F6EECF244321}">
                <p14:modId xmlns:p14="http://schemas.microsoft.com/office/powerpoint/2010/main" val="3771160577"/>
              </p:ext>
            </p:extLst>
          </p:nvPr>
        </p:nvGraphicFramePr>
        <p:xfrm>
          <a:off x="858520" y="1464030"/>
          <a:ext cx="10317479" cy="51806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69385" y="2313940"/>
            <a:ext cx="2098655" cy="2103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rotWithShape="1">
          <a:blip r:embed="rId9">
            <a:extLst>
              <a:ext uri="{28A0092B-C50C-407E-A947-70E740481C1C}">
                <a14:useLocalDpi xmlns:a14="http://schemas.microsoft.com/office/drawing/2010/main" val="0"/>
              </a:ext>
            </a:extLst>
          </a:blip>
          <a:srcRect r="4905"/>
          <a:stretch/>
        </p:blipFill>
        <p:spPr bwMode="auto">
          <a:xfrm>
            <a:off x="1269384" y="4554151"/>
            <a:ext cx="1915776" cy="1929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6883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graphicEl>
                                              <a:dgm id="{8FD7F0BC-FFE6-4701-810D-8976FD87DEBD}"/>
                                            </p:graphicEl>
                                          </p:spTgt>
                                        </p:tgtEl>
                                        <p:attrNameLst>
                                          <p:attrName>style.visibility</p:attrName>
                                        </p:attrNameLst>
                                      </p:cBhvr>
                                      <p:to>
                                        <p:strVal val="visible"/>
                                      </p:to>
                                    </p:set>
                                    <p:animEffect transition="in" filter="fade">
                                      <p:cBhvr>
                                        <p:cTn id="7" dur="500"/>
                                        <p:tgtEl>
                                          <p:spTgt spid="4">
                                            <p:graphicEl>
                                              <a:dgm id="{8FD7F0BC-FFE6-4701-810D-8976FD87DEB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7F4D2027-CF71-40FA-AAA2-0AD87D1E3083}"/>
                                            </p:graphicEl>
                                          </p:spTgt>
                                        </p:tgtEl>
                                        <p:attrNameLst>
                                          <p:attrName>style.visibility</p:attrName>
                                        </p:attrNameLst>
                                      </p:cBhvr>
                                      <p:to>
                                        <p:strVal val="visible"/>
                                      </p:to>
                                    </p:set>
                                    <p:animEffect transition="in" filter="fade">
                                      <p:cBhvr>
                                        <p:cTn id="12" dur="500"/>
                                        <p:tgtEl>
                                          <p:spTgt spid="4">
                                            <p:graphicEl>
                                              <a:dgm id="{7F4D2027-CF71-40FA-AAA2-0AD87D1E3083}"/>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graphicEl>
                                              <a:dgm id="{41423AF0-DE01-4385-A965-A769A4DD0152}"/>
                                            </p:graphicEl>
                                          </p:spTgt>
                                        </p:tgtEl>
                                        <p:attrNameLst>
                                          <p:attrName>style.visibility</p:attrName>
                                        </p:attrNameLst>
                                      </p:cBhvr>
                                      <p:to>
                                        <p:strVal val="visible"/>
                                      </p:to>
                                    </p:set>
                                    <p:animEffect transition="in" filter="fade">
                                      <p:cBhvr>
                                        <p:cTn id="15" dur="500"/>
                                        <p:tgtEl>
                                          <p:spTgt spid="4">
                                            <p:graphicEl>
                                              <a:dgm id="{41423AF0-DE01-4385-A965-A769A4DD0152}"/>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graphicEl>
                                              <a:dgm id="{306844F4-219F-420A-A0D3-A876C01A4079}"/>
                                            </p:graphicEl>
                                          </p:spTgt>
                                        </p:tgtEl>
                                        <p:attrNameLst>
                                          <p:attrName>style.visibility</p:attrName>
                                        </p:attrNameLst>
                                      </p:cBhvr>
                                      <p:to>
                                        <p:strVal val="visible"/>
                                      </p:to>
                                    </p:set>
                                    <p:animEffect transition="in" filter="fade">
                                      <p:cBhvr>
                                        <p:cTn id="20" dur="500"/>
                                        <p:tgtEl>
                                          <p:spTgt spid="4">
                                            <p:graphicEl>
                                              <a:dgm id="{306844F4-219F-420A-A0D3-A876C01A4079}"/>
                                            </p:graphicEl>
                                          </p:spTgt>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graphicEl>
                                              <a:dgm id="{E23AECAE-577E-4F74-8DA2-E3B7775273E2}"/>
                                            </p:graphicEl>
                                          </p:spTgt>
                                        </p:tgtEl>
                                        <p:attrNameLst>
                                          <p:attrName>style.visibility</p:attrName>
                                        </p:attrNameLst>
                                      </p:cBhvr>
                                      <p:to>
                                        <p:strVal val="visible"/>
                                      </p:to>
                                    </p:set>
                                    <p:animEffect transition="in" filter="fade">
                                      <p:cBhvr>
                                        <p:cTn id="27" dur="500"/>
                                        <p:tgtEl>
                                          <p:spTgt spid="4">
                                            <p:graphicEl>
                                              <a:dgm id="{E23AECAE-577E-4F74-8DA2-E3B7775273E2}"/>
                                            </p:graphic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lvl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s-PE" sz="4000" b="1" dirty="0"/>
              <a:t>Componente </a:t>
            </a:r>
            <a:r>
              <a:rPr lang="es-PE" sz="4000" b="1" dirty="0" smtClean="0"/>
              <a:t>3 </a:t>
            </a:r>
            <a:r>
              <a:rPr lang="es-PE" sz="4000" b="1" dirty="0"/>
              <a:t>del SMS</a:t>
            </a:r>
          </a:p>
        </p:txBody>
      </p:sp>
      <p:graphicFrame>
        <p:nvGraphicFramePr>
          <p:cNvPr id="4" name="Diagram 3"/>
          <p:cNvGraphicFramePr/>
          <p:nvPr>
            <p:extLst>
              <p:ext uri="{D42A27DB-BD31-4B8C-83A1-F6EECF244321}">
                <p14:modId xmlns:p14="http://schemas.microsoft.com/office/powerpoint/2010/main" val="3631703242"/>
              </p:ext>
            </p:extLst>
          </p:nvPr>
        </p:nvGraphicFramePr>
        <p:xfrm>
          <a:off x="660400" y="1394204"/>
          <a:ext cx="10876280" cy="5113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266661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s-PE" sz="4000" b="1" dirty="0"/>
              <a:t>Componente </a:t>
            </a:r>
            <a:r>
              <a:rPr lang="es-PE" sz="4000" b="1" dirty="0" smtClean="0"/>
              <a:t>3 </a:t>
            </a:r>
            <a:r>
              <a:rPr lang="es-PE" sz="4000" b="1" dirty="0"/>
              <a:t>del SMS</a:t>
            </a:r>
          </a:p>
        </p:txBody>
      </p:sp>
      <p:graphicFrame>
        <p:nvGraphicFramePr>
          <p:cNvPr id="5" name="Diagram 4"/>
          <p:cNvGraphicFramePr/>
          <p:nvPr>
            <p:extLst>
              <p:ext uri="{D42A27DB-BD31-4B8C-83A1-F6EECF244321}">
                <p14:modId xmlns:p14="http://schemas.microsoft.com/office/powerpoint/2010/main" val="41332239"/>
              </p:ext>
            </p:extLst>
          </p:nvPr>
        </p:nvGraphicFramePr>
        <p:xfrm>
          <a:off x="660400" y="1260476"/>
          <a:ext cx="10515600" cy="52470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1176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2600B209-8037-46A0-A2B1-7860343300A9}"/>
                                            </p:graphicEl>
                                          </p:spTgt>
                                        </p:tgtEl>
                                        <p:attrNameLst>
                                          <p:attrName>style.visibility</p:attrName>
                                        </p:attrNameLst>
                                      </p:cBhvr>
                                      <p:to>
                                        <p:strVal val="visible"/>
                                      </p:to>
                                    </p:set>
                                    <p:animEffect transition="in" filter="fade">
                                      <p:cBhvr>
                                        <p:cTn id="7" dur="500"/>
                                        <p:tgtEl>
                                          <p:spTgt spid="5">
                                            <p:graphicEl>
                                              <a:dgm id="{2600B209-8037-46A0-A2B1-7860343300A9}"/>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graphicEl>
                                              <a:dgm id="{DB3EB38D-8142-4997-B3D3-ED8ED178A177}"/>
                                            </p:graphicEl>
                                          </p:spTgt>
                                        </p:tgtEl>
                                        <p:attrNameLst>
                                          <p:attrName>style.visibility</p:attrName>
                                        </p:attrNameLst>
                                      </p:cBhvr>
                                      <p:to>
                                        <p:strVal val="visible"/>
                                      </p:to>
                                    </p:set>
                                    <p:animEffect transition="in" filter="fade">
                                      <p:cBhvr>
                                        <p:cTn id="10" dur="500"/>
                                        <p:tgtEl>
                                          <p:spTgt spid="5">
                                            <p:graphicEl>
                                              <a:dgm id="{DB3EB38D-8142-4997-B3D3-ED8ED178A177}"/>
                                            </p:graphic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
                                            <p:graphicEl>
                                              <a:dgm id="{EB8042B4-3AC0-43E8-A361-BB37A8EAD499}"/>
                                            </p:graphicEl>
                                          </p:spTgt>
                                        </p:tgtEl>
                                        <p:attrNameLst>
                                          <p:attrName>style.visibility</p:attrName>
                                        </p:attrNameLst>
                                      </p:cBhvr>
                                      <p:to>
                                        <p:strVal val="visible"/>
                                      </p:to>
                                    </p:set>
                                    <p:animEffect transition="in" filter="fade">
                                      <p:cBhvr>
                                        <p:cTn id="14" dur="500"/>
                                        <p:tgtEl>
                                          <p:spTgt spid="5">
                                            <p:graphicEl>
                                              <a:dgm id="{EB8042B4-3AC0-43E8-A361-BB37A8EAD499}"/>
                                            </p:graphic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graphicEl>
                                              <a:dgm id="{AB7D7417-A822-4DF9-9E31-FDC4EE759460}"/>
                                            </p:graphicEl>
                                          </p:spTgt>
                                        </p:tgtEl>
                                        <p:attrNameLst>
                                          <p:attrName>style.visibility</p:attrName>
                                        </p:attrNameLst>
                                      </p:cBhvr>
                                      <p:to>
                                        <p:strVal val="visible"/>
                                      </p:to>
                                    </p:set>
                                    <p:animEffect transition="in" filter="fade">
                                      <p:cBhvr>
                                        <p:cTn id="17" dur="500"/>
                                        <p:tgtEl>
                                          <p:spTgt spid="5">
                                            <p:graphicEl>
                                              <a:dgm id="{AB7D7417-A822-4DF9-9E31-FDC4EE759460}"/>
                                            </p:graphic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5">
                                            <p:graphicEl>
                                              <a:dgm id="{0B5A040D-88A8-4997-83CE-35F8CAED215E}"/>
                                            </p:graphicEl>
                                          </p:spTgt>
                                        </p:tgtEl>
                                        <p:attrNameLst>
                                          <p:attrName>style.visibility</p:attrName>
                                        </p:attrNameLst>
                                      </p:cBhvr>
                                      <p:to>
                                        <p:strVal val="visible"/>
                                      </p:to>
                                    </p:set>
                                    <p:animEffect transition="in" filter="fade">
                                      <p:cBhvr>
                                        <p:cTn id="21" dur="500"/>
                                        <p:tgtEl>
                                          <p:spTgt spid="5">
                                            <p:graphicEl>
                                              <a:dgm id="{0B5A040D-88A8-4997-83CE-35F8CAED215E}"/>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graphicEl>
                                              <a:dgm id="{819BC1DC-FE8E-454F-932D-076F6E1A93CD}"/>
                                            </p:graphicEl>
                                          </p:spTgt>
                                        </p:tgtEl>
                                        <p:attrNameLst>
                                          <p:attrName>style.visibility</p:attrName>
                                        </p:attrNameLst>
                                      </p:cBhvr>
                                      <p:to>
                                        <p:strVal val="visible"/>
                                      </p:to>
                                    </p:set>
                                    <p:animEffect transition="in" filter="fade">
                                      <p:cBhvr>
                                        <p:cTn id="24" dur="500"/>
                                        <p:tgtEl>
                                          <p:spTgt spid="5">
                                            <p:graphicEl>
                                              <a:dgm id="{819BC1DC-FE8E-454F-932D-076F6E1A93C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s-PE" sz="4000" b="1" dirty="0"/>
              <a:t>Componente </a:t>
            </a:r>
            <a:r>
              <a:rPr lang="es-PE" sz="4000" b="1" dirty="0" smtClean="0"/>
              <a:t>4 </a:t>
            </a:r>
            <a:r>
              <a:rPr lang="es-PE" sz="4000" b="1" dirty="0"/>
              <a:t>del SMS</a:t>
            </a:r>
          </a:p>
        </p:txBody>
      </p:sp>
      <p:graphicFrame>
        <p:nvGraphicFramePr>
          <p:cNvPr id="5" name="Diagram 4"/>
          <p:cNvGraphicFramePr/>
          <p:nvPr>
            <p:extLst>
              <p:ext uri="{D42A27DB-BD31-4B8C-83A1-F6EECF244321}">
                <p14:modId xmlns:p14="http://schemas.microsoft.com/office/powerpoint/2010/main" val="4183558785"/>
              </p:ext>
            </p:extLst>
          </p:nvPr>
        </p:nvGraphicFramePr>
        <p:xfrm>
          <a:off x="799377" y="1260476"/>
          <a:ext cx="10376623" cy="52622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654910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s-PE" sz="4000" b="1" dirty="0"/>
              <a:t>Componente </a:t>
            </a:r>
            <a:r>
              <a:rPr lang="es-PE" sz="4000" b="1" dirty="0" smtClean="0"/>
              <a:t>4 </a:t>
            </a:r>
            <a:r>
              <a:rPr lang="es-PE" sz="4000" b="1" dirty="0"/>
              <a:t>del SMS</a:t>
            </a:r>
          </a:p>
        </p:txBody>
      </p:sp>
      <p:graphicFrame>
        <p:nvGraphicFramePr>
          <p:cNvPr id="4" name="Diagram 3"/>
          <p:cNvGraphicFramePr/>
          <p:nvPr>
            <p:extLst>
              <p:ext uri="{D42A27DB-BD31-4B8C-83A1-F6EECF244321}">
                <p14:modId xmlns:p14="http://schemas.microsoft.com/office/powerpoint/2010/main" val="346364987"/>
              </p:ext>
            </p:extLst>
          </p:nvPr>
        </p:nvGraphicFramePr>
        <p:xfrm>
          <a:off x="912588" y="1260476"/>
          <a:ext cx="10263412" cy="53841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9508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524002" y="0"/>
            <a:ext cx="3939539" cy="6858000"/>
            <a:chOff x="0" y="0"/>
            <a:chExt cx="3838575" cy="5143500"/>
          </a:xfrm>
        </p:grpSpPr>
        <p:sp>
          <p:nvSpPr>
            <p:cNvPr id="8" name="Freeform 7"/>
            <p:cNvSpPr/>
            <p:nvPr userDrawn="1"/>
          </p:nvSpPr>
          <p:spPr>
            <a:xfrm>
              <a:off x="0" y="0"/>
              <a:ext cx="3838575" cy="5143500"/>
            </a:xfrm>
            <a:custGeom>
              <a:avLst/>
              <a:gdLst>
                <a:gd name="connsiteX0" fmla="*/ 0 w 4048125"/>
                <a:gd name="connsiteY0" fmla="*/ 0 h 5143500"/>
                <a:gd name="connsiteX1" fmla="*/ 2847975 w 4048125"/>
                <a:gd name="connsiteY1" fmla="*/ 0 h 5143500"/>
                <a:gd name="connsiteX2" fmla="*/ 3038475 w 4048125"/>
                <a:gd name="connsiteY2" fmla="*/ 0 h 5143500"/>
                <a:gd name="connsiteX3" fmla="*/ 3448050 w 4048125"/>
                <a:gd name="connsiteY3" fmla="*/ 0 h 5143500"/>
                <a:gd name="connsiteX4" fmla="*/ 4048125 w 4048125"/>
                <a:gd name="connsiteY4" fmla="*/ 2571750 h 5143500"/>
                <a:gd name="connsiteX5" fmla="*/ 3448050 w 4048125"/>
                <a:gd name="connsiteY5" fmla="*/ 5143500 h 5143500"/>
                <a:gd name="connsiteX6" fmla="*/ 3038475 w 4048125"/>
                <a:gd name="connsiteY6" fmla="*/ 5143500 h 5143500"/>
                <a:gd name="connsiteX7" fmla="*/ 2847975 w 4048125"/>
                <a:gd name="connsiteY7" fmla="*/ 5143500 h 5143500"/>
                <a:gd name="connsiteX8" fmla="*/ 0 w 4048125"/>
                <a:gd name="connsiteY8"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48125" h="5143500">
                  <a:moveTo>
                    <a:pt x="0" y="0"/>
                  </a:moveTo>
                  <a:lnTo>
                    <a:pt x="2847975" y="0"/>
                  </a:lnTo>
                  <a:lnTo>
                    <a:pt x="3038475" y="0"/>
                  </a:lnTo>
                  <a:lnTo>
                    <a:pt x="3448050" y="0"/>
                  </a:lnTo>
                  <a:lnTo>
                    <a:pt x="4048125" y="2571750"/>
                  </a:lnTo>
                  <a:lnTo>
                    <a:pt x="3448050" y="5143500"/>
                  </a:lnTo>
                  <a:lnTo>
                    <a:pt x="3038475" y="5143500"/>
                  </a:lnTo>
                  <a:lnTo>
                    <a:pt x="2847975" y="5143500"/>
                  </a:lnTo>
                  <a:lnTo>
                    <a:pt x="0" y="51435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9" name="Freeform 8"/>
            <p:cNvSpPr/>
            <p:nvPr userDrawn="1"/>
          </p:nvSpPr>
          <p:spPr>
            <a:xfrm>
              <a:off x="0" y="2571750"/>
              <a:ext cx="3838575" cy="2571750"/>
            </a:xfrm>
            <a:custGeom>
              <a:avLst/>
              <a:gdLst>
                <a:gd name="connsiteX0" fmla="*/ 0 w 3838575"/>
                <a:gd name="connsiteY0" fmla="*/ 0 h 2571750"/>
                <a:gd name="connsiteX1" fmla="*/ 3838575 w 3838575"/>
                <a:gd name="connsiteY1" fmla="*/ 0 h 2571750"/>
                <a:gd name="connsiteX2" fmla="*/ 3269563 w 3838575"/>
                <a:gd name="connsiteY2" fmla="*/ 2571750 h 2571750"/>
                <a:gd name="connsiteX3" fmla="*/ 2881189 w 3838575"/>
                <a:gd name="connsiteY3" fmla="*/ 2571750 h 2571750"/>
                <a:gd name="connsiteX4" fmla="*/ 2700551 w 3838575"/>
                <a:gd name="connsiteY4" fmla="*/ 2571750 h 2571750"/>
                <a:gd name="connsiteX5" fmla="*/ 0 w 3838575"/>
                <a:gd name="connsiteY5" fmla="*/ 2571750 h 257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38575" h="2571750">
                  <a:moveTo>
                    <a:pt x="0" y="0"/>
                  </a:moveTo>
                  <a:lnTo>
                    <a:pt x="3838575" y="0"/>
                  </a:lnTo>
                  <a:lnTo>
                    <a:pt x="3269563" y="2571750"/>
                  </a:lnTo>
                  <a:lnTo>
                    <a:pt x="2881189" y="2571750"/>
                  </a:lnTo>
                  <a:lnTo>
                    <a:pt x="2700551" y="2571750"/>
                  </a:lnTo>
                  <a:lnTo>
                    <a:pt x="0" y="2571750"/>
                  </a:lnTo>
                  <a:close/>
                </a:path>
              </a:pathLst>
            </a:custGeom>
            <a:solidFill>
              <a:schemeClr val="accent1">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sp>
        <p:nvSpPr>
          <p:cNvPr id="14" name="Rectangle 13"/>
          <p:cNvSpPr/>
          <p:nvPr/>
        </p:nvSpPr>
        <p:spPr>
          <a:xfrm>
            <a:off x="5879982" y="1786091"/>
            <a:ext cx="5795706" cy="1938992"/>
          </a:xfrm>
          <a:prstGeom prst="rect">
            <a:avLst/>
          </a:prstGeom>
        </p:spPr>
        <p:txBody>
          <a:bodyPr wrap="square">
            <a:spAutoFit/>
          </a:bodyPr>
          <a:lstStyle/>
          <a:p>
            <a:r>
              <a:rPr lang="es-PE" sz="4000" dirty="0">
                <a:solidFill>
                  <a:schemeClr val="tx1">
                    <a:lumMod val="65000"/>
                    <a:lumOff val="35000"/>
                  </a:schemeClr>
                </a:solidFill>
              </a:rPr>
              <a:t>Si no sueltas el pasado, ¿con qué mano agarras el futuro?</a:t>
            </a:r>
            <a:endParaRPr lang="id-ID" sz="4000" b="1" dirty="0">
              <a:solidFill>
                <a:schemeClr val="accent1"/>
              </a:solidFill>
            </a:endParaRPr>
          </a:p>
        </p:txBody>
      </p:sp>
      <p:sp>
        <p:nvSpPr>
          <p:cNvPr id="15" name="TextBox 14"/>
          <p:cNvSpPr txBox="1"/>
          <p:nvPr/>
        </p:nvSpPr>
        <p:spPr>
          <a:xfrm>
            <a:off x="5442440" y="1537930"/>
            <a:ext cx="538930" cy="1107996"/>
          </a:xfrm>
          <a:prstGeom prst="rect">
            <a:avLst/>
          </a:prstGeom>
          <a:noFill/>
        </p:spPr>
        <p:txBody>
          <a:bodyPr wrap="none" rtlCol="0">
            <a:spAutoFit/>
          </a:bodyPr>
          <a:lstStyle/>
          <a:p>
            <a:r>
              <a:rPr lang="id-ID" sz="6600" dirty="0">
                <a:solidFill>
                  <a:schemeClr val="accent1"/>
                </a:solidFill>
              </a:rPr>
              <a:t>“</a:t>
            </a:r>
          </a:p>
        </p:txBody>
      </p:sp>
      <p:sp>
        <p:nvSpPr>
          <p:cNvPr id="16" name="TextBox 15"/>
          <p:cNvSpPr txBox="1"/>
          <p:nvPr/>
        </p:nvSpPr>
        <p:spPr>
          <a:xfrm>
            <a:off x="7524301" y="2914100"/>
            <a:ext cx="538930" cy="1107996"/>
          </a:xfrm>
          <a:prstGeom prst="rect">
            <a:avLst/>
          </a:prstGeom>
          <a:noFill/>
        </p:spPr>
        <p:txBody>
          <a:bodyPr wrap="none" rtlCol="0">
            <a:spAutoFit/>
          </a:bodyPr>
          <a:lstStyle/>
          <a:p>
            <a:r>
              <a:rPr lang="id-ID" sz="6600" dirty="0">
                <a:solidFill>
                  <a:schemeClr val="accent1"/>
                </a:solidFill>
              </a:rPr>
              <a:t>”</a:t>
            </a:r>
            <a:endParaRPr lang="id-ID" sz="1000" dirty="0">
              <a:solidFill>
                <a:schemeClr val="accent1"/>
              </a:solidFill>
            </a:endParaRPr>
          </a:p>
        </p:txBody>
      </p:sp>
      <p:pic>
        <p:nvPicPr>
          <p:cNvPr id="4" name="Picture Placeholder 3"/>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22" t="5047" r="15688" b="-5047"/>
          <a:stretch/>
        </p:blipFill>
        <p:spPr/>
      </p:pic>
    </p:spTree>
    <p:extLst>
      <p:ext uri="{BB962C8B-B14F-4D97-AF65-F5344CB8AC3E}">
        <p14:creationId xmlns:p14="http://schemas.microsoft.com/office/powerpoint/2010/main" val="2996724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1875" b="21875"/>
          <a:stretch>
            <a:fillRect/>
          </a:stretch>
        </p:blipFill>
        <p:spPr>
          <a:xfrm>
            <a:off x="-1" y="-19778"/>
            <a:ext cx="12192001" cy="6858000"/>
          </a:xfrm>
        </p:spPr>
      </p:pic>
      <p:sp>
        <p:nvSpPr>
          <p:cNvPr id="27" name="Rectangle 26"/>
          <p:cNvSpPr/>
          <p:nvPr/>
        </p:nvSpPr>
        <p:spPr>
          <a:xfrm>
            <a:off x="1524000" y="0"/>
            <a:ext cx="9144000" cy="68580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TextBox 3"/>
          <p:cNvSpPr txBox="1"/>
          <p:nvPr/>
        </p:nvSpPr>
        <p:spPr>
          <a:xfrm>
            <a:off x="3857935" y="2703583"/>
            <a:ext cx="4570305" cy="954107"/>
          </a:xfrm>
          <a:prstGeom prst="rect">
            <a:avLst/>
          </a:prstGeom>
          <a:noFill/>
        </p:spPr>
        <p:txBody>
          <a:bodyPr wrap="square" rtlCol="0">
            <a:spAutoFit/>
          </a:bodyPr>
          <a:lstStyle/>
          <a:p>
            <a:pPr algn="ctr"/>
            <a:r>
              <a:rPr lang="es-PE" sz="2800" b="1" dirty="0">
                <a:solidFill>
                  <a:schemeClr val="bg2"/>
                </a:solidFill>
                <a:latin typeface="+mj-lt"/>
              </a:rPr>
              <a:t>ETAPAS DE IMPLANTACIÓN DE UN SMS</a:t>
            </a:r>
          </a:p>
        </p:txBody>
      </p:sp>
      <p:cxnSp>
        <p:nvCxnSpPr>
          <p:cNvPr id="28" name="Straight Connector 27"/>
          <p:cNvCxnSpPr/>
          <p:nvPr/>
        </p:nvCxnSpPr>
        <p:spPr>
          <a:xfrm>
            <a:off x="4476000" y="3732411"/>
            <a:ext cx="3240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6644640" y="946994"/>
            <a:ext cx="3904934" cy="2541927"/>
            <a:chOff x="4911726" y="-306388"/>
            <a:chExt cx="4916488" cy="3200401"/>
          </a:xfrm>
          <a:solidFill>
            <a:schemeClr val="bg2">
              <a:alpha val="15000"/>
            </a:schemeClr>
          </a:solidFill>
        </p:grpSpPr>
        <p:sp>
          <p:nvSpPr>
            <p:cNvPr id="10" name="Freeform 5"/>
            <p:cNvSpPr>
              <a:spLocks/>
            </p:cNvSpPr>
            <p:nvPr/>
          </p:nvSpPr>
          <p:spPr bwMode="auto">
            <a:xfrm>
              <a:off x="6338888" y="-190500"/>
              <a:ext cx="2928938" cy="2017713"/>
            </a:xfrm>
            <a:custGeom>
              <a:avLst/>
              <a:gdLst>
                <a:gd name="T0" fmla="*/ 8 w 152"/>
                <a:gd name="T1" fmla="*/ 39 h 104"/>
                <a:gd name="T2" fmla="*/ 22 w 152"/>
                <a:gd name="T3" fmla="*/ 53 h 104"/>
                <a:gd name="T4" fmla="*/ 57 w 152"/>
                <a:gd name="T5" fmla="*/ 34 h 104"/>
                <a:gd name="T6" fmla="*/ 64 w 152"/>
                <a:gd name="T7" fmla="*/ 36 h 104"/>
                <a:gd name="T8" fmla="*/ 126 w 152"/>
                <a:gd name="T9" fmla="*/ 104 h 104"/>
                <a:gd name="T10" fmla="*/ 152 w 152"/>
                <a:gd name="T11" fmla="*/ 75 h 104"/>
                <a:gd name="T12" fmla="*/ 120 w 152"/>
                <a:gd name="T13" fmla="*/ 14 h 104"/>
                <a:gd name="T14" fmla="*/ 106 w 152"/>
                <a:gd name="T15" fmla="*/ 17 h 104"/>
                <a:gd name="T16" fmla="*/ 91 w 152"/>
                <a:gd name="T17" fmla="*/ 9 h 104"/>
                <a:gd name="T18" fmla="*/ 75 w 152"/>
                <a:gd name="T19" fmla="*/ 2 h 104"/>
                <a:gd name="T20" fmla="*/ 51 w 152"/>
                <a:gd name="T21" fmla="*/ 9 h 104"/>
                <a:gd name="T22" fmla="*/ 24 w 152"/>
                <a:gd name="T23" fmla="*/ 26 h 104"/>
                <a:gd name="T24" fmla="*/ 8 w 152"/>
                <a:gd name="T25" fmla="*/ 39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104">
                  <a:moveTo>
                    <a:pt x="8" y="39"/>
                  </a:moveTo>
                  <a:cubicBezTo>
                    <a:pt x="0" y="45"/>
                    <a:pt x="4" y="64"/>
                    <a:pt x="22" y="53"/>
                  </a:cubicBezTo>
                  <a:cubicBezTo>
                    <a:pt x="22" y="53"/>
                    <a:pt x="44" y="41"/>
                    <a:pt x="57" y="34"/>
                  </a:cubicBezTo>
                  <a:cubicBezTo>
                    <a:pt x="60" y="32"/>
                    <a:pt x="62" y="33"/>
                    <a:pt x="64" y="36"/>
                  </a:cubicBezTo>
                  <a:cubicBezTo>
                    <a:pt x="67" y="37"/>
                    <a:pt x="126" y="104"/>
                    <a:pt x="126" y="104"/>
                  </a:cubicBezTo>
                  <a:cubicBezTo>
                    <a:pt x="126" y="104"/>
                    <a:pt x="145" y="90"/>
                    <a:pt x="152" y="75"/>
                  </a:cubicBezTo>
                  <a:cubicBezTo>
                    <a:pt x="152" y="75"/>
                    <a:pt x="135" y="44"/>
                    <a:pt x="120" y="14"/>
                  </a:cubicBezTo>
                  <a:cubicBezTo>
                    <a:pt x="115" y="16"/>
                    <a:pt x="111" y="19"/>
                    <a:pt x="106" y="17"/>
                  </a:cubicBezTo>
                  <a:cubicBezTo>
                    <a:pt x="101" y="16"/>
                    <a:pt x="96" y="11"/>
                    <a:pt x="91" y="9"/>
                  </a:cubicBezTo>
                  <a:cubicBezTo>
                    <a:pt x="86" y="5"/>
                    <a:pt x="81" y="3"/>
                    <a:pt x="75" y="2"/>
                  </a:cubicBezTo>
                  <a:cubicBezTo>
                    <a:pt x="66" y="0"/>
                    <a:pt x="59" y="4"/>
                    <a:pt x="51" y="9"/>
                  </a:cubicBezTo>
                  <a:cubicBezTo>
                    <a:pt x="42" y="14"/>
                    <a:pt x="33" y="20"/>
                    <a:pt x="24" y="26"/>
                  </a:cubicBezTo>
                  <a:cubicBezTo>
                    <a:pt x="19" y="30"/>
                    <a:pt x="13" y="34"/>
                    <a:pt x="8" y="3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p:nvSpPr>
          <p:spPr bwMode="auto">
            <a:xfrm>
              <a:off x="6646863" y="1885950"/>
              <a:ext cx="752475" cy="774700"/>
            </a:xfrm>
            <a:custGeom>
              <a:avLst/>
              <a:gdLst>
                <a:gd name="T0" fmla="*/ 3 w 39"/>
                <a:gd name="T1" fmla="*/ 35 h 40"/>
                <a:gd name="T2" fmla="*/ 4 w 39"/>
                <a:gd name="T3" fmla="*/ 21 h 40"/>
                <a:gd name="T4" fmla="*/ 23 w 39"/>
                <a:gd name="T5" fmla="*/ 4 h 40"/>
                <a:gd name="T6" fmla="*/ 36 w 39"/>
                <a:gd name="T7" fmla="*/ 5 h 40"/>
                <a:gd name="T8" fmla="*/ 36 w 39"/>
                <a:gd name="T9" fmla="*/ 5 h 40"/>
                <a:gd name="T10" fmla="*/ 34 w 39"/>
                <a:gd name="T11" fmla="*/ 19 h 40"/>
                <a:gd name="T12" fmla="*/ 16 w 39"/>
                <a:gd name="T13" fmla="*/ 36 h 40"/>
                <a:gd name="T14" fmla="*/ 3 w 39"/>
                <a:gd name="T15" fmla="*/ 3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40">
                  <a:moveTo>
                    <a:pt x="3" y="35"/>
                  </a:moveTo>
                  <a:cubicBezTo>
                    <a:pt x="0" y="31"/>
                    <a:pt x="1" y="24"/>
                    <a:pt x="4" y="21"/>
                  </a:cubicBezTo>
                  <a:cubicBezTo>
                    <a:pt x="23" y="4"/>
                    <a:pt x="23" y="4"/>
                    <a:pt x="23" y="4"/>
                  </a:cubicBezTo>
                  <a:cubicBezTo>
                    <a:pt x="27" y="0"/>
                    <a:pt x="33" y="1"/>
                    <a:pt x="36" y="5"/>
                  </a:cubicBezTo>
                  <a:cubicBezTo>
                    <a:pt x="36" y="5"/>
                    <a:pt x="36" y="5"/>
                    <a:pt x="36" y="5"/>
                  </a:cubicBezTo>
                  <a:cubicBezTo>
                    <a:pt x="39" y="9"/>
                    <a:pt x="38" y="15"/>
                    <a:pt x="34" y="19"/>
                  </a:cubicBezTo>
                  <a:cubicBezTo>
                    <a:pt x="16" y="36"/>
                    <a:pt x="16" y="36"/>
                    <a:pt x="16" y="36"/>
                  </a:cubicBezTo>
                  <a:cubicBezTo>
                    <a:pt x="12" y="40"/>
                    <a:pt x="6" y="39"/>
                    <a:pt x="3" y="3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p:cNvSpPr>
            <p:nvPr/>
          </p:nvSpPr>
          <p:spPr bwMode="auto">
            <a:xfrm>
              <a:off x="6319838" y="1652588"/>
              <a:ext cx="654050" cy="698500"/>
            </a:xfrm>
            <a:custGeom>
              <a:avLst/>
              <a:gdLst>
                <a:gd name="T0" fmla="*/ 3 w 34"/>
                <a:gd name="T1" fmla="*/ 31 h 36"/>
                <a:gd name="T2" fmla="*/ 4 w 34"/>
                <a:gd name="T3" fmla="*/ 17 h 36"/>
                <a:gd name="T4" fmla="*/ 19 w 34"/>
                <a:gd name="T5" fmla="*/ 3 h 36"/>
                <a:gd name="T6" fmla="*/ 31 w 34"/>
                <a:gd name="T7" fmla="*/ 5 h 36"/>
                <a:gd name="T8" fmla="*/ 31 w 34"/>
                <a:gd name="T9" fmla="*/ 5 h 36"/>
                <a:gd name="T10" fmla="*/ 30 w 34"/>
                <a:gd name="T11" fmla="*/ 19 h 36"/>
                <a:gd name="T12" fmla="*/ 15 w 34"/>
                <a:gd name="T13" fmla="*/ 32 h 36"/>
                <a:gd name="T14" fmla="*/ 3 w 34"/>
                <a:gd name="T15" fmla="*/ 31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36">
                  <a:moveTo>
                    <a:pt x="3" y="31"/>
                  </a:moveTo>
                  <a:cubicBezTo>
                    <a:pt x="0" y="27"/>
                    <a:pt x="0" y="21"/>
                    <a:pt x="4" y="17"/>
                  </a:cubicBezTo>
                  <a:cubicBezTo>
                    <a:pt x="19" y="3"/>
                    <a:pt x="19" y="3"/>
                    <a:pt x="19" y="3"/>
                  </a:cubicBezTo>
                  <a:cubicBezTo>
                    <a:pt x="23" y="0"/>
                    <a:pt x="28" y="0"/>
                    <a:pt x="31" y="5"/>
                  </a:cubicBezTo>
                  <a:cubicBezTo>
                    <a:pt x="31" y="5"/>
                    <a:pt x="31" y="5"/>
                    <a:pt x="31" y="5"/>
                  </a:cubicBezTo>
                  <a:cubicBezTo>
                    <a:pt x="34" y="9"/>
                    <a:pt x="34" y="15"/>
                    <a:pt x="30" y="19"/>
                  </a:cubicBezTo>
                  <a:cubicBezTo>
                    <a:pt x="15" y="32"/>
                    <a:pt x="15" y="32"/>
                    <a:pt x="15" y="32"/>
                  </a:cubicBezTo>
                  <a:cubicBezTo>
                    <a:pt x="11" y="36"/>
                    <a:pt x="6" y="35"/>
                    <a:pt x="3" y="3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8"/>
            <p:cNvSpPr>
              <a:spLocks/>
            </p:cNvSpPr>
            <p:nvPr/>
          </p:nvSpPr>
          <p:spPr bwMode="auto">
            <a:xfrm>
              <a:off x="5915026" y="1612900"/>
              <a:ext cx="461963" cy="485775"/>
            </a:xfrm>
            <a:custGeom>
              <a:avLst/>
              <a:gdLst>
                <a:gd name="T0" fmla="*/ 3 w 24"/>
                <a:gd name="T1" fmla="*/ 20 h 25"/>
                <a:gd name="T2" fmla="*/ 5 w 24"/>
                <a:gd name="T3" fmla="*/ 6 h 25"/>
                <a:gd name="T4" fmla="*/ 8 w 24"/>
                <a:gd name="T5" fmla="*/ 4 h 25"/>
                <a:gd name="T6" fmla="*/ 20 w 24"/>
                <a:gd name="T7" fmla="*/ 6 h 25"/>
                <a:gd name="T8" fmla="*/ 21 w 24"/>
                <a:gd name="T9" fmla="*/ 6 h 25"/>
                <a:gd name="T10" fmla="*/ 19 w 24"/>
                <a:gd name="T11" fmla="*/ 20 h 25"/>
                <a:gd name="T12" fmla="*/ 15 w 24"/>
                <a:gd name="T13" fmla="*/ 22 h 25"/>
                <a:gd name="T14" fmla="*/ 3 w 24"/>
                <a:gd name="T15" fmla="*/ 2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25">
                  <a:moveTo>
                    <a:pt x="3" y="20"/>
                  </a:moveTo>
                  <a:cubicBezTo>
                    <a:pt x="0" y="16"/>
                    <a:pt x="1" y="10"/>
                    <a:pt x="5" y="6"/>
                  </a:cubicBezTo>
                  <a:cubicBezTo>
                    <a:pt x="8" y="4"/>
                    <a:pt x="8" y="4"/>
                    <a:pt x="8" y="4"/>
                  </a:cubicBezTo>
                  <a:cubicBezTo>
                    <a:pt x="12" y="0"/>
                    <a:pt x="18" y="1"/>
                    <a:pt x="20" y="6"/>
                  </a:cubicBezTo>
                  <a:cubicBezTo>
                    <a:pt x="21" y="6"/>
                    <a:pt x="21" y="6"/>
                    <a:pt x="21" y="6"/>
                  </a:cubicBezTo>
                  <a:cubicBezTo>
                    <a:pt x="24" y="10"/>
                    <a:pt x="22" y="16"/>
                    <a:pt x="19" y="20"/>
                  </a:cubicBezTo>
                  <a:cubicBezTo>
                    <a:pt x="15" y="22"/>
                    <a:pt x="15" y="22"/>
                    <a:pt x="15" y="22"/>
                  </a:cubicBezTo>
                  <a:cubicBezTo>
                    <a:pt x="11" y="25"/>
                    <a:pt x="6" y="25"/>
                    <a:pt x="3" y="2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9"/>
            <p:cNvSpPr>
              <a:spLocks/>
            </p:cNvSpPr>
            <p:nvPr/>
          </p:nvSpPr>
          <p:spPr bwMode="auto">
            <a:xfrm>
              <a:off x="7089776" y="2292350"/>
              <a:ext cx="539750" cy="601663"/>
            </a:xfrm>
            <a:custGeom>
              <a:avLst/>
              <a:gdLst>
                <a:gd name="T0" fmla="*/ 25 w 28"/>
                <a:gd name="T1" fmla="*/ 4 h 31"/>
                <a:gd name="T2" fmla="*/ 12 w 28"/>
                <a:gd name="T3" fmla="*/ 4 h 31"/>
                <a:gd name="T4" fmla="*/ 4 w 28"/>
                <a:gd name="T5" fmla="*/ 12 h 31"/>
                <a:gd name="T6" fmla="*/ 3 w 28"/>
                <a:gd name="T7" fmla="*/ 26 h 31"/>
                <a:gd name="T8" fmla="*/ 16 w 28"/>
                <a:gd name="T9" fmla="*/ 27 h 31"/>
                <a:gd name="T10" fmla="*/ 24 w 28"/>
                <a:gd name="T11" fmla="*/ 18 h 31"/>
                <a:gd name="T12" fmla="*/ 25 w 28"/>
                <a:gd name="T13" fmla="*/ 4 h 31"/>
              </a:gdLst>
              <a:ahLst/>
              <a:cxnLst>
                <a:cxn ang="0">
                  <a:pos x="T0" y="T1"/>
                </a:cxn>
                <a:cxn ang="0">
                  <a:pos x="T2" y="T3"/>
                </a:cxn>
                <a:cxn ang="0">
                  <a:pos x="T4" y="T5"/>
                </a:cxn>
                <a:cxn ang="0">
                  <a:pos x="T6" y="T7"/>
                </a:cxn>
                <a:cxn ang="0">
                  <a:pos x="T8" y="T9"/>
                </a:cxn>
                <a:cxn ang="0">
                  <a:pos x="T10" y="T11"/>
                </a:cxn>
                <a:cxn ang="0">
                  <a:pos x="T12" y="T13"/>
                </a:cxn>
              </a:cxnLst>
              <a:rect l="0" t="0" r="r" b="b"/>
              <a:pathLst>
                <a:path w="28" h="31">
                  <a:moveTo>
                    <a:pt x="25" y="4"/>
                  </a:moveTo>
                  <a:cubicBezTo>
                    <a:pt x="22" y="0"/>
                    <a:pt x="16" y="0"/>
                    <a:pt x="12" y="4"/>
                  </a:cubicBezTo>
                  <a:cubicBezTo>
                    <a:pt x="4" y="12"/>
                    <a:pt x="4" y="12"/>
                    <a:pt x="4" y="12"/>
                  </a:cubicBezTo>
                  <a:cubicBezTo>
                    <a:pt x="1" y="16"/>
                    <a:pt x="0" y="22"/>
                    <a:pt x="3" y="26"/>
                  </a:cubicBezTo>
                  <a:cubicBezTo>
                    <a:pt x="7" y="30"/>
                    <a:pt x="12" y="31"/>
                    <a:pt x="16" y="27"/>
                  </a:cubicBezTo>
                  <a:cubicBezTo>
                    <a:pt x="24" y="18"/>
                    <a:pt x="24" y="18"/>
                    <a:pt x="24" y="18"/>
                  </a:cubicBezTo>
                  <a:cubicBezTo>
                    <a:pt x="28" y="15"/>
                    <a:pt x="28" y="8"/>
                    <a:pt x="25"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0"/>
            <p:cNvSpPr>
              <a:spLocks/>
            </p:cNvSpPr>
            <p:nvPr/>
          </p:nvSpPr>
          <p:spPr bwMode="auto">
            <a:xfrm>
              <a:off x="8728076" y="-287338"/>
              <a:ext cx="1100138" cy="1571626"/>
            </a:xfrm>
            <a:custGeom>
              <a:avLst/>
              <a:gdLst>
                <a:gd name="T0" fmla="*/ 56 w 57"/>
                <a:gd name="T1" fmla="*/ 66 h 81"/>
                <a:gd name="T2" fmla="*/ 54 w 57"/>
                <a:gd name="T3" fmla="*/ 73 h 81"/>
                <a:gd name="T4" fmla="*/ 40 w 57"/>
                <a:gd name="T5" fmla="*/ 80 h 81"/>
                <a:gd name="T6" fmla="*/ 34 w 57"/>
                <a:gd name="T7" fmla="*/ 78 h 81"/>
                <a:gd name="T8" fmla="*/ 2 w 57"/>
                <a:gd name="T9" fmla="*/ 15 h 81"/>
                <a:gd name="T10" fmla="*/ 3 w 57"/>
                <a:gd name="T11" fmla="*/ 8 h 81"/>
                <a:gd name="T12" fmla="*/ 17 w 57"/>
                <a:gd name="T13" fmla="*/ 1 h 81"/>
                <a:gd name="T14" fmla="*/ 23 w 57"/>
                <a:gd name="T15" fmla="*/ 4 h 81"/>
                <a:gd name="T16" fmla="*/ 56 w 57"/>
                <a:gd name="T17" fmla="*/ 6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81">
                  <a:moveTo>
                    <a:pt x="56" y="66"/>
                  </a:moveTo>
                  <a:cubicBezTo>
                    <a:pt x="57" y="69"/>
                    <a:pt x="56" y="72"/>
                    <a:pt x="54" y="73"/>
                  </a:cubicBezTo>
                  <a:cubicBezTo>
                    <a:pt x="40" y="80"/>
                    <a:pt x="40" y="80"/>
                    <a:pt x="40" y="80"/>
                  </a:cubicBezTo>
                  <a:cubicBezTo>
                    <a:pt x="38" y="81"/>
                    <a:pt x="35" y="80"/>
                    <a:pt x="34" y="78"/>
                  </a:cubicBezTo>
                  <a:cubicBezTo>
                    <a:pt x="2" y="15"/>
                    <a:pt x="2" y="15"/>
                    <a:pt x="2" y="15"/>
                  </a:cubicBezTo>
                  <a:cubicBezTo>
                    <a:pt x="0" y="13"/>
                    <a:pt x="1" y="10"/>
                    <a:pt x="3" y="8"/>
                  </a:cubicBezTo>
                  <a:cubicBezTo>
                    <a:pt x="17" y="1"/>
                    <a:pt x="17" y="1"/>
                    <a:pt x="17" y="1"/>
                  </a:cubicBezTo>
                  <a:cubicBezTo>
                    <a:pt x="19" y="0"/>
                    <a:pt x="22" y="1"/>
                    <a:pt x="23" y="4"/>
                  </a:cubicBezTo>
                  <a:lnTo>
                    <a:pt x="56" y="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1"/>
            <p:cNvSpPr>
              <a:spLocks/>
            </p:cNvSpPr>
            <p:nvPr/>
          </p:nvSpPr>
          <p:spPr bwMode="auto">
            <a:xfrm>
              <a:off x="4911726" y="-306388"/>
              <a:ext cx="944563" cy="1590676"/>
            </a:xfrm>
            <a:custGeom>
              <a:avLst/>
              <a:gdLst>
                <a:gd name="T0" fmla="*/ 23 w 49"/>
                <a:gd name="T1" fmla="*/ 78 h 82"/>
                <a:gd name="T2" fmla="*/ 17 w 49"/>
                <a:gd name="T3" fmla="*/ 81 h 82"/>
                <a:gd name="T4" fmla="*/ 3 w 49"/>
                <a:gd name="T5" fmla="*/ 77 h 82"/>
                <a:gd name="T6" fmla="*/ 1 w 49"/>
                <a:gd name="T7" fmla="*/ 70 h 82"/>
                <a:gd name="T8" fmla="*/ 26 w 49"/>
                <a:gd name="T9" fmla="*/ 4 h 82"/>
                <a:gd name="T10" fmla="*/ 32 w 49"/>
                <a:gd name="T11" fmla="*/ 1 h 82"/>
                <a:gd name="T12" fmla="*/ 46 w 49"/>
                <a:gd name="T13" fmla="*/ 6 h 82"/>
                <a:gd name="T14" fmla="*/ 48 w 49"/>
                <a:gd name="T15" fmla="*/ 12 h 82"/>
                <a:gd name="T16" fmla="*/ 23 w 49"/>
                <a:gd name="T17" fmla="*/ 7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82">
                  <a:moveTo>
                    <a:pt x="23" y="78"/>
                  </a:moveTo>
                  <a:cubicBezTo>
                    <a:pt x="22" y="81"/>
                    <a:pt x="19" y="82"/>
                    <a:pt x="17" y="81"/>
                  </a:cubicBezTo>
                  <a:cubicBezTo>
                    <a:pt x="3" y="77"/>
                    <a:pt x="3" y="77"/>
                    <a:pt x="3" y="77"/>
                  </a:cubicBezTo>
                  <a:cubicBezTo>
                    <a:pt x="1" y="76"/>
                    <a:pt x="0" y="73"/>
                    <a:pt x="1" y="70"/>
                  </a:cubicBezTo>
                  <a:cubicBezTo>
                    <a:pt x="26" y="4"/>
                    <a:pt x="26" y="4"/>
                    <a:pt x="26" y="4"/>
                  </a:cubicBezTo>
                  <a:cubicBezTo>
                    <a:pt x="27" y="2"/>
                    <a:pt x="30" y="0"/>
                    <a:pt x="32" y="1"/>
                  </a:cubicBezTo>
                  <a:cubicBezTo>
                    <a:pt x="46" y="6"/>
                    <a:pt x="46" y="6"/>
                    <a:pt x="46" y="6"/>
                  </a:cubicBezTo>
                  <a:cubicBezTo>
                    <a:pt x="48" y="7"/>
                    <a:pt x="49" y="9"/>
                    <a:pt x="48" y="12"/>
                  </a:cubicBezTo>
                  <a:lnTo>
                    <a:pt x="23" y="7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2"/>
            <p:cNvSpPr>
              <a:spLocks/>
            </p:cNvSpPr>
            <p:nvPr/>
          </p:nvSpPr>
          <p:spPr bwMode="auto">
            <a:xfrm>
              <a:off x="7513638" y="1516063"/>
              <a:ext cx="1370013" cy="1241425"/>
            </a:xfrm>
            <a:custGeom>
              <a:avLst/>
              <a:gdLst>
                <a:gd name="T0" fmla="*/ 65 w 71"/>
                <a:gd name="T1" fmla="*/ 24 h 64"/>
                <a:gd name="T2" fmla="*/ 64 w 71"/>
                <a:gd name="T3" fmla="*/ 24 h 64"/>
                <a:gd name="T4" fmla="*/ 63 w 71"/>
                <a:gd name="T5" fmla="*/ 28 h 64"/>
                <a:gd name="T6" fmla="*/ 56 w 71"/>
                <a:gd name="T7" fmla="*/ 31 h 64"/>
                <a:gd name="T8" fmla="*/ 49 w 71"/>
                <a:gd name="T9" fmla="*/ 27 h 64"/>
                <a:gd name="T10" fmla="*/ 26 w 71"/>
                <a:gd name="T11" fmla="*/ 1 h 64"/>
                <a:gd name="T12" fmla="*/ 24 w 71"/>
                <a:gd name="T13" fmla="*/ 0 h 64"/>
                <a:gd name="T14" fmla="*/ 21 w 71"/>
                <a:gd name="T15" fmla="*/ 6 h 64"/>
                <a:gd name="T16" fmla="*/ 41 w 71"/>
                <a:gd name="T17" fmla="*/ 27 h 64"/>
                <a:gd name="T18" fmla="*/ 41 w 71"/>
                <a:gd name="T19" fmla="*/ 42 h 64"/>
                <a:gd name="T20" fmla="*/ 35 w 71"/>
                <a:gd name="T21" fmla="*/ 45 h 64"/>
                <a:gd name="T22" fmla="*/ 28 w 71"/>
                <a:gd name="T23" fmla="*/ 41 h 64"/>
                <a:gd name="T24" fmla="*/ 6 w 71"/>
                <a:gd name="T25" fmla="*/ 17 h 64"/>
                <a:gd name="T26" fmla="*/ 4 w 71"/>
                <a:gd name="T27" fmla="*/ 16 h 64"/>
                <a:gd name="T28" fmla="*/ 2 w 71"/>
                <a:gd name="T29" fmla="*/ 21 h 64"/>
                <a:gd name="T30" fmla="*/ 19 w 71"/>
                <a:gd name="T31" fmla="*/ 41 h 64"/>
                <a:gd name="T32" fmla="*/ 19 w 71"/>
                <a:gd name="T33" fmla="*/ 55 h 64"/>
                <a:gd name="T34" fmla="*/ 13 w 71"/>
                <a:gd name="T35" fmla="*/ 58 h 64"/>
                <a:gd name="T36" fmla="*/ 10 w 71"/>
                <a:gd name="T37" fmla="*/ 57 h 64"/>
                <a:gd name="T38" fmla="*/ 7 w 71"/>
                <a:gd name="T39" fmla="*/ 62 h 64"/>
                <a:gd name="T40" fmla="*/ 13 w 71"/>
                <a:gd name="T41" fmla="*/ 64 h 64"/>
                <a:gd name="T42" fmla="*/ 23 w 71"/>
                <a:gd name="T43" fmla="*/ 59 h 64"/>
                <a:gd name="T44" fmla="*/ 27 w 71"/>
                <a:gd name="T45" fmla="*/ 49 h 64"/>
                <a:gd name="T46" fmla="*/ 35 w 71"/>
                <a:gd name="T47" fmla="*/ 51 h 64"/>
                <a:gd name="T48" fmla="*/ 45 w 71"/>
                <a:gd name="T49" fmla="*/ 46 h 64"/>
                <a:gd name="T50" fmla="*/ 49 w 71"/>
                <a:gd name="T51" fmla="*/ 35 h 64"/>
                <a:gd name="T52" fmla="*/ 56 w 71"/>
                <a:gd name="T53" fmla="*/ 37 h 64"/>
                <a:gd name="T54" fmla="*/ 67 w 71"/>
                <a:gd name="T55" fmla="*/ 32 h 64"/>
                <a:gd name="T56" fmla="*/ 70 w 71"/>
                <a:gd name="T57" fmla="*/ 23 h 64"/>
                <a:gd name="T58" fmla="*/ 70 w 71"/>
                <a:gd name="T59" fmla="*/ 20 h 64"/>
                <a:gd name="T60" fmla="*/ 69 w 71"/>
                <a:gd name="T61" fmla="*/ 21 h 64"/>
                <a:gd name="T62" fmla="*/ 65 w 71"/>
                <a:gd name="T63" fmla="*/ 2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64">
                  <a:moveTo>
                    <a:pt x="65" y="24"/>
                  </a:moveTo>
                  <a:cubicBezTo>
                    <a:pt x="64" y="24"/>
                    <a:pt x="64" y="24"/>
                    <a:pt x="64" y="24"/>
                  </a:cubicBezTo>
                  <a:cubicBezTo>
                    <a:pt x="64" y="25"/>
                    <a:pt x="64" y="26"/>
                    <a:pt x="63" y="28"/>
                  </a:cubicBezTo>
                  <a:cubicBezTo>
                    <a:pt x="61" y="30"/>
                    <a:pt x="58" y="31"/>
                    <a:pt x="56" y="31"/>
                  </a:cubicBezTo>
                  <a:cubicBezTo>
                    <a:pt x="54" y="31"/>
                    <a:pt x="51" y="30"/>
                    <a:pt x="49" y="27"/>
                  </a:cubicBezTo>
                  <a:cubicBezTo>
                    <a:pt x="26" y="1"/>
                    <a:pt x="26" y="1"/>
                    <a:pt x="26" y="1"/>
                  </a:cubicBezTo>
                  <a:cubicBezTo>
                    <a:pt x="25" y="0"/>
                    <a:pt x="25" y="0"/>
                    <a:pt x="24" y="0"/>
                  </a:cubicBezTo>
                  <a:cubicBezTo>
                    <a:pt x="22" y="0"/>
                    <a:pt x="19" y="4"/>
                    <a:pt x="21" y="6"/>
                  </a:cubicBezTo>
                  <a:cubicBezTo>
                    <a:pt x="41" y="27"/>
                    <a:pt x="41" y="27"/>
                    <a:pt x="41" y="27"/>
                  </a:cubicBezTo>
                  <a:cubicBezTo>
                    <a:pt x="44" y="31"/>
                    <a:pt x="44" y="38"/>
                    <a:pt x="41" y="42"/>
                  </a:cubicBezTo>
                  <a:cubicBezTo>
                    <a:pt x="39" y="44"/>
                    <a:pt x="37" y="45"/>
                    <a:pt x="35" y="45"/>
                  </a:cubicBezTo>
                  <a:cubicBezTo>
                    <a:pt x="32" y="45"/>
                    <a:pt x="30" y="43"/>
                    <a:pt x="28" y="41"/>
                  </a:cubicBezTo>
                  <a:cubicBezTo>
                    <a:pt x="6" y="17"/>
                    <a:pt x="6" y="17"/>
                    <a:pt x="6" y="17"/>
                  </a:cubicBezTo>
                  <a:cubicBezTo>
                    <a:pt x="6" y="16"/>
                    <a:pt x="5" y="16"/>
                    <a:pt x="4" y="16"/>
                  </a:cubicBezTo>
                  <a:cubicBezTo>
                    <a:pt x="2" y="16"/>
                    <a:pt x="0" y="19"/>
                    <a:pt x="2" y="21"/>
                  </a:cubicBezTo>
                  <a:cubicBezTo>
                    <a:pt x="19" y="41"/>
                    <a:pt x="19" y="41"/>
                    <a:pt x="19" y="41"/>
                  </a:cubicBezTo>
                  <a:cubicBezTo>
                    <a:pt x="23" y="45"/>
                    <a:pt x="22" y="51"/>
                    <a:pt x="19" y="55"/>
                  </a:cubicBezTo>
                  <a:cubicBezTo>
                    <a:pt x="17" y="57"/>
                    <a:pt x="15" y="58"/>
                    <a:pt x="13" y="58"/>
                  </a:cubicBezTo>
                  <a:cubicBezTo>
                    <a:pt x="12" y="58"/>
                    <a:pt x="11" y="58"/>
                    <a:pt x="10" y="57"/>
                  </a:cubicBezTo>
                  <a:cubicBezTo>
                    <a:pt x="9" y="59"/>
                    <a:pt x="8" y="61"/>
                    <a:pt x="7" y="62"/>
                  </a:cubicBezTo>
                  <a:cubicBezTo>
                    <a:pt x="9" y="63"/>
                    <a:pt x="11" y="64"/>
                    <a:pt x="13" y="64"/>
                  </a:cubicBezTo>
                  <a:cubicBezTo>
                    <a:pt x="17" y="64"/>
                    <a:pt x="20" y="62"/>
                    <a:pt x="23" y="59"/>
                  </a:cubicBezTo>
                  <a:cubicBezTo>
                    <a:pt x="26" y="56"/>
                    <a:pt x="27" y="52"/>
                    <a:pt x="27" y="49"/>
                  </a:cubicBezTo>
                  <a:cubicBezTo>
                    <a:pt x="30" y="50"/>
                    <a:pt x="32" y="51"/>
                    <a:pt x="35" y="51"/>
                  </a:cubicBezTo>
                  <a:cubicBezTo>
                    <a:pt x="39" y="51"/>
                    <a:pt x="42" y="49"/>
                    <a:pt x="45" y="46"/>
                  </a:cubicBezTo>
                  <a:cubicBezTo>
                    <a:pt x="48" y="43"/>
                    <a:pt x="49" y="39"/>
                    <a:pt x="49" y="35"/>
                  </a:cubicBezTo>
                  <a:cubicBezTo>
                    <a:pt x="51" y="36"/>
                    <a:pt x="54" y="37"/>
                    <a:pt x="56" y="37"/>
                  </a:cubicBezTo>
                  <a:cubicBezTo>
                    <a:pt x="60" y="37"/>
                    <a:pt x="64" y="35"/>
                    <a:pt x="67" y="32"/>
                  </a:cubicBezTo>
                  <a:cubicBezTo>
                    <a:pt x="70" y="29"/>
                    <a:pt x="70" y="26"/>
                    <a:pt x="70" y="23"/>
                  </a:cubicBezTo>
                  <a:cubicBezTo>
                    <a:pt x="71" y="22"/>
                    <a:pt x="70" y="21"/>
                    <a:pt x="70" y="20"/>
                  </a:cubicBezTo>
                  <a:cubicBezTo>
                    <a:pt x="69" y="20"/>
                    <a:pt x="69" y="20"/>
                    <a:pt x="69" y="21"/>
                  </a:cubicBezTo>
                  <a:lnTo>
                    <a:pt x="65" y="2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3"/>
            <p:cNvSpPr>
              <a:spLocks/>
            </p:cNvSpPr>
            <p:nvPr/>
          </p:nvSpPr>
          <p:spPr bwMode="auto">
            <a:xfrm>
              <a:off x="5489576" y="-209550"/>
              <a:ext cx="1774825" cy="1900238"/>
            </a:xfrm>
            <a:custGeom>
              <a:avLst/>
              <a:gdLst>
                <a:gd name="T0" fmla="*/ 23 w 92"/>
                <a:gd name="T1" fmla="*/ 95 h 98"/>
                <a:gd name="T2" fmla="*/ 23 w 92"/>
                <a:gd name="T3" fmla="*/ 95 h 98"/>
                <a:gd name="T4" fmla="*/ 23 w 92"/>
                <a:gd name="T5" fmla="*/ 95 h 98"/>
                <a:gd name="T6" fmla="*/ 25 w 92"/>
                <a:gd name="T7" fmla="*/ 94 h 98"/>
                <a:gd name="T8" fmla="*/ 6 w 92"/>
                <a:gd name="T9" fmla="*/ 74 h 98"/>
                <a:gd name="T10" fmla="*/ 30 w 92"/>
                <a:gd name="T11" fmla="*/ 12 h 98"/>
                <a:gd name="T12" fmla="*/ 37 w 92"/>
                <a:gd name="T13" fmla="*/ 18 h 98"/>
                <a:gd name="T14" fmla="*/ 44 w 92"/>
                <a:gd name="T15" fmla="*/ 19 h 98"/>
                <a:gd name="T16" fmla="*/ 46 w 92"/>
                <a:gd name="T17" fmla="*/ 19 h 98"/>
                <a:gd name="T18" fmla="*/ 66 w 92"/>
                <a:gd name="T19" fmla="*/ 11 h 98"/>
                <a:gd name="T20" fmla="*/ 80 w 92"/>
                <a:gd name="T21" fmla="*/ 6 h 98"/>
                <a:gd name="T22" fmla="*/ 86 w 92"/>
                <a:gd name="T23" fmla="*/ 8 h 98"/>
                <a:gd name="T24" fmla="*/ 92 w 92"/>
                <a:gd name="T25" fmla="*/ 5 h 98"/>
                <a:gd name="T26" fmla="*/ 91 w 92"/>
                <a:gd name="T27" fmla="*/ 4 h 98"/>
                <a:gd name="T28" fmla="*/ 80 w 92"/>
                <a:gd name="T29" fmla="*/ 0 h 98"/>
                <a:gd name="T30" fmla="*/ 63 w 92"/>
                <a:gd name="T31" fmla="*/ 5 h 98"/>
                <a:gd name="T32" fmla="*/ 61 w 92"/>
                <a:gd name="T33" fmla="*/ 6 h 98"/>
                <a:gd name="T34" fmla="*/ 46 w 92"/>
                <a:gd name="T35" fmla="*/ 13 h 98"/>
                <a:gd name="T36" fmla="*/ 44 w 92"/>
                <a:gd name="T37" fmla="*/ 13 h 98"/>
                <a:gd name="T38" fmla="*/ 40 w 92"/>
                <a:gd name="T39" fmla="*/ 12 h 98"/>
                <a:gd name="T40" fmla="*/ 35 w 92"/>
                <a:gd name="T41" fmla="*/ 9 h 98"/>
                <a:gd name="T42" fmla="*/ 31 w 92"/>
                <a:gd name="T43" fmla="*/ 6 h 98"/>
                <a:gd name="T44" fmla="*/ 30 w 92"/>
                <a:gd name="T45" fmla="*/ 6 h 98"/>
                <a:gd name="T46" fmla="*/ 24 w 92"/>
                <a:gd name="T47" fmla="*/ 10 h 98"/>
                <a:gd name="T48" fmla="*/ 1 w 92"/>
                <a:gd name="T49" fmla="*/ 72 h 98"/>
                <a:gd name="T50" fmla="*/ 2 w 92"/>
                <a:gd name="T51" fmla="*/ 78 h 98"/>
                <a:gd name="T52" fmla="*/ 20 w 92"/>
                <a:gd name="T53" fmla="*/ 98 h 98"/>
                <a:gd name="T54" fmla="*/ 23 w 92"/>
                <a:gd name="T55" fmla="*/ 9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2" h="98">
                  <a:moveTo>
                    <a:pt x="23" y="95"/>
                  </a:moveTo>
                  <a:cubicBezTo>
                    <a:pt x="23" y="95"/>
                    <a:pt x="23" y="95"/>
                    <a:pt x="23" y="95"/>
                  </a:cubicBezTo>
                  <a:cubicBezTo>
                    <a:pt x="23" y="95"/>
                    <a:pt x="23" y="95"/>
                    <a:pt x="23" y="95"/>
                  </a:cubicBezTo>
                  <a:cubicBezTo>
                    <a:pt x="25" y="94"/>
                    <a:pt x="25" y="94"/>
                    <a:pt x="25" y="94"/>
                  </a:cubicBezTo>
                  <a:cubicBezTo>
                    <a:pt x="13" y="83"/>
                    <a:pt x="6" y="74"/>
                    <a:pt x="6" y="74"/>
                  </a:cubicBezTo>
                  <a:cubicBezTo>
                    <a:pt x="17" y="46"/>
                    <a:pt x="30" y="12"/>
                    <a:pt x="30" y="12"/>
                  </a:cubicBezTo>
                  <a:cubicBezTo>
                    <a:pt x="30" y="14"/>
                    <a:pt x="36" y="17"/>
                    <a:pt x="37" y="18"/>
                  </a:cubicBezTo>
                  <a:cubicBezTo>
                    <a:pt x="40" y="19"/>
                    <a:pt x="42" y="19"/>
                    <a:pt x="44" y="19"/>
                  </a:cubicBezTo>
                  <a:cubicBezTo>
                    <a:pt x="45" y="19"/>
                    <a:pt x="46" y="19"/>
                    <a:pt x="46" y="19"/>
                  </a:cubicBezTo>
                  <a:cubicBezTo>
                    <a:pt x="53" y="18"/>
                    <a:pt x="60" y="14"/>
                    <a:pt x="66" y="11"/>
                  </a:cubicBezTo>
                  <a:cubicBezTo>
                    <a:pt x="70" y="8"/>
                    <a:pt x="75" y="6"/>
                    <a:pt x="80" y="6"/>
                  </a:cubicBezTo>
                  <a:cubicBezTo>
                    <a:pt x="82" y="6"/>
                    <a:pt x="84" y="7"/>
                    <a:pt x="86" y="8"/>
                  </a:cubicBezTo>
                  <a:cubicBezTo>
                    <a:pt x="88" y="7"/>
                    <a:pt x="90" y="6"/>
                    <a:pt x="92" y="5"/>
                  </a:cubicBezTo>
                  <a:cubicBezTo>
                    <a:pt x="91" y="4"/>
                    <a:pt x="91" y="4"/>
                    <a:pt x="91" y="4"/>
                  </a:cubicBezTo>
                  <a:cubicBezTo>
                    <a:pt x="87" y="1"/>
                    <a:pt x="84" y="0"/>
                    <a:pt x="80" y="0"/>
                  </a:cubicBezTo>
                  <a:cubicBezTo>
                    <a:pt x="73" y="0"/>
                    <a:pt x="67" y="3"/>
                    <a:pt x="63" y="5"/>
                  </a:cubicBezTo>
                  <a:cubicBezTo>
                    <a:pt x="61" y="6"/>
                    <a:pt x="61" y="6"/>
                    <a:pt x="61" y="6"/>
                  </a:cubicBezTo>
                  <a:cubicBezTo>
                    <a:pt x="56" y="9"/>
                    <a:pt x="51" y="12"/>
                    <a:pt x="46" y="13"/>
                  </a:cubicBezTo>
                  <a:cubicBezTo>
                    <a:pt x="45" y="13"/>
                    <a:pt x="45" y="13"/>
                    <a:pt x="44" y="13"/>
                  </a:cubicBezTo>
                  <a:cubicBezTo>
                    <a:pt x="43" y="13"/>
                    <a:pt x="41" y="12"/>
                    <a:pt x="40" y="12"/>
                  </a:cubicBezTo>
                  <a:cubicBezTo>
                    <a:pt x="38" y="11"/>
                    <a:pt x="36" y="10"/>
                    <a:pt x="35" y="9"/>
                  </a:cubicBezTo>
                  <a:cubicBezTo>
                    <a:pt x="34" y="7"/>
                    <a:pt x="33" y="6"/>
                    <a:pt x="31" y="6"/>
                  </a:cubicBezTo>
                  <a:cubicBezTo>
                    <a:pt x="31" y="6"/>
                    <a:pt x="30" y="6"/>
                    <a:pt x="30" y="6"/>
                  </a:cubicBezTo>
                  <a:cubicBezTo>
                    <a:pt x="27" y="6"/>
                    <a:pt x="25" y="7"/>
                    <a:pt x="24" y="10"/>
                  </a:cubicBezTo>
                  <a:cubicBezTo>
                    <a:pt x="24" y="10"/>
                    <a:pt x="12" y="44"/>
                    <a:pt x="1" y="72"/>
                  </a:cubicBezTo>
                  <a:cubicBezTo>
                    <a:pt x="0" y="74"/>
                    <a:pt x="0" y="76"/>
                    <a:pt x="2" y="78"/>
                  </a:cubicBezTo>
                  <a:cubicBezTo>
                    <a:pt x="2" y="78"/>
                    <a:pt x="9" y="87"/>
                    <a:pt x="20" y="98"/>
                  </a:cubicBezTo>
                  <a:cubicBezTo>
                    <a:pt x="21" y="97"/>
                    <a:pt x="22" y="96"/>
                    <a:pt x="23" y="9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62986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p:cTn id="11" dur="1000" fill="hold"/>
                                        <p:tgtEl>
                                          <p:spTgt spid="41"/>
                                        </p:tgtEl>
                                        <p:attrNameLst>
                                          <p:attrName>ppt_w</p:attrName>
                                        </p:attrNameLst>
                                      </p:cBhvr>
                                      <p:tavLst>
                                        <p:tav tm="0">
                                          <p:val>
                                            <p:fltVal val="0"/>
                                          </p:val>
                                        </p:tav>
                                        <p:tav tm="100000">
                                          <p:val>
                                            <p:strVal val="#ppt_w"/>
                                          </p:val>
                                        </p:tav>
                                      </p:tavLst>
                                    </p:anim>
                                    <p:anim calcmode="lin" valueType="num">
                                      <p:cBhvr>
                                        <p:cTn id="12" dur="1000" fill="hold"/>
                                        <p:tgtEl>
                                          <p:spTgt spid="41"/>
                                        </p:tgtEl>
                                        <p:attrNameLst>
                                          <p:attrName>ppt_h</p:attrName>
                                        </p:attrNameLst>
                                      </p:cBhvr>
                                      <p:tavLst>
                                        <p:tav tm="0">
                                          <p:val>
                                            <p:fltVal val="0"/>
                                          </p:val>
                                        </p:tav>
                                        <p:tav tm="100000">
                                          <p:val>
                                            <p:strVal val="#ppt_h"/>
                                          </p:val>
                                        </p:tav>
                                      </p:tavLst>
                                    </p:anim>
                                    <p:anim calcmode="lin" valueType="num">
                                      <p:cBhvr>
                                        <p:cTn id="13" dur="1000" fill="hold"/>
                                        <p:tgtEl>
                                          <p:spTgt spid="41"/>
                                        </p:tgtEl>
                                        <p:attrNameLst>
                                          <p:attrName>style.rotation</p:attrName>
                                        </p:attrNameLst>
                                      </p:cBhvr>
                                      <p:tavLst>
                                        <p:tav tm="0">
                                          <p:val>
                                            <p:fltVal val="90"/>
                                          </p:val>
                                        </p:tav>
                                        <p:tav tm="100000">
                                          <p:val>
                                            <p:fltVal val="0"/>
                                          </p:val>
                                        </p:tav>
                                      </p:tavLst>
                                    </p:anim>
                                    <p:animEffect transition="in" filter="fade">
                                      <p:cBhvr>
                                        <p:cTn id="14" dur="1000"/>
                                        <p:tgtEl>
                                          <p:spTgt spid="41"/>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6" presetClass="entr" presetSubtype="37"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outVertical)">
                                      <p:cBhvr>
                                        <p:cTn id="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t="2813" b="59687"/>
          <a:stretch/>
        </p:blipFill>
        <p:spPr/>
      </p:pic>
    </p:spTree>
    <p:extLst>
      <p:ext uri="{BB962C8B-B14F-4D97-AF65-F5344CB8AC3E}">
        <p14:creationId xmlns:p14="http://schemas.microsoft.com/office/powerpoint/2010/main" val="31432285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3" cstate="hqprint">
            <a:extLst>
              <a:ext uri="{28A0092B-C50C-407E-A947-70E740481C1C}">
                <a14:useLocalDpi xmlns:a14="http://schemas.microsoft.com/office/drawing/2010/main" val="0"/>
              </a:ext>
            </a:extLst>
          </a:blip>
          <a:srcRect t="12253" b="12253"/>
          <a:stretch>
            <a:fillRect/>
          </a:stretch>
        </p:blipFill>
        <p:spPr>
          <a:xfrm>
            <a:off x="-4299" y="-6498"/>
            <a:ext cx="12196299" cy="5401458"/>
          </a:xfrm>
        </p:spPr>
      </p:pic>
      <p:sp>
        <p:nvSpPr>
          <p:cNvPr id="8" name="Text Placeholder 9"/>
          <p:cNvSpPr>
            <a:spLocks noGrp="1"/>
          </p:cNvSpPr>
          <p:nvPr>
            <p:ph type="body" sz="quarter" idx="19"/>
          </p:nvPr>
        </p:nvSpPr>
        <p:spPr>
          <a:xfrm>
            <a:off x="4781412" y="4383499"/>
            <a:ext cx="5917068" cy="2069468"/>
          </a:xfrm>
          <a:solidFill>
            <a:schemeClr val="accent6"/>
          </a:solidFill>
        </p:spPr>
        <p:txBody>
          <a:bodyPr anchor="ctr">
            <a:normAutofit/>
          </a:bodyPr>
          <a:lstStyle/>
          <a:p>
            <a:pPr marL="177800" lvl="1" algn="just">
              <a:lnSpc>
                <a:spcPct val="100000"/>
              </a:lnSpc>
              <a:spcBef>
                <a:spcPts val="0"/>
              </a:spcBef>
            </a:pPr>
            <a:r>
              <a:rPr lang="es-PE" sz="2000" i="1" dirty="0">
                <a:solidFill>
                  <a:srgbClr val="FFFFFF"/>
                </a:solidFill>
                <a:latin typeface="Georgia"/>
                <a:cs typeface="Georgia"/>
              </a:rPr>
              <a:t>El objetivo de la Fase 1 es proporcionar un plano de </a:t>
            </a:r>
            <a:r>
              <a:rPr lang="es-PE" sz="2000" b="1" i="1" dirty="0">
                <a:solidFill>
                  <a:srgbClr val="FFFF00"/>
                </a:solidFill>
                <a:latin typeface="Georgia"/>
                <a:cs typeface="Georgia"/>
              </a:rPr>
              <a:t>cómo se cumplirán los requisitos </a:t>
            </a:r>
            <a:r>
              <a:rPr lang="es-PE" sz="2000" i="1" dirty="0">
                <a:solidFill>
                  <a:srgbClr val="FFFFFF"/>
                </a:solidFill>
                <a:latin typeface="Georgia"/>
                <a:cs typeface="Georgia"/>
              </a:rPr>
              <a:t>de SMS y se </a:t>
            </a:r>
            <a:r>
              <a:rPr lang="es-PE" sz="2000" b="1" i="1" dirty="0">
                <a:solidFill>
                  <a:srgbClr val="FFFF00"/>
                </a:solidFill>
                <a:latin typeface="Georgia"/>
                <a:cs typeface="Georgia"/>
              </a:rPr>
              <a:t>integrarán en los sistemas </a:t>
            </a:r>
            <a:r>
              <a:rPr lang="es-PE" sz="2000" i="1" dirty="0">
                <a:solidFill>
                  <a:srgbClr val="FFFFFF"/>
                </a:solidFill>
                <a:latin typeface="Georgia"/>
                <a:cs typeface="Georgia"/>
              </a:rPr>
              <a:t>de control de la organización, así como también, un </a:t>
            </a:r>
            <a:r>
              <a:rPr lang="es-PE" sz="2000" b="1" i="1" dirty="0">
                <a:solidFill>
                  <a:srgbClr val="FFFF00"/>
                </a:solidFill>
                <a:latin typeface="Georgia"/>
                <a:cs typeface="Georgia"/>
              </a:rPr>
              <a:t>marco de trabajo </a:t>
            </a:r>
            <a:r>
              <a:rPr lang="es-PE" sz="2000" i="1" dirty="0">
                <a:solidFill>
                  <a:srgbClr val="FFFFFF"/>
                </a:solidFill>
                <a:latin typeface="Georgia"/>
                <a:cs typeface="Georgia"/>
              </a:rPr>
              <a:t>de responsabilidad para la implementación del SMS</a:t>
            </a:r>
          </a:p>
        </p:txBody>
      </p:sp>
    </p:spTree>
    <p:extLst>
      <p:ext uri="{BB962C8B-B14F-4D97-AF65-F5344CB8AC3E}">
        <p14:creationId xmlns:p14="http://schemas.microsoft.com/office/powerpoint/2010/main" val="253834650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2478" b="12478"/>
          <a:stretch>
            <a:fillRect/>
          </a:stretch>
        </p:blipFill>
        <p:spPr>
          <a:xfrm>
            <a:off x="1520826" y="-6350"/>
            <a:ext cx="9147175" cy="6864350"/>
          </a:xfrm>
        </p:spPr>
      </p:pic>
      <p:sp>
        <p:nvSpPr>
          <p:cNvPr id="10" name="Text Placeholder 9"/>
          <p:cNvSpPr>
            <a:spLocks noGrp="1"/>
          </p:cNvSpPr>
          <p:nvPr>
            <p:ph type="body" sz="quarter" idx="19"/>
          </p:nvPr>
        </p:nvSpPr>
        <p:spPr/>
        <p:txBody>
          <a:bodyPr/>
          <a:lstStyle/>
          <a:p>
            <a:endParaRPr lang="es-PE"/>
          </a:p>
        </p:txBody>
      </p:sp>
      <p:sp>
        <p:nvSpPr>
          <p:cNvPr id="11" name="Text Placeholder 9"/>
          <p:cNvSpPr>
            <a:spLocks noGrp="1"/>
          </p:cNvSpPr>
          <p:nvPr>
            <p:ph type="body" sz="quarter" idx="19"/>
          </p:nvPr>
        </p:nvSpPr>
        <p:spPr>
          <a:xfrm>
            <a:off x="4811892" y="4158076"/>
            <a:ext cx="6054228" cy="2069468"/>
          </a:xfrm>
          <a:solidFill>
            <a:schemeClr val="accent6"/>
          </a:solidFill>
        </p:spPr>
        <p:txBody>
          <a:bodyPr anchor="ctr">
            <a:normAutofit/>
          </a:bodyPr>
          <a:lstStyle/>
          <a:p>
            <a:pPr marL="177800" lvl="1" algn="just">
              <a:lnSpc>
                <a:spcPct val="100000"/>
              </a:lnSpc>
              <a:spcBef>
                <a:spcPts val="0"/>
              </a:spcBef>
            </a:pPr>
            <a:r>
              <a:rPr lang="es-PE" sz="2000" i="1" dirty="0">
                <a:solidFill>
                  <a:srgbClr val="FFFFFF"/>
                </a:solidFill>
                <a:latin typeface="Georgia"/>
                <a:cs typeface="Georgia"/>
              </a:rPr>
              <a:t>Se establece una planificación y se asignan responsabilidades. Es en esta fase donde se realiza el análisis de brechas, se determinan los procesos de GSO existentes y se comienza a planificar el desarrollo de otros procesos.</a:t>
            </a:r>
          </a:p>
        </p:txBody>
      </p:sp>
    </p:spTree>
    <p:extLst>
      <p:ext uri="{BB962C8B-B14F-4D97-AF65-F5344CB8AC3E}">
        <p14:creationId xmlns:p14="http://schemas.microsoft.com/office/powerpoint/2010/main" val="228682639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s-PE" sz="4000" b="1" dirty="0"/>
              <a:t>ETAPA </a:t>
            </a:r>
            <a:r>
              <a:rPr lang="es-PE" sz="4000" b="1" dirty="0" smtClean="0"/>
              <a:t>1 Implementación SMS</a:t>
            </a:r>
            <a:endParaRPr lang="es-PE" sz="4000" b="1" dirty="0"/>
          </a:p>
        </p:txBody>
      </p:sp>
      <p:graphicFrame>
        <p:nvGraphicFramePr>
          <p:cNvPr id="7" name="Diagram 6"/>
          <p:cNvGraphicFramePr/>
          <p:nvPr>
            <p:extLst>
              <p:ext uri="{D42A27DB-BD31-4B8C-83A1-F6EECF244321}">
                <p14:modId xmlns:p14="http://schemas.microsoft.com/office/powerpoint/2010/main" val="2026717292"/>
              </p:ext>
            </p:extLst>
          </p:nvPr>
        </p:nvGraphicFramePr>
        <p:xfrm>
          <a:off x="1491673" y="1542704"/>
          <a:ext cx="9839960" cy="51511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5925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8274C5E7-F85A-4CA1-B27D-8E5AE54623AE}"/>
                                            </p:graphicEl>
                                          </p:spTgt>
                                        </p:tgtEl>
                                        <p:attrNameLst>
                                          <p:attrName>style.visibility</p:attrName>
                                        </p:attrNameLst>
                                      </p:cBhvr>
                                      <p:to>
                                        <p:strVal val="visible"/>
                                      </p:to>
                                    </p:set>
                                    <p:animEffect transition="in" filter="fade">
                                      <p:cBhvr>
                                        <p:cTn id="7" dur="500"/>
                                        <p:tgtEl>
                                          <p:spTgt spid="7">
                                            <p:graphicEl>
                                              <a:dgm id="{8274C5E7-F85A-4CA1-B27D-8E5AE54623AE}"/>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graphicEl>
                                              <a:dgm id="{3FA16894-0D0C-446C-8BA2-65B422A8782F}"/>
                                            </p:graphicEl>
                                          </p:spTgt>
                                        </p:tgtEl>
                                        <p:attrNameLst>
                                          <p:attrName>style.visibility</p:attrName>
                                        </p:attrNameLst>
                                      </p:cBhvr>
                                      <p:to>
                                        <p:strVal val="visible"/>
                                      </p:to>
                                    </p:set>
                                    <p:animEffect transition="in" filter="fade">
                                      <p:cBhvr>
                                        <p:cTn id="11" dur="500"/>
                                        <p:tgtEl>
                                          <p:spTgt spid="7">
                                            <p:graphicEl>
                                              <a:dgm id="{3FA16894-0D0C-446C-8BA2-65B422A8782F}"/>
                                            </p:graphic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graphicEl>
                                              <a:dgm id="{0D88BCBA-1F03-4B19-839F-8E812B9BCCDF}"/>
                                            </p:graphicEl>
                                          </p:spTgt>
                                        </p:tgtEl>
                                        <p:attrNameLst>
                                          <p:attrName>style.visibility</p:attrName>
                                        </p:attrNameLst>
                                      </p:cBhvr>
                                      <p:to>
                                        <p:strVal val="visible"/>
                                      </p:to>
                                    </p:set>
                                    <p:animEffect transition="in" filter="fade">
                                      <p:cBhvr>
                                        <p:cTn id="14" dur="500"/>
                                        <p:tgtEl>
                                          <p:spTgt spid="7">
                                            <p:graphicEl>
                                              <a:dgm id="{0D88BCBA-1F03-4B19-839F-8E812B9BCCDF}"/>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graphicEl>
                                              <a:dgm id="{D70D2895-9AE6-44FA-86F1-0DF91729D01F}"/>
                                            </p:graphicEl>
                                          </p:spTgt>
                                        </p:tgtEl>
                                        <p:attrNameLst>
                                          <p:attrName>style.visibility</p:attrName>
                                        </p:attrNameLst>
                                      </p:cBhvr>
                                      <p:to>
                                        <p:strVal val="visible"/>
                                      </p:to>
                                    </p:set>
                                    <p:animEffect transition="in" filter="fade">
                                      <p:cBhvr>
                                        <p:cTn id="19" dur="500"/>
                                        <p:tgtEl>
                                          <p:spTgt spid="7">
                                            <p:graphicEl>
                                              <a:dgm id="{D70D2895-9AE6-44FA-86F1-0DF91729D01F}"/>
                                            </p:graphic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graphicEl>
                                              <a:dgm id="{9602BD09-353F-45CF-8FD0-39617E5CC74F}"/>
                                            </p:graphicEl>
                                          </p:spTgt>
                                        </p:tgtEl>
                                        <p:attrNameLst>
                                          <p:attrName>style.visibility</p:attrName>
                                        </p:attrNameLst>
                                      </p:cBhvr>
                                      <p:to>
                                        <p:strVal val="visible"/>
                                      </p:to>
                                    </p:set>
                                    <p:animEffect transition="in" filter="fade">
                                      <p:cBhvr>
                                        <p:cTn id="22" dur="500"/>
                                        <p:tgtEl>
                                          <p:spTgt spid="7">
                                            <p:graphicEl>
                                              <a:dgm id="{9602BD09-353F-45CF-8FD0-39617E5CC74F}"/>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graphicEl>
                                              <a:dgm id="{CC83BDC9-0410-4244-B185-324C794CA2AA}"/>
                                            </p:graphicEl>
                                          </p:spTgt>
                                        </p:tgtEl>
                                        <p:attrNameLst>
                                          <p:attrName>style.visibility</p:attrName>
                                        </p:attrNameLst>
                                      </p:cBhvr>
                                      <p:to>
                                        <p:strVal val="visible"/>
                                      </p:to>
                                    </p:set>
                                    <p:animEffect transition="in" filter="fade">
                                      <p:cBhvr>
                                        <p:cTn id="27" dur="500"/>
                                        <p:tgtEl>
                                          <p:spTgt spid="7">
                                            <p:graphicEl>
                                              <a:dgm id="{CC83BDC9-0410-4244-B185-324C794CA2AA}"/>
                                            </p:graphic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graphicEl>
                                              <a:dgm id="{74AEA294-67A7-47F4-961F-AE6F7395F66E}"/>
                                            </p:graphicEl>
                                          </p:spTgt>
                                        </p:tgtEl>
                                        <p:attrNameLst>
                                          <p:attrName>style.visibility</p:attrName>
                                        </p:attrNameLst>
                                      </p:cBhvr>
                                      <p:to>
                                        <p:strVal val="visible"/>
                                      </p:to>
                                    </p:set>
                                    <p:animEffect transition="in" filter="fade">
                                      <p:cBhvr>
                                        <p:cTn id="30" dur="500"/>
                                        <p:tgtEl>
                                          <p:spTgt spid="7">
                                            <p:graphicEl>
                                              <a:dgm id="{74AEA294-67A7-47F4-961F-AE6F7395F66E}"/>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graphicEl>
                                              <a:dgm id="{27F13207-2F07-43FD-B7DB-CA5B096B54C4}"/>
                                            </p:graphicEl>
                                          </p:spTgt>
                                        </p:tgtEl>
                                        <p:attrNameLst>
                                          <p:attrName>style.visibility</p:attrName>
                                        </p:attrNameLst>
                                      </p:cBhvr>
                                      <p:to>
                                        <p:strVal val="visible"/>
                                      </p:to>
                                    </p:set>
                                    <p:animEffect transition="in" filter="fade">
                                      <p:cBhvr>
                                        <p:cTn id="35" dur="500"/>
                                        <p:tgtEl>
                                          <p:spTgt spid="7">
                                            <p:graphicEl>
                                              <a:dgm id="{27F13207-2F07-43FD-B7DB-CA5B096B54C4}"/>
                                            </p:graphic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
                                            <p:graphicEl>
                                              <a:dgm id="{8257B433-550D-4530-8F8A-079A0CACB669}"/>
                                            </p:graphicEl>
                                          </p:spTgt>
                                        </p:tgtEl>
                                        <p:attrNameLst>
                                          <p:attrName>style.visibility</p:attrName>
                                        </p:attrNameLst>
                                      </p:cBhvr>
                                      <p:to>
                                        <p:strVal val="visible"/>
                                      </p:to>
                                    </p:set>
                                    <p:animEffect transition="in" filter="fade">
                                      <p:cBhvr>
                                        <p:cTn id="38" dur="500"/>
                                        <p:tgtEl>
                                          <p:spTgt spid="7">
                                            <p:graphicEl>
                                              <a:dgm id="{8257B433-550D-4530-8F8A-079A0CACB66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s-PE" sz="4000" b="1" dirty="0"/>
              <a:t>ETAPA </a:t>
            </a:r>
            <a:r>
              <a:rPr lang="es-PE" sz="4000" b="1" dirty="0" smtClean="0"/>
              <a:t>1 Implementación SMS</a:t>
            </a:r>
            <a:endParaRPr lang="es-PE" sz="4000" b="1" dirty="0"/>
          </a:p>
        </p:txBody>
      </p:sp>
      <p:graphicFrame>
        <p:nvGraphicFramePr>
          <p:cNvPr id="5" name="Diagram 4"/>
          <p:cNvGraphicFramePr/>
          <p:nvPr>
            <p:extLst>
              <p:ext uri="{D42A27DB-BD31-4B8C-83A1-F6EECF244321}">
                <p14:modId xmlns:p14="http://schemas.microsoft.com/office/powerpoint/2010/main" val="2763755603"/>
              </p:ext>
            </p:extLst>
          </p:nvPr>
        </p:nvGraphicFramePr>
        <p:xfrm>
          <a:off x="660400" y="1260476"/>
          <a:ext cx="10960100" cy="53689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8044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graphicEl>
                                              <a:dgm id="{8274C5E7-F85A-4CA1-B27D-8E5AE54623AE}"/>
                                            </p:graphicEl>
                                          </p:spTgt>
                                        </p:tgtEl>
                                        <p:attrNameLst>
                                          <p:attrName>style.visibility</p:attrName>
                                        </p:attrNameLst>
                                      </p:cBhvr>
                                      <p:to>
                                        <p:strVal val="visible"/>
                                      </p:to>
                                    </p:set>
                                    <p:anim calcmode="lin" valueType="num">
                                      <p:cBhvr additive="base">
                                        <p:cTn id="7" dur="500" fill="hold"/>
                                        <p:tgtEl>
                                          <p:spTgt spid="5">
                                            <p:graphicEl>
                                              <a:dgm id="{8274C5E7-F85A-4CA1-B27D-8E5AE54623AE}"/>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graphicEl>
                                              <a:dgm id="{8274C5E7-F85A-4CA1-B27D-8E5AE54623AE}"/>
                                            </p:graphic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graphicEl>
                                              <a:dgm id="{3FA16894-0D0C-446C-8BA2-65B422A8782F}"/>
                                            </p:graphicEl>
                                          </p:spTgt>
                                        </p:tgtEl>
                                        <p:attrNameLst>
                                          <p:attrName>style.visibility</p:attrName>
                                        </p:attrNameLst>
                                      </p:cBhvr>
                                      <p:to>
                                        <p:strVal val="visible"/>
                                      </p:to>
                                    </p:set>
                                    <p:anim calcmode="lin" valueType="num">
                                      <p:cBhvr additive="base">
                                        <p:cTn id="12" dur="500" fill="hold"/>
                                        <p:tgtEl>
                                          <p:spTgt spid="5">
                                            <p:graphicEl>
                                              <a:dgm id="{3FA16894-0D0C-446C-8BA2-65B422A8782F}"/>
                                            </p:graphic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graphicEl>
                                              <a:dgm id="{3FA16894-0D0C-446C-8BA2-65B422A8782F}"/>
                                            </p:graphicEl>
                                          </p:spTgt>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5">
                                            <p:graphicEl>
                                              <a:dgm id="{0D88BCBA-1F03-4B19-839F-8E812B9BCCDF}"/>
                                            </p:graphicEl>
                                          </p:spTgt>
                                        </p:tgtEl>
                                        <p:attrNameLst>
                                          <p:attrName>style.visibility</p:attrName>
                                        </p:attrNameLst>
                                      </p:cBhvr>
                                      <p:to>
                                        <p:strVal val="visible"/>
                                      </p:to>
                                    </p:set>
                                    <p:anim calcmode="lin" valueType="num">
                                      <p:cBhvr additive="base">
                                        <p:cTn id="16" dur="500" fill="hold"/>
                                        <p:tgtEl>
                                          <p:spTgt spid="5">
                                            <p:graphicEl>
                                              <a:dgm id="{0D88BCBA-1F03-4B19-839F-8E812B9BCCDF}"/>
                                            </p:graphicEl>
                                          </p:spTgt>
                                        </p:tgtEl>
                                        <p:attrNameLst>
                                          <p:attrName>ppt_x</p:attrName>
                                        </p:attrNameLst>
                                      </p:cBhvr>
                                      <p:tavLst>
                                        <p:tav tm="0">
                                          <p:val>
                                            <p:strVal val="#ppt_x"/>
                                          </p:val>
                                        </p:tav>
                                        <p:tav tm="100000">
                                          <p:val>
                                            <p:strVal val="#ppt_x"/>
                                          </p:val>
                                        </p:tav>
                                      </p:tavLst>
                                    </p:anim>
                                    <p:anim calcmode="lin" valueType="num">
                                      <p:cBhvr additive="base">
                                        <p:cTn id="17" dur="500" fill="hold"/>
                                        <p:tgtEl>
                                          <p:spTgt spid="5">
                                            <p:graphicEl>
                                              <a:dgm id="{0D88BCBA-1F03-4B19-839F-8E812B9BCCDF}"/>
                                            </p:graphic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graphicEl>
                                              <a:dgm id="{D70D2895-9AE6-44FA-86F1-0DF91729D01F}"/>
                                            </p:graphicEl>
                                          </p:spTgt>
                                        </p:tgtEl>
                                        <p:attrNameLst>
                                          <p:attrName>style.visibility</p:attrName>
                                        </p:attrNameLst>
                                      </p:cBhvr>
                                      <p:to>
                                        <p:strVal val="visible"/>
                                      </p:to>
                                    </p:set>
                                    <p:anim calcmode="lin" valueType="num">
                                      <p:cBhvr additive="base">
                                        <p:cTn id="22" dur="500" fill="hold"/>
                                        <p:tgtEl>
                                          <p:spTgt spid="5">
                                            <p:graphicEl>
                                              <a:dgm id="{D70D2895-9AE6-44FA-86F1-0DF91729D01F}"/>
                                            </p:graphicEl>
                                          </p:spTgt>
                                        </p:tgtEl>
                                        <p:attrNameLst>
                                          <p:attrName>ppt_x</p:attrName>
                                        </p:attrNameLst>
                                      </p:cBhvr>
                                      <p:tavLst>
                                        <p:tav tm="0">
                                          <p:val>
                                            <p:strVal val="#ppt_x"/>
                                          </p:val>
                                        </p:tav>
                                        <p:tav tm="100000">
                                          <p:val>
                                            <p:strVal val="#ppt_x"/>
                                          </p:val>
                                        </p:tav>
                                      </p:tavLst>
                                    </p:anim>
                                    <p:anim calcmode="lin" valueType="num">
                                      <p:cBhvr additive="base">
                                        <p:cTn id="23" dur="500" fill="hold"/>
                                        <p:tgtEl>
                                          <p:spTgt spid="5">
                                            <p:graphicEl>
                                              <a:dgm id="{D70D2895-9AE6-44FA-86F1-0DF91729D01F}"/>
                                            </p:graphicEl>
                                          </p:spTgt>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5">
                                            <p:graphicEl>
                                              <a:dgm id="{9602BD09-353F-45CF-8FD0-39617E5CC74F}"/>
                                            </p:graphicEl>
                                          </p:spTgt>
                                        </p:tgtEl>
                                        <p:attrNameLst>
                                          <p:attrName>style.visibility</p:attrName>
                                        </p:attrNameLst>
                                      </p:cBhvr>
                                      <p:to>
                                        <p:strVal val="visible"/>
                                      </p:to>
                                    </p:set>
                                    <p:anim calcmode="lin" valueType="num">
                                      <p:cBhvr additive="base">
                                        <p:cTn id="26" dur="500" fill="hold"/>
                                        <p:tgtEl>
                                          <p:spTgt spid="5">
                                            <p:graphicEl>
                                              <a:dgm id="{9602BD09-353F-45CF-8FD0-39617E5CC74F}"/>
                                            </p:graphicEl>
                                          </p:spTgt>
                                        </p:tgtEl>
                                        <p:attrNameLst>
                                          <p:attrName>ppt_x</p:attrName>
                                        </p:attrNameLst>
                                      </p:cBhvr>
                                      <p:tavLst>
                                        <p:tav tm="0">
                                          <p:val>
                                            <p:strVal val="#ppt_x"/>
                                          </p:val>
                                        </p:tav>
                                        <p:tav tm="100000">
                                          <p:val>
                                            <p:strVal val="#ppt_x"/>
                                          </p:val>
                                        </p:tav>
                                      </p:tavLst>
                                    </p:anim>
                                    <p:anim calcmode="lin" valueType="num">
                                      <p:cBhvr additive="base">
                                        <p:cTn id="27" dur="500" fill="hold"/>
                                        <p:tgtEl>
                                          <p:spTgt spid="5">
                                            <p:graphicEl>
                                              <a:dgm id="{9602BD09-353F-45CF-8FD0-39617E5CC74F}"/>
                                            </p:graphic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5">
                                            <p:graphicEl>
                                              <a:dgm id="{CC83BDC9-0410-4244-B185-324C794CA2AA}"/>
                                            </p:graphicEl>
                                          </p:spTgt>
                                        </p:tgtEl>
                                        <p:attrNameLst>
                                          <p:attrName>style.visibility</p:attrName>
                                        </p:attrNameLst>
                                      </p:cBhvr>
                                      <p:to>
                                        <p:strVal val="visible"/>
                                      </p:to>
                                    </p:set>
                                    <p:anim calcmode="lin" valueType="num">
                                      <p:cBhvr additive="base">
                                        <p:cTn id="32" dur="500" fill="hold"/>
                                        <p:tgtEl>
                                          <p:spTgt spid="5">
                                            <p:graphicEl>
                                              <a:dgm id="{CC83BDC9-0410-4244-B185-324C794CA2AA}"/>
                                            </p:graphicEl>
                                          </p:spTgt>
                                        </p:tgtEl>
                                        <p:attrNameLst>
                                          <p:attrName>ppt_x</p:attrName>
                                        </p:attrNameLst>
                                      </p:cBhvr>
                                      <p:tavLst>
                                        <p:tav tm="0">
                                          <p:val>
                                            <p:strVal val="#ppt_x"/>
                                          </p:val>
                                        </p:tav>
                                        <p:tav tm="100000">
                                          <p:val>
                                            <p:strVal val="#ppt_x"/>
                                          </p:val>
                                        </p:tav>
                                      </p:tavLst>
                                    </p:anim>
                                    <p:anim calcmode="lin" valueType="num">
                                      <p:cBhvr additive="base">
                                        <p:cTn id="33" dur="500" fill="hold"/>
                                        <p:tgtEl>
                                          <p:spTgt spid="5">
                                            <p:graphicEl>
                                              <a:dgm id="{CC83BDC9-0410-4244-B185-324C794CA2AA}"/>
                                            </p:graphicEl>
                                          </p:spTgt>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5">
                                            <p:graphicEl>
                                              <a:dgm id="{74AEA294-67A7-47F4-961F-AE6F7395F66E}"/>
                                            </p:graphicEl>
                                          </p:spTgt>
                                        </p:tgtEl>
                                        <p:attrNameLst>
                                          <p:attrName>style.visibility</p:attrName>
                                        </p:attrNameLst>
                                      </p:cBhvr>
                                      <p:to>
                                        <p:strVal val="visible"/>
                                      </p:to>
                                    </p:set>
                                    <p:anim calcmode="lin" valueType="num">
                                      <p:cBhvr additive="base">
                                        <p:cTn id="36" dur="500" fill="hold"/>
                                        <p:tgtEl>
                                          <p:spTgt spid="5">
                                            <p:graphicEl>
                                              <a:dgm id="{74AEA294-67A7-47F4-961F-AE6F7395F66E}"/>
                                            </p:graphicEl>
                                          </p:spTgt>
                                        </p:tgtEl>
                                        <p:attrNameLst>
                                          <p:attrName>ppt_x</p:attrName>
                                        </p:attrNameLst>
                                      </p:cBhvr>
                                      <p:tavLst>
                                        <p:tav tm="0">
                                          <p:val>
                                            <p:strVal val="#ppt_x"/>
                                          </p:val>
                                        </p:tav>
                                        <p:tav tm="100000">
                                          <p:val>
                                            <p:strVal val="#ppt_x"/>
                                          </p:val>
                                        </p:tav>
                                      </p:tavLst>
                                    </p:anim>
                                    <p:anim calcmode="lin" valueType="num">
                                      <p:cBhvr additive="base">
                                        <p:cTn id="37" dur="500" fill="hold"/>
                                        <p:tgtEl>
                                          <p:spTgt spid="5">
                                            <p:graphicEl>
                                              <a:dgm id="{74AEA294-67A7-47F4-961F-AE6F7395F66E}"/>
                                            </p:graphic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5">
                                            <p:graphicEl>
                                              <a:dgm id="{27F13207-2F07-43FD-B7DB-CA5B096B54C4}"/>
                                            </p:graphicEl>
                                          </p:spTgt>
                                        </p:tgtEl>
                                        <p:attrNameLst>
                                          <p:attrName>style.visibility</p:attrName>
                                        </p:attrNameLst>
                                      </p:cBhvr>
                                      <p:to>
                                        <p:strVal val="visible"/>
                                      </p:to>
                                    </p:set>
                                    <p:anim calcmode="lin" valueType="num">
                                      <p:cBhvr additive="base">
                                        <p:cTn id="42" dur="500" fill="hold"/>
                                        <p:tgtEl>
                                          <p:spTgt spid="5">
                                            <p:graphicEl>
                                              <a:dgm id="{27F13207-2F07-43FD-B7DB-CA5B096B54C4}"/>
                                            </p:graphicEl>
                                          </p:spTgt>
                                        </p:tgtEl>
                                        <p:attrNameLst>
                                          <p:attrName>ppt_x</p:attrName>
                                        </p:attrNameLst>
                                      </p:cBhvr>
                                      <p:tavLst>
                                        <p:tav tm="0">
                                          <p:val>
                                            <p:strVal val="#ppt_x"/>
                                          </p:val>
                                        </p:tav>
                                        <p:tav tm="100000">
                                          <p:val>
                                            <p:strVal val="#ppt_x"/>
                                          </p:val>
                                        </p:tav>
                                      </p:tavLst>
                                    </p:anim>
                                    <p:anim calcmode="lin" valueType="num">
                                      <p:cBhvr additive="base">
                                        <p:cTn id="43" dur="500" fill="hold"/>
                                        <p:tgtEl>
                                          <p:spTgt spid="5">
                                            <p:graphicEl>
                                              <a:dgm id="{27F13207-2F07-43FD-B7DB-CA5B096B54C4}"/>
                                            </p:graphicEl>
                                          </p:spTgt>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5">
                                            <p:graphicEl>
                                              <a:dgm id="{8257B433-550D-4530-8F8A-079A0CACB669}"/>
                                            </p:graphicEl>
                                          </p:spTgt>
                                        </p:tgtEl>
                                        <p:attrNameLst>
                                          <p:attrName>style.visibility</p:attrName>
                                        </p:attrNameLst>
                                      </p:cBhvr>
                                      <p:to>
                                        <p:strVal val="visible"/>
                                      </p:to>
                                    </p:set>
                                    <p:anim calcmode="lin" valueType="num">
                                      <p:cBhvr additive="base">
                                        <p:cTn id="46" dur="500" fill="hold"/>
                                        <p:tgtEl>
                                          <p:spTgt spid="5">
                                            <p:graphicEl>
                                              <a:dgm id="{8257B433-550D-4530-8F8A-079A0CACB669}"/>
                                            </p:graphicEl>
                                          </p:spTgt>
                                        </p:tgtEl>
                                        <p:attrNameLst>
                                          <p:attrName>ppt_x</p:attrName>
                                        </p:attrNameLst>
                                      </p:cBhvr>
                                      <p:tavLst>
                                        <p:tav tm="0">
                                          <p:val>
                                            <p:strVal val="#ppt_x"/>
                                          </p:val>
                                        </p:tav>
                                        <p:tav tm="100000">
                                          <p:val>
                                            <p:strVal val="#ppt_x"/>
                                          </p:val>
                                        </p:tav>
                                      </p:tavLst>
                                    </p:anim>
                                    <p:anim calcmode="lin" valueType="num">
                                      <p:cBhvr additive="base">
                                        <p:cTn id="47" dur="500" fill="hold"/>
                                        <p:tgtEl>
                                          <p:spTgt spid="5">
                                            <p:graphicEl>
                                              <a:dgm id="{8257B433-550D-4530-8F8A-079A0CACB669}"/>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Freeform 48"/>
          <p:cNvSpPr/>
          <p:nvPr/>
        </p:nvSpPr>
        <p:spPr>
          <a:xfrm>
            <a:off x="81578" y="20132"/>
            <a:ext cx="4870640" cy="454560"/>
          </a:xfrm>
          <a:custGeom>
            <a:avLst/>
            <a:gdLst>
              <a:gd name="connsiteX0" fmla="*/ 0 w 4870640"/>
              <a:gd name="connsiteY0" fmla="*/ 45456 h 454560"/>
              <a:gd name="connsiteX1" fmla="*/ 45456 w 4870640"/>
              <a:gd name="connsiteY1" fmla="*/ 0 h 454560"/>
              <a:gd name="connsiteX2" fmla="*/ 4825184 w 4870640"/>
              <a:gd name="connsiteY2" fmla="*/ 0 h 454560"/>
              <a:gd name="connsiteX3" fmla="*/ 4870640 w 4870640"/>
              <a:gd name="connsiteY3" fmla="*/ 45456 h 454560"/>
              <a:gd name="connsiteX4" fmla="*/ 4870640 w 4870640"/>
              <a:gd name="connsiteY4" fmla="*/ 409104 h 454560"/>
              <a:gd name="connsiteX5" fmla="*/ 4825184 w 4870640"/>
              <a:gd name="connsiteY5" fmla="*/ 454560 h 454560"/>
              <a:gd name="connsiteX6" fmla="*/ 45456 w 4870640"/>
              <a:gd name="connsiteY6" fmla="*/ 454560 h 454560"/>
              <a:gd name="connsiteX7" fmla="*/ 0 w 4870640"/>
              <a:gd name="connsiteY7" fmla="*/ 409104 h 454560"/>
              <a:gd name="connsiteX8" fmla="*/ 0 w 4870640"/>
              <a:gd name="connsiteY8" fmla="*/ 45456 h 45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0640" h="454560">
                <a:moveTo>
                  <a:pt x="0" y="45456"/>
                </a:moveTo>
                <a:cubicBezTo>
                  <a:pt x="0" y="20351"/>
                  <a:pt x="20351" y="0"/>
                  <a:pt x="45456" y="0"/>
                </a:cubicBezTo>
                <a:lnTo>
                  <a:pt x="4825184" y="0"/>
                </a:lnTo>
                <a:cubicBezTo>
                  <a:pt x="4850289" y="0"/>
                  <a:pt x="4870640" y="20351"/>
                  <a:pt x="4870640" y="45456"/>
                </a:cubicBezTo>
                <a:lnTo>
                  <a:pt x="4870640" y="409104"/>
                </a:lnTo>
                <a:cubicBezTo>
                  <a:pt x="4870640" y="434209"/>
                  <a:pt x="4850289" y="454560"/>
                  <a:pt x="4825184" y="454560"/>
                </a:cubicBezTo>
                <a:lnTo>
                  <a:pt x="45456" y="454560"/>
                </a:lnTo>
                <a:cubicBezTo>
                  <a:pt x="20351" y="454560"/>
                  <a:pt x="0" y="434209"/>
                  <a:pt x="0" y="409104"/>
                </a:cubicBezTo>
                <a:lnTo>
                  <a:pt x="0" y="45456"/>
                </a:lnTo>
                <a:close/>
              </a:path>
            </a:pathLst>
          </a:custGeom>
          <a:gradFill flip="none" rotWithShape="0">
            <a:gsLst>
              <a:gs pos="0">
                <a:srgbClr val="FF9933">
                  <a:shade val="30000"/>
                  <a:satMod val="115000"/>
                </a:srgbClr>
              </a:gs>
              <a:gs pos="50000">
                <a:srgbClr val="FF9933">
                  <a:shade val="67500"/>
                  <a:satMod val="115000"/>
                </a:srgbClr>
              </a:gs>
              <a:gs pos="100000">
                <a:srgbClr val="FF9933">
                  <a:shade val="100000"/>
                  <a:satMod val="115000"/>
                </a:srgbClr>
              </a:gs>
            </a:gsLst>
            <a:lin ang="18900000" scaled="1"/>
            <a:tileRect/>
          </a:gra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81894" tIns="81894" rIns="584183" bIns="81894" numCol="1" spcCol="1270" anchor="ctr" anchorCtr="0">
            <a:noAutofit/>
          </a:bodyPr>
          <a:lstStyle/>
          <a:p>
            <a:pPr lvl="0" algn="l" defTabSz="800100">
              <a:lnSpc>
                <a:spcPct val="90000"/>
              </a:lnSpc>
              <a:spcBef>
                <a:spcPct val="0"/>
              </a:spcBef>
              <a:spcAft>
                <a:spcPct val="35000"/>
              </a:spcAft>
            </a:pPr>
            <a:r>
              <a:rPr lang="es-PE" sz="1800" kern="1200" dirty="0" smtClean="0">
                <a:solidFill>
                  <a:srgbClr val="FFFFFF"/>
                </a:solidFill>
                <a:latin typeface="Calibri"/>
                <a:ea typeface="+mn-ea"/>
                <a:cs typeface="+mn-cs"/>
              </a:rPr>
              <a:t>Nomina ejecutivo responsable</a:t>
            </a:r>
            <a:endParaRPr lang="es-PE" sz="1800" kern="1200" dirty="0">
              <a:solidFill>
                <a:srgbClr val="FFFFFF"/>
              </a:solidFill>
              <a:latin typeface="Calibri"/>
              <a:ea typeface="+mn-ea"/>
              <a:cs typeface="+mn-cs"/>
            </a:endParaRPr>
          </a:p>
        </p:txBody>
      </p:sp>
      <p:sp>
        <p:nvSpPr>
          <p:cNvPr id="50" name="Freeform 49"/>
          <p:cNvSpPr/>
          <p:nvPr/>
        </p:nvSpPr>
        <p:spPr>
          <a:xfrm>
            <a:off x="489494" y="557339"/>
            <a:ext cx="4870640" cy="454560"/>
          </a:xfrm>
          <a:custGeom>
            <a:avLst/>
            <a:gdLst>
              <a:gd name="connsiteX0" fmla="*/ 0 w 4870640"/>
              <a:gd name="connsiteY0" fmla="*/ 45456 h 454560"/>
              <a:gd name="connsiteX1" fmla="*/ 45456 w 4870640"/>
              <a:gd name="connsiteY1" fmla="*/ 0 h 454560"/>
              <a:gd name="connsiteX2" fmla="*/ 4825184 w 4870640"/>
              <a:gd name="connsiteY2" fmla="*/ 0 h 454560"/>
              <a:gd name="connsiteX3" fmla="*/ 4870640 w 4870640"/>
              <a:gd name="connsiteY3" fmla="*/ 45456 h 454560"/>
              <a:gd name="connsiteX4" fmla="*/ 4870640 w 4870640"/>
              <a:gd name="connsiteY4" fmla="*/ 409104 h 454560"/>
              <a:gd name="connsiteX5" fmla="*/ 4825184 w 4870640"/>
              <a:gd name="connsiteY5" fmla="*/ 454560 h 454560"/>
              <a:gd name="connsiteX6" fmla="*/ 45456 w 4870640"/>
              <a:gd name="connsiteY6" fmla="*/ 454560 h 454560"/>
              <a:gd name="connsiteX7" fmla="*/ 0 w 4870640"/>
              <a:gd name="connsiteY7" fmla="*/ 409104 h 454560"/>
              <a:gd name="connsiteX8" fmla="*/ 0 w 4870640"/>
              <a:gd name="connsiteY8" fmla="*/ 45456 h 45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0640" h="454560">
                <a:moveTo>
                  <a:pt x="0" y="45456"/>
                </a:moveTo>
                <a:cubicBezTo>
                  <a:pt x="0" y="20351"/>
                  <a:pt x="20351" y="0"/>
                  <a:pt x="45456" y="0"/>
                </a:cubicBezTo>
                <a:lnTo>
                  <a:pt x="4825184" y="0"/>
                </a:lnTo>
                <a:cubicBezTo>
                  <a:pt x="4850289" y="0"/>
                  <a:pt x="4870640" y="20351"/>
                  <a:pt x="4870640" y="45456"/>
                </a:cubicBezTo>
                <a:lnTo>
                  <a:pt x="4870640" y="409104"/>
                </a:lnTo>
                <a:cubicBezTo>
                  <a:pt x="4870640" y="434209"/>
                  <a:pt x="4850289" y="454560"/>
                  <a:pt x="4825184" y="454560"/>
                </a:cubicBezTo>
                <a:lnTo>
                  <a:pt x="45456" y="454560"/>
                </a:lnTo>
                <a:cubicBezTo>
                  <a:pt x="20351" y="454560"/>
                  <a:pt x="0" y="434209"/>
                  <a:pt x="0" y="409104"/>
                </a:cubicBezTo>
                <a:lnTo>
                  <a:pt x="0" y="45456"/>
                </a:lnTo>
                <a:close/>
              </a:path>
            </a:pathLst>
          </a:custGeom>
          <a:solidFill>
            <a:srgbClr val="00B050"/>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81894" tIns="81894" rIns="785274" bIns="81894" numCol="1" spcCol="1270" anchor="ctr" anchorCtr="0">
            <a:noAutofit/>
          </a:bodyPr>
          <a:lstStyle/>
          <a:p>
            <a:pPr lvl="0" algn="l" defTabSz="800100">
              <a:lnSpc>
                <a:spcPct val="90000"/>
              </a:lnSpc>
              <a:spcBef>
                <a:spcPct val="0"/>
              </a:spcBef>
              <a:spcAft>
                <a:spcPct val="35000"/>
              </a:spcAft>
            </a:pPr>
            <a:r>
              <a:rPr lang="es-PE" sz="1800" kern="1200" dirty="0" smtClean="0">
                <a:solidFill>
                  <a:srgbClr val="FFFFFF"/>
                </a:solidFill>
                <a:latin typeface="Calibri"/>
                <a:ea typeface="+mn-ea"/>
                <a:cs typeface="+mn-cs"/>
              </a:rPr>
              <a:t>Determina responsabilidad de ejecutivos</a:t>
            </a:r>
            <a:endParaRPr lang="es-PE" sz="1800" kern="1200" dirty="0">
              <a:solidFill>
                <a:srgbClr val="FFFFFF"/>
              </a:solidFill>
              <a:latin typeface="Calibri"/>
              <a:ea typeface="+mn-ea"/>
              <a:cs typeface="+mn-cs"/>
            </a:endParaRPr>
          </a:p>
        </p:txBody>
      </p:sp>
      <p:sp>
        <p:nvSpPr>
          <p:cNvPr id="51" name="Freeform 50"/>
          <p:cNvSpPr/>
          <p:nvPr/>
        </p:nvSpPr>
        <p:spPr>
          <a:xfrm>
            <a:off x="891322" y="1094547"/>
            <a:ext cx="4870640" cy="454560"/>
          </a:xfrm>
          <a:custGeom>
            <a:avLst/>
            <a:gdLst>
              <a:gd name="connsiteX0" fmla="*/ 0 w 4870640"/>
              <a:gd name="connsiteY0" fmla="*/ 45456 h 454560"/>
              <a:gd name="connsiteX1" fmla="*/ 45456 w 4870640"/>
              <a:gd name="connsiteY1" fmla="*/ 0 h 454560"/>
              <a:gd name="connsiteX2" fmla="*/ 4825184 w 4870640"/>
              <a:gd name="connsiteY2" fmla="*/ 0 h 454560"/>
              <a:gd name="connsiteX3" fmla="*/ 4870640 w 4870640"/>
              <a:gd name="connsiteY3" fmla="*/ 45456 h 454560"/>
              <a:gd name="connsiteX4" fmla="*/ 4870640 w 4870640"/>
              <a:gd name="connsiteY4" fmla="*/ 409104 h 454560"/>
              <a:gd name="connsiteX5" fmla="*/ 4825184 w 4870640"/>
              <a:gd name="connsiteY5" fmla="*/ 454560 h 454560"/>
              <a:gd name="connsiteX6" fmla="*/ 45456 w 4870640"/>
              <a:gd name="connsiteY6" fmla="*/ 454560 h 454560"/>
              <a:gd name="connsiteX7" fmla="*/ 0 w 4870640"/>
              <a:gd name="connsiteY7" fmla="*/ 409104 h 454560"/>
              <a:gd name="connsiteX8" fmla="*/ 0 w 4870640"/>
              <a:gd name="connsiteY8" fmla="*/ 45456 h 45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0640" h="454560">
                <a:moveTo>
                  <a:pt x="0" y="45456"/>
                </a:moveTo>
                <a:cubicBezTo>
                  <a:pt x="0" y="20351"/>
                  <a:pt x="20351" y="0"/>
                  <a:pt x="45456" y="0"/>
                </a:cubicBezTo>
                <a:lnTo>
                  <a:pt x="4825184" y="0"/>
                </a:lnTo>
                <a:cubicBezTo>
                  <a:pt x="4850289" y="0"/>
                  <a:pt x="4870640" y="20351"/>
                  <a:pt x="4870640" y="45456"/>
                </a:cubicBezTo>
                <a:lnTo>
                  <a:pt x="4870640" y="409104"/>
                </a:lnTo>
                <a:cubicBezTo>
                  <a:pt x="4870640" y="434209"/>
                  <a:pt x="4850289" y="454560"/>
                  <a:pt x="4825184" y="454560"/>
                </a:cubicBezTo>
                <a:lnTo>
                  <a:pt x="45456" y="454560"/>
                </a:lnTo>
                <a:cubicBezTo>
                  <a:pt x="20351" y="454560"/>
                  <a:pt x="0" y="434209"/>
                  <a:pt x="0" y="409104"/>
                </a:cubicBezTo>
                <a:lnTo>
                  <a:pt x="0" y="45456"/>
                </a:lnTo>
                <a:close/>
              </a:path>
            </a:pathLst>
          </a:custGeom>
          <a:solidFill>
            <a:srgbClr val="00B050"/>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81894" tIns="81894" rIns="779186" bIns="81894" numCol="1" spcCol="1270" anchor="ctr" anchorCtr="0">
            <a:noAutofit/>
          </a:bodyPr>
          <a:lstStyle/>
          <a:p>
            <a:pPr lvl="0" algn="l" defTabSz="800100">
              <a:lnSpc>
                <a:spcPct val="90000"/>
              </a:lnSpc>
              <a:spcBef>
                <a:spcPct val="0"/>
              </a:spcBef>
              <a:spcAft>
                <a:spcPct val="35000"/>
              </a:spcAft>
            </a:pPr>
            <a:r>
              <a:rPr lang="es-PE" sz="1800" kern="1200" dirty="0" smtClean="0">
                <a:solidFill>
                  <a:srgbClr val="FFFFFF"/>
                </a:solidFill>
                <a:latin typeface="Calibri"/>
                <a:ea typeface="+mn-ea"/>
                <a:cs typeface="+mn-cs"/>
              </a:rPr>
              <a:t>Establecer equipo de implementación</a:t>
            </a:r>
            <a:endParaRPr lang="es-PE" sz="1800" kern="1200" dirty="0">
              <a:solidFill>
                <a:srgbClr val="FFFFFF"/>
              </a:solidFill>
              <a:latin typeface="Calibri"/>
              <a:ea typeface="+mn-ea"/>
              <a:cs typeface="+mn-cs"/>
            </a:endParaRPr>
          </a:p>
        </p:txBody>
      </p:sp>
      <p:sp>
        <p:nvSpPr>
          <p:cNvPr id="52" name="Freeform 51"/>
          <p:cNvSpPr/>
          <p:nvPr/>
        </p:nvSpPr>
        <p:spPr>
          <a:xfrm>
            <a:off x="1299238" y="1631755"/>
            <a:ext cx="4870640" cy="454560"/>
          </a:xfrm>
          <a:custGeom>
            <a:avLst/>
            <a:gdLst>
              <a:gd name="connsiteX0" fmla="*/ 0 w 4870640"/>
              <a:gd name="connsiteY0" fmla="*/ 45456 h 454560"/>
              <a:gd name="connsiteX1" fmla="*/ 45456 w 4870640"/>
              <a:gd name="connsiteY1" fmla="*/ 0 h 454560"/>
              <a:gd name="connsiteX2" fmla="*/ 4825184 w 4870640"/>
              <a:gd name="connsiteY2" fmla="*/ 0 h 454560"/>
              <a:gd name="connsiteX3" fmla="*/ 4870640 w 4870640"/>
              <a:gd name="connsiteY3" fmla="*/ 45456 h 454560"/>
              <a:gd name="connsiteX4" fmla="*/ 4870640 w 4870640"/>
              <a:gd name="connsiteY4" fmla="*/ 409104 h 454560"/>
              <a:gd name="connsiteX5" fmla="*/ 4825184 w 4870640"/>
              <a:gd name="connsiteY5" fmla="*/ 454560 h 454560"/>
              <a:gd name="connsiteX6" fmla="*/ 45456 w 4870640"/>
              <a:gd name="connsiteY6" fmla="*/ 454560 h 454560"/>
              <a:gd name="connsiteX7" fmla="*/ 0 w 4870640"/>
              <a:gd name="connsiteY7" fmla="*/ 409104 h 454560"/>
              <a:gd name="connsiteX8" fmla="*/ 0 w 4870640"/>
              <a:gd name="connsiteY8" fmla="*/ 45456 h 45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0640" h="454560">
                <a:moveTo>
                  <a:pt x="0" y="45456"/>
                </a:moveTo>
                <a:cubicBezTo>
                  <a:pt x="0" y="20351"/>
                  <a:pt x="20351" y="0"/>
                  <a:pt x="45456" y="0"/>
                </a:cubicBezTo>
                <a:lnTo>
                  <a:pt x="4825184" y="0"/>
                </a:lnTo>
                <a:cubicBezTo>
                  <a:pt x="4850289" y="0"/>
                  <a:pt x="4870640" y="20351"/>
                  <a:pt x="4870640" y="45456"/>
                </a:cubicBezTo>
                <a:lnTo>
                  <a:pt x="4870640" y="409104"/>
                </a:lnTo>
                <a:cubicBezTo>
                  <a:pt x="4870640" y="434209"/>
                  <a:pt x="4850289" y="454560"/>
                  <a:pt x="4825184" y="454560"/>
                </a:cubicBezTo>
                <a:lnTo>
                  <a:pt x="45456" y="454560"/>
                </a:lnTo>
                <a:cubicBezTo>
                  <a:pt x="20351" y="454560"/>
                  <a:pt x="0" y="434209"/>
                  <a:pt x="0" y="409104"/>
                </a:cubicBezTo>
                <a:lnTo>
                  <a:pt x="0" y="45456"/>
                </a:lnTo>
                <a:close/>
              </a:path>
            </a:pathLst>
          </a:custGeom>
          <a:solidFill>
            <a:srgbClr val="00B050"/>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81894" tIns="81894" rIns="785274" bIns="81894" numCol="1" spcCol="1270" anchor="ctr" anchorCtr="0">
            <a:noAutofit/>
          </a:bodyPr>
          <a:lstStyle/>
          <a:p>
            <a:pPr lvl="0" algn="l" defTabSz="800100">
              <a:lnSpc>
                <a:spcPct val="90000"/>
              </a:lnSpc>
              <a:spcBef>
                <a:spcPct val="0"/>
              </a:spcBef>
              <a:spcAft>
                <a:spcPct val="35000"/>
              </a:spcAft>
            </a:pPr>
            <a:r>
              <a:rPr lang="es-PE" sz="1800" kern="1200" dirty="0" smtClean="0">
                <a:solidFill>
                  <a:srgbClr val="FFFFFF"/>
                </a:solidFill>
                <a:latin typeface="Calibri"/>
                <a:ea typeface="+mn-ea"/>
                <a:cs typeface="+mn-cs"/>
              </a:rPr>
              <a:t>Definir el alcance del SMS</a:t>
            </a:r>
            <a:endParaRPr lang="es-PE" sz="1800" kern="1200" dirty="0">
              <a:solidFill>
                <a:srgbClr val="FFFFFF"/>
              </a:solidFill>
              <a:latin typeface="Calibri"/>
              <a:ea typeface="+mn-ea"/>
              <a:cs typeface="+mn-cs"/>
            </a:endParaRPr>
          </a:p>
        </p:txBody>
      </p:sp>
      <p:sp>
        <p:nvSpPr>
          <p:cNvPr id="53" name="Freeform 52"/>
          <p:cNvSpPr/>
          <p:nvPr/>
        </p:nvSpPr>
        <p:spPr>
          <a:xfrm>
            <a:off x="4656754" y="368284"/>
            <a:ext cx="295464" cy="295464"/>
          </a:xfrm>
          <a:custGeom>
            <a:avLst/>
            <a:gdLst>
              <a:gd name="connsiteX0" fmla="*/ 0 w 295464"/>
              <a:gd name="connsiteY0" fmla="*/ 162505 h 295464"/>
              <a:gd name="connsiteX1" fmla="*/ 66479 w 295464"/>
              <a:gd name="connsiteY1" fmla="*/ 162505 h 295464"/>
              <a:gd name="connsiteX2" fmla="*/ 66479 w 295464"/>
              <a:gd name="connsiteY2" fmla="*/ 0 h 295464"/>
              <a:gd name="connsiteX3" fmla="*/ 228985 w 295464"/>
              <a:gd name="connsiteY3" fmla="*/ 0 h 295464"/>
              <a:gd name="connsiteX4" fmla="*/ 228985 w 295464"/>
              <a:gd name="connsiteY4" fmla="*/ 162505 h 295464"/>
              <a:gd name="connsiteX5" fmla="*/ 295464 w 295464"/>
              <a:gd name="connsiteY5" fmla="*/ 162505 h 295464"/>
              <a:gd name="connsiteX6" fmla="*/ 147732 w 295464"/>
              <a:gd name="connsiteY6" fmla="*/ 295464 h 295464"/>
              <a:gd name="connsiteX7" fmla="*/ 0 w 295464"/>
              <a:gd name="connsiteY7" fmla="*/ 162505 h 29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464" h="295464">
                <a:moveTo>
                  <a:pt x="0" y="162505"/>
                </a:moveTo>
                <a:lnTo>
                  <a:pt x="66479" y="162505"/>
                </a:lnTo>
                <a:lnTo>
                  <a:pt x="66479" y="0"/>
                </a:lnTo>
                <a:lnTo>
                  <a:pt x="228985" y="0"/>
                </a:lnTo>
                <a:lnTo>
                  <a:pt x="228985" y="162505"/>
                </a:lnTo>
                <a:lnTo>
                  <a:pt x="295464" y="162505"/>
                </a:lnTo>
                <a:lnTo>
                  <a:pt x="147732" y="295464"/>
                </a:lnTo>
                <a:lnTo>
                  <a:pt x="0" y="162505"/>
                </a:lnTo>
                <a:close/>
              </a:path>
            </a:pathLst>
          </a:custGeom>
          <a:solidFill>
            <a:srgbClr val="FF9933"/>
          </a:solidFill>
          <a:ln w="25400" cap="flat" cmpd="sng" algn="ctr">
            <a:solidFill>
              <a:srgbClr val="474747">
                <a:alpha val="9000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89339" tIns="22860" rIns="89339" bIns="95987" numCol="1" spcCol="1270" anchor="ctr" anchorCtr="0">
            <a:noAutofit/>
          </a:bodyPr>
          <a:lstStyle/>
          <a:p>
            <a:pPr lvl="0" algn="ctr" defTabSz="800100">
              <a:lnSpc>
                <a:spcPct val="90000"/>
              </a:lnSpc>
              <a:spcBef>
                <a:spcPct val="0"/>
              </a:spcBef>
              <a:spcAft>
                <a:spcPct val="35000"/>
              </a:spcAft>
            </a:pPr>
            <a:endParaRPr lang="es-PE" sz="1800" kern="1200">
              <a:solidFill>
                <a:srgbClr val="474747">
                  <a:hueOff val="0"/>
                  <a:satOff val="0"/>
                  <a:lumOff val="0"/>
                  <a:alphaOff val="0"/>
                </a:srgbClr>
              </a:solidFill>
              <a:latin typeface="Calibri"/>
              <a:ea typeface="+mn-ea"/>
              <a:cs typeface="+mn-cs"/>
            </a:endParaRPr>
          </a:p>
        </p:txBody>
      </p:sp>
      <p:sp>
        <p:nvSpPr>
          <p:cNvPr id="54" name="Freeform 53"/>
          <p:cNvSpPr/>
          <p:nvPr/>
        </p:nvSpPr>
        <p:spPr>
          <a:xfrm>
            <a:off x="5064670" y="905491"/>
            <a:ext cx="295464" cy="295464"/>
          </a:xfrm>
          <a:custGeom>
            <a:avLst/>
            <a:gdLst>
              <a:gd name="connsiteX0" fmla="*/ 0 w 295464"/>
              <a:gd name="connsiteY0" fmla="*/ 162505 h 295464"/>
              <a:gd name="connsiteX1" fmla="*/ 66479 w 295464"/>
              <a:gd name="connsiteY1" fmla="*/ 162505 h 295464"/>
              <a:gd name="connsiteX2" fmla="*/ 66479 w 295464"/>
              <a:gd name="connsiteY2" fmla="*/ 0 h 295464"/>
              <a:gd name="connsiteX3" fmla="*/ 228985 w 295464"/>
              <a:gd name="connsiteY3" fmla="*/ 0 h 295464"/>
              <a:gd name="connsiteX4" fmla="*/ 228985 w 295464"/>
              <a:gd name="connsiteY4" fmla="*/ 162505 h 295464"/>
              <a:gd name="connsiteX5" fmla="*/ 295464 w 295464"/>
              <a:gd name="connsiteY5" fmla="*/ 162505 h 295464"/>
              <a:gd name="connsiteX6" fmla="*/ 147732 w 295464"/>
              <a:gd name="connsiteY6" fmla="*/ 295464 h 295464"/>
              <a:gd name="connsiteX7" fmla="*/ 0 w 295464"/>
              <a:gd name="connsiteY7" fmla="*/ 162505 h 29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464" h="295464">
                <a:moveTo>
                  <a:pt x="0" y="162505"/>
                </a:moveTo>
                <a:lnTo>
                  <a:pt x="66479" y="162505"/>
                </a:lnTo>
                <a:lnTo>
                  <a:pt x="66479" y="0"/>
                </a:lnTo>
                <a:lnTo>
                  <a:pt x="228985" y="0"/>
                </a:lnTo>
                <a:lnTo>
                  <a:pt x="228985" y="162505"/>
                </a:lnTo>
                <a:lnTo>
                  <a:pt x="295464" y="162505"/>
                </a:lnTo>
                <a:lnTo>
                  <a:pt x="147732" y="295464"/>
                </a:lnTo>
                <a:lnTo>
                  <a:pt x="0" y="162505"/>
                </a:lnTo>
                <a:close/>
              </a:path>
            </a:pathLst>
          </a:custGeom>
          <a:solidFill>
            <a:srgbClr val="00B050"/>
          </a:solidFill>
          <a:ln w="25400" cap="flat" cmpd="sng" algn="ctr">
            <a:solidFill>
              <a:srgbClr val="474747">
                <a:alpha val="9000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89339" tIns="22860" rIns="89339" bIns="95987" numCol="1" spcCol="1270" anchor="ctr" anchorCtr="0">
            <a:noAutofit/>
          </a:bodyPr>
          <a:lstStyle/>
          <a:p>
            <a:pPr lvl="0" algn="ctr" defTabSz="800100">
              <a:lnSpc>
                <a:spcPct val="90000"/>
              </a:lnSpc>
              <a:spcBef>
                <a:spcPct val="0"/>
              </a:spcBef>
              <a:spcAft>
                <a:spcPct val="35000"/>
              </a:spcAft>
            </a:pPr>
            <a:endParaRPr lang="es-PE" sz="1800" kern="1200">
              <a:solidFill>
                <a:srgbClr val="474747">
                  <a:hueOff val="0"/>
                  <a:satOff val="0"/>
                  <a:lumOff val="0"/>
                  <a:alphaOff val="0"/>
                </a:srgbClr>
              </a:solidFill>
              <a:latin typeface="Calibri"/>
              <a:ea typeface="+mn-ea"/>
              <a:cs typeface="+mn-cs"/>
            </a:endParaRPr>
          </a:p>
        </p:txBody>
      </p:sp>
      <p:sp>
        <p:nvSpPr>
          <p:cNvPr id="55" name="Freeform 54"/>
          <p:cNvSpPr/>
          <p:nvPr/>
        </p:nvSpPr>
        <p:spPr>
          <a:xfrm>
            <a:off x="5466498" y="1442699"/>
            <a:ext cx="295464" cy="295464"/>
          </a:xfrm>
          <a:custGeom>
            <a:avLst/>
            <a:gdLst>
              <a:gd name="connsiteX0" fmla="*/ 0 w 295464"/>
              <a:gd name="connsiteY0" fmla="*/ 162505 h 295464"/>
              <a:gd name="connsiteX1" fmla="*/ 66479 w 295464"/>
              <a:gd name="connsiteY1" fmla="*/ 162505 h 295464"/>
              <a:gd name="connsiteX2" fmla="*/ 66479 w 295464"/>
              <a:gd name="connsiteY2" fmla="*/ 0 h 295464"/>
              <a:gd name="connsiteX3" fmla="*/ 228985 w 295464"/>
              <a:gd name="connsiteY3" fmla="*/ 0 h 295464"/>
              <a:gd name="connsiteX4" fmla="*/ 228985 w 295464"/>
              <a:gd name="connsiteY4" fmla="*/ 162505 h 295464"/>
              <a:gd name="connsiteX5" fmla="*/ 295464 w 295464"/>
              <a:gd name="connsiteY5" fmla="*/ 162505 h 295464"/>
              <a:gd name="connsiteX6" fmla="*/ 147732 w 295464"/>
              <a:gd name="connsiteY6" fmla="*/ 295464 h 295464"/>
              <a:gd name="connsiteX7" fmla="*/ 0 w 295464"/>
              <a:gd name="connsiteY7" fmla="*/ 162505 h 29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464" h="295464">
                <a:moveTo>
                  <a:pt x="0" y="162505"/>
                </a:moveTo>
                <a:lnTo>
                  <a:pt x="66479" y="162505"/>
                </a:lnTo>
                <a:lnTo>
                  <a:pt x="66479" y="0"/>
                </a:lnTo>
                <a:lnTo>
                  <a:pt x="228985" y="0"/>
                </a:lnTo>
                <a:lnTo>
                  <a:pt x="228985" y="162505"/>
                </a:lnTo>
                <a:lnTo>
                  <a:pt x="295464" y="162505"/>
                </a:lnTo>
                <a:lnTo>
                  <a:pt x="147732" y="295464"/>
                </a:lnTo>
                <a:lnTo>
                  <a:pt x="0" y="162505"/>
                </a:lnTo>
                <a:close/>
              </a:path>
            </a:pathLst>
          </a:custGeom>
          <a:solidFill>
            <a:srgbClr val="00B050"/>
          </a:solidFill>
          <a:ln w="25400" cap="flat" cmpd="sng" algn="ctr">
            <a:solidFill>
              <a:srgbClr val="474747">
                <a:alpha val="9000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89339" tIns="22860" rIns="89339" bIns="95987" numCol="1" spcCol="1270" anchor="ctr" anchorCtr="0">
            <a:noAutofit/>
          </a:bodyPr>
          <a:lstStyle/>
          <a:p>
            <a:pPr lvl="0" algn="ctr" defTabSz="800100">
              <a:lnSpc>
                <a:spcPct val="90000"/>
              </a:lnSpc>
              <a:spcBef>
                <a:spcPct val="0"/>
              </a:spcBef>
              <a:spcAft>
                <a:spcPct val="35000"/>
              </a:spcAft>
            </a:pPr>
            <a:endParaRPr lang="es-PE" sz="1800" kern="1200">
              <a:solidFill>
                <a:srgbClr val="474747">
                  <a:hueOff val="0"/>
                  <a:satOff val="0"/>
                  <a:lumOff val="0"/>
                  <a:alphaOff val="0"/>
                </a:srgbClr>
              </a:solidFill>
              <a:latin typeface="Calibri"/>
              <a:ea typeface="+mn-ea"/>
              <a:cs typeface="+mn-cs"/>
            </a:endParaRPr>
          </a:p>
        </p:txBody>
      </p:sp>
      <p:grpSp>
        <p:nvGrpSpPr>
          <p:cNvPr id="31" name="Group 30"/>
          <p:cNvGrpSpPr/>
          <p:nvPr/>
        </p:nvGrpSpPr>
        <p:grpSpPr>
          <a:xfrm>
            <a:off x="1777789" y="2272585"/>
            <a:ext cx="4307150" cy="2455394"/>
            <a:chOff x="2311400" y="215900"/>
            <a:chExt cx="5245100" cy="3683001"/>
          </a:xfrm>
        </p:grpSpPr>
        <p:sp>
          <p:nvSpPr>
            <p:cNvPr id="32" name="Rectangle 31"/>
            <p:cNvSpPr/>
            <p:nvPr/>
          </p:nvSpPr>
          <p:spPr>
            <a:xfrm>
              <a:off x="3797300" y="215900"/>
              <a:ext cx="1854200" cy="1054100"/>
            </a:xfrm>
            <a:prstGeom prst="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9525" cap="flat" cmpd="sng" algn="ctr">
              <a:solidFill>
                <a:srgbClr val="9E9E9E">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PE" sz="1600" b="1" i="0" u="none" strike="noStrike" kern="0" cap="none" spc="0" normalizeH="0" baseline="0" noProof="0" dirty="0" smtClean="0">
                  <a:ln>
                    <a:noFill/>
                  </a:ln>
                  <a:solidFill>
                    <a:srgbClr val="FFFFFF"/>
                  </a:solidFill>
                  <a:effectLst/>
                  <a:uLnTx/>
                  <a:uFillTx/>
                  <a:latin typeface="Calibri"/>
                  <a:ea typeface="+mn-ea"/>
                  <a:cs typeface="+mn-cs"/>
                </a:rPr>
                <a:t>Ejecutivo responsable</a:t>
              </a:r>
            </a:p>
          </p:txBody>
        </p:sp>
        <p:sp>
          <p:nvSpPr>
            <p:cNvPr id="33" name="Rectangle 32"/>
            <p:cNvSpPr/>
            <p:nvPr/>
          </p:nvSpPr>
          <p:spPr>
            <a:xfrm>
              <a:off x="2311400" y="1790700"/>
              <a:ext cx="1739900" cy="863600"/>
            </a:xfrm>
            <a:prstGeom prst="rect">
              <a:avLst/>
            </a:prstGeom>
            <a:gradFill flip="none" rotWithShape="1">
              <a:gsLst>
                <a:gs pos="0">
                  <a:srgbClr val="03A9F5">
                    <a:shade val="30000"/>
                    <a:satMod val="115000"/>
                  </a:srgbClr>
                </a:gs>
                <a:gs pos="50000">
                  <a:srgbClr val="03A9F5">
                    <a:shade val="67500"/>
                    <a:satMod val="115000"/>
                  </a:srgbClr>
                </a:gs>
                <a:gs pos="100000">
                  <a:srgbClr val="03A9F5">
                    <a:shade val="100000"/>
                    <a:satMod val="115000"/>
                  </a:srgbClr>
                </a:gs>
              </a:gsLst>
              <a:lin ang="16200000" scaled="1"/>
              <a:tileRect/>
            </a:gradFill>
            <a:ln w="9525" cap="flat" cmpd="sng" algn="ctr">
              <a:solidFill>
                <a:srgbClr val="9E9E9E">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PE" sz="1600" b="0" i="0" u="none" strike="noStrike" kern="0" cap="none" spc="0" normalizeH="0" baseline="0" noProof="0" dirty="0" smtClean="0">
                  <a:ln>
                    <a:noFill/>
                  </a:ln>
                  <a:solidFill>
                    <a:srgbClr val="FFFFFF"/>
                  </a:solidFill>
                  <a:effectLst/>
                  <a:uLnTx/>
                  <a:uFillTx/>
                  <a:latin typeface="Calibri"/>
                  <a:ea typeface="+mn-ea"/>
                  <a:cs typeface="+mn-cs"/>
                </a:rPr>
                <a:t>Responsable Operacional</a:t>
              </a:r>
            </a:p>
          </p:txBody>
        </p:sp>
        <p:sp>
          <p:nvSpPr>
            <p:cNvPr id="34" name="Rectangle 33"/>
            <p:cNvSpPr/>
            <p:nvPr/>
          </p:nvSpPr>
          <p:spPr>
            <a:xfrm>
              <a:off x="5410200" y="1790700"/>
              <a:ext cx="1739900" cy="863600"/>
            </a:xfrm>
            <a:prstGeom prst="rect">
              <a:avLst/>
            </a:prstGeom>
            <a:gradFill flip="none" rotWithShape="1">
              <a:gsLst>
                <a:gs pos="0">
                  <a:srgbClr val="03A9F5">
                    <a:shade val="30000"/>
                    <a:satMod val="115000"/>
                  </a:srgbClr>
                </a:gs>
                <a:gs pos="50000">
                  <a:srgbClr val="03A9F5">
                    <a:shade val="67500"/>
                    <a:satMod val="115000"/>
                  </a:srgbClr>
                </a:gs>
                <a:gs pos="100000">
                  <a:srgbClr val="03A9F5">
                    <a:shade val="100000"/>
                    <a:satMod val="115000"/>
                  </a:srgbClr>
                </a:gs>
              </a:gsLst>
              <a:lin ang="16200000" scaled="1"/>
              <a:tileRect/>
            </a:gradFill>
            <a:ln w="9525" cap="flat" cmpd="sng" algn="ctr">
              <a:solidFill>
                <a:srgbClr val="9E9E9E">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PE" sz="1400" b="0" i="0" u="none" strike="noStrike" kern="0" cap="none" spc="0" normalizeH="0" baseline="0" noProof="0" dirty="0" smtClean="0">
                  <a:ln>
                    <a:noFill/>
                  </a:ln>
                  <a:solidFill>
                    <a:srgbClr val="FFFFFF"/>
                  </a:solidFill>
                  <a:effectLst/>
                  <a:uLnTx/>
                  <a:uFillTx/>
                  <a:latin typeface="Calibri"/>
                  <a:ea typeface="+mn-ea"/>
                  <a:cs typeface="+mn-cs"/>
                </a:rPr>
                <a:t>Aseguramiento de la calidad</a:t>
              </a:r>
            </a:p>
          </p:txBody>
        </p:sp>
        <p:cxnSp>
          <p:nvCxnSpPr>
            <p:cNvPr id="35" name="Elbow Connector 34"/>
            <p:cNvCxnSpPr>
              <a:stCxn id="32" idx="2"/>
              <a:endCxn id="33" idx="0"/>
            </p:cNvCxnSpPr>
            <p:nvPr/>
          </p:nvCxnSpPr>
          <p:spPr>
            <a:xfrm rot="5400000">
              <a:off x="3692525" y="758825"/>
              <a:ext cx="520700" cy="1543050"/>
            </a:xfrm>
            <a:prstGeom prst="bentConnector3">
              <a:avLst/>
            </a:prstGeom>
            <a:noFill/>
            <a:ln w="12700" cap="flat" cmpd="sng" algn="ctr">
              <a:solidFill>
                <a:srgbClr val="3C3C3C"/>
              </a:solidFill>
              <a:prstDash val="solid"/>
            </a:ln>
            <a:effectLst>
              <a:outerShdw blurRad="40000" dist="20000" dir="5400000" rotWithShape="0">
                <a:srgbClr val="000000">
                  <a:alpha val="38000"/>
                </a:srgbClr>
              </a:outerShdw>
            </a:effectLst>
          </p:spPr>
        </p:cxnSp>
        <p:cxnSp>
          <p:nvCxnSpPr>
            <p:cNvPr id="36" name="Elbow Connector 35"/>
            <p:cNvCxnSpPr>
              <a:stCxn id="34" idx="0"/>
            </p:cNvCxnSpPr>
            <p:nvPr/>
          </p:nvCxnSpPr>
          <p:spPr>
            <a:xfrm rot="16200000" flipV="1">
              <a:off x="5372100" y="882650"/>
              <a:ext cx="260350" cy="1555750"/>
            </a:xfrm>
            <a:prstGeom prst="bentConnector2">
              <a:avLst/>
            </a:prstGeom>
            <a:noFill/>
            <a:ln w="12700" cap="flat" cmpd="sng" algn="ctr">
              <a:solidFill>
                <a:srgbClr val="3C3C3C"/>
              </a:solidFill>
              <a:prstDash val="solid"/>
            </a:ln>
            <a:effectLst>
              <a:outerShdw blurRad="40000" dist="20000" dir="5400000" rotWithShape="0">
                <a:srgbClr val="000000">
                  <a:alpha val="38000"/>
                </a:srgbClr>
              </a:outerShdw>
            </a:effectLst>
          </p:spPr>
        </p:cxnSp>
        <p:sp>
          <p:nvSpPr>
            <p:cNvPr id="37" name="Rectangle 36"/>
            <p:cNvSpPr/>
            <p:nvPr/>
          </p:nvSpPr>
          <p:spPr>
            <a:xfrm>
              <a:off x="3153424" y="3124200"/>
              <a:ext cx="1685926" cy="774701"/>
            </a:xfrm>
            <a:prstGeom prst="rect">
              <a:avLst/>
            </a:prstGeom>
            <a:gradFill flip="none" rotWithShape="1">
              <a:gsLst>
                <a:gs pos="0">
                  <a:srgbClr val="03A9F5">
                    <a:shade val="30000"/>
                    <a:satMod val="115000"/>
                  </a:srgbClr>
                </a:gs>
                <a:gs pos="50000">
                  <a:srgbClr val="03A9F5">
                    <a:shade val="67500"/>
                    <a:satMod val="115000"/>
                  </a:srgbClr>
                </a:gs>
                <a:gs pos="100000">
                  <a:srgbClr val="03A9F5">
                    <a:shade val="100000"/>
                    <a:satMod val="115000"/>
                  </a:srgbClr>
                </a:gs>
              </a:gsLst>
              <a:lin ang="16200000" scaled="1"/>
              <a:tileRect/>
            </a:gradFill>
            <a:ln w="9525" cap="flat" cmpd="sng" algn="ctr">
              <a:solidFill>
                <a:srgbClr val="9E9E9E">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PE" sz="1600" i="0" u="none" strike="noStrike" kern="0" cap="none" spc="0" normalizeH="0" baseline="0" noProof="0" dirty="0" smtClean="0">
                  <a:ln>
                    <a:noFill/>
                  </a:ln>
                  <a:solidFill>
                    <a:srgbClr val="FFFFFF"/>
                  </a:solidFill>
                  <a:effectLst/>
                  <a:uLnTx/>
                  <a:uFillTx/>
                  <a:latin typeface="Calibri"/>
                  <a:ea typeface="+mn-ea"/>
                  <a:cs typeface="+mn-cs"/>
                </a:rPr>
                <a:t>Capacitación</a:t>
              </a:r>
            </a:p>
          </p:txBody>
        </p:sp>
        <p:cxnSp>
          <p:nvCxnSpPr>
            <p:cNvPr id="38" name="Elbow Connector 37"/>
            <p:cNvCxnSpPr>
              <a:endCxn id="37" idx="1"/>
            </p:cNvCxnSpPr>
            <p:nvPr/>
          </p:nvCxnSpPr>
          <p:spPr>
            <a:xfrm rot="16200000" flipH="1">
              <a:off x="2577162" y="2935288"/>
              <a:ext cx="857251" cy="295273"/>
            </a:xfrm>
            <a:prstGeom prst="bentConnector2">
              <a:avLst/>
            </a:prstGeom>
            <a:noFill/>
            <a:ln w="12700" cap="flat" cmpd="sng" algn="ctr">
              <a:solidFill>
                <a:srgbClr val="3C3C3C"/>
              </a:solidFill>
              <a:prstDash val="solid"/>
            </a:ln>
            <a:effectLst>
              <a:outerShdw blurRad="40000" dist="20000" dir="5400000" rotWithShape="0">
                <a:srgbClr val="000000">
                  <a:alpha val="38000"/>
                </a:srgbClr>
              </a:outerShdw>
            </a:effectLst>
          </p:spPr>
        </p:cxnSp>
        <p:sp>
          <p:nvSpPr>
            <p:cNvPr id="39" name="Rectangle 38"/>
            <p:cNvSpPr/>
            <p:nvPr/>
          </p:nvSpPr>
          <p:spPr>
            <a:xfrm>
              <a:off x="5870574" y="3111500"/>
              <a:ext cx="1685926" cy="774700"/>
            </a:xfrm>
            <a:prstGeom prst="rect">
              <a:avLst/>
            </a:prstGeom>
            <a:gradFill flip="none" rotWithShape="1">
              <a:gsLst>
                <a:gs pos="0">
                  <a:srgbClr val="03A9F5">
                    <a:shade val="30000"/>
                    <a:satMod val="115000"/>
                  </a:srgbClr>
                </a:gs>
                <a:gs pos="50000">
                  <a:srgbClr val="03A9F5">
                    <a:shade val="67500"/>
                    <a:satMod val="115000"/>
                  </a:srgbClr>
                </a:gs>
                <a:gs pos="100000">
                  <a:srgbClr val="03A9F5">
                    <a:shade val="100000"/>
                    <a:satMod val="115000"/>
                  </a:srgbClr>
                </a:gs>
              </a:gsLst>
              <a:lin ang="16200000" scaled="1"/>
              <a:tileRect/>
            </a:gradFill>
            <a:ln w="9525" cap="flat" cmpd="sng" algn="ctr">
              <a:solidFill>
                <a:srgbClr val="9E9E9E">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PE" sz="1600" b="0" i="0" u="none" strike="noStrike" kern="0" cap="none" spc="0" normalizeH="0" baseline="0" noProof="0" dirty="0" smtClean="0">
                  <a:ln>
                    <a:noFill/>
                  </a:ln>
                  <a:solidFill>
                    <a:srgbClr val="FFFFFF"/>
                  </a:solidFill>
                  <a:effectLst/>
                  <a:uLnTx/>
                  <a:uFillTx/>
                  <a:latin typeface="Calibri"/>
                  <a:ea typeface="+mn-ea"/>
                  <a:cs typeface="+mn-cs"/>
                </a:rPr>
                <a:t>Auditorias</a:t>
              </a:r>
            </a:p>
          </p:txBody>
        </p:sp>
        <p:cxnSp>
          <p:nvCxnSpPr>
            <p:cNvPr id="40" name="Elbow Connector 39"/>
            <p:cNvCxnSpPr>
              <a:endCxn id="39" idx="1"/>
            </p:cNvCxnSpPr>
            <p:nvPr/>
          </p:nvCxnSpPr>
          <p:spPr>
            <a:xfrm rot="16200000" flipH="1">
              <a:off x="5289549" y="2917824"/>
              <a:ext cx="857251" cy="304799"/>
            </a:xfrm>
            <a:prstGeom prst="bentConnector2">
              <a:avLst/>
            </a:prstGeom>
            <a:noFill/>
            <a:ln w="12700" cap="flat" cmpd="sng" algn="ctr">
              <a:solidFill>
                <a:srgbClr val="3C3C3C"/>
              </a:solidFill>
              <a:prstDash val="solid"/>
            </a:ln>
            <a:effectLst>
              <a:outerShdw blurRad="40000" dist="20000" dir="5400000" rotWithShape="0">
                <a:srgbClr val="000000">
                  <a:alpha val="38000"/>
                </a:srgbClr>
              </a:outerShdw>
            </a:effectLst>
          </p:spPr>
        </p:cxnSp>
      </p:grpSp>
      <p:sp>
        <p:nvSpPr>
          <p:cNvPr id="42" name="Rectangle 41"/>
          <p:cNvSpPr/>
          <p:nvPr/>
        </p:nvSpPr>
        <p:spPr>
          <a:xfrm>
            <a:off x="7453172" y="3322478"/>
            <a:ext cx="1428764" cy="575748"/>
          </a:xfrm>
          <a:prstGeom prst="rect">
            <a:avLst/>
          </a:prstGeom>
          <a:solidFill>
            <a:srgbClr val="FF5050"/>
          </a:solidFill>
          <a:ln w="9525" cap="flat" cmpd="sng" algn="ctr">
            <a:solidFill>
              <a:srgbClr val="9E9E9E">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PE" sz="1600" b="1" i="0" u="none" strike="noStrike" kern="0" cap="none" spc="0" normalizeH="0" baseline="0" noProof="0" dirty="0" smtClean="0">
                <a:ln>
                  <a:noFill/>
                </a:ln>
                <a:solidFill>
                  <a:srgbClr val="FFFFFF"/>
                </a:solidFill>
                <a:effectLst/>
                <a:uLnTx/>
                <a:uFillTx/>
                <a:latin typeface="Calibri"/>
                <a:ea typeface="+mn-ea"/>
                <a:cs typeface="+mn-cs"/>
              </a:rPr>
              <a:t>Organización SMS</a:t>
            </a:r>
          </a:p>
        </p:txBody>
      </p:sp>
      <p:cxnSp>
        <p:nvCxnSpPr>
          <p:cNvPr id="43" name="Elbow Connector 42"/>
          <p:cNvCxnSpPr>
            <a:stCxn id="42" idx="0"/>
          </p:cNvCxnSpPr>
          <p:nvPr/>
        </p:nvCxnSpPr>
        <p:spPr>
          <a:xfrm rot="16200000" flipV="1">
            <a:off x="6515408" y="1670331"/>
            <a:ext cx="173572" cy="3130722"/>
          </a:xfrm>
          <a:prstGeom prst="bentConnector2">
            <a:avLst/>
          </a:prstGeom>
          <a:noFill/>
          <a:ln w="25400" cap="flat" cmpd="sng" algn="ctr">
            <a:solidFill>
              <a:srgbClr val="FF5050"/>
            </a:solidFill>
            <a:prstDash val="solid"/>
          </a:ln>
          <a:effectLst>
            <a:outerShdw blurRad="40000" dist="20000" dir="5400000" rotWithShape="0">
              <a:srgbClr val="000000">
                <a:alpha val="38000"/>
              </a:srgbClr>
            </a:outerShdw>
          </a:effectLst>
        </p:spPr>
      </p:cxnSp>
      <p:sp>
        <p:nvSpPr>
          <p:cNvPr id="45" name="TextBox 44"/>
          <p:cNvSpPr txBox="1"/>
          <p:nvPr/>
        </p:nvSpPr>
        <p:spPr>
          <a:xfrm>
            <a:off x="8629650" y="382271"/>
            <a:ext cx="3028950" cy="646331"/>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PE" sz="3600" b="1" i="0" u="none" strike="noStrike" kern="0" cap="none" spc="0" normalizeH="0" baseline="0" noProof="0" dirty="0" smtClean="0">
                <a:ln>
                  <a:noFill/>
                </a:ln>
                <a:effectLst/>
                <a:uLnTx/>
                <a:uFillTx/>
              </a:rPr>
              <a:t>	ETAPA 1</a:t>
            </a:r>
          </a:p>
        </p:txBody>
      </p:sp>
      <p:sp>
        <p:nvSpPr>
          <p:cNvPr id="58" name="Oval 57"/>
          <p:cNvSpPr/>
          <p:nvPr/>
        </p:nvSpPr>
        <p:spPr>
          <a:xfrm>
            <a:off x="6931182" y="6192095"/>
            <a:ext cx="43416" cy="43416"/>
          </a:xfrm>
          <a:prstGeom prst="ellipse">
            <a:avLst/>
          </a:prstGeom>
          <a:solidFill>
            <a:srgbClr val="9E9E9E">
              <a:hueOff val="0"/>
              <a:satOff val="0"/>
              <a:lumOff val="0"/>
              <a:alphaOff val="0"/>
            </a:srgbClr>
          </a:solidFill>
          <a:ln w="25400" cap="flat" cmpd="sng" algn="ctr">
            <a:solidFill>
              <a:srgbClr val="9E9E9E">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sp>
      <p:sp>
        <p:nvSpPr>
          <p:cNvPr id="59" name="Oval 58"/>
          <p:cNvSpPr/>
          <p:nvPr/>
        </p:nvSpPr>
        <p:spPr>
          <a:xfrm>
            <a:off x="6834936" y="6231211"/>
            <a:ext cx="43416" cy="43416"/>
          </a:xfrm>
          <a:prstGeom prst="ellipse">
            <a:avLst/>
          </a:prstGeom>
          <a:solidFill>
            <a:srgbClr val="9E9E9E">
              <a:hueOff val="0"/>
              <a:satOff val="0"/>
              <a:lumOff val="0"/>
              <a:alphaOff val="0"/>
            </a:srgbClr>
          </a:solidFill>
          <a:ln w="25400" cap="flat" cmpd="sng" algn="ctr">
            <a:solidFill>
              <a:srgbClr val="9E9E9E">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sp>
      <p:sp>
        <p:nvSpPr>
          <p:cNvPr id="60" name="Oval 59"/>
          <p:cNvSpPr/>
          <p:nvPr/>
        </p:nvSpPr>
        <p:spPr>
          <a:xfrm>
            <a:off x="6736566" y="6263546"/>
            <a:ext cx="43416" cy="43416"/>
          </a:xfrm>
          <a:prstGeom prst="ellipse">
            <a:avLst/>
          </a:prstGeom>
          <a:solidFill>
            <a:srgbClr val="9E9E9E">
              <a:hueOff val="0"/>
              <a:satOff val="0"/>
              <a:lumOff val="0"/>
              <a:alphaOff val="0"/>
            </a:srgbClr>
          </a:solidFill>
          <a:ln w="25400" cap="flat" cmpd="sng" algn="ctr">
            <a:solidFill>
              <a:srgbClr val="9E9E9E">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sp>
      <p:sp>
        <p:nvSpPr>
          <p:cNvPr id="61" name="Oval 60"/>
          <p:cNvSpPr/>
          <p:nvPr/>
        </p:nvSpPr>
        <p:spPr>
          <a:xfrm>
            <a:off x="6636677" y="6288580"/>
            <a:ext cx="43416" cy="43416"/>
          </a:xfrm>
          <a:prstGeom prst="ellipse">
            <a:avLst/>
          </a:prstGeom>
          <a:solidFill>
            <a:srgbClr val="9E9E9E">
              <a:hueOff val="0"/>
              <a:satOff val="0"/>
              <a:lumOff val="0"/>
              <a:alphaOff val="0"/>
            </a:srgbClr>
          </a:solidFill>
          <a:ln w="25400" cap="flat" cmpd="sng" algn="ctr">
            <a:solidFill>
              <a:srgbClr val="9E9E9E">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sp>
      <p:sp>
        <p:nvSpPr>
          <p:cNvPr id="62" name="Oval 61"/>
          <p:cNvSpPr/>
          <p:nvPr/>
        </p:nvSpPr>
        <p:spPr>
          <a:xfrm>
            <a:off x="7456432" y="5813460"/>
            <a:ext cx="43416" cy="43416"/>
          </a:xfrm>
          <a:prstGeom prst="ellipse">
            <a:avLst/>
          </a:prstGeom>
          <a:solidFill>
            <a:srgbClr val="9E9E9E">
              <a:hueOff val="0"/>
              <a:satOff val="0"/>
              <a:lumOff val="0"/>
              <a:alphaOff val="0"/>
            </a:srgbClr>
          </a:solidFill>
          <a:ln w="25400" cap="flat" cmpd="sng" algn="ctr">
            <a:solidFill>
              <a:srgbClr val="9E9E9E">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sp>
      <p:sp>
        <p:nvSpPr>
          <p:cNvPr id="63" name="Oval 62"/>
          <p:cNvSpPr/>
          <p:nvPr/>
        </p:nvSpPr>
        <p:spPr>
          <a:xfrm>
            <a:off x="7380225" y="5890647"/>
            <a:ext cx="43416" cy="43416"/>
          </a:xfrm>
          <a:prstGeom prst="ellipse">
            <a:avLst/>
          </a:prstGeom>
          <a:solidFill>
            <a:srgbClr val="9E9E9E">
              <a:hueOff val="0"/>
              <a:satOff val="0"/>
              <a:lumOff val="0"/>
              <a:alphaOff val="0"/>
            </a:srgbClr>
          </a:solidFill>
          <a:ln w="25400" cap="flat" cmpd="sng" algn="ctr">
            <a:solidFill>
              <a:srgbClr val="9E9E9E">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sp>
      <p:sp>
        <p:nvSpPr>
          <p:cNvPr id="64" name="Oval 63"/>
          <p:cNvSpPr/>
          <p:nvPr/>
        </p:nvSpPr>
        <p:spPr>
          <a:xfrm>
            <a:off x="7771885" y="5344076"/>
            <a:ext cx="43416" cy="43416"/>
          </a:xfrm>
          <a:prstGeom prst="ellipse">
            <a:avLst/>
          </a:prstGeom>
          <a:solidFill>
            <a:srgbClr val="9E9E9E">
              <a:hueOff val="0"/>
              <a:satOff val="0"/>
              <a:lumOff val="0"/>
              <a:alphaOff val="0"/>
            </a:srgbClr>
          </a:solidFill>
          <a:ln w="25400" cap="flat" cmpd="sng" algn="ctr">
            <a:solidFill>
              <a:srgbClr val="9E9E9E">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sp>
      <p:sp>
        <p:nvSpPr>
          <p:cNvPr id="65" name="Oval 64"/>
          <p:cNvSpPr/>
          <p:nvPr/>
        </p:nvSpPr>
        <p:spPr>
          <a:xfrm>
            <a:off x="7941301" y="4772211"/>
            <a:ext cx="43416" cy="43416"/>
          </a:xfrm>
          <a:prstGeom prst="ellipse">
            <a:avLst/>
          </a:prstGeom>
          <a:solidFill>
            <a:srgbClr val="9E9E9E">
              <a:hueOff val="0"/>
              <a:satOff val="0"/>
              <a:lumOff val="0"/>
              <a:alphaOff val="0"/>
            </a:srgbClr>
          </a:solidFill>
          <a:ln w="25400" cap="flat" cmpd="sng" algn="ctr">
            <a:solidFill>
              <a:srgbClr val="9E9E9E">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sp>
      <p:sp>
        <p:nvSpPr>
          <p:cNvPr id="66" name="Oval 65"/>
          <p:cNvSpPr/>
          <p:nvPr/>
        </p:nvSpPr>
        <p:spPr>
          <a:xfrm>
            <a:off x="7856593" y="4095778"/>
            <a:ext cx="43416" cy="43416"/>
          </a:xfrm>
          <a:prstGeom prst="ellipse">
            <a:avLst/>
          </a:prstGeom>
          <a:solidFill>
            <a:srgbClr val="9E9E9E">
              <a:hueOff val="0"/>
              <a:satOff val="0"/>
              <a:lumOff val="0"/>
              <a:alphaOff val="0"/>
            </a:srgbClr>
          </a:solidFill>
          <a:ln w="25400" cap="flat" cmpd="sng" algn="ctr">
            <a:solidFill>
              <a:srgbClr val="9E9E9E">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sp>
      <p:sp>
        <p:nvSpPr>
          <p:cNvPr id="67" name="Oval 66"/>
          <p:cNvSpPr/>
          <p:nvPr/>
        </p:nvSpPr>
        <p:spPr>
          <a:xfrm>
            <a:off x="7919745" y="4047014"/>
            <a:ext cx="43416" cy="43416"/>
          </a:xfrm>
          <a:prstGeom prst="ellipse">
            <a:avLst/>
          </a:prstGeom>
          <a:solidFill>
            <a:srgbClr val="9E9E9E">
              <a:hueOff val="0"/>
              <a:satOff val="0"/>
              <a:lumOff val="0"/>
              <a:alphaOff val="0"/>
            </a:srgbClr>
          </a:solidFill>
          <a:ln w="25400" cap="flat" cmpd="sng" algn="ctr">
            <a:solidFill>
              <a:srgbClr val="9E9E9E">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sp>
      <p:sp>
        <p:nvSpPr>
          <p:cNvPr id="68" name="Oval 67"/>
          <p:cNvSpPr/>
          <p:nvPr/>
        </p:nvSpPr>
        <p:spPr>
          <a:xfrm>
            <a:off x="7982896" y="3997990"/>
            <a:ext cx="43416" cy="43416"/>
          </a:xfrm>
          <a:prstGeom prst="ellipse">
            <a:avLst/>
          </a:prstGeom>
          <a:solidFill>
            <a:srgbClr val="9E9E9E">
              <a:hueOff val="0"/>
              <a:satOff val="0"/>
              <a:lumOff val="0"/>
              <a:alphaOff val="0"/>
            </a:srgbClr>
          </a:solidFill>
          <a:ln w="25400" cap="flat" cmpd="sng" algn="ctr">
            <a:solidFill>
              <a:srgbClr val="9E9E9E">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sp>
      <p:sp>
        <p:nvSpPr>
          <p:cNvPr id="69" name="Oval 68"/>
          <p:cNvSpPr/>
          <p:nvPr/>
        </p:nvSpPr>
        <p:spPr>
          <a:xfrm>
            <a:off x="8046351" y="4047014"/>
            <a:ext cx="43416" cy="43416"/>
          </a:xfrm>
          <a:prstGeom prst="ellipse">
            <a:avLst/>
          </a:prstGeom>
          <a:solidFill>
            <a:srgbClr val="9E9E9E">
              <a:hueOff val="0"/>
              <a:satOff val="0"/>
              <a:lumOff val="0"/>
              <a:alphaOff val="0"/>
            </a:srgbClr>
          </a:solidFill>
          <a:ln w="25400" cap="flat" cmpd="sng" algn="ctr">
            <a:solidFill>
              <a:srgbClr val="9E9E9E">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sp>
      <p:sp>
        <p:nvSpPr>
          <p:cNvPr id="70" name="Oval 69"/>
          <p:cNvSpPr/>
          <p:nvPr/>
        </p:nvSpPr>
        <p:spPr>
          <a:xfrm>
            <a:off x="8109502" y="4095778"/>
            <a:ext cx="43416" cy="43416"/>
          </a:xfrm>
          <a:prstGeom prst="ellipse">
            <a:avLst/>
          </a:prstGeom>
          <a:solidFill>
            <a:srgbClr val="9E9E9E">
              <a:hueOff val="0"/>
              <a:satOff val="0"/>
              <a:lumOff val="0"/>
              <a:alphaOff val="0"/>
            </a:srgbClr>
          </a:solidFill>
          <a:ln w="25400" cap="flat" cmpd="sng" algn="ctr">
            <a:solidFill>
              <a:srgbClr val="9E9E9E">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sp>
      <p:sp>
        <p:nvSpPr>
          <p:cNvPr id="71" name="Oval 70"/>
          <p:cNvSpPr/>
          <p:nvPr/>
        </p:nvSpPr>
        <p:spPr>
          <a:xfrm>
            <a:off x="7982896" y="4101254"/>
            <a:ext cx="43416" cy="43416"/>
          </a:xfrm>
          <a:prstGeom prst="ellipse">
            <a:avLst/>
          </a:prstGeom>
          <a:solidFill>
            <a:srgbClr val="9E9E9E">
              <a:hueOff val="0"/>
              <a:satOff val="0"/>
              <a:lumOff val="0"/>
              <a:alphaOff val="0"/>
            </a:srgbClr>
          </a:solidFill>
          <a:ln w="25400" cap="flat" cmpd="sng" algn="ctr">
            <a:solidFill>
              <a:srgbClr val="9E9E9E">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sp>
      <p:sp>
        <p:nvSpPr>
          <p:cNvPr id="72" name="Oval 71"/>
          <p:cNvSpPr/>
          <p:nvPr/>
        </p:nvSpPr>
        <p:spPr>
          <a:xfrm>
            <a:off x="7982896" y="4204518"/>
            <a:ext cx="43416" cy="43416"/>
          </a:xfrm>
          <a:prstGeom prst="ellipse">
            <a:avLst/>
          </a:prstGeom>
          <a:solidFill>
            <a:srgbClr val="9E9E9E">
              <a:hueOff val="0"/>
              <a:satOff val="0"/>
              <a:lumOff val="0"/>
              <a:alphaOff val="0"/>
            </a:srgbClr>
          </a:solidFill>
          <a:ln w="25400" cap="flat" cmpd="sng" algn="ctr">
            <a:solidFill>
              <a:srgbClr val="9E9E9E">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sp>
      <p:sp>
        <p:nvSpPr>
          <p:cNvPr id="73" name="Freeform 72"/>
          <p:cNvSpPr/>
          <p:nvPr/>
        </p:nvSpPr>
        <p:spPr>
          <a:xfrm>
            <a:off x="6377520" y="6382691"/>
            <a:ext cx="2992489" cy="396748"/>
          </a:xfrm>
          <a:custGeom>
            <a:avLst/>
            <a:gdLst>
              <a:gd name="connsiteX0" fmla="*/ 0 w 2992489"/>
              <a:gd name="connsiteY0" fmla="*/ 66126 h 396748"/>
              <a:gd name="connsiteX1" fmla="*/ 66126 w 2992489"/>
              <a:gd name="connsiteY1" fmla="*/ 0 h 396748"/>
              <a:gd name="connsiteX2" fmla="*/ 2926363 w 2992489"/>
              <a:gd name="connsiteY2" fmla="*/ 0 h 396748"/>
              <a:gd name="connsiteX3" fmla="*/ 2992489 w 2992489"/>
              <a:gd name="connsiteY3" fmla="*/ 66126 h 396748"/>
              <a:gd name="connsiteX4" fmla="*/ 2992489 w 2992489"/>
              <a:gd name="connsiteY4" fmla="*/ 330622 h 396748"/>
              <a:gd name="connsiteX5" fmla="*/ 2926363 w 2992489"/>
              <a:gd name="connsiteY5" fmla="*/ 396748 h 396748"/>
              <a:gd name="connsiteX6" fmla="*/ 66126 w 2992489"/>
              <a:gd name="connsiteY6" fmla="*/ 396748 h 396748"/>
              <a:gd name="connsiteX7" fmla="*/ 0 w 2992489"/>
              <a:gd name="connsiteY7" fmla="*/ 330622 h 396748"/>
              <a:gd name="connsiteX8" fmla="*/ 0 w 2992489"/>
              <a:gd name="connsiteY8" fmla="*/ 66126 h 39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2489" h="396748">
                <a:moveTo>
                  <a:pt x="0" y="66126"/>
                </a:moveTo>
                <a:cubicBezTo>
                  <a:pt x="0" y="29606"/>
                  <a:pt x="29606" y="0"/>
                  <a:pt x="66126" y="0"/>
                </a:cubicBezTo>
                <a:lnTo>
                  <a:pt x="2926363" y="0"/>
                </a:lnTo>
                <a:cubicBezTo>
                  <a:pt x="2962883" y="0"/>
                  <a:pt x="2992489" y="29606"/>
                  <a:pt x="2992489" y="66126"/>
                </a:cubicBezTo>
                <a:lnTo>
                  <a:pt x="2992489" y="330622"/>
                </a:lnTo>
                <a:cubicBezTo>
                  <a:pt x="2992489" y="367142"/>
                  <a:pt x="2962883" y="396748"/>
                  <a:pt x="2926363" y="396748"/>
                </a:cubicBezTo>
                <a:lnTo>
                  <a:pt x="66126" y="396748"/>
                </a:lnTo>
                <a:cubicBezTo>
                  <a:pt x="29606" y="396748"/>
                  <a:pt x="0" y="367142"/>
                  <a:pt x="0" y="330622"/>
                </a:cubicBezTo>
                <a:lnTo>
                  <a:pt x="0" y="66126"/>
                </a:lnTo>
                <a:close/>
              </a:path>
            </a:pathLst>
          </a:custGeom>
          <a:solidFill>
            <a:srgbClr val="FF5050"/>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217367" tIns="95568" rIns="95568" bIns="95568" numCol="1" spcCol="1270" anchor="ctr" anchorCtr="0">
            <a:noAutofit/>
          </a:bodyPr>
          <a:lstStyle/>
          <a:p>
            <a:pPr lvl="0" algn="l" defTabSz="889000">
              <a:lnSpc>
                <a:spcPct val="90000"/>
              </a:lnSpc>
              <a:spcBef>
                <a:spcPct val="0"/>
              </a:spcBef>
              <a:spcAft>
                <a:spcPct val="35000"/>
              </a:spcAft>
            </a:pPr>
            <a:r>
              <a:rPr lang="es-PE" sz="2000" kern="1200" dirty="0" smtClean="0">
                <a:solidFill>
                  <a:srgbClr val="FFFFFF"/>
                </a:solidFill>
                <a:latin typeface="Calibri"/>
                <a:ea typeface="+mn-ea"/>
                <a:cs typeface="+mn-cs"/>
              </a:rPr>
              <a:t>Plan de capacitación</a:t>
            </a:r>
            <a:endParaRPr lang="es-PE" sz="2000" kern="1200" dirty="0">
              <a:solidFill>
                <a:srgbClr val="FFFFFF"/>
              </a:solidFill>
              <a:latin typeface="Calibri"/>
              <a:ea typeface="+mn-ea"/>
              <a:cs typeface="+mn-cs"/>
            </a:endParaRPr>
          </a:p>
        </p:txBody>
      </p:sp>
      <p:sp>
        <p:nvSpPr>
          <p:cNvPr id="74" name="Oval 73"/>
          <p:cNvSpPr/>
          <p:nvPr/>
        </p:nvSpPr>
        <p:spPr>
          <a:xfrm>
            <a:off x="6136020" y="6126055"/>
            <a:ext cx="433862" cy="433657"/>
          </a:xfrm>
          <a:prstGeom prst="ellipse">
            <a:avLst/>
          </a:prstGeom>
          <a:blipFill>
            <a:blip r:embed="rId2" cstate="print">
              <a:extLst>
                <a:ext uri="{28A0092B-C50C-407E-A947-70E740481C1C}">
                  <a14:useLocalDpi xmlns:a14="http://schemas.microsoft.com/office/drawing/2010/main" val="0"/>
                </a:ext>
              </a:extLst>
            </a:blip>
            <a:srcRect/>
            <a:stretch>
              <a:fillRect l="-21000" r="-21000"/>
            </a:stretch>
          </a:blip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75" name="Freeform 74"/>
          <p:cNvSpPr/>
          <p:nvPr/>
        </p:nvSpPr>
        <p:spPr>
          <a:xfrm>
            <a:off x="7212374" y="5960909"/>
            <a:ext cx="3025491" cy="365266"/>
          </a:xfrm>
          <a:custGeom>
            <a:avLst/>
            <a:gdLst>
              <a:gd name="connsiteX0" fmla="*/ 0 w 3025491"/>
              <a:gd name="connsiteY0" fmla="*/ 60879 h 365266"/>
              <a:gd name="connsiteX1" fmla="*/ 60879 w 3025491"/>
              <a:gd name="connsiteY1" fmla="*/ 0 h 365266"/>
              <a:gd name="connsiteX2" fmla="*/ 2964612 w 3025491"/>
              <a:gd name="connsiteY2" fmla="*/ 0 h 365266"/>
              <a:gd name="connsiteX3" fmla="*/ 3025491 w 3025491"/>
              <a:gd name="connsiteY3" fmla="*/ 60879 h 365266"/>
              <a:gd name="connsiteX4" fmla="*/ 3025491 w 3025491"/>
              <a:gd name="connsiteY4" fmla="*/ 304387 h 365266"/>
              <a:gd name="connsiteX5" fmla="*/ 2964612 w 3025491"/>
              <a:gd name="connsiteY5" fmla="*/ 365266 h 365266"/>
              <a:gd name="connsiteX6" fmla="*/ 60879 w 3025491"/>
              <a:gd name="connsiteY6" fmla="*/ 365266 h 365266"/>
              <a:gd name="connsiteX7" fmla="*/ 0 w 3025491"/>
              <a:gd name="connsiteY7" fmla="*/ 304387 h 365266"/>
              <a:gd name="connsiteX8" fmla="*/ 0 w 3025491"/>
              <a:gd name="connsiteY8" fmla="*/ 60879 h 365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5491" h="365266">
                <a:moveTo>
                  <a:pt x="0" y="60879"/>
                </a:moveTo>
                <a:cubicBezTo>
                  <a:pt x="0" y="27256"/>
                  <a:pt x="27256" y="0"/>
                  <a:pt x="60879" y="0"/>
                </a:cubicBezTo>
                <a:lnTo>
                  <a:pt x="2964612" y="0"/>
                </a:lnTo>
                <a:cubicBezTo>
                  <a:pt x="2998235" y="0"/>
                  <a:pt x="3025491" y="27256"/>
                  <a:pt x="3025491" y="60879"/>
                </a:cubicBezTo>
                <a:lnTo>
                  <a:pt x="3025491" y="304387"/>
                </a:lnTo>
                <a:cubicBezTo>
                  <a:pt x="3025491" y="338010"/>
                  <a:pt x="2998235" y="365266"/>
                  <a:pt x="2964612" y="365266"/>
                </a:cubicBezTo>
                <a:lnTo>
                  <a:pt x="60879" y="365266"/>
                </a:lnTo>
                <a:cubicBezTo>
                  <a:pt x="27256" y="365266"/>
                  <a:pt x="0" y="338010"/>
                  <a:pt x="0" y="304387"/>
                </a:cubicBezTo>
                <a:lnTo>
                  <a:pt x="0" y="60879"/>
                </a:lnTo>
                <a:close/>
              </a:path>
            </a:pathLst>
          </a:custGeom>
          <a:solidFill>
            <a:srgbClr val="FF5050"/>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215830" tIns="94031" rIns="94031" bIns="94031" numCol="1" spcCol="1270" anchor="ctr" anchorCtr="0">
            <a:noAutofit/>
          </a:bodyPr>
          <a:lstStyle/>
          <a:p>
            <a:pPr lvl="0" algn="l" defTabSz="889000">
              <a:lnSpc>
                <a:spcPct val="90000"/>
              </a:lnSpc>
              <a:spcBef>
                <a:spcPct val="0"/>
              </a:spcBef>
              <a:spcAft>
                <a:spcPct val="35000"/>
              </a:spcAft>
            </a:pPr>
            <a:r>
              <a:rPr lang="es-PE" sz="2000" kern="1200" dirty="0" smtClean="0">
                <a:solidFill>
                  <a:srgbClr val="FFFFFF"/>
                </a:solidFill>
                <a:latin typeface="Calibri"/>
                <a:ea typeface="+mn-ea"/>
                <a:cs typeface="+mn-cs"/>
              </a:rPr>
              <a:t>Programa de difusión</a:t>
            </a:r>
            <a:endParaRPr lang="es-PE" sz="2000" kern="1200" dirty="0">
              <a:solidFill>
                <a:srgbClr val="FFFFFF"/>
              </a:solidFill>
              <a:latin typeface="Calibri"/>
              <a:ea typeface="+mn-ea"/>
              <a:cs typeface="+mn-cs"/>
            </a:endParaRPr>
          </a:p>
        </p:txBody>
      </p:sp>
      <p:sp>
        <p:nvSpPr>
          <p:cNvPr id="76" name="Oval 75"/>
          <p:cNvSpPr/>
          <p:nvPr/>
        </p:nvSpPr>
        <p:spPr>
          <a:xfrm>
            <a:off x="6957900" y="5829561"/>
            <a:ext cx="433862" cy="433657"/>
          </a:xfrm>
          <a:prstGeom prst="ellipse">
            <a:avLst/>
          </a:prstGeom>
          <a:blipFill>
            <a:blip r:embed="rId3" cstate="print">
              <a:extLst>
                <a:ext uri="{28A0092B-C50C-407E-A947-70E740481C1C}">
                  <a14:useLocalDpi xmlns:a14="http://schemas.microsoft.com/office/drawing/2010/main" val="0"/>
                </a:ext>
              </a:extLst>
            </a:blip>
            <a:srcRect/>
            <a:stretch>
              <a:fillRect t="-12000" b="-12000"/>
            </a:stretch>
          </a:blip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77" name="Freeform 76"/>
          <p:cNvSpPr/>
          <p:nvPr/>
        </p:nvSpPr>
        <p:spPr>
          <a:xfrm>
            <a:off x="7685392" y="5480226"/>
            <a:ext cx="3033031" cy="417362"/>
          </a:xfrm>
          <a:custGeom>
            <a:avLst/>
            <a:gdLst>
              <a:gd name="connsiteX0" fmla="*/ 0 w 3033031"/>
              <a:gd name="connsiteY0" fmla="*/ 69562 h 417362"/>
              <a:gd name="connsiteX1" fmla="*/ 69562 w 3033031"/>
              <a:gd name="connsiteY1" fmla="*/ 0 h 417362"/>
              <a:gd name="connsiteX2" fmla="*/ 2963469 w 3033031"/>
              <a:gd name="connsiteY2" fmla="*/ 0 h 417362"/>
              <a:gd name="connsiteX3" fmla="*/ 3033031 w 3033031"/>
              <a:gd name="connsiteY3" fmla="*/ 69562 h 417362"/>
              <a:gd name="connsiteX4" fmla="*/ 3033031 w 3033031"/>
              <a:gd name="connsiteY4" fmla="*/ 347800 h 417362"/>
              <a:gd name="connsiteX5" fmla="*/ 2963469 w 3033031"/>
              <a:gd name="connsiteY5" fmla="*/ 417362 h 417362"/>
              <a:gd name="connsiteX6" fmla="*/ 69562 w 3033031"/>
              <a:gd name="connsiteY6" fmla="*/ 417362 h 417362"/>
              <a:gd name="connsiteX7" fmla="*/ 0 w 3033031"/>
              <a:gd name="connsiteY7" fmla="*/ 347800 h 417362"/>
              <a:gd name="connsiteX8" fmla="*/ 0 w 3033031"/>
              <a:gd name="connsiteY8" fmla="*/ 69562 h 417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3031" h="417362">
                <a:moveTo>
                  <a:pt x="0" y="69562"/>
                </a:moveTo>
                <a:cubicBezTo>
                  <a:pt x="0" y="31144"/>
                  <a:pt x="31144" y="0"/>
                  <a:pt x="69562" y="0"/>
                </a:cubicBezTo>
                <a:lnTo>
                  <a:pt x="2963469" y="0"/>
                </a:lnTo>
                <a:cubicBezTo>
                  <a:pt x="3001887" y="0"/>
                  <a:pt x="3033031" y="31144"/>
                  <a:pt x="3033031" y="69562"/>
                </a:cubicBezTo>
                <a:lnTo>
                  <a:pt x="3033031" y="347800"/>
                </a:lnTo>
                <a:cubicBezTo>
                  <a:pt x="3033031" y="386218"/>
                  <a:pt x="3001887" y="417362"/>
                  <a:pt x="2963469" y="417362"/>
                </a:cubicBezTo>
                <a:lnTo>
                  <a:pt x="69562" y="417362"/>
                </a:lnTo>
                <a:cubicBezTo>
                  <a:pt x="31144" y="417362"/>
                  <a:pt x="0" y="386218"/>
                  <a:pt x="0" y="347800"/>
                </a:cubicBezTo>
                <a:lnTo>
                  <a:pt x="0" y="69562"/>
                </a:lnTo>
                <a:close/>
              </a:path>
            </a:pathLst>
          </a:custGeom>
          <a:solidFill>
            <a:srgbClr val="FF5050"/>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218373" tIns="96574" rIns="96574" bIns="96574" numCol="1" spcCol="1270" anchor="ctr" anchorCtr="0">
            <a:noAutofit/>
          </a:bodyPr>
          <a:lstStyle/>
          <a:p>
            <a:pPr lvl="0" algn="l" defTabSz="889000">
              <a:lnSpc>
                <a:spcPct val="90000"/>
              </a:lnSpc>
              <a:spcBef>
                <a:spcPct val="0"/>
              </a:spcBef>
              <a:spcAft>
                <a:spcPct val="35000"/>
              </a:spcAft>
            </a:pPr>
            <a:r>
              <a:rPr lang="es-PE" sz="2000" kern="1200" dirty="0" smtClean="0">
                <a:solidFill>
                  <a:srgbClr val="FFFFFF"/>
                </a:solidFill>
                <a:latin typeface="Calibri"/>
                <a:ea typeface="+mn-ea"/>
                <a:cs typeface="+mn-cs"/>
              </a:rPr>
              <a:t>Plan de implementación</a:t>
            </a:r>
            <a:endParaRPr lang="es-PE" sz="2000" kern="1200" dirty="0">
              <a:solidFill>
                <a:srgbClr val="FFFFFF"/>
              </a:solidFill>
              <a:latin typeface="Calibri"/>
              <a:ea typeface="+mn-ea"/>
              <a:cs typeface="+mn-cs"/>
            </a:endParaRPr>
          </a:p>
        </p:txBody>
      </p:sp>
      <p:sp>
        <p:nvSpPr>
          <p:cNvPr id="78" name="Oval 77"/>
          <p:cNvSpPr/>
          <p:nvPr/>
        </p:nvSpPr>
        <p:spPr>
          <a:xfrm>
            <a:off x="7403603" y="5401119"/>
            <a:ext cx="433862" cy="433657"/>
          </a:xfrm>
          <a:prstGeom prst="ellipse">
            <a:avLst/>
          </a:prstGeom>
          <a:blipFill>
            <a:blip r:embed="rId4" cstate="print">
              <a:extLst>
                <a:ext uri="{28A0092B-C50C-407E-A947-70E740481C1C}">
                  <a14:useLocalDpi xmlns:a14="http://schemas.microsoft.com/office/drawing/2010/main" val="0"/>
                </a:ext>
              </a:extLst>
            </a:blip>
            <a:srcRect/>
            <a:stretch>
              <a:fillRect l="-86000" r="-86000"/>
            </a:stretch>
          </a:blip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79" name="Freeform 78"/>
          <p:cNvSpPr/>
          <p:nvPr/>
        </p:nvSpPr>
        <p:spPr>
          <a:xfrm>
            <a:off x="7848536" y="4944834"/>
            <a:ext cx="3221052" cy="427910"/>
          </a:xfrm>
          <a:custGeom>
            <a:avLst/>
            <a:gdLst>
              <a:gd name="connsiteX0" fmla="*/ 0 w 3221052"/>
              <a:gd name="connsiteY0" fmla="*/ 71320 h 427910"/>
              <a:gd name="connsiteX1" fmla="*/ 71320 w 3221052"/>
              <a:gd name="connsiteY1" fmla="*/ 0 h 427910"/>
              <a:gd name="connsiteX2" fmla="*/ 3149732 w 3221052"/>
              <a:gd name="connsiteY2" fmla="*/ 0 h 427910"/>
              <a:gd name="connsiteX3" fmla="*/ 3221052 w 3221052"/>
              <a:gd name="connsiteY3" fmla="*/ 71320 h 427910"/>
              <a:gd name="connsiteX4" fmla="*/ 3221052 w 3221052"/>
              <a:gd name="connsiteY4" fmla="*/ 356590 h 427910"/>
              <a:gd name="connsiteX5" fmla="*/ 3149732 w 3221052"/>
              <a:gd name="connsiteY5" fmla="*/ 427910 h 427910"/>
              <a:gd name="connsiteX6" fmla="*/ 71320 w 3221052"/>
              <a:gd name="connsiteY6" fmla="*/ 427910 h 427910"/>
              <a:gd name="connsiteX7" fmla="*/ 0 w 3221052"/>
              <a:gd name="connsiteY7" fmla="*/ 356590 h 427910"/>
              <a:gd name="connsiteX8" fmla="*/ 0 w 3221052"/>
              <a:gd name="connsiteY8" fmla="*/ 71320 h 4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1052" h="427910">
                <a:moveTo>
                  <a:pt x="0" y="71320"/>
                </a:moveTo>
                <a:cubicBezTo>
                  <a:pt x="0" y="31931"/>
                  <a:pt x="31931" y="0"/>
                  <a:pt x="71320" y="0"/>
                </a:cubicBezTo>
                <a:lnTo>
                  <a:pt x="3149732" y="0"/>
                </a:lnTo>
                <a:cubicBezTo>
                  <a:pt x="3189121" y="0"/>
                  <a:pt x="3221052" y="31931"/>
                  <a:pt x="3221052" y="71320"/>
                </a:cubicBezTo>
                <a:lnTo>
                  <a:pt x="3221052" y="356590"/>
                </a:lnTo>
                <a:cubicBezTo>
                  <a:pt x="3221052" y="395979"/>
                  <a:pt x="3189121" y="427910"/>
                  <a:pt x="3149732" y="427910"/>
                </a:cubicBezTo>
                <a:lnTo>
                  <a:pt x="71320" y="427910"/>
                </a:lnTo>
                <a:cubicBezTo>
                  <a:pt x="31931" y="427910"/>
                  <a:pt x="0" y="395979"/>
                  <a:pt x="0" y="356590"/>
                </a:cubicBezTo>
                <a:lnTo>
                  <a:pt x="0" y="71320"/>
                </a:lnTo>
                <a:close/>
              </a:path>
            </a:pathLst>
          </a:custGeom>
          <a:solidFill>
            <a:srgbClr val="FF5050"/>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218888" tIns="97089" rIns="97089" bIns="97089" numCol="1" spcCol="1270" anchor="ctr" anchorCtr="0">
            <a:noAutofit/>
          </a:bodyPr>
          <a:lstStyle/>
          <a:p>
            <a:pPr lvl="0" algn="l" defTabSz="889000">
              <a:lnSpc>
                <a:spcPct val="90000"/>
              </a:lnSpc>
              <a:spcBef>
                <a:spcPct val="0"/>
              </a:spcBef>
              <a:spcAft>
                <a:spcPct val="35000"/>
              </a:spcAft>
            </a:pPr>
            <a:r>
              <a:rPr lang="es-PE" sz="2000" kern="1200" dirty="0" smtClean="0">
                <a:solidFill>
                  <a:srgbClr val="FFFFFF"/>
                </a:solidFill>
                <a:latin typeface="Calibri"/>
                <a:ea typeface="+mn-ea"/>
                <a:cs typeface="+mn-cs"/>
              </a:rPr>
              <a:t>Análisis de brechas</a:t>
            </a:r>
            <a:endParaRPr lang="es-PE" sz="2000" kern="1200" dirty="0">
              <a:solidFill>
                <a:srgbClr val="FFFFFF"/>
              </a:solidFill>
              <a:latin typeface="Calibri"/>
              <a:ea typeface="+mn-ea"/>
              <a:cs typeface="+mn-cs"/>
            </a:endParaRPr>
          </a:p>
        </p:txBody>
      </p:sp>
      <p:sp>
        <p:nvSpPr>
          <p:cNvPr id="80" name="Oval 79"/>
          <p:cNvSpPr/>
          <p:nvPr/>
        </p:nvSpPr>
        <p:spPr>
          <a:xfrm>
            <a:off x="7636474" y="4850376"/>
            <a:ext cx="433862" cy="433657"/>
          </a:xfrm>
          <a:prstGeom prst="ellipse">
            <a:avLst/>
          </a:prstGeom>
          <a:blipFill>
            <a:blip r:embed="rId5" cstate="print">
              <a:extLst>
                <a:ext uri="{28A0092B-C50C-407E-A947-70E740481C1C}">
                  <a14:useLocalDpi xmlns:a14="http://schemas.microsoft.com/office/drawing/2010/main" val="0"/>
                </a:ext>
              </a:extLst>
            </a:blip>
            <a:srcRect/>
            <a:stretch>
              <a:fillRect l="-19000" r="-19000"/>
            </a:stretch>
          </a:blip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81" name="Freeform 80"/>
          <p:cNvSpPr/>
          <p:nvPr/>
        </p:nvSpPr>
        <p:spPr>
          <a:xfrm>
            <a:off x="8032976" y="4453419"/>
            <a:ext cx="3273174" cy="415016"/>
          </a:xfrm>
          <a:custGeom>
            <a:avLst/>
            <a:gdLst>
              <a:gd name="connsiteX0" fmla="*/ 0 w 3273174"/>
              <a:gd name="connsiteY0" fmla="*/ 69171 h 415016"/>
              <a:gd name="connsiteX1" fmla="*/ 69171 w 3273174"/>
              <a:gd name="connsiteY1" fmla="*/ 0 h 415016"/>
              <a:gd name="connsiteX2" fmla="*/ 3204003 w 3273174"/>
              <a:gd name="connsiteY2" fmla="*/ 0 h 415016"/>
              <a:gd name="connsiteX3" fmla="*/ 3273174 w 3273174"/>
              <a:gd name="connsiteY3" fmla="*/ 69171 h 415016"/>
              <a:gd name="connsiteX4" fmla="*/ 3273174 w 3273174"/>
              <a:gd name="connsiteY4" fmla="*/ 345845 h 415016"/>
              <a:gd name="connsiteX5" fmla="*/ 3204003 w 3273174"/>
              <a:gd name="connsiteY5" fmla="*/ 415016 h 415016"/>
              <a:gd name="connsiteX6" fmla="*/ 69171 w 3273174"/>
              <a:gd name="connsiteY6" fmla="*/ 415016 h 415016"/>
              <a:gd name="connsiteX7" fmla="*/ 0 w 3273174"/>
              <a:gd name="connsiteY7" fmla="*/ 345845 h 415016"/>
              <a:gd name="connsiteX8" fmla="*/ 0 w 3273174"/>
              <a:gd name="connsiteY8" fmla="*/ 69171 h 41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73174" h="415016">
                <a:moveTo>
                  <a:pt x="0" y="69171"/>
                </a:moveTo>
                <a:cubicBezTo>
                  <a:pt x="0" y="30969"/>
                  <a:pt x="30969" y="0"/>
                  <a:pt x="69171" y="0"/>
                </a:cubicBezTo>
                <a:lnTo>
                  <a:pt x="3204003" y="0"/>
                </a:lnTo>
                <a:cubicBezTo>
                  <a:pt x="3242205" y="0"/>
                  <a:pt x="3273174" y="30969"/>
                  <a:pt x="3273174" y="69171"/>
                </a:cubicBezTo>
                <a:lnTo>
                  <a:pt x="3273174" y="345845"/>
                </a:lnTo>
                <a:cubicBezTo>
                  <a:pt x="3273174" y="384047"/>
                  <a:pt x="3242205" y="415016"/>
                  <a:pt x="3204003" y="415016"/>
                </a:cubicBezTo>
                <a:lnTo>
                  <a:pt x="69171" y="415016"/>
                </a:lnTo>
                <a:cubicBezTo>
                  <a:pt x="30969" y="415016"/>
                  <a:pt x="0" y="384047"/>
                  <a:pt x="0" y="345845"/>
                </a:cubicBezTo>
                <a:lnTo>
                  <a:pt x="0" y="69171"/>
                </a:lnTo>
                <a:close/>
              </a:path>
            </a:pathLst>
          </a:custGeom>
          <a:solidFill>
            <a:srgbClr val="FF5050"/>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218258" tIns="96459" rIns="96459" bIns="96459" numCol="1" spcCol="1270" anchor="ctr" anchorCtr="0">
            <a:noAutofit/>
          </a:bodyPr>
          <a:lstStyle/>
          <a:p>
            <a:pPr lvl="0" algn="l" defTabSz="889000">
              <a:lnSpc>
                <a:spcPct val="90000"/>
              </a:lnSpc>
              <a:spcBef>
                <a:spcPct val="0"/>
              </a:spcBef>
              <a:spcAft>
                <a:spcPct val="35000"/>
              </a:spcAft>
            </a:pPr>
            <a:r>
              <a:rPr lang="es-PE" sz="2000" kern="1200" dirty="0" smtClean="0">
                <a:solidFill>
                  <a:srgbClr val="FFFFFF"/>
                </a:solidFill>
                <a:latin typeface="Calibri"/>
                <a:ea typeface="+mn-ea"/>
                <a:cs typeface="+mn-cs"/>
              </a:rPr>
              <a:t>Responsable del SMS</a:t>
            </a:r>
            <a:endParaRPr lang="es-PE" sz="2000" kern="1200" dirty="0">
              <a:solidFill>
                <a:srgbClr val="FFFFFF"/>
              </a:solidFill>
              <a:latin typeface="Calibri"/>
              <a:ea typeface="+mn-ea"/>
              <a:cs typeface="+mn-cs"/>
            </a:endParaRPr>
          </a:p>
        </p:txBody>
      </p:sp>
      <p:sp>
        <p:nvSpPr>
          <p:cNvPr id="82" name="Oval 81"/>
          <p:cNvSpPr/>
          <p:nvPr/>
        </p:nvSpPr>
        <p:spPr>
          <a:xfrm>
            <a:off x="7766117" y="4289724"/>
            <a:ext cx="433862" cy="433657"/>
          </a:xfrm>
          <a:prstGeom prst="ellipse">
            <a:avLst/>
          </a:prstGeom>
          <a:blipFill>
            <a:blip r:embed="rId6" cstate="print">
              <a:extLst>
                <a:ext uri="{28A0092B-C50C-407E-A947-70E740481C1C}">
                  <a14:useLocalDpi xmlns:a14="http://schemas.microsoft.com/office/drawing/2010/main" val="0"/>
                </a:ext>
              </a:extLst>
            </a:blip>
            <a:srcRect/>
            <a:stretch>
              <a:fillRect l="-34000" r="-34000"/>
            </a:stretch>
          </a:blip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hueOff val="0"/>
              <a:satOff val="0"/>
              <a:lumOff val="0"/>
              <a:alphaOff val="0"/>
            </a:schemeClr>
          </a:fontRef>
        </p:style>
      </p:sp>
    </p:spTree>
    <p:extLst>
      <p:ext uri="{BB962C8B-B14F-4D97-AF65-F5344CB8AC3E}">
        <p14:creationId xmlns:p14="http://schemas.microsoft.com/office/powerpoint/2010/main" val="25073207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49">
                                            <p:bg/>
                                          </p:spTgt>
                                        </p:tgtEl>
                                        <p:attrNameLst>
                                          <p:attrName>style.visibility</p:attrName>
                                        </p:attrNameLst>
                                      </p:cBhvr>
                                      <p:to>
                                        <p:strVal val="visible"/>
                                      </p:to>
                                    </p:set>
                                    <p:animEffect transition="in" filter="fade">
                                      <p:cBhvr>
                                        <p:cTn id="20" dur="1000"/>
                                        <p:tgtEl>
                                          <p:spTgt spid="49">
                                            <p:bg/>
                                          </p:spTgt>
                                        </p:tgtEl>
                                      </p:cBhvr>
                                    </p:animEffect>
                                    <p:anim calcmode="lin" valueType="num">
                                      <p:cBhvr>
                                        <p:cTn id="21" dur="1000" fill="hold"/>
                                        <p:tgtEl>
                                          <p:spTgt spid="49">
                                            <p:bg/>
                                          </p:spTgt>
                                        </p:tgtEl>
                                        <p:attrNameLst>
                                          <p:attrName>ppt_x</p:attrName>
                                        </p:attrNameLst>
                                      </p:cBhvr>
                                      <p:tavLst>
                                        <p:tav tm="0">
                                          <p:val>
                                            <p:strVal val="#ppt_x"/>
                                          </p:val>
                                        </p:tav>
                                        <p:tav tm="100000">
                                          <p:val>
                                            <p:strVal val="#ppt_x"/>
                                          </p:val>
                                        </p:tav>
                                      </p:tavLst>
                                    </p:anim>
                                    <p:anim calcmode="lin" valueType="num">
                                      <p:cBhvr>
                                        <p:cTn id="22" dur="1000" fill="hold"/>
                                        <p:tgtEl>
                                          <p:spTgt spid="49">
                                            <p:bg/>
                                          </p:spTgt>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7" presetClass="entr" presetSubtype="0" fill="hold" grpId="0" nodeType="afterEffect">
                                  <p:stCondLst>
                                    <p:cond delay="0"/>
                                  </p:stCondLst>
                                  <p:childTnLst>
                                    <p:set>
                                      <p:cBhvr>
                                        <p:cTn id="25" dur="1" fill="hold">
                                          <p:stCondLst>
                                            <p:cond delay="0"/>
                                          </p:stCondLst>
                                        </p:cTn>
                                        <p:tgtEl>
                                          <p:spTgt spid="49">
                                            <p:txEl>
                                              <p:pRg st="0" end="0"/>
                                            </p:txEl>
                                          </p:spTgt>
                                        </p:tgtEl>
                                        <p:attrNameLst>
                                          <p:attrName>style.visibility</p:attrName>
                                        </p:attrNameLst>
                                      </p:cBhvr>
                                      <p:to>
                                        <p:strVal val="visible"/>
                                      </p:to>
                                    </p:set>
                                    <p:animEffect transition="in" filter="fade">
                                      <p:cBhvr>
                                        <p:cTn id="26" dur="1000"/>
                                        <p:tgtEl>
                                          <p:spTgt spid="49">
                                            <p:txEl>
                                              <p:pRg st="0" end="0"/>
                                            </p:txEl>
                                          </p:spTgt>
                                        </p:tgtEl>
                                      </p:cBhvr>
                                    </p:animEffect>
                                    <p:anim calcmode="lin" valueType="num">
                                      <p:cBhvr>
                                        <p:cTn id="27" dur="1000" fill="hold"/>
                                        <p:tgtEl>
                                          <p:spTgt spid="49">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49">
                                            <p:txEl>
                                              <p:pRg st="0" end="0"/>
                                            </p:txEl>
                                          </p:spTgt>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47" presetClass="entr" presetSubtype="0" fill="hold" grpId="0" nodeType="afterEffect">
                                  <p:stCondLst>
                                    <p:cond delay="0"/>
                                  </p:stCondLst>
                                  <p:childTnLst>
                                    <p:set>
                                      <p:cBhvr>
                                        <p:cTn id="31" dur="1" fill="hold">
                                          <p:stCondLst>
                                            <p:cond delay="0"/>
                                          </p:stCondLst>
                                        </p:cTn>
                                        <p:tgtEl>
                                          <p:spTgt spid="50">
                                            <p:bg/>
                                          </p:spTgt>
                                        </p:tgtEl>
                                        <p:attrNameLst>
                                          <p:attrName>style.visibility</p:attrName>
                                        </p:attrNameLst>
                                      </p:cBhvr>
                                      <p:to>
                                        <p:strVal val="visible"/>
                                      </p:to>
                                    </p:set>
                                    <p:animEffect transition="in" filter="fade">
                                      <p:cBhvr>
                                        <p:cTn id="32" dur="1000"/>
                                        <p:tgtEl>
                                          <p:spTgt spid="50">
                                            <p:bg/>
                                          </p:spTgt>
                                        </p:tgtEl>
                                      </p:cBhvr>
                                    </p:animEffect>
                                    <p:anim calcmode="lin" valueType="num">
                                      <p:cBhvr>
                                        <p:cTn id="33" dur="1000" fill="hold"/>
                                        <p:tgtEl>
                                          <p:spTgt spid="50">
                                            <p:bg/>
                                          </p:spTgt>
                                        </p:tgtEl>
                                        <p:attrNameLst>
                                          <p:attrName>ppt_x</p:attrName>
                                        </p:attrNameLst>
                                      </p:cBhvr>
                                      <p:tavLst>
                                        <p:tav tm="0">
                                          <p:val>
                                            <p:strVal val="#ppt_x"/>
                                          </p:val>
                                        </p:tav>
                                        <p:tav tm="100000">
                                          <p:val>
                                            <p:strVal val="#ppt_x"/>
                                          </p:val>
                                        </p:tav>
                                      </p:tavLst>
                                    </p:anim>
                                    <p:anim calcmode="lin" valueType="num">
                                      <p:cBhvr>
                                        <p:cTn id="34" dur="1000" fill="hold"/>
                                        <p:tgtEl>
                                          <p:spTgt spid="50">
                                            <p:bg/>
                                          </p:spTgt>
                                        </p:tgtEl>
                                        <p:attrNameLst>
                                          <p:attrName>ppt_y</p:attrName>
                                        </p:attrNameLst>
                                      </p:cBhvr>
                                      <p:tavLst>
                                        <p:tav tm="0">
                                          <p:val>
                                            <p:strVal val="#ppt_y-.1"/>
                                          </p:val>
                                        </p:tav>
                                        <p:tav tm="100000">
                                          <p:val>
                                            <p:strVal val="#ppt_y"/>
                                          </p:val>
                                        </p:tav>
                                      </p:tavLst>
                                    </p:anim>
                                  </p:childTnLst>
                                </p:cTn>
                              </p:par>
                            </p:childTnLst>
                          </p:cTn>
                        </p:par>
                        <p:par>
                          <p:cTn id="35" fill="hold">
                            <p:stCondLst>
                              <p:cond delay="3000"/>
                            </p:stCondLst>
                            <p:childTnLst>
                              <p:par>
                                <p:cTn id="36" presetID="47" presetClass="entr" presetSubtype="0" fill="hold" grpId="0" nodeType="afterEffect">
                                  <p:stCondLst>
                                    <p:cond delay="0"/>
                                  </p:stCondLst>
                                  <p:childTnLst>
                                    <p:set>
                                      <p:cBhvr>
                                        <p:cTn id="37" dur="1" fill="hold">
                                          <p:stCondLst>
                                            <p:cond delay="0"/>
                                          </p:stCondLst>
                                        </p:cTn>
                                        <p:tgtEl>
                                          <p:spTgt spid="50">
                                            <p:txEl>
                                              <p:pRg st="0" end="0"/>
                                            </p:txEl>
                                          </p:spTgt>
                                        </p:tgtEl>
                                        <p:attrNameLst>
                                          <p:attrName>style.visibility</p:attrName>
                                        </p:attrNameLst>
                                      </p:cBhvr>
                                      <p:to>
                                        <p:strVal val="visible"/>
                                      </p:to>
                                    </p:set>
                                    <p:animEffect transition="in" filter="fade">
                                      <p:cBhvr>
                                        <p:cTn id="38" dur="1000"/>
                                        <p:tgtEl>
                                          <p:spTgt spid="50">
                                            <p:txEl>
                                              <p:pRg st="0" end="0"/>
                                            </p:txEl>
                                          </p:spTgt>
                                        </p:tgtEl>
                                      </p:cBhvr>
                                    </p:animEffect>
                                    <p:anim calcmode="lin" valueType="num">
                                      <p:cBhvr>
                                        <p:cTn id="39" dur="1000" fill="hold"/>
                                        <p:tgtEl>
                                          <p:spTgt spid="50">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50">
                                            <p:txEl>
                                              <p:pRg st="0" end="0"/>
                                            </p:txEl>
                                          </p:spTgt>
                                        </p:tgtEl>
                                        <p:attrNameLst>
                                          <p:attrName>ppt_y</p:attrName>
                                        </p:attrNameLst>
                                      </p:cBhvr>
                                      <p:tavLst>
                                        <p:tav tm="0">
                                          <p:val>
                                            <p:strVal val="#ppt_y-.1"/>
                                          </p:val>
                                        </p:tav>
                                        <p:tav tm="100000">
                                          <p:val>
                                            <p:strVal val="#ppt_y"/>
                                          </p:val>
                                        </p:tav>
                                      </p:tavLst>
                                    </p:anim>
                                  </p:childTnLst>
                                </p:cTn>
                              </p:par>
                            </p:childTnLst>
                          </p:cTn>
                        </p:par>
                        <p:par>
                          <p:cTn id="41" fill="hold">
                            <p:stCondLst>
                              <p:cond delay="4000"/>
                            </p:stCondLst>
                            <p:childTnLst>
                              <p:par>
                                <p:cTn id="42" presetID="47" presetClass="entr" presetSubtype="0" fill="hold" grpId="0" nodeType="afterEffect">
                                  <p:stCondLst>
                                    <p:cond delay="0"/>
                                  </p:stCondLst>
                                  <p:childTnLst>
                                    <p:set>
                                      <p:cBhvr>
                                        <p:cTn id="43" dur="1" fill="hold">
                                          <p:stCondLst>
                                            <p:cond delay="0"/>
                                          </p:stCondLst>
                                        </p:cTn>
                                        <p:tgtEl>
                                          <p:spTgt spid="51">
                                            <p:bg/>
                                          </p:spTgt>
                                        </p:tgtEl>
                                        <p:attrNameLst>
                                          <p:attrName>style.visibility</p:attrName>
                                        </p:attrNameLst>
                                      </p:cBhvr>
                                      <p:to>
                                        <p:strVal val="visible"/>
                                      </p:to>
                                    </p:set>
                                    <p:animEffect transition="in" filter="fade">
                                      <p:cBhvr>
                                        <p:cTn id="44" dur="1000"/>
                                        <p:tgtEl>
                                          <p:spTgt spid="51">
                                            <p:bg/>
                                          </p:spTgt>
                                        </p:tgtEl>
                                      </p:cBhvr>
                                    </p:animEffect>
                                    <p:anim calcmode="lin" valueType="num">
                                      <p:cBhvr>
                                        <p:cTn id="45" dur="1000" fill="hold"/>
                                        <p:tgtEl>
                                          <p:spTgt spid="51">
                                            <p:bg/>
                                          </p:spTgt>
                                        </p:tgtEl>
                                        <p:attrNameLst>
                                          <p:attrName>ppt_x</p:attrName>
                                        </p:attrNameLst>
                                      </p:cBhvr>
                                      <p:tavLst>
                                        <p:tav tm="0">
                                          <p:val>
                                            <p:strVal val="#ppt_x"/>
                                          </p:val>
                                        </p:tav>
                                        <p:tav tm="100000">
                                          <p:val>
                                            <p:strVal val="#ppt_x"/>
                                          </p:val>
                                        </p:tav>
                                      </p:tavLst>
                                    </p:anim>
                                    <p:anim calcmode="lin" valueType="num">
                                      <p:cBhvr>
                                        <p:cTn id="46" dur="1000" fill="hold"/>
                                        <p:tgtEl>
                                          <p:spTgt spid="51">
                                            <p:bg/>
                                          </p:spTgt>
                                        </p:tgtEl>
                                        <p:attrNameLst>
                                          <p:attrName>ppt_y</p:attrName>
                                        </p:attrNameLst>
                                      </p:cBhvr>
                                      <p:tavLst>
                                        <p:tav tm="0">
                                          <p:val>
                                            <p:strVal val="#ppt_y-.1"/>
                                          </p:val>
                                        </p:tav>
                                        <p:tav tm="100000">
                                          <p:val>
                                            <p:strVal val="#ppt_y"/>
                                          </p:val>
                                        </p:tav>
                                      </p:tavLst>
                                    </p:anim>
                                  </p:childTnLst>
                                </p:cTn>
                              </p:par>
                            </p:childTnLst>
                          </p:cTn>
                        </p:par>
                        <p:par>
                          <p:cTn id="47" fill="hold">
                            <p:stCondLst>
                              <p:cond delay="5000"/>
                            </p:stCondLst>
                            <p:childTnLst>
                              <p:par>
                                <p:cTn id="48" presetID="47" presetClass="entr" presetSubtype="0" fill="hold" grpId="0" nodeType="afterEffect">
                                  <p:stCondLst>
                                    <p:cond delay="0"/>
                                  </p:stCondLst>
                                  <p:childTnLst>
                                    <p:set>
                                      <p:cBhvr>
                                        <p:cTn id="49" dur="1" fill="hold">
                                          <p:stCondLst>
                                            <p:cond delay="0"/>
                                          </p:stCondLst>
                                        </p:cTn>
                                        <p:tgtEl>
                                          <p:spTgt spid="51">
                                            <p:txEl>
                                              <p:pRg st="0" end="0"/>
                                            </p:txEl>
                                          </p:spTgt>
                                        </p:tgtEl>
                                        <p:attrNameLst>
                                          <p:attrName>style.visibility</p:attrName>
                                        </p:attrNameLst>
                                      </p:cBhvr>
                                      <p:to>
                                        <p:strVal val="visible"/>
                                      </p:to>
                                    </p:set>
                                    <p:animEffect transition="in" filter="fade">
                                      <p:cBhvr>
                                        <p:cTn id="50" dur="1000"/>
                                        <p:tgtEl>
                                          <p:spTgt spid="51">
                                            <p:txEl>
                                              <p:pRg st="0" end="0"/>
                                            </p:txEl>
                                          </p:spTgt>
                                        </p:tgtEl>
                                      </p:cBhvr>
                                    </p:animEffect>
                                    <p:anim calcmode="lin" valueType="num">
                                      <p:cBhvr>
                                        <p:cTn id="51" dur="1000" fill="hold"/>
                                        <p:tgtEl>
                                          <p:spTgt spid="51">
                                            <p:txEl>
                                              <p:pRg st="0" end="0"/>
                                            </p:txEl>
                                          </p:spTgt>
                                        </p:tgtEl>
                                        <p:attrNameLst>
                                          <p:attrName>ppt_x</p:attrName>
                                        </p:attrNameLst>
                                      </p:cBhvr>
                                      <p:tavLst>
                                        <p:tav tm="0">
                                          <p:val>
                                            <p:strVal val="#ppt_x"/>
                                          </p:val>
                                        </p:tav>
                                        <p:tav tm="100000">
                                          <p:val>
                                            <p:strVal val="#ppt_x"/>
                                          </p:val>
                                        </p:tav>
                                      </p:tavLst>
                                    </p:anim>
                                    <p:anim calcmode="lin" valueType="num">
                                      <p:cBhvr>
                                        <p:cTn id="52" dur="1000" fill="hold"/>
                                        <p:tgtEl>
                                          <p:spTgt spid="51">
                                            <p:txEl>
                                              <p:pRg st="0" end="0"/>
                                            </p:txEl>
                                          </p:spTgt>
                                        </p:tgtEl>
                                        <p:attrNameLst>
                                          <p:attrName>ppt_y</p:attrName>
                                        </p:attrNameLst>
                                      </p:cBhvr>
                                      <p:tavLst>
                                        <p:tav tm="0">
                                          <p:val>
                                            <p:strVal val="#ppt_y-.1"/>
                                          </p:val>
                                        </p:tav>
                                        <p:tav tm="100000">
                                          <p:val>
                                            <p:strVal val="#ppt_y"/>
                                          </p:val>
                                        </p:tav>
                                      </p:tavLst>
                                    </p:anim>
                                  </p:childTnLst>
                                </p:cTn>
                              </p:par>
                            </p:childTnLst>
                          </p:cTn>
                        </p:par>
                        <p:par>
                          <p:cTn id="53" fill="hold">
                            <p:stCondLst>
                              <p:cond delay="6000"/>
                            </p:stCondLst>
                            <p:childTnLst>
                              <p:par>
                                <p:cTn id="54" presetID="47" presetClass="entr" presetSubtype="0" fill="hold" grpId="0" nodeType="afterEffect">
                                  <p:stCondLst>
                                    <p:cond delay="0"/>
                                  </p:stCondLst>
                                  <p:childTnLst>
                                    <p:set>
                                      <p:cBhvr>
                                        <p:cTn id="55" dur="1" fill="hold">
                                          <p:stCondLst>
                                            <p:cond delay="0"/>
                                          </p:stCondLst>
                                        </p:cTn>
                                        <p:tgtEl>
                                          <p:spTgt spid="52">
                                            <p:bg/>
                                          </p:spTgt>
                                        </p:tgtEl>
                                        <p:attrNameLst>
                                          <p:attrName>style.visibility</p:attrName>
                                        </p:attrNameLst>
                                      </p:cBhvr>
                                      <p:to>
                                        <p:strVal val="visible"/>
                                      </p:to>
                                    </p:set>
                                    <p:animEffect transition="in" filter="fade">
                                      <p:cBhvr>
                                        <p:cTn id="56" dur="1000"/>
                                        <p:tgtEl>
                                          <p:spTgt spid="52">
                                            <p:bg/>
                                          </p:spTgt>
                                        </p:tgtEl>
                                      </p:cBhvr>
                                    </p:animEffect>
                                    <p:anim calcmode="lin" valueType="num">
                                      <p:cBhvr>
                                        <p:cTn id="57" dur="1000" fill="hold"/>
                                        <p:tgtEl>
                                          <p:spTgt spid="52">
                                            <p:bg/>
                                          </p:spTgt>
                                        </p:tgtEl>
                                        <p:attrNameLst>
                                          <p:attrName>ppt_x</p:attrName>
                                        </p:attrNameLst>
                                      </p:cBhvr>
                                      <p:tavLst>
                                        <p:tav tm="0">
                                          <p:val>
                                            <p:strVal val="#ppt_x"/>
                                          </p:val>
                                        </p:tav>
                                        <p:tav tm="100000">
                                          <p:val>
                                            <p:strVal val="#ppt_x"/>
                                          </p:val>
                                        </p:tav>
                                      </p:tavLst>
                                    </p:anim>
                                    <p:anim calcmode="lin" valueType="num">
                                      <p:cBhvr>
                                        <p:cTn id="58" dur="1000" fill="hold"/>
                                        <p:tgtEl>
                                          <p:spTgt spid="52">
                                            <p:bg/>
                                          </p:spTgt>
                                        </p:tgtEl>
                                        <p:attrNameLst>
                                          <p:attrName>ppt_y</p:attrName>
                                        </p:attrNameLst>
                                      </p:cBhvr>
                                      <p:tavLst>
                                        <p:tav tm="0">
                                          <p:val>
                                            <p:strVal val="#ppt_y-.1"/>
                                          </p:val>
                                        </p:tav>
                                        <p:tav tm="100000">
                                          <p:val>
                                            <p:strVal val="#ppt_y"/>
                                          </p:val>
                                        </p:tav>
                                      </p:tavLst>
                                    </p:anim>
                                  </p:childTnLst>
                                </p:cTn>
                              </p:par>
                            </p:childTnLst>
                          </p:cTn>
                        </p:par>
                        <p:par>
                          <p:cTn id="59" fill="hold">
                            <p:stCondLst>
                              <p:cond delay="7000"/>
                            </p:stCondLst>
                            <p:childTnLst>
                              <p:par>
                                <p:cTn id="60" presetID="47" presetClass="entr" presetSubtype="0" fill="hold" grpId="0" nodeType="afterEffect">
                                  <p:stCondLst>
                                    <p:cond delay="0"/>
                                  </p:stCondLst>
                                  <p:childTnLst>
                                    <p:set>
                                      <p:cBhvr>
                                        <p:cTn id="61" dur="1" fill="hold">
                                          <p:stCondLst>
                                            <p:cond delay="0"/>
                                          </p:stCondLst>
                                        </p:cTn>
                                        <p:tgtEl>
                                          <p:spTgt spid="52">
                                            <p:txEl>
                                              <p:pRg st="0" end="0"/>
                                            </p:txEl>
                                          </p:spTgt>
                                        </p:tgtEl>
                                        <p:attrNameLst>
                                          <p:attrName>style.visibility</p:attrName>
                                        </p:attrNameLst>
                                      </p:cBhvr>
                                      <p:to>
                                        <p:strVal val="visible"/>
                                      </p:to>
                                    </p:set>
                                    <p:animEffect transition="in" filter="fade">
                                      <p:cBhvr>
                                        <p:cTn id="62" dur="1000"/>
                                        <p:tgtEl>
                                          <p:spTgt spid="52">
                                            <p:txEl>
                                              <p:pRg st="0" end="0"/>
                                            </p:txEl>
                                          </p:spTgt>
                                        </p:tgtEl>
                                      </p:cBhvr>
                                    </p:animEffect>
                                    <p:anim calcmode="lin" valueType="num">
                                      <p:cBhvr>
                                        <p:cTn id="63" dur="1000" fill="hold"/>
                                        <p:tgtEl>
                                          <p:spTgt spid="52">
                                            <p:txEl>
                                              <p:pRg st="0" end="0"/>
                                            </p:txEl>
                                          </p:spTgt>
                                        </p:tgtEl>
                                        <p:attrNameLst>
                                          <p:attrName>ppt_x</p:attrName>
                                        </p:attrNameLst>
                                      </p:cBhvr>
                                      <p:tavLst>
                                        <p:tav tm="0">
                                          <p:val>
                                            <p:strVal val="#ppt_x"/>
                                          </p:val>
                                        </p:tav>
                                        <p:tav tm="100000">
                                          <p:val>
                                            <p:strVal val="#ppt_x"/>
                                          </p:val>
                                        </p:tav>
                                      </p:tavLst>
                                    </p:anim>
                                    <p:anim calcmode="lin" valueType="num">
                                      <p:cBhvr>
                                        <p:cTn id="64" dur="1000" fill="hold"/>
                                        <p:tgtEl>
                                          <p:spTgt spid="52">
                                            <p:txEl>
                                              <p:pRg st="0" end="0"/>
                                            </p:txEl>
                                          </p:spTgt>
                                        </p:tgtEl>
                                        <p:attrNameLst>
                                          <p:attrName>ppt_y</p:attrName>
                                        </p:attrNameLst>
                                      </p:cBhvr>
                                      <p:tavLst>
                                        <p:tav tm="0">
                                          <p:val>
                                            <p:strVal val="#ppt_y-.1"/>
                                          </p:val>
                                        </p:tav>
                                        <p:tav tm="100000">
                                          <p:val>
                                            <p:strVal val="#ppt_y"/>
                                          </p:val>
                                        </p:tav>
                                      </p:tavLst>
                                    </p:anim>
                                  </p:childTnLst>
                                </p:cTn>
                              </p:par>
                            </p:childTnLst>
                          </p:cTn>
                        </p:par>
                        <p:par>
                          <p:cTn id="65" fill="hold">
                            <p:stCondLst>
                              <p:cond delay="8000"/>
                            </p:stCondLst>
                            <p:childTnLst>
                              <p:par>
                                <p:cTn id="66" presetID="47" presetClass="entr" presetSubtype="0" fill="hold" grpId="0" nodeType="afterEffect">
                                  <p:stCondLst>
                                    <p:cond delay="0"/>
                                  </p:stCondLst>
                                  <p:childTnLst>
                                    <p:set>
                                      <p:cBhvr>
                                        <p:cTn id="67" dur="1" fill="hold">
                                          <p:stCondLst>
                                            <p:cond delay="0"/>
                                          </p:stCondLst>
                                        </p:cTn>
                                        <p:tgtEl>
                                          <p:spTgt spid="53">
                                            <p:bg/>
                                          </p:spTgt>
                                        </p:tgtEl>
                                        <p:attrNameLst>
                                          <p:attrName>style.visibility</p:attrName>
                                        </p:attrNameLst>
                                      </p:cBhvr>
                                      <p:to>
                                        <p:strVal val="visible"/>
                                      </p:to>
                                    </p:set>
                                    <p:animEffect transition="in" filter="fade">
                                      <p:cBhvr>
                                        <p:cTn id="68" dur="1000"/>
                                        <p:tgtEl>
                                          <p:spTgt spid="53">
                                            <p:bg/>
                                          </p:spTgt>
                                        </p:tgtEl>
                                      </p:cBhvr>
                                    </p:animEffect>
                                    <p:anim calcmode="lin" valueType="num">
                                      <p:cBhvr>
                                        <p:cTn id="69" dur="1000" fill="hold"/>
                                        <p:tgtEl>
                                          <p:spTgt spid="53">
                                            <p:bg/>
                                          </p:spTgt>
                                        </p:tgtEl>
                                        <p:attrNameLst>
                                          <p:attrName>ppt_x</p:attrName>
                                        </p:attrNameLst>
                                      </p:cBhvr>
                                      <p:tavLst>
                                        <p:tav tm="0">
                                          <p:val>
                                            <p:strVal val="#ppt_x"/>
                                          </p:val>
                                        </p:tav>
                                        <p:tav tm="100000">
                                          <p:val>
                                            <p:strVal val="#ppt_x"/>
                                          </p:val>
                                        </p:tav>
                                      </p:tavLst>
                                    </p:anim>
                                    <p:anim calcmode="lin" valueType="num">
                                      <p:cBhvr>
                                        <p:cTn id="70" dur="1000" fill="hold"/>
                                        <p:tgtEl>
                                          <p:spTgt spid="53">
                                            <p:bg/>
                                          </p:spTgt>
                                        </p:tgtEl>
                                        <p:attrNameLst>
                                          <p:attrName>ppt_y</p:attrName>
                                        </p:attrNameLst>
                                      </p:cBhvr>
                                      <p:tavLst>
                                        <p:tav tm="0">
                                          <p:val>
                                            <p:strVal val="#ppt_y-.1"/>
                                          </p:val>
                                        </p:tav>
                                        <p:tav tm="100000">
                                          <p:val>
                                            <p:strVal val="#ppt_y"/>
                                          </p:val>
                                        </p:tav>
                                      </p:tavLst>
                                    </p:anim>
                                  </p:childTnLst>
                                </p:cTn>
                              </p:par>
                            </p:childTnLst>
                          </p:cTn>
                        </p:par>
                        <p:par>
                          <p:cTn id="71" fill="hold">
                            <p:stCondLst>
                              <p:cond delay="9000"/>
                            </p:stCondLst>
                            <p:childTnLst>
                              <p:par>
                                <p:cTn id="72" presetID="47" presetClass="entr" presetSubtype="0" fill="hold" grpId="0" nodeType="afterEffect" nodePh="1">
                                  <p:stCondLst>
                                    <p:cond delay="0"/>
                                  </p:stCondLst>
                                  <p:endCondLst>
                                    <p:cond evt="begin" delay="0">
                                      <p:tn val="72"/>
                                    </p:cond>
                                  </p:endCondLst>
                                  <p:childTnLst>
                                    <p:set>
                                      <p:cBhvr>
                                        <p:cTn id="73" dur="1" fill="hold">
                                          <p:stCondLst>
                                            <p:cond delay="0"/>
                                          </p:stCondLst>
                                        </p:cTn>
                                        <p:tgtEl>
                                          <p:spTgt spid="53">
                                            <p:txEl>
                                              <p:pRg st="0" end="0"/>
                                            </p:txEl>
                                          </p:spTgt>
                                        </p:tgtEl>
                                        <p:attrNameLst>
                                          <p:attrName>style.visibility</p:attrName>
                                        </p:attrNameLst>
                                      </p:cBhvr>
                                      <p:to>
                                        <p:strVal val="visible"/>
                                      </p:to>
                                    </p:set>
                                    <p:animEffect transition="in" filter="fade">
                                      <p:cBhvr>
                                        <p:cTn id="74" dur="1000"/>
                                        <p:tgtEl>
                                          <p:spTgt spid="53">
                                            <p:txEl>
                                              <p:pRg st="0" end="0"/>
                                            </p:txEl>
                                          </p:spTgt>
                                        </p:tgtEl>
                                      </p:cBhvr>
                                    </p:animEffect>
                                    <p:anim calcmode="lin" valueType="num">
                                      <p:cBhvr>
                                        <p:cTn id="75" dur="1000" fill="hold"/>
                                        <p:tgtEl>
                                          <p:spTgt spid="53">
                                            <p:txEl>
                                              <p:pRg st="0" end="0"/>
                                            </p:txEl>
                                          </p:spTgt>
                                        </p:tgtEl>
                                        <p:attrNameLst>
                                          <p:attrName>ppt_x</p:attrName>
                                        </p:attrNameLst>
                                      </p:cBhvr>
                                      <p:tavLst>
                                        <p:tav tm="0">
                                          <p:val>
                                            <p:strVal val="#ppt_x"/>
                                          </p:val>
                                        </p:tav>
                                        <p:tav tm="100000">
                                          <p:val>
                                            <p:strVal val="#ppt_x"/>
                                          </p:val>
                                        </p:tav>
                                      </p:tavLst>
                                    </p:anim>
                                    <p:anim calcmode="lin" valueType="num">
                                      <p:cBhvr>
                                        <p:cTn id="76" dur="1000" fill="hold"/>
                                        <p:tgtEl>
                                          <p:spTgt spid="53">
                                            <p:txEl>
                                              <p:pRg st="0" end="0"/>
                                            </p:txEl>
                                          </p:spTgt>
                                        </p:tgtEl>
                                        <p:attrNameLst>
                                          <p:attrName>ppt_y</p:attrName>
                                        </p:attrNameLst>
                                      </p:cBhvr>
                                      <p:tavLst>
                                        <p:tav tm="0">
                                          <p:val>
                                            <p:strVal val="#ppt_y-.1"/>
                                          </p:val>
                                        </p:tav>
                                        <p:tav tm="100000">
                                          <p:val>
                                            <p:strVal val="#ppt_y"/>
                                          </p:val>
                                        </p:tav>
                                      </p:tavLst>
                                    </p:anim>
                                  </p:childTnLst>
                                </p:cTn>
                              </p:par>
                            </p:childTnLst>
                          </p:cTn>
                        </p:par>
                        <p:par>
                          <p:cTn id="77" fill="hold">
                            <p:stCondLst>
                              <p:cond delay="10000"/>
                            </p:stCondLst>
                            <p:childTnLst>
                              <p:par>
                                <p:cTn id="78" presetID="47" presetClass="entr" presetSubtype="0" fill="hold" grpId="0" nodeType="afterEffect">
                                  <p:stCondLst>
                                    <p:cond delay="0"/>
                                  </p:stCondLst>
                                  <p:childTnLst>
                                    <p:set>
                                      <p:cBhvr>
                                        <p:cTn id="79" dur="1" fill="hold">
                                          <p:stCondLst>
                                            <p:cond delay="0"/>
                                          </p:stCondLst>
                                        </p:cTn>
                                        <p:tgtEl>
                                          <p:spTgt spid="54">
                                            <p:bg/>
                                          </p:spTgt>
                                        </p:tgtEl>
                                        <p:attrNameLst>
                                          <p:attrName>style.visibility</p:attrName>
                                        </p:attrNameLst>
                                      </p:cBhvr>
                                      <p:to>
                                        <p:strVal val="visible"/>
                                      </p:to>
                                    </p:set>
                                    <p:animEffect transition="in" filter="fade">
                                      <p:cBhvr>
                                        <p:cTn id="80" dur="1000"/>
                                        <p:tgtEl>
                                          <p:spTgt spid="54">
                                            <p:bg/>
                                          </p:spTgt>
                                        </p:tgtEl>
                                      </p:cBhvr>
                                    </p:animEffect>
                                    <p:anim calcmode="lin" valueType="num">
                                      <p:cBhvr>
                                        <p:cTn id="81" dur="1000" fill="hold"/>
                                        <p:tgtEl>
                                          <p:spTgt spid="54">
                                            <p:bg/>
                                          </p:spTgt>
                                        </p:tgtEl>
                                        <p:attrNameLst>
                                          <p:attrName>ppt_x</p:attrName>
                                        </p:attrNameLst>
                                      </p:cBhvr>
                                      <p:tavLst>
                                        <p:tav tm="0">
                                          <p:val>
                                            <p:strVal val="#ppt_x"/>
                                          </p:val>
                                        </p:tav>
                                        <p:tav tm="100000">
                                          <p:val>
                                            <p:strVal val="#ppt_x"/>
                                          </p:val>
                                        </p:tav>
                                      </p:tavLst>
                                    </p:anim>
                                    <p:anim calcmode="lin" valueType="num">
                                      <p:cBhvr>
                                        <p:cTn id="82" dur="1000" fill="hold"/>
                                        <p:tgtEl>
                                          <p:spTgt spid="54">
                                            <p:bg/>
                                          </p:spTgt>
                                        </p:tgtEl>
                                        <p:attrNameLst>
                                          <p:attrName>ppt_y</p:attrName>
                                        </p:attrNameLst>
                                      </p:cBhvr>
                                      <p:tavLst>
                                        <p:tav tm="0">
                                          <p:val>
                                            <p:strVal val="#ppt_y-.1"/>
                                          </p:val>
                                        </p:tav>
                                        <p:tav tm="100000">
                                          <p:val>
                                            <p:strVal val="#ppt_y"/>
                                          </p:val>
                                        </p:tav>
                                      </p:tavLst>
                                    </p:anim>
                                  </p:childTnLst>
                                </p:cTn>
                              </p:par>
                            </p:childTnLst>
                          </p:cTn>
                        </p:par>
                        <p:par>
                          <p:cTn id="83" fill="hold">
                            <p:stCondLst>
                              <p:cond delay="11000"/>
                            </p:stCondLst>
                            <p:childTnLst>
                              <p:par>
                                <p:cTn id="84" presetID="47" presetClass="entr" presetSubtype="0" fill="hold" grpId="0" nodeType="afterEffect" nodePh="1">
                                  <p:stCondLst>
                                    <p:cond delay="0"/>
                                  </p:stCondLst>
                                  <p:endCondLst>
                                    <p:cond evt="begin" delay="0">
                                      <p:tn val="84"/>
                                    </p:cond>
                                  </p:endCondLst>
                                  <p:childTnLst>
                                    <p:set>
                                      <p:cBhvr>
                                        <p:cTn id="85" dur="1" fill="hold">
                                          <p:stCondLst>
                                            <p:cond delay="0"/>
                                          </p:stCondLst>
                                        </p:cTn>
                                        <p:tgtEl>
                                          <p:spTgt spid="54">
                                            <p:txEl>
                                              <p:pRg st="0" end="0"/>
                                            </p:txEl>
                                          </p:spTgt>
                                        </p:tgtEl>
                                        <p:attrNameLst>
                                          <p:attrName>style.visibility</p:attrName>
                                        </p:attrNameLst>
                                      </p:cBhvr>
                                      <p:to>
                                        <p:strVal val="visible"/>
                                      </p:to>
                                    </p:set>
                                    <p:animEffect transition="in" filter="fade">
                                      <p:cBhvr>
                                        <p:cTn id="86" dur="1000"/>
                                        <p:tgtEl>
                                          <p:spTgt spid="54">
                                            <p:txEl>
                                              <p:pRg st="0" end="0"/>
                                            </p:txEl>
                                          </p:spTgt>
                                        </p:tgtEl>
                                      </p:cBhvr>
                                    </p:animEffect>
                                    <p:anim calcmode="lin" valueType="num">
                                      <p:cBhvr>
                                        <p:cTn id="87" dur="1000" fill="hold"/>
                                        <p:tgtEl>
                                          <p:spTgt spid="54">
                                            <p:txEl>
                                              <p:pRg st="0" end="0"/>
                                            </p:txEl>
                                          </p:spTgt>
                                        </p:tgtEl>
                                        <p:attrNameLst>
                                          <p:attrName>ppt_x</p:attrName>
                                        </p:attrNameLst>
                                      </p:cBhvr>
                                      <p:tavLst>
                                        <p:tav tm="0">
                                          <p:val>
                                            <p:strVal val="#ppt_x"/>
                                          </p:val>
                                        </p:tav>
                                        <p:tav tm="100000">
                                          <p:val>
                                            <p:strVal val="#ppt_x"/>
                                          </p:val>
                                        </p:tav>
                                      </p:tavLst>
                                    </p:anim>
                                    <p:anim calcmode="lin" valueType="num">
                                      <p:cBhvr>
                                        <p:cTn id="88" dur="1000" fill="hold"/>
                                        <p:tgtEl>
                                          <p:spTgt spid="54">
                                            <p:txEl>
                                              <p:pRg st="0" end="0"/>
                                            </p:txEl>
                                          </p:spTgt>
                                        </p:tgtEl>
                                        <p:attrNameLst>
                                          <p:attrName>ppt_y</p:attrName>
                                        </p:attrNameLst>
                                      </p:cBhvr>
                                      <p:tavLst>
                                        <p:tav tm="0">
                                          <p:val>
                                            <p:strVal val="#ppt_y-.1"/>
                                          </p:val>
                                        </p:tav>
                                        <p:tav tm="100000">
                                          <p:val>
                                            <p:strVal val="#ppt_y"/>
                                          </p:val>
                                        </p:tav>
                                      </p:tavLst>
                                    </p:anim>
                                  </p:childTnLst>
                                </p:cTn>
                              </p:par>
                            </p:childTnLst>
                          </p:cTn>
                        </p:par>
                        <p:par>
                          <p:cTn id="89" fill="hold">
                            <p:stCondLst>
                              <p:cond delay="12000"/>
                            </p:stCondLst>
                            <p:childTnLst>
                              <p:par>
                                <p:cTn id="90" presetID="47" presetClass="entr" presetSubtype="0" fill="hold" grpId="0" nodeType="afterEffect">
                                  <p:stCondLst>
                                    <p:cond delay="0"/>
                                  </p:stCondLst>
                                  <p:childTnLst>
                                    <p:set>
                                      <p:cBhvr>
                                        <p:cTn id="91" dur="1" fill="hold">
                                          <p:stCondLst>
                                            <p:cond delay="0"/>
                                          </p:stCondLst>
                                        </p:cTn>
                                        <p:tgtEl>
                                          <p:spTgt spid="55">
                                            <p:bg/>
                                          </p:spTgt>
                                        </p:tgtEl>
                                        <p:attrNameLst>
                                          <p:attrName>style.visibility</p:attrName>
                                        </p:attrNameLst>
                                      </p:cBhvr>
                                      <p:to>
                                        <p:strVal val="visible"/>
                                      </p:to>
                                    </p:set>
                                    <p:animEffect transition="in" filter="fade">
                                      <p:cBhvr>
                                        <p:cTn id="92" dur="1000"/>
                                        <p:tgtEl>
                                          <p:spTgt spid="55">
                                            <p:bg/>
                                          </p:spTgt>
                                        </p:tgtEl>
                                      </p:cBhvr>
                                    </p:animEffect>
                                    <p:anim calcmode="lin" valueType="num">
                                      <p:cBhvr>
                                        <p:cTn id="93" dur="1000" fill="hold"/>
                                        <p:tgtEl>
                                          <p:spTgt spid="55">
                                            <p:bg/>
                                          </p:spTgt>
                                        </p:tgtEl>
                                        <p:attrNameLst>
                                          <p:attrName>ppt_x</p:attrName>
                                        </p:attrNameLst>
                                      </p:cBhvr>
                                      <p:tavLst>
                                        <p:tav tm="0">
                                          <p:val>
                                            <p:strVal val="#ppt_x"/>
                                          </p:val>
                                        </p:tav>
                                        <p:tav tm="100000">
                                          <p:val>
                                            <p:strVal val="#ppt_x"/>
                                          </p:val>
                                        </p:tav>
                                      </p:tavLst>
                                    </p:anim>
                                    <p:anim calcmode="lin" valueType="num">
                                      <p:cBhvr>
                                        <p:cTn id="94" dur="1000" fill="hold"/>
                                        <p:tgtEl>
                                          <p:spTgt spid="55">
                                            <p:bg/>
                                          </p:spTgt>
                                        </p:tgtEl>
                                        <p:attrNameLst>
                                          <p:attrName>ppt_y</p:attrName>
                                        </p:attrNameLst>
                                      </p:cBhvr>
                                      <p:tavLst>
                                        <p:tav tm="0">
                                          <p:val>
                                            <p:strVal val="#ppt_y-.1"/>
                                          </p:val>
                                        </p:tav>
                                        <p:tav tm="100000">
                                          <p:val>
                                            <p:strVal val="#ppt_y"/>
                                          </p:val>
                                        </p:tav>
                                      </p:tavLst>
                                    </p:anim>
                                  </p:childTnLst>
                                </p:cTn>
                              </p:par>
                            </p:childTnLst>
                          </p:cTn>
                        </p:par>
                        <p:par>
                          <p:cTn id="95" fill="hold">
                            <p:stCondLst>
                              <p:cond delay="13000"/>
                            </p:stCondLst>
                            <p:childTnLst>
                              <p:par>
                                <p:cTn id="96" presetID="47" presetClass="entr" presetSubtype="0" fill="hold" grpId="0" nodeType="afterEffect" nodePh="1">
                                  <p:stCondLst>
                                    <p:cond delay="0"/>
                                  </p:stCondLst>
                                  <p:endCondLst>
                                    <p:cond evt="begin" delay="0">
                                      <p:tn val="96"/>
                                    </p:cond>
                                  </p:endCondLst>
                                  <p:childTnLst>
                                    <p:set>
                                      <p:cBhvr>
                                        <p:cTn id="97" dur="1" fill="hold">
                                          <p:stCondLst>
                                            <p:cond delay="0"/>
                                          </p:stCondLst>
                                        </p:cTn>
                                        <p:tgtEl>
                                          <p:spTgt spid="55">
                                            <p:txEl>
                                              <p:pRg st="0" end="0"/>
                                            </p:txEl>
                                          </p:spTgt>
                                        </p:tgtEl>
                                        <p:attrNameLst>
                                          <p:attrName>style.visibility</p:attrName>
                                        </p:attrNameLst>
                                      </p:cBhvr>
                                      <p:to>
                                        <p:strVal val="visible"/>
                                      </p:to>
                                    </p:set>
                                    <p:animEffect transition="in" filter="fade">
                                      <p:cBhvr>
                                        <p:cTn id="98" dur="1000"/>
                                        <p:tgtEl>
                                          <p:spTgt spid="55">
                                            <p:txEl>
                                              <p:pRg st="0" end="0"/>
                                            </p:txEl>
                                          </p:spTgt>
                                        </p:tgtEl>
                                      </p:cBhvr>
                                    </p:animEffect>
                                    <p:anim calcmode="lin" valueType="num">
                                      <p:cBhvr>
                                        <p:cTn id="99" dur="1000" fill="hold"/>
                                        <p:tgtEl>
                                          <p:spTgt spid="55">
                                            <p:txEl>
                                              <p:pRg st="0" end="0"/>
                                            </p:txEl>
                                          </p:spTgt>
                                        </p:tgtEl>
                                        <p:attrNameLst>
                                          <p:attrName>ppt_x</p:attrName>
                                        </p:attrNameLst>
                                      </p:cBhvr>
                                      <p:tavLst>
                                        <p:tav tm="0">
                                          <p:val>
                                            <p:strVal val="#ppt_x"/>
                                          </p:val>
                                        </p:tav>
                                        <p:tav tm="100000">
                                          <p:val>
                                            <p:strVal val="#ppt_x"/>
                                          </p:val>
                                        </p:tav>
                                      </p:tavLst>
                                    </p:anim>
                                    <p:anim calcmode="lin" valueType="num">
                                      <p:cBhvr>
                                        <p:cTn id="100" dur="1000" fill="hold"/>
                                        <p:tgtEl>
                                          <p:spTgt spid="5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82"/>
                                        </p:tgtEl>
                                        <p:attrNameLst>
                                          <p:attrName>style.visibility</p:attrName>
                                        </p:attrNameLst>
                                      </p:cBhvr>
                                      <p:to>
                                        <p:strVal val="visible"/>
                                      </p:to>
                                    </p:set>
                                    <p:animEffect transition="in" filter="fade">
                                      <p:cBhvr>
                                        <p:cTn id="105" dur="500"/>
                                        <p:tgtEl>
                                          <p:spTgt spid="82"/>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81"/>
                                        </p:tgtEl>
                                        <p:attrNameLst>
                                          <p:attrName>style.visibility</p:attrName>
                                        </p:attrNameLst>
                                      </p:cBhvr>
                                      <p:to>
                                        <p:strVal val="visible"/>
                                      </p:to>
                                    </p:set>
                                    <p:animEffect transition="in" filter="fade">
                                      <p:cBhvr>
                                        <p:cTn id="108" dur="500"/>
                                        <p:tgtEl>
                                          <p:spTgt spid="81"/>
                                        </p:tgtEl>
                                      </p:cBhvr>
                                    </p:animEffect>
                                  </p:childTnLst>
                                </p:cTn>
                              </p:par>
                            </p:childTnLst>
                          </p:cTn>
                        </p:par>
                        <p:par>
                          <p:cTn id="109" fill="hold">
                            <p:stCondLst>
                              <p:cond delay="500"/>
                            </p:stCondLst>
                            <p:childTnLst>
                              <p:par>
                                <p:cTn id="110" presetID="10" presetClass="entr" presetSubtype="0" fill="hold" nodeType="afterEffect">
                                  <p:stCondLst>
                                    <p:cond delay="0"/>
                                  </p:stCondLst>
                                  <p:childTnLst>
                                    <p:set>
                                      <p:cBhvr>
                                        <p:cTn id="111" dur="1" fill="hold">
                                          <p:stCondLst>
                                            <p:cond delay="0"/>
                                          </p:stCondLst>
                                        </p:cTn>
                                        <p:tgtEl>
                                          <p:spTgt spid="80"/>
                                        </p:tgtEl>
                                        <p:attrNameLst>
                                          <p:attrName>style.visibility</p:attrName>
                                        </p:attrNameLst>
                                      </p:cBhvr>
                                      <p:to>
                                        <p:strVal val="visible"/>
                                      </p:to>
                                    </p:set>
                                    <p:animEffect transition="in" filter="fade">
                                      <p:cBhvr>
                                        <p:cTn id="112" dur="500"/>
                                        <p:tgtEl>
                                          <p:spTgt spid="80"/>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79"/>
                                        </p:tgtEl>
                                        <p:attrNameLst>
                                          <p:attrName>style.visibility</p:attrName>
                                        </p:attrNameLst>
                                      </p:cBhvr>
                                      <p:to>
                                        <p:strVal val="visible"/>
                                      </p:to>
                                    </p:set>
                                    <p:animEffect transition="in" filter="fade">
                                      <p:cBhvr>
                                        <p:cTn id="115" dur="500"/>
                                        <p:tgtEl>
                                          <p:spTgt spid="79"/>
                                        </p:tgtEl>
                                      </p:cBhvr>
                                    </p:animEffect>
                                  </p:childTnLst>
                                </p:cTn>
                              </p:par>
                            </p:childTnLst>
                          </p:cTn>
                        </p:par>
                        <p:par>
                          <p:cTn id="116" fill="hold">
                            <p:stCondLst>
                              <p:cond delay="1000"/>
                            </p:stCondLst>
                            <p:childTnLst>
                              <p:par>
                                <p:cTn id="117" presetID="10" presetClass="entr" presetSubtype="0" fill="hold" nodeType="afterEffect">
                                  <p:stCondLst>
                                    <p:cond delay="0"/>
                                  </p:stCondLst>
                                  <p:childTnLst>
                                    <p:set>
                                      <p:cBhvr>
                                        <p:cTn id="118" dur="1" fill="hold">
                                          <p:stCondLst>
                                            <p:cond delay="0"/>
                                          </p:stCondLst>
                                        </p:cTn>
                                        <p:tgtEl>
                                          <p:spTgt spid="78"/>
                                        </p:tgtEl>
                                        <p:attrNameLst>
                                          <p:attrName>style.visibility</p:attrName>
                                        </p:attrNameLst>
                                      </p:cBhvr>
                                      <p:to>
                                        <p:strVal val="visible"/>
                                      </p:to>
                                    </p:set>
                                    <p:animEffect transition="in" filter="fade">
                                      <p:cBhvr>
                                        <p:cTn id="119" dur="500"/>
                                        <p:tgtEl>
                                          <p:spTgt spid="78"/>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77"/>
                                        </p:tgtEl>
                                        <p:attrNameLst>
                                          <p:attrName>style.visibility</p:attrName>
                                        </p:attrNameLst>
                                      </p:cBhvr>
                                      <p:to>
                                        <p:strVal val="visible"/>
                                      </p:to>
                                    </p:set>
                                    <p:animEffect transition="in" filter="fade">
                                      <p:cBhvr>
                                        <p:cTn id="122" dur="500"/>
                                        <p:tgtEl>
                                          <p:spTgt spid="77"/>
                                        </p:tgtEl>
                                      </p:cBhvr>
                                    </p:animEffect>
                                  </p:childTnLst>
                                </p:cTn>
                              </p:par>
                            </p:childTnLst>
                          </p:cTn>
                        </p:par>
                        <p:par>
                          <p:cTn id="123" fill="hold">
                            <p:stCondLst>
                              <p:cond delay="1500"/>
                            </p:stCondLst>
                            <p:childTnLst>
                              <p:par>
                                <p:cTn id="124" presetID="10" presetClass="entr" presetSubtype="0" fill="hold" nodeType="afterEffect">
                                  <p:stCondLst>
                                    <p:cond delay="0"/>
                                  </p:stCondLst>
                                  <p:childTnLst>
                                    <p:set>
                                      <p:cBhvr>
                                        <p:cTn id="125" dur="1" fill="hold">
                                          <p:stCondLst>
                                            <p:cond delay="0"/>
                                          </p:stCondLst>
                                        </p:cTn>
                                        <p:tgtEl>
                                          <p:spTgt spid="76"/>
                                        </p:tgtEl>
                                        <p:attrNameLst>
                                          <p:attrName>style.visibility</p:attrName>
                                        </p:attrNameLst>
                                      </p:cBhvr>
                                      <p:to>
                                        <p:strVal val="visible"/>
                                      </p:to>
                                    </p:set>
                                    <p:animEffect transition="in" filter="fade">
                                      <p:cBhvr>
                                        <p:cTn id="126" dur="500"/>
                                        <p:tgtEl>
                                          <p:spTgt spid="76"/>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75"/>
                                        </p:tgtEl>
                                        <p:attrNameLst>
                                          <p:attrName>style.visibility</p:attrName>
                                        </p:attrNameLst>
                                      </p:cBhvr>
                                      <p:to>
                                        <p:strVal val="visible"/>
                                      </p:to>
                                    </p:set>
                                    <p:animEffect transition="in" filter="fade">
                                      <p:cBhvr>
                                        <p:cTn id="129" dur="500"/>
                                        <p:tgtEl>
                                          <p:spTgt spid="75"/>
                                        </p:tgtEl>
                                      </p:cBhvr>
                                    </p:animEffect>
                                  </p:childTnLst>
                                </p:cTn>
                              </p:par>
                            </p:childTnLst>
                          </p:cTn>
                        </p:par>
                        <p:par>
                          <p:cTn id="130" fill="hold">
                            <p:stCondLst>
                              <p:cond delay="2000"/>
                            </p:stCondLst>
                            <p:childTnLst>
                              <p:par>
                                <p:cTn id="131" presetID="10" presetClass="entr" presetSubtype="0" fill="hold" nodeType="afterEffect">
                                  <p:stCondLst>
                                    <p:cond delay="0"/>
                                  </p:stCondLst>
                                  <p:childTnLst>
                                    <p:set>
                                      <p:cBhvr>
                                        <p:cTn id="132" dur="1" fill="hold">
                                          <p:stCondLst>
                                            <p:cond delay="0"/>
                                          </p:stCondLst>
                                        </p:cTn>
                                        <p:tgtEl>
                                          <p:spTgt spid="74"/>
                                        </p:tgtEl>
                                        <p:attrNameLst>
                                          <p:attrName>style.visibility</p:attrName>
                                        </p:attrNameLst>
                                      </p:cBhvr>
                                      <p:to>
                                        <p:strVal val="visible"/>
                                      </p:to>
                                    </p:set>
                                    <p:animEffect transition="in" filter="fade">
                                      <p:cBhvr>
                                        <p:cTn id="133" dur="500"/>
                                        <p:tgtEl>
                                          <p:spTgt spid="74"/>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73"/>
                                        </p:tgtEl>
                                        <p:attrNameLst>
                                          <p:attrName>style.visibility</p:attrName>
                                        </p:attrNameLst>
                                      </p:cBhvr>
                                      <p:to>
                                        <p:strVal val="visible"/>
                                      </p:to>
                                    </p:set>
                                    <p:animEffect transition="in" filter="fade">
                                      <p:cBhvr>
                                        <p:cTn id="136" dur="500"/>
                                        <p:tgtEl>
                                          <p:spTgt spid="73"/>
                                        </p:tgtEl>
                                      </p:cBhvr>
                                    </p:animEffect>
                                  </p:childTnLst>
                                </p:cTn>
                              </p:par>
                              <p:par>
                                <p:cTn id="137" presetID="10" presetClass="entr" presetSubtype="0" fill="hold" nodeType="withEffect">
                                  <p:stCondLst>
                                    <p:cond delay="0"/>
                                  </p:stCondLst>
                                  <p:childTnLst>
                                    <p:set>
                                      <p:cBhvr>
                                        <p:cTn id="138" dur="1" fill="hold">
                                          <p:stCondLst>
                                            <p:cond delay="0"/>
                                          </p:stCondLst>
                                        </p:cTn>
                                        <p:tgtEl>
                                          <p:spTgt spid="61"/>
                                        </p:tgtEl>
                                        <p:attrNameLst>
                                          <p:attrName>style.visibility</p:attrName>
                                        </p:attrNameLst>
                                      </p:cBhvr>
                                      <p:to>
                                        <p:strVal val="visible"/>
                                      </p:to>
                                    </p:set>
                                    <p:animEffect transition="in" filter="fade">
                                      <p:cBhvr>
                                        <p:cTn id="139" dur="500"/>
                                        <p:tgtEl>
                                          <p:spTgt spid="61"/>
                                        </p:tgtEl>
                                      </p:cBhvr>
                                    </p:animEffect>
                                  </p:childTnLst>
                                </p:cTn>
                              </p:par>
                              <p:par>
                                <p:cTn id="140" presetID="10" presetClass="entr" presetSubtype="0" fill="hold" nodeType="withEffect">
                                  <p:stCondLst>
                                    <p:cond delay="0"/>
                                  </p:stCondLst>
                                  <p:childTnLst>
                                    <p:set>
                                      <p:cBhvr>
                                        <p:cTn id="141" dur="1" fill="hold">
                                          <p:stCondLst>
                                            <p:cond delay="0"/>
                                          </p:stCondLst>
                                        </p:cTn>
                                        <p:tgtEl>
                                          <p:spTgt spid="60"/>
                                        </p:tgtEl>
                                        <p:attrNameLst>
                                          <p:attrName>style.visibility</p:attrName>
                                        </p:attrNameLst>
                                      </p:cBhvr>
                                      <p:to>
                                        <p:strVal val="visible"/>
                                      </p:to>
                                    </p:set>
                                    <p:animEffect transition="in" filter="fade">
                                      <p:cBhvr>
                                        <p:cTn id="142" dur="500"/>
                                        <p:tgtEl>
                                          <p:spTgt spid="60"/>
                                        </p:tgtEl>
                                      </p:cBhvr>
                                    </p:animEffect>
                                  </p:childTnLst>
                                </p:cTn>
                              </p:par>
                              <p:par>
                                <p:cTn id="143" presetID="10" presetClass="entr" presetSubtype="0" fill="hold" nodeType="withEffect">
                                  <p:stCondLst>
                                    <p:cond delay="0"/>
                                  </p:stCondLst>
                                  <p:childTnLst>
                                    <p:set>
                                      <p:cBhvr>
                                        <p:cTn id="144" dur="1" fill="hold">
                                          <p:stCondLst>
                                            <p:cond delay="0"/>
                                          </p:stCondLst>
                                        </p:cTn>
                                        <p:tgtEl>
                                          <p:spTgt spid="59"/>
                                        </p:tgtEl>
                                        <p:attrNameLst>
                                          <p:attrName>style.visibility</p:attrName>
                                        </p:attrNameLst>
                                      </p:cBhvr>
                                      <p:to>
                                        <p:strVal val="visible"/>
                                      </p:to>
                                    </p:set>
                                    <p:animEffect transition="in" filter="fade">
                                      <p:cBhvr>
                                        <p:cTn id="145" dur="500"/>
                                        <p:tgtEl>
                                          <p:spTgt spid="59"/>
                                        </p:tgtEl>
                                      </p:cBhvr>
                                    </p:animEffect>
                                  </p:childTnLst>
                                </p:cTn>
                              </p:par>
                              <p:par>
                                <p:cTn id="146" presetID="10" presetClass="entr" presetSubtype="0" fill="hold" nodeType="withEffect">
                                  <p:stCondLst>
                                    <p:cond delay="0"/>
                                  </p:stCondLst>
                                  <p:childTnLst>
                                    <p:set>
                                      <p:cBhvr>
                                        <p:cTn id="147" dur="1" fill="hold">
                                          <p:stCondLst>
                                            <p:cond delay="0"/>
                                          </p:stCondLst>
                                        </p:cTn>
                                        <p:tgtEl>
                                          <p:spTgt spid="58"/>
                                        </p:tgtEl>
                                        <p:attrNameLst>
                                          <p:attrName>style.visibility</p:attrName>
                                        </p:attrNameLst>
                                      </p:cBhvr>
                                      <p:to>
                                        <p:strVal val="visible"/>
                                      </p:to>
                                    </p:set>
                                    <p:animEffect transition="in" filter="fade">
                                      <p:cBhvr>
                                        <p:cTn id="148" dur="500"/>
                                        <p:tgtEl>
                                          <p:spTgt spid="58"/>
                                        </p:tgtEl>
                                      </p:cBhvr>
                                    </p:animEffect>
                                  </p:childTnLst>
                                </p:cTn>
                              </p:par>
                              <p:par>
                                <p:cTn id="149" presetID="10" presetClass="entr" presetSubtype="0" fill="hold" nodeType="withEffect">
                                  <p:stCondLst>
                                    <p:cond delay="0"/>
                                  </p:stCondLst>
                                  <p:childTnLst>
                                    <p:set>
                                      <p:cBhvr>
                                        <p:cTn id="150" dur="1" fill="hold">
                                          <p:stCondLst>
                                            <p:cond delay="0"/>
                                          </p:stCondLst>
                                        </p:cTn>
                                        <p:tgtEl>
                                          <p:spTgt spid="63"/>
                                        </p:tgtEl>
                                        <p:attrNameLst>
                                          <p:attrName>style.visibility</p:attrName>
                                        </p:attrNameLst>
                                      </p:cBhvr>
                                      <p:to>
                                        <p:strVal val="visible"/>
                                      </p:to>
                                    </p:set>
                                    <p:animEffect transition="in" filter="fade">
                                      <p:cBhvr>
                                        <p:cTn id="151" dur="500"/>
                                        <p:tgtEl>
                                          <p:spTgt spid="63"/>
                                        </p:tgtEl>
                                      </p:cBhvr>
                                    </p:animEffect>
                                  </p:childTnLst>
                                </p:cTn>
                              </p:par>
                              <p:par>
                                <p:cTn id="152" presetID="10" presetClass="entr" presetSubtype="0" fill="hold" nodeType="withEffect">
                                  <p:stCondLst>
                                    <p:cond delay="0"/>
                                  </p:stCondLst>
                                  <p:childTnLst>
                                    <p:set>
                                      <p:cBhvr>
                                        <p:cTn id="153" dur="1" fill="hold">
                                          <p:stCondLst>
                                            <p:cond delay="0"/>
                                          </p:stCondLst>
                                        </p:cTn>
                                        <p:tgtEl>
                                          <p:spTgt spid="62"/>
                                        </p:tgtEl>
                                        <p:attrNameLst>
                                          <p:attrName>style.visibility</p:attrName>
                                        </p:attrNameLst>
                                      </p:cBhvr>
                                      <p:to>
                                        <p:strVal val="visible"/>
                                      </p:to>
                                    </p:set>
                                    <p:animEffect transition="in" filter="fade">
                                      <p:cBhvr>
                                        <p:cTn id="154" dur="500"/>
                                        <p:tgtEl>
                                          <p:spTgt spid="62"/>
                                        </p:tgtEl>
                                      </p:cBhvr>
                                    </p:animEffect>
                                  </p:childTnLst>
                                </p:cTn>
                              </p:par>
                              <p:par>
                                <p:cTn id="155" presetID="10" presetClass="entr" presetSubtype="0" fill="hold" nodeType="withEffect">
                                  <p:stCondLst>
                                    <p:cond delay="0"/>
                                  </p:stCondLst>
                                  <p:childTnLst>
                                    <p:set>
                                      <p:cBhvr>
                                        <p:cTn id="156" dur="1" fill="hold">
                                          <p:stCondLst>
                                            <p:cond delay="0"/>
                                          </p:stCondLst>
                                        </p:cTn>
                                        <p:tgtEl>
                                          <p:spTgt spid="64"/>
                                        </p:tgtEl>
                                        <p:attrNameLst>
                                          <p:attrName>style.visibility</p:attrName>
                                        </p:attrNameLst>
                                      </p:cBhvr>
                                      <p:to>
                                        <p:strVal val="visible"/>
                                      </p:to>
                                    </p:set>
                                    <p:animEffect transition="in" filter="fade">
                                      <p:cBhvr>
                                        <p:cTn id="157" dur="500"/>
                                        <p:tgtEl>
                                          <p:spTgt spid="64"/>
                                        </p:tgtEl>
                                      </p:cBhvr>
                                    </p:animEffect>
                                  </p:childTnLst>
                                </p:cTn>
                              </p:par>
                              <p:par>
                                <p:cTn id="158" presetID="10" presetClass="entr" presetSubtype="0" fill="hold" nodeType="withEffect">
                                  <p:stCondLst>
                                    <p:cond delay="0"/>
                                  </p:stCondLst>
                                  <p:childTnLst>
                                    <p:set>
                                      <p:cBhvr>
                                        <p:cTn id="159" dur="1" fill="hold">
                                          <p:stCondLst>
                                            <p:cond delay="0"/>
                                          </p:stCondLst>
                                        </p:cTn>
                                        <p:tgtEl>
                                          <p:spTgt spid="65"/>
                                        </p:tgtEl>
                                        <p:attrNameLst>
                                          <p:attrName>style.visibility</p:attrName>
                                        </p:attrNameLst>
                                      </p:cBhvr>
                                      <p:to>
                                        <p:strVal val="visible"/>
                                      </p:to>
                                    </p:set>
                                    <p:animEffect transition="in" filter="fade">
                                      <p:cBhvr>
                                        <p:cTn id="160" dur="500"/>
                                        <p:tgtEl>
                                          <p:spTgt spid="65"/>
                                        </p:tgtEl>
                                      </p:cBhvr>
                                    </p:animEffect>
                                  </p:childTnLst>
                                </p:cTn>
                              </p:par>
                              <p:par>
                                <p:cTn id="161" presetID="10" presetClass="entr" presetSubtype="0" fill="hold" nodeType="withEffect">
                                  <p:stCondLst>
                                    <p:cond delay="0"/>
                                  </p:stCondLst>
                                  <p:childTnLst>
                                    <p:set>
                                      <p:cBhvr>
                                        <p:cTn id="162" dur="1" fill="hold">
                                          <p:stCondLst>
                                            <p:cond delay="0"/>
                                          </p:stCondLst>
                                        </p:cTn>
                                        <p:tgtEl>
                                          <p:spTgt spid="72"/>
                                        </p:tgtEl>
                                        <p:attrNameLst>
                                          <p:attrName>style.visibility</p:attrName>
                                        </p:attrNameLst>
                                      </p:cBhvr>
                                      <p:to>
                                        <p:strVal val="visible"/>
                                      </p:to>
                                    </p:set>
                                    <p:animEffect transition="in" filter="fade">
                                      <p:cBhvr>
                                        <p:cTn id="163" dur="500"/>
                                        <p:tgtEl>
                                          <p:spTgt spid="72"/>
                                        </p:tgtEl>
                                      </p:cBhvr>
                                    </p:animEffect>
                                  </p:childTnLst>
                                </p:cTn>
                              </p:par>
                              <p:par>
                                <p:cTn id="164" presetID="10" presetClass="entr" presetSubtype="0" fill="hold" nodeType="withEffect">
                                  <p:stCondLst>
                                    <p:cond delay="0"/>
                                  </p:stCondLst>
                                  <p:childTnLst>
                                    <p:set>
                                      <p:cBhvr>
                                        <p:cTn id="165" dur="1" fill="hold">
                                          <p:stCondLst>
                                            <p:cond delay="0"/>
                                          </p:stCondLst>
                                        </p:cTn>
                                        <p:tgtEl>
                                          <p:spTgt spid="71"/>
                                        </p:tgtEl>
                                        <p:attrNameLst>
                                          <p:attrName>style.visibility</p:attrName>
                                        </p:attrNameLst>
                                      </p:cBhvr>
                                      <p:to>
                                        <p:strVal val="visible"/>
                                      </p:to>
                                    </p:set>
                                    <p:animEffect transition="in" filter="fade">
                                      <p:cBhvr>
                                        <p:cTn id="166" dur="500"/>
                                        <p:tgtEl>
                                          <p:spTgt spid="71"/>
                                        </p:tgtEl>
                                      </p:cBhvr>
                                    </p:animEffect>
                                  </p:childTnLst>
                                </p:cTn>
                              </p:par>
                              <p:par>
                                <p:cTn id="167" presetID="10" presetClass="entr" presetSubtype="0" fill="hold" nodeType="withEffect">
                                  <p:stCondLst>
                                    <p:cond delay="0"/>
                                  </p:stCondLst>
                                  <p:childTnLst>
                                    <p:set>
                                      <p:cBhvr>
                                        <p:cTn id="168" dur="1" fill="hold">
                                          <p:stCondLst>
                                            <p:cond delay="0"/>
                                          </p:stCondLst>
                                        </p:cTn>
                                        <p:tgtEl>
                                          <p:spTgt spid="70"/>
                                        </p:tgtEl>
                                        <p:attrNameLst>
                                          <p:attrName>style.visibility</p:attrName>
                                        </p:attrNameLst>
                                      </p:cBhvr>
                                      <p:to>
                                        <p:strVal val="visible"/>
                                      </p:to>
                                    </p:set>
                                    <p:animEffect transition="in" filter="fade">
                                      <p:cBhvr>
                                        <p:cTn id="169" dur="500"/>
                                        <p:tgtEl>
                                          <p:spTgt spid="70"/>
                                        </p:tgtEl>
                                      </p:cBhvr>
                                    </p:animEffect>
                                  </p:childTnLst>
                                </p:cTn>
                              </p:par>
                              <p:par>
                                <p:cTn id="170" presetID="10" presetClass="entr" presetSubtype="0" fill="hold" nodeType="withEffect">
                                  <p:stCondLst>
                                    <p:cond delay="0"/>
                                  </p:stCondLst>
                                  <p:childTnLst>
                                    <p:set>
                                      <p:cBhvr>
                                        <p:cTn id="171" dur="1" fill="hold">
                                          <p:stCondLst>
                                            <p:cond delay="0"/>
                                          </p:stCondLst>
                                        </p:cTn>
                                        <p:tgtEl>
                                          <p:spTgt spid="66"/>
                                        </p:tgtEl>
                                        <p:attrNameLst>
                                          <p:attrName>style.visibility</p:attrName>
                                        </p:attrNameLst>
                                      </p:cBhvr>
                                      <p:to>
                                        <p:strVal val="visible"/>
                                      </p:to>
                                    </p:set>
                                    <p:animEffect transition="in" filter="fade">
                                      <p:cBhvr>
                                        <p:cTn id="172" dur="500"/>
                                        <p:tgtEl>
                                          <p:spTgt spid="66"/>
                                        </p:tgtEl>
                                      </p:cBhvr>
                                    </p:animEffect>
                                  </p:childTnLst>
                                </p:cTn>
                              </p:par>
                              <p:par>
                                <p:cTn id="173" presetID="10" presetClass="entr" presetSubtype="0" fill="hold" nodeType="withEffect">
                                  <p:stCondLst>
                                    <p:cond delay="0"/>
                                  </p:stCondLst>
                                  <p:childTnLst>
                                    <p:set>
                                      <p:cBhvr>
                                        <p:cTn id="174" dur="1" fill="hold">
                                          <p:stCondLst>
                                            <p:cond delay="0"/>
                                          </p:stCondLst>
                                        </p:cTn>
                                        <p:tgtEl>
                                          <p:spTgt spid="69"/>
                                        </p:tgtEl>
                                        <p:attrNameLst>
                                          <p:attrName>style.visibility</p:attrName>
                                        </p:attrNameLst>
                                      </p:cBhvr>
                                      <p:to>
                                        <p:strVal val="visible"/>
                                      </p:to>
                                    </p:set>
                                    <p:animEffect transition="in" filter="fade">
                                      <p:cBhvr>
                                        <p:cTn id="175" dur="500"/>
                                        <p:tgtEl>
                                          <p:spTgt spid="69"/>
                                        </p:tgtEl>
                                      </p:cBhvr>
                                    </p:animEffect>
                                  </p:childTnLst>
                                </p:cTn>
                              </p:par>
                              <p:par>
                                <p:cTn id="176" presetID="10" presetClass="entr" presetSubtype="0" fill="hold" nodeType="withEffect">
                                  <p:stCondLst>
                                    <p:cond delay="0"/>
                                  </p:stCondLst>
                                  <p:childTnLst>
                                    <p:set>
                                      <p:cBhvr>
                                        <p:cTn id="177" dur="1" fill="hold">
                                          <p:stCondLst>
                                            <p:cond delay="0"/>
                                          </p:stCondLst>
                                        </p:cTn>
                                        <p:tgtEl>
                                          <p:spTgt spid="67"/>
                                        </p:tgtEl>
                                        <p:attrNameLst>
                                          <p:attrName>style.visibility</p:attrName>
                                        </p:attrNameLst>
                                      </p:cBhvr>
                                      <p:to>
                                        <p:strVal val="visible"/>
                                      </p:to>
                                    </p:set>
                                    <p:animEffect transition="in" filter="fade">
                                      <p:cBhvr>
                                        <p:cTn id="178" dur="500"/>
                                        <p:tgtEl>
                                          <p:spTgt spid="67"/>
                                        </p:tgtEl>
                                      </p:cBhvr>
                                    </p:animEffect>
                                  </p:childTnLst>
                                </p:cTn>
                              </p:par>
                              <p:par>
                                <p:cTn id="179" presetID="10" presetClass="entr" presetSubtype="0" fill="hold" nodeType="withEffect">
                                  <p:stCondLst>
                                    <p:cond delay="0"/>
                                  </p:stCondLst>
                                  <p:childTnLst>
                                    <p:set>
                                      <p:cBhvr>
                                        <p:cTn id="180" dur="1" fill="hold">
                                          <p:stCondLst>
                                            <p:cond delay="0"/>
                                          </p:stCondLst>
                                        </p:cTn>
                                        <p:tgtEl>
                                          <p:spTgt spid="68"/>
                                        </p:tgtEl>
                                        <p:attrNameLst>
                                          <p:attrName>style.visibility</p:attrName>
                                        </p:attrNameLst>
                                      </p:cBhvr>
                                      <p:to>
                                        <p:strVal val="visible"/>
                                      </p:to>
                                    </p:set>
                                    <p:animEffect transition="in" filter="fade">
                                      <p:cBhvr>
                                        <p:cTn id="181"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build="p" animBg="1"/>
      <p:bldP spid="50" grpId="0" uiExpand="1" build="p" animBg="1"/>
      <p:bldP spid="51" grpId="0" build="p" animBg="1"/>
      <p:bldP spid="52" grpId="0" build="p" animBg="1"/>
      <p:bldP spid="53" grpId="0" build="p" animBg="1"/>
      <p:bldP spid="54" grpId="0" build="p" animBg="1"/>
      <p:bldP spid="55" grpId="0" uiExpand="1" build="p" animBg="1"/>
      <p:bldP spid="42" grpId="0" animBg="1"/>
      <p:bldP spid="73" grpId="0" animBg="1"/>
      <p:bldP spid="75" grpId="0" animBg="1"/>
      <p:bldP spid="77" grpId="0" animBg="1"/>
      <p:bldP spid="79" grpId="0" animBg="1"/>
      <p:bldP spid="8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156" t="1009" r="156" b="14605"/>
          <a:stretch/>
        </p:blipFill>
        <p:spPr/>
      </p:pic>
    </p:spTree>
    <p:extLst>
      <p:ext uri="{BB962C8B-B14F-4D97-AF65-F5344CB8AC3E}">
        <p14:creationId xmlns:p14="http://schemas.microsoft.com/office/powerpoint/2010/main" val="3807680126"/>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9"/>
          </p:nvPr>
        </p:nvSpPr>
        <p:spPr/>
        <p:txBody>
          <a:bodyPr/>
          <a:lstStyle/>
          <a:p>
            <a:endParaRPr lang="es-PE"/>
          </a:p>
        </p:txBody>
      </p:sp>
      <p:sp>
        <p:nvSpPr>
          <p:cNvPr id="8" name="Text Placeholder 7"/>
          <p:cNvSpPr>
            <a:spLocks noGrp="1"/>
          </p:cNvSpPr>
          <p:nvPr>
            <p:ph type="body" sz="quarter" idx="19"/>
          </p:nvPr>
        </p:nvSpPr>
        <p:spPr/>
        <p:txBody>
          <a:bodyPr/>
          <a:lstStyle/>
          <a:p>
            <a:endParaRPr lang="es-PE"/>
          </a:p>
        </p:txBody>
      </p:sp>
      <p:sp>
        <p:nvSpPr>
          <p:cNvPr id="12" name="Text Placeholder 4"/>
          <p:cNvSpPr>
            <a:spLocks noGrp="1"/>
          </p:cNvSpPr>
          <p:nvPr>
            <p:ph type="body" sz="quarter" idx="19"/>
          </p:nvPr>
        </p:nvSpPr>
        <p:spPr>
          <a:xfrm>
            <a:off x="7664824" y="4608923"/>
            <a:ext cx="2667000" cy="1618621"/>
          </a:xfrm>
        </p:spPr>
        <p:txBody>
          <a:bodyPr/>
          <a:lstStyle/>
          <a:p>
            <a:endParaRPr lang="es-PE"/>
          </a:p>
        </p:txBody>
      </p:sp>
      <p:sp>
        <p:nvSpPr>
          <p:cNvPr id="5" name="Text Placeholder 4"/>
          <p:cNvSpPr>
            <a:spLocks noGrp="1"/>
          </p:cNvSpPr>
          <p:nvPr>
            <p:ph type="body" sz="quarter" idx="19"/>
          </p:nvPr>
        </p:nvSpPr>
        <p:spPr/>
        <p:txBody>
          <a:bodyPr/>
          <a:lstStyle/>
          <a:p>
            <a:endParaRPr lang="es-PE"/>
          </a:p>
        </p:txBody>
      </p:sp>
      <p:pic>
        <p:nvPicPr>
          <p:cNvPr id="9" name="Picture Placeholder 8"/>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5096" b="15096"/>
          <a:stretch>
            <a:fillRect/>
          </a:stretch>
        </p:blipFill>
        <p:spPr>
          <a:xfrm>
            <a:off x="-4299" y="-6498"/>
            <a:ext cx="12196299" cy="5969148"/>
          </a:xfrm>
        </p:spPr>
      </p:pic>
      <p:sp>
        <p:nvSpPr>
          <p:cNvPr id="10" name="Text Placeholder 9"/>
          <p:cNvSpPr>
            <a:spLocks noGrp="1"/>
          </p:cNvSpPr>
          <p:nvPr>
            <p:ph type="body" sz="quarter" idx="19"/>
          </p:nvPr>
        </p:nvSpPr>
        <p:spPr/>
        <p:txBody>
          <a:bodyPr/>
          <a:lstStyle/>
          <a:p>
            <a:endParaRPr lang="es-PE"/>
          </a:p>
        </p:txBody>
      </p:sp>
      <p:sp>
        <p:nvSpPr>
          <p:cNvPr id="14" name="Text Placeholder 9"/>
          <p:cNvSpPr>
            <a:spLocks noGrp="1"/>
          </p:cNvSpPr>
          <p:nvPr>
            <p:ph type="body" sz="quarter" idx="19"/>
          </p:nvPr>
        </p:nvSpPr>
        <p:spPr>
          <a:xfrm>
            <a:off x="5753101" y="4608923"/>
            <a:ext cx="6191812" cy="2069468"/>
          </a:xfrm>
          <a:solidFill>
            <a:schemeClr val="accent6"/>
          </a:solidFill>
        </p:spPr>
        <p:txBody>
          <a:bodyPr anchor="ctr">
            <a:noAutofit/>
          </a:bodyPr>
          <a:lstStyle/>
          <a:p>
            <a:pPr marL="177800" lvl="1" algn="just">
              <a:lnSpc>
                <a:spcPct val="100000"/>
              </a:lnSpc>
              <a:spcBef>
                <a:spcPts val="0"/>
              </a:spcBef>
            </a:pPr>
            <a:r>
              <a:rPr lang="es-PE" sz="2200" i="1" dirty="0">
                <a:solidFill>
                  <a:srgbClr val="FFFFFF"/>
                </a:solidFill>
                <a:latin typeface="Georgia"/>
                <a:cs typeface="Georgia"/>
              </a:rPr>
              <a:t>Implementar procesos de gestión de seguridad operacional fundamentales, mientras que al mismo tiempo se corrigen las posibles deficiencias en los procesos de gestión de seguridad operacional existentes.</a:t>
            </a:r>
          </a:p>
        </p:txBody>
      </p:sp>
    </p:spTree>
    <p:extLst>
      <p:ext uri="{BB962C8B-B14F-4D97-AF65-F5344CB8AC3E}">
        <p14:creationId xmlns:p14="http://schemas.microsoft.com/office/powerpoint/2010/main" val="220345181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s-PE" sz="4000" b="1" dirty="0"/>
              <a:t>ETAPA </a:t>
            </a:r>
            <a:r>
              <a:rPr lang="es-PE" sz="4000" b="1" dirty="0" smtClean="0"/>
              <a:t>2 Implementación SMS</a:t>
            </a:r>
            <a:endParaRPr lang="es-PE" sz="4000" b="1" dirty="0"/>
          </a:p>
        </p:txBody>
      </p:sp>
      <p:graphicFrame>
        <p:nvGraphicFramePr>
          <p:cNvPr id="5" name="Diagram 4"/>
          <p:cNvGraphicFramePr/>
          <p:nvPr>
            <p:extLst>
              <p:ext uri="{D42A27DB-BD31-4B8C-83A1-F6EECF244321}">
                <p14:modId xmlns:p14="http://schemas.microsoft.com/office/powerpoint/2010/main" val="2480698418"/>
              </p:ext>
            </p:extLst>
          </p:nvPr>
        </p:nvGraphicFramePr>
        <p:xfrm>
          <a:off x="1358900" y="1260476"/>
          <a:ext cx="9817100" cy="53689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88775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graphicEl>
                                              <a:dgm id="{8274C5E7-F85A-4CA1-B27D-8E5AE54623AE}"/>
                                            </p:graphicEl>
                                          </p:spTgt>
                                        </p:tgtEl>
                                        <p:attrNameLst>
                                          <p:attrName>style.visibility</p:attrName>
                                        </p:attrNameLst>
                                      </p:cBhvr>
                                      <p:to>
                                        <p:strVal val="visible"/>
                                      </p:to>
                                    </p:set>
                                    <p:anim calcmode="lin" valueType="num">
                                      <p:cBhvr additive="base">
                                        <p:cTn id="7" dur="500" fill="hold"/>
                                        <p:tgtEl>
                                          <p:spTgt spid="5">
                                            <p:graphicEl>
                                              <a:dgm id="{8274C5E7-F85A-4CA1-B27D-8E5AE54623AE}"/>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graphicEl>
                                              <a:dgm id="{8274C5E7-F85A-4CA1-B27D-8E5AE54623AE}"/>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graphicEl>
                                              <a:dgm id="{3FA16894-0D0C-446C-8BA2-65B422A8782F}"/>
                                            </p:graphicEl>
                                          </p:spTgt>
                                        </p:tgtEl>
                                        <p:attrNameLst>
                                          <p:attrName>style.visibility</p:attrName>
                                        </p:attrNameLst>
                                      </p:cBhvr>
                                      <p:to>
                                        <p:strVal val="visible"/>
                                      </p:to>
                                    </p:set>
                                    <p:anim calcmode="lin" valueType="num">
                                      <p:cBhvr additive="base">
                                        <p:cTn id="13" dur="500" fill="hold"/>
                                        <p:tgtEl>
                                          <p:spTgt spid="5">
                                            <p:graphicEl>
                                              <a:dgm id="{3FA16894-0D0C-446C-8BA2-65B422A8782F}"/>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graphicEl>
                                              <a:dgm id="{3FA16894-0D0C-446C-8BA2-65B422A8782F}"/>
                                            </p:graphic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graphicEl>
                                              <a:dgm id="{0D88BCBA-1F03-4B19-839F-8E812B9BCCDF}"/>
                                            </p:graphicEl>
                                          </p:spTgt>
                                        </p:tgtEl>
                                        <p:attrNameLst>
                                          <p:attrName>style.visibility</p:attrName>
                                        </p:attrNameLst>
                                      </p:cBhvr>
                                      <p:to>
                                        <p:strVal val="visible"/>
                                      </p:to>
                                    </p:set>
                                    <p:anim calcmode="lin" valueType="num">
                                      <p:cBhvr additive="base">
                                        <p:cTn id="17" dur="500" fill="hold"/>
                                        <p:tgtEl>
                                          <p:spTgt spid="5">
                                            <p:graphicEl>
                                              <a:dgm id="{0D88BCBA-1F03-4B19-839F-8E812B9BCCDF}"/>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graphicEl>
                                              <a:dgm id="{0D88BCBA-1F03-4B19-839F-8E812B9BCCDF}"/>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graphicEl>
                                              <a:dgm id="{D70D2895-9AE6-44FA-86F1-0DF91729D01F}"/>
                                            </p:graphicEl>
                                          </p:spTgt>
                                        </p:tgtEl>
                                        <p:attrNameLst>
                                          <p:attrName>style.visibility</p:attrName>
                                        </p:attrNameLst>
                                      </p:cBhvr>
                                      <p:to>
                                        <p:strVal val="visible"/>
                                      </p:to>
                                    </p:set>
                                    <p:anim calcmode="lin" valueType="num">
                                      <p:cBhvr additive="base">
                                        <p:cTn id="23" dur="500" fill="hold"/>
                                        <p:tgtEl>
                                          <p:spTgt spid="5">
                                            <p:graphicEl>
                                              <a:dgm id="{D70D2895-9AE6-44FA-86F1-0DF91729D01F}"/>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graphicEl>
                                              <a:dgm id="{D70D2895-9AE6-44FA-86F1-0DF91729D01F}"/>
                                            </p:graphic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graphicEl>
                                              <a:dgm id="{9602BD09-353F-45CF-8FD0-39617E5CC74F}"/>
                                            </p:graphicEl>
                                          </p:spTgt>
                                        </p:tgtEl>
                                        <p:attrNameLst>
                                          <p:attrName>style.visibility</p:attrName>
                                        </p:attrNameLst>
                                      </p:cBhvr>
                                      <p:to>
                                        <p:strVal val="visible"/>
                                      </p:to>
                                    </p:set>
                                    <p:anim calcmode="lin" valueType="num">
                                      <p:cBhvr additive="base">
                                        <p:cTn id="27" dur="500" fill="hold"/>
                                        <p:tgtEl>
                                          <p:spTgt spid="5">
                                            <p:graphicEl>
                                              <a:dgm id="{9602BD09-353F-45CF-8FD0-39617E5CC74F}"/>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graphicEl>
                                              <a:dgm id="{9602BD09-353F-45CF-8FD0-39617E5CC74F}"/>
                                            </p:graphic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5">
                                            <p:graphicEl>
                                              <a:dgm id="{CC83BDC9-0410-4244-B185-324C794CA2AA}"/>
                                            </p:graphicEl>
                                          </p:spTgt>
                                        </p:tgtEl>
                                        <p:attrNameLst>
                                          <p:attrName>style.visibility</p:attrName>
                                        </p:attrNameLst>
                                      </p:cBhvr>
                                      <p:to>
                                        <p:strVal val="visible"/>
                                      </p:to>
                                    </p:set>
                                    <p:anim calcmode="lin" valueType="num">
                                      <p:cBhvr additive="base">
                                        <p:cTn id="33" dur="500" fill="hold"/>
                                        <p:tgtEl>
                                          <p:spTgt spid="5">
                                            <p:graphicEl>
                                              <a:dgm id="{CC83BDC9-0410-4244-B185-324C794CA2AA}"/>
                                            </p:graphic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graphicEl>
                                              <a:dgm id="{CC83BDC9-0410-4244-B185-324C794CA2AA}"/>
                                            </p:graphic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5">
                                            <p:graphicEl>
                                              <a:dgm id="{74AEA294-67A7-47F4-961F-AE6F7395F66E}"/>
                                            </p:graphicEl>
                                          </p:spTgt>
                                        </p:tgtEl>
                                        <p:attrNameLst>
                                          <p:attrName>style.visibility</p:attrName>
                                        </p:attrNameLst>
                                      </p:cBhvr>
                                      <p:to>
                                        <p:strVal val="visible"/>
                                      </p:to>
                                    </p:set>
                                    <p:anim calcmode="lin" valueType="num">
                                      <p:cBhvr additive="base">
                                        <p:cTn id="37" dur="500" fill="hold"/>
                                        <p:tgtEl>
                                          <p:spTgt spid="5">
                                            <p:graphicEl>
                                              <a:dgm id="{74AEA294-67A7-47F4-961F-AE6F7395F66E}"/>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graphicEl>
                                              <a:dgm id="{74AEA294-67A7-47F4-961F-AE6F7395F66E}"/>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6449" b="16449"/>
          <a:stretch>
            <a:fillRect/>
          </a:stretch>
        </p:blipFill>
        <p:spPr>
          <a:xfrm>
            <a:off x="-4763" y="-6350"/>
            <a:ext cx="12196763" cy="5456238"/>
          </a:xfrm>
        </p:spPr>
      </p:pic>
      <p:sp>
        <p:nvSpPr>
          <p:cNvPr id="4" name="Text Placeholder 3"/>
          <p:cNvSpPr>
            <a:spLocks noGrp="1"/>
          </p:cNvSpPr>
          <p:nvPr>
            <p:ph type="body" sz="quarter" idx="19"/>
          </p:nvPr>
        </p:nvSpPr>
        <p:spPr/>
        <p:txBody>
          <a:bodyPr/>
          <a:lstStyle/>
          <a:p>
            <a:endParaRPr lang="es-PE"/>
          </a:p>
        </p:txBody>
      </p:sp>
      <p:sp>
        <p:nvSpPr>
          <p:cNvPr id="6" name="Text Placeholder 9"/>
          <p:cNvSpPr>
            <a:spLocks noGrp="1"/>
          </p:cNvSpPr>
          <p:nvPr>
            <p:ph type="body" sz="quarter" idx="19"/>
          </p:nvPr>
        </p:nvSpPr>
        <p:spPr>
          <a:xfrm>
            <a:off x="5325036" y="4337372"/>
            <a:ext cx="6494936" cy="2069468"/>
          </a:xfrm>
          <a:solidFill>
            <a:srgbClr val="2F5597"/>
          </a:solidFill>
        </p:spPr>
        <p:txBody>
          <a:bodyPr anchor="ctr">
            <a:normAutofit/>
          </a:bodyPr>
          <a:lstStyle/>
          <a:p>
            <a:pPr lvl="1" algn="just"/>
            <a:r>
              <a:rPr lang="es-PE" sz="2400" i="1" dirty="0">
                <a:solidFill>
                  <a:srgbClr val="FFFFFF"/>
                </a:solidFill>
                <a:latin typeface="Georgia"/>
                <a:cs typeface="Georgia"/>
              </a:rPr>
              <a:t>El propósito de un SMS es proporcionar un </a:t>
            </a:r>
            <a:r>
              <a:rPr lang="es-PE" sz="2400" b="1" i="1" dirty="0">
                <a:solidFill>
                  <a:srgbClr val="FFFF00"/>
                </a:solidFill>
                <a:latin typeface="Georgia"/>
                <a:cs typeface="Georgia"/>
              </a:rPr>
              <a:t>enfoque </a:t>
            </a:r>
            <a:r>
              <a:rPr lang="es-PE" sz="2400" b="1" i="1" dirty="0" err="1" smtClean="0">
                <a:solidFill>
                  <a:srgbClr val="FFFF00"/>
                </a:solidFill>
                <a:latin typeface="Georgia"/>
                <a:cs typeface="Georgia"/>
              </a:rPr>
              <a:t>sistématico</a:t>
            </a:r>
            <a:r>
              <a:rPr lang="es-PE" sz="2400" i="1" dirty="0" smtClean="0">
                <a:solidFill>
                  <a:srgbClr val="FFFFFF"/>
                </a:solidFill>
                <a:latin typeface="Georgia"/>
                <a:cs typeface="Georgia"/>
              </a:rPr>
              <a:t> </a:t>
            </a:r>
            <a:r>
              <a:rPr lang="es-PE" sz="2400" i="1" dirty="0">
                <a:solidFill>
                  <a:srgbClr val="FFFFFF"/>
                </a:solidFill>
                <a:latin typeface="Georgia"/>
                <a:cs typeface="Georgia"/>
              </a:rPr>
              <a:t>para la gestión de la seguridad operacional.</a:t>
            </a:r>
            <a:endParaRPr lang="en-US" sz="2400" i="1" dirty="0">
              <a:solidFill>
                <a:srgbClr val="FFFFFF"/>
              </a:solidFill>
              <a:latin typeface="Georgia"/>
              <a:cs typeface="Georgia"/>
            </a:endParaRPr>
          </a:p>
        </p:txBody>
      </p:sp>
    </p:spTree>
    <p:extLst>
      <p:ext uri="{BB962C8B-B14F-4D97-AF65-F5344CB8AC3E}">
        <p14:creationId xmlns:p14="http://schemas.microsoft.com/office/powerpoint/2010/main" val="333100258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s-PE" sz="4000" b="1" dirty="0"/>
              <a:t>ETAPA </a:t>
            </a:r>
            <a:r>
              <a:rPr lang="es-PE" sz="4000" b="1" dirty="0" smtClean="0"/>
              <a:t>2 Implementación SMS</a:t>
            </a:r>
            <a:endParaRPr lang="es-PE" sz="4000" b="1" dirty="0"/>
          </a:p>
        </p:txBody>
      </p:sp>
      <p:graphicFrame>
        <p:nvGraphicFramePr>
          <p:cNvPr id="5" name="Diagram 4"/>
          <p:cNvGraphicFramePr/>
          <p:nvPr>
            <p:extLst>
              <p:ext uri="{D42A27DB-BD31-4B8C-83A1-F6EECF244321}">
                <p14:modId xmlns:p14="http://schemas.microsoft.com/office/powerpoint/2010/main" val="2522447139"/>
              </p:ext>
            </p:extLst>
          </p:nvPr>
        </p:nvGraphicFramePr>
        <p:xfrm>
          <a:off x="1358900" y="1260476"/>
          <a:ext cx="9817100" cy="53689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10207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graphicEl>
                                              <a:dgm id="{8274C5E7-F85A-4CA1-B27D-8E5AE54623AE}"/>
                                            </p:graphicEl>
                                          </p:spTgt>
                                        </p:tgtEl>
                                        <p:attrNameLst>
                                          <p:attrName>style.visibility</p:attrName>
                                        </p:attrNameLst>
                                      </p:cBhvr>
                                      <p:to>
                                        <p:strVal val="visible"/>
                                      </p:to>
                                    </p:set>
                                    <p:anim calcmode="lin" valueType="num">
                                      <p:cBhvr additive="base">
                                        <p:cTn id="7" dur="500" fill="hold"/>
                                        <p:tgtEl>
                                          <p:spTgt spid="5">
                                            <p:graphicEl>
                                              <a:dgm id="{8274C5E7-F85A-4CA1-B27D-8E5AE54623AE}"/>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graphicEl>
                                              <a:dgm id="{8274C5E7-F85A-4CA1-B27D-8E5AE54623AE}"/>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graphicEl>
                                              <a:dgm id="{3FA16894-0D0C-446C-8BA2-65B422A8782F}"/>
                                            </p:graphicEl>
                                          </p:spTgt>
                                        </p:tgtEl>
                                        <p:attrNameLst>
                                          <p:attrName>style.visibility</p:attrName>
                                        </p:attrNameLst>
                                      </p:cBhvr>
                                      <p:to>
                                        <p:strVal val="visible"/>
                                      </p:to>
                                    </p:set>
                                    <p:anim calcmode="lin" valueType="num">
                                      <p:cBhvr additive="base">
                                        <p:cTn id="13" dur="500" fill="hold"/>
                                        <p:tgtEl>
                                          <p:spTgt spid="5">
                                            <p:graphicEl>
                                              <a:dgm id="{3FA16894-0D0C-446C-8BA2-65B422A8782F}"/>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graphicEl>
                                              <a:dgm id="{3FA16894-0D0C-446C-8BA2-65B422A8782F}"/>
                                            </p:graphic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graphicEl>
                                              <a:dgm id="{0D88BCBA-1F03-4B19-839F-8E812B9BCCDF}"/>
                                            </p:graphicEl>
                                          </p:spTgt>
                                        </p:tgtEl>
                                        <p:attrNameLst>
                                          <p:attrName>style.visibility</p:attrName>
                                        </p:attrNameLst>
                                      </p:cBhvr>
                                      <p:to>
                                        <p:strVal val="visible"/>
                                      </p:to>
                                    </p:set>
                                    <p:anim calcmode="lin" valueType="num">
                                      <p:cBhvr additive="base">
                                        <p:cTn id="17" dur="500" fill="hold"/>
                                        <p:tgtEl>
                                          <p:spTgt spid="5">
                                            <p:graphicEl>
                                              <a:dgm id="{0D88BCBA-1F03-4B19-839F-8E812B9BCCDF}"/>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graphicEl>
                                              <a:dgm id="{0D88BCBA-1F03-4B19-839F-8E812B9BCCDF}"/>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graphicEl>
                                              <a:dgm id="{D70D2895-9AE6-44FA-86F1-0DF91729D01F}"/>
                                            </p:graphicEl>
                                          </p:spTgt>
                                        </p:tgtEl>
                                        <p:attrNameLst>
                                          <p:attrName>style.visibility</p:attrName>
                                        </p:attrNameLst>
                                      </p:cBhvr>
                                      <p:to>
                                        <p:strVal val="visible"/>
                                      </p:to>
                                    </p:set>
                                    <p:anim calcmode="lin" valueType="num">
                                      <p:cBhvr additive="base">
                                        <p:cTn id="23" dur="500" fill="hold"/>
                                        <p:tgtEl>
                                          <p:spTgt spid="5">
                                            <p:graphicEl>
                                              <a:dgm id="{D70D2895-9AE6-44FA-86F1-0DF91729D01F}"/>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graphicEl>
                                              <a:dgm id="{D70D2895-9AE6-44FA-86F1-0DF91729D01F}"/>
                                            </p:graphic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graphicEl>
                                              <a:dgm id="{9602BD09-353F-45CF-8FD0-39617E5CC74F}"/>
                                            </p:graphicEl>
                                          </p:spTgt>
                                        </p:tgtEl>
                                        <p:attrNameLst>
                                          <p:attrName>style.visibility</p:attrName>
                                        </p:attrNameLst>
                                      </p:cBhvr>
                                      <p:to>
                                        <p:strVal val="visible"/>
                                      </p:to>
                                    </p:set>
                                    <p:anim calcmode="lin" valueType="num">
                                      <p:cBhvr additive="base">
                                        <p:cTn id="27" dur="500" fill="hold"/>
                                        <p:tgtEl>
                                          <p:spTgt spid="5">
                                            <p:graphicEl>
                                              <a:dgm id="{9602BD09-353F-45CF-8FD0-39617E5CC74F}"/>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graphicEl>
                                              <a:dgm id="{9602BD09-353F-45CF-8FD0-39617E5CC74F}"/>
                                            </p:graphic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5">
                                            <p:graphicEl>
                                              <a:dgm id="{CC83BDC9-0410-4244-B185-324C794CA2AA}"/>
                                            </p:graphicEl>
                                          </p:spTgt>
                                        </p:tgtEl>
                                        <p:attrNameLst>
                                          <p:attrName>style.visibility</p:attrName>
                                        </p:attrNameLst>
                                      </p:cBhvr>
                                      <p:to>
                                        <p:strVal val="visible"/>
                                      </p:to>
                                    </p:set>
                                    <p:anim calcmode="lin" valueType="num">
                                      <p:cBhvr additive="base">
                                        <p:cTn id="33" dur="500" fill="hold"/>
                                        <p:tgtEl>
                                          <p:spTgt spid="5">
                                            <p:graphicEl>
                                              <a:dgm id="{CC83BDC9-0410-4244-B185-324C794CA2AA}"/>
                                            </p:graphic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graphicEl>
                                              <a:dgm id="{CC83BDC9-0410-4244-B185-324C794CA2AA}"/>
                                            </p:graphic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5">
                                            <p:graphicEl>
                                              <a:dgm id="{74AEA294-67A7-47F4-961F-AE6F7395F66E}"/>
                                            </p:graphicEl>
                                          </p:spTgt>
                                        </p:tgtEl>
                                        <p:attrNameLst>
                                          <p:attrName>style.visibility</p:attrName>
                                        </p:attrNameLst>
                                      </p:cBhvr>
                                      <p:to>
                                        <p:strVal val="visible"/>
                                      </p:to>
                                    </p:set>
                                    <p:anim calcmode="lin" valueType="num">
                                      <p:cBhvr additive="base">
                                        <p:cTn id="37" dur="500" fill="hold"/>
                                        <p:tgtEl>
                                          <p:spTgt spid="5">
                                            <p:graphicEl>
                                              <a:dgm id="{74AEA294-67A7-47F4-961F-AE6F7395F66E}"/>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graphicEl>
                                              <a:dgm id="{74AEA294-67A7-47F4-961F-AE6F7395F66E}"/>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600314" y="2144491"/>
            <a:ext cx="6369186" cy="3005800"/>
            <a:chOff x="1304953" y="1990469"/>
            <a:chExt cx="5360236" cy="2600662"/>
          </a:xfrm>
        </p:grpSpPr>
        <p:grpSp>
          <p:nvGrpSpPr>
            <p:cNvPr id="4" name="Group 3"/>
            <p:cNvGrpSpPr/>
            <p:nvPr/>
          </p:nvGrpSpPr>
          <p:grpSpPr>
            <a:xfrm>
              <a:off x="1304953" y="1990469"/>
              <a:ext cx="3249840" cy="2600662"/>
              <a:chOff x="2311400" y="215900"/>
              <a:chExt cx="5245100" cy="4278459"/>
            </a:xfrm>
          </p:grpSpPr>
          <p:sp>
            <p:nvSpPr>
              <p:cNvPr id="7" name="Rectangle 6"/>
              <p:cNvSpPr/>
              <p:nvPr/>
            </p:nvSpPr>
            <p:spPr>
              <a:xfrm>
                <a:off x="3797300" y="215900"/>
                <a:ext cx="1854200" cy="1054100"/>
              </a:xfrm>
              <a:prstGeom prst="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8900000" scaled="1"/>
                <a:tileRect/>
              </a:gra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PE" sz="1800" b="1" dirty="0">
                    <a:solidFill>
                      <a:srgbClr val="FFFFFF"/>
                    </a:solidFill>
                  </a:rPr>
                  <a:t>E</a:t>
                </a:r>
                <a:r>
                  <a:rPr lang="es-PE" sz="1800" b="1" dirty="0" smtClean="0">
                    <a:solidFill>
                      <a:srgbClr val="FFFFFF"/>
                    </a:solidFill>
                  </a:rPr>
                  <a:t>jecutivo responsable</a:t>
                </a:r>
                <a:endParaRPr lang="es-PE" sz="1800" b="1" dirty="0">
                  <a:solidFill>
                    <a:srgbClr val="FFFFFF"/>
                  </a:solidFill>
                </a:endParaRPr>
              </a:p>
            </p:txBody>
          </p:sp>
          <p:sp>
            <p:nvSpPr>
              <p:cNvPr id="8" name="Rectangle 7"/>
              <p:cNvSpPr/>
              <p:nvPr/>
            </p:nvSpPr>
            <p:spPr>
              <a:xfrm>
                <a:off x="2311400" y="1790700"/>
                <a:ext cx="1739900" cy="863600"/>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0" scaled="1"/>
                <a:tileRect/>
              </a:gra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PE" sz="1200" dirty="0" smtClean="0">
                    <a:solidFill>
                      <a:srgbClr val="FFFFFF"/>
                    </a:solidFill>
                  </a:rPr>
                  <a:t>Responsable operacional</a:t>
                </a:r>
                <a:endParaRPr lang="es-PE" sz="1200" dirty="0">
                  <a:solidFill>
                    <a:srgbClr val="FFFFFF"/>
                  </a:solidFill>
                </a:endParaRPr>
              </a:p>
            </p:txBody>
          </p:sp>
          <p:sp>
            <p:nvSpPr>
              <p:cNvPr id="9" name="Rectangle 8"/>
              <p:cNvSpPr/>
              <p:nvPr/>
            </p:nvSpPr>
            <p:spPr>
              <a:xfrm>
                <a:off x="5410199" y="1790700"/>
                <a:ext cx="1739900" cy="863601"/>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0" scaled="1"/>
                <a:tileRect/>
              </a:gra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PE" sz="1200" dirty="0" smtClean="0">
                    <a:solidFill>
                      <a:srgbClr val="FFFFFF"/>
                    </a:solidFill>
                  </a:rPr>
                  <a:t>Aseguramiento de la Calidad</a:t>
                </a:r>
                <a:endParaRPr lang="es-PE" sz="1200" dirty="0">
                  <a:solidFill>
                    <a:srgbClr val="FFFFFF"/>
                  </a:solidFill>
                </a:endParaRPr>
              </a:p>
            </p:txBody>
          </p:sp>
          <p:cxnSp>
            <p:nvCxnSpPr>
              <p:cNvPr id="10" name="Elbow Connector 9"/>
              <p:cNvCxnSpPr>
                <a:stCxn id="7" idx="2"/>
                <a:endCxn id="8" idx="0"/>
              </p:cNvCxnSpPr>
              <p:nvPr/>
            </p:nvCxnSpPr>
            <p:spPr>
              <a:xfrm rot="5400000">
                <a:off x="3692525" y="758825"/>
                <a:ext cx="520700" cy="1543050"/>
              </a:xfrm>
              <a:prstGeom prst="bentConnector3">
                <a:avLst/>
              </a:prstGeom>
              <a:ln w="1270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 name="Elbow Connector 10"/>
              <p:cNvCxnSpPr>
                <a:stCxn id="9" idx="0"/>
              </p:cNvCxnSpPr>
              <p:nvPr/>
            </p:nvCxnSpPr>
            <p:spPr>
              <a:xfrm rot="16200000" flipV="1">
                <a:off x="5372101" y="882650"/>
                <a:ext cx="260350" cy="1555751"/>
              </a:xfrm>
              <a:prstGeom prst="bentConnector2">
                <a:avLst/>
              </a:prstGeom>
              <a:ln w="1270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2784473" y="3719658"/>
                <a:ext cx="1685926" cy="774701"/>
              </a:xfrm>
              <a:prstGeom prst="rect">
                <a:avLst/>
              </a:prstGeom>
              <a:gradFill flip="none" rotWithShape="1">
                <a:gsLst>
                  <a:gs pos="0">
                    <a:srgbClr val="FF9933">
                      <a:shade val="30000"/>
                      <a:satMod val="115000"/>
                    </a:srgbClr>
                  </a:gs>
                  <a:gs pos="50000">
                    <a:srgbClr val="FF9933">
                      <a:shade val="67500"/>
                      <a:satMod val="115000"/>
                    </a:srgbClr>
                  </a:gs>
                  <a:gs pos="100000">
                    <a:srgbClr val="FF9933">
                      <a:shade val="100000"/>
                      <a:satMod val="115000"/>
                    </a:srgbClr>
                  </a:gs>
                </a:gsLst>
                <a:lin ang="16200000" scaled="1"/>
                <a:tileRect/>
              </a:gradFill>
              <a:ln>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PE" sz="1400" dirty="0" smtClean="0">
                    <a:solidFill>
                      <a:srgbClr val="FFFFFF"/>
                    </a:solidFill>
                  </a:rPr>
                  <a:t>Capacitación</a:t>
                </a:r>
                <a:endParaRPr lang="es-PE" sz="1400" dirty="0">
                  <a:solidFill>
                    <a:srgbClr val="FFFFFF"/>
                  </a:solidFill>
                </a:endParaRPr>
              </a:p>
            </p:txBody>
          </p:sp>
          <p:cxnSp>
            <p:nvCxnSpPr>
              <p:cNvPr id="13" name="Elbow Connector 12"/>
              <p:cNvCxnSpPr>
                <a:endCxn id="12" idx="1"/>
              </p:cNvCxnSpPr>
              <p:nvPr/>
            </p:nvCxnSpPr>
            <p:spPr>
              <a:xfrm rot="16200000" flipH="1">
                <a:off x="1910483" y="3233019"/>
                <a:ext cx="1452707" cy="295273"/>
              </a:xfrm>
              <a:prstGeom prst="bentConnector2">
                <a:avLst/>
              </a:prstGeom>
              <a:ln w="1270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5870574" y="3675619"/>
                <a:ext cx="1685926" cy="774701"/>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0" scaled="1"/>
                <a:tileRect/>
              </a:gra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PE" sz="1400" dirty="0" smtClean="0">
                    <a:solidFill>
                      <a:srgbClr val="FFFFFF"/>
                    </a:solidFill>
                  </a:rPr>
                  <a:t>Auditorias</a:t>
                </a:r>
                <a:endParaRPr lang="es-PE" sz="1400" dirty="0">
                  <a:solidFill>
                    <a:srgbClr val="FFFFFF"/>
                  </a:solidFill>
                </a:endParaRPr>
              </a:p>
            </p:txBody>
          </p:sp>
          <p:cxnSp>
            <p:nvCxnSpPr>
              <p:cNvPr id="15" name="Elbow Connector 14"/>
              <p:cNvCxnSpPr>
                <a:endCxn id="14" idx="1"/>
              </p:cNvCxnSpPr>
              <p:nvPr/>
            </p:nvCxnSpPr>
            <p:spPr>
              <a:xfrm rot="16200000" flipH="1">
                <a:off x="5013841" y="3206236"/>
                <a:ext cx="1408668" cy="304799"/>
              </a:xfrm>
              <a:prstGeom prst="bentConnector2">
                <a:avLst/>
              </a:prstGeom>
              <a:ln w="1270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grpSp>
        <p:sp>
          <p:nvSpPr>
            <p:cNvPr id="5" name="Rectangle 4"/>
            <p:cNvSpPr/>
            <p:nvPr/>
          </p:nvSpPr>
          <p:spPr>
            <a:xfrm>
              <a:off x="5587155" y="2947712"/>
              <a:ext cx="1078034" cy="524940"/>
            </a:xfrm>
            <a:prstGeom prst="rect">
              <a:avLst/>
            </a:prstGeom>
            <a:gradFill flip="none" rotWithShape="1">
              <a:gsLst>
                <a:gs pos="0">
                  <a:srgbClr val="FF5050">
                    <a:shade val="30000"/>
                    <a:satMod val="115000"/>
                  </a:srgbClr>
                </a:gs>
                <a:gs pos="50000">
                  <a:srgbClr val="FF5050">
                    <a:shade val="67500"/>
                    <a:satMod val="115000"/>
                  </a:srgbClr>
                </a:gs>
                <a:gs pos="100000">
                  <a:srgbClr val="FF5050">
                    <a:shade val="100000"/>
                    <a:satMod val="115000"/>
                  </a:srgbClr>
                </a:gs>
              </a:gsLst>
              <a:lin ang="16200000" scaled="1"/>
              <a:tileRect/>
            </a:gradFill>
            <a:ln>
              <a:solidFill>
                <a:srgbClr val="FF5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PE" sz="1200" b="1" dirty="0" smtClean="0">
                  <a:solidFill>
                    <a:srgbClr val="FFFFFF"/>
                  </a:solidFill>
                </a:rPr>
                <a:t>Organización SMS</a:t>
              </a:r>
              <a:endParaRPr lang="es-PE" sz="1200" b="1" dirty="0">
                <a:solidFill>
                  <a:srgbClr val="FFFFFF"/>
                </a:solidFill>
              </a:endParaRPr>
            </a:p>
          </p:txBody>
        </p:sp>
        <p:cxnSp>
          <p:nvCxnSpPr>
            <p:cNvPr id="6" name="Elbow Connector 5"/>
            <p:cNvCxnSpPr>
              <a:stCxn id="5" idx="0"/>
            </p:cNvCxnSpPr>
            <p:nvPr/>
          </p:nvCxnSpPr>
          <p:spPr>
            <a:xfrm rot="16200000" flipV="1">
              <a:off x="4865946" y="1687485"/>
              <a:ext cx="158255" cy="2362199"/>
            </a:xfrm>
            <a:prstGeom prst="bentConnector2">
              <a:avLst/>
            </a:prstGeom>
            <a:ln>
              <a:solidFill>
                <a:srgbClr val="FF5050"/>
              </a:solidFill>
            </a:ln>
          </p:spPr>
          <p:style>
            <a:lnRef idx="2">
              <a:schemeClr val="accent1"/>
            </a:lnRef>
            <a:fillRef idx="0">
              <a:schemeClr val="accent1"/>
            </a:fillRef>
            <a:effectRef idx="1">
              <a:schemeClr val="accent1"/>
            </a:effectRef>
            <a:fontRef idx="minor">
              <a:schemeClr val="tx1"/>
            </a:fontRef>
          </p:style>
        </p:cxnSp>
      </p:grpSp>
      <p:graphicFrame>
        <p:nvGraphicFramePr>
          <p:cNvPr id="16" name="Diagram 15"/>
          <p:cNvGraphicFramePr/>
          <p:nvPr>
            <p:extLst/>
          </p:nvPr>
        </p:nvGraphicFramePr>
        <p:xfrm>
          <a:off x="1673225" y="101602"/>
          <a:ext cx="6594475" cy="18757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7" name="Diagram 16"/>
          <p:cNvGraphicFramePr/>
          <p:nvPr>
            <p:extLst/>
          </p:nvPr>
        </p:nvGraphicFramePr>
        <p:xfrm>
          <a:off x="265794" y="4739961"/>
          <a:ext cx="6516006" cy="231757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8" name="Diagram 17"/>
          <p:cNvGraphicFramePr/>
          <p:nvPr>
            <p:extLst/>
          </p:nvPr>
        </p:nvGraphicFramePr>
        <p:xfrm>
          <a:off x="558799" y="3647391"/>
          <a:ext cx="2831833" cy="153835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9" name="CuadroTexto 13"/>
          <p:cNvSpPr txBox="1"/>
          <p:nvPr/>
        </p:nvSpPr>
        <p:spPr>
          <a:xfrm>
            <a:off x="877718" y="3719489"/>
            <a:ext cx="1612282" cy="300082"/>
          </a:xfrm>
          <a:prstGeom prst="rect">
            <a:avLst/>
          </a:prstGeom>
          <a:noFill/>
        </p:spPr>
        <p:txBody>
          <a:bodyPr wrap="square" rtlCol="0">
            <a:spAutoFit/>
          </a:bodyPr>
          <a:lstStyle/>
          <a:p>
            <a:pPr algn="ctr"/>
            <a:r>
              <a:rPr lang="es-ES" b="1" dirty="0" smtClean="0">
                <a:solidFill>
                  <a:srgbClr val="FF0000"/>
                </a:solidFill>
              </a:rPr>
              <a:t>PERSONAL</a:t>
            </a:r>
            <a:endParaRPr lang="es-ES" b="1" dirty="0">
              <a:solidFill>
                <a:srgbClr val="FF0000"/>
              </a:solidFill>
            </a:endParaRPr>
          </a:p>
        </p:txBody>
      </p:sp>
      <p:sp>
        <p:nvSpPr>
          <p:cNvPr id="20" name="TextBox 19"/>
          <p:cNvSpPr txBox="1"/>
          <p:nvPr/>
        </p:nvSpPr>
        <p:spPr>
          <a:xfrm>
            <a:off x="9702799" y="192841"/>
            <a:ext cx="2378075" cy="523220"/>
          </a:xfrm>
          <a:prstGeom prst="rect">
            <a:avLst/>
          </a:prstGeom>
          <a:noFill/>
        </p:spPr>
        <p:txBody>
          <a:bodyPr wrap="square" rtlCol="0">
            <a:spAutoFit/>
          </a:bodyPr>
          <a:lstStyle/>
          <a:p>
            <a:pPr algn="ctr"/>
            <a:r>
              <a:rPr lang="es-PE" sz="2800" b="1" dirty="0" smtClean="0"/>
              <a:t>	ETAPA 2</a:t>
            </a:r>
            <a:endParaRPr lang="es-PE" sz="2800" b="1" dirty="0"/>
          </a:p>
        </p:txBody>
      </p:sp>
      <p:graphicFrame>
        <p:nvGraphicFramePr>
          <p:cNvPr id="21" name="Diagram 20"/>
          <p:cNvGraphicFramePr/>
          <p:nvPr>
            <p:extLst/>
          </p:nvPr>
        </p:nvGraphicFramePr>
        <p:xfrm>
          <a:off x="5341382" y="2815765"/>
          <a:ext cx="6717182" cy="4993966"/>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extLst>
      <p:ext uri="{BB962C8B-B14F-4D97-AF65-F5344CB8AC3E}">
        <p14:creationId xmlns:p14="http://schemas.microsoft.com/office/powerpoint/2010/main" val="17045827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6">
                                            <p:graphicEl>
                                              <a:dgm id="{792F45BE-D20F-47EC-B683-446E4EB40020}"/>
                                            </p:graphicEl>
                                          </p:spTgt>
                                        </p:tgtEl>
                                        <p:attrNameLst>
                                          <p:attrName>style.visibility</p:attrName>
                                        </p:attrNameLst>
                                      </p:cBhvr>
                                      <p:to>
                                        <p:strVal val="visible"/>
                                      </p:to>
                                    </p:set>
                                    <p:animEffect transition="in" filter="fade">
                                      <p:cBhvr>
                                        <p:cTn id="7" dur="1000"/>
                                        <p:tgtEl>
                                          <p:spTgt spid="16">
                                            <p:graphicEl>
                                              <a:dgm id="{792F45BE-D20F-47EC-B683-446E4EB40020}"/>
                                            </p:graphicEl>
                                          </p:spTgt>
                                        </p:tgtEl>
                                      </p:cBhvr>
                                    </p:animEffect>
                                    <p:anim calcmode="lin" valueType="num">
                                      <p:cBhvr>
                                        <p:cTn id="8" dur="1000" fill="hold"/>
                                        <p:tgtEl>
                                          <p:spTgt spid="16">
                                            <p:graphicEl>
                                              <a:dgm id="{792F45BE-D20F-47EC-B683-446E4EB40020}"/>
                                            </p:graphicEl>
                                          </p:spTgt>
                                        </p:tgtEl>
                                        <p:attrNameLst>
                                          <p:attrName>ppt_x</p:attrName>
                                        </p:attrNameLst>
                                      </p:cBhvr>
                                      <p:tavLst>
                                        <p:tav tm="0">
                                          <p:val>
                                            <p:strVal val="#ppt_x"/>
                                          </p:val>
                                        </p:tav>
                                        <p:tav tm="100000">
                                          <p:val>
                                            <p:strVal val="#ppt_x"/>
                                          </p:val>
                                        </p:tav>
                                      </p:tavLst>
                                    </p:anim>
                                    <p:anim calcmode="lin" valueType="num">
                                      <p:cBhvr>
                                        <p:cTn id="9" dur="1000" fill="hold"/>
                                        <p:tgtEl>
                                          <p:spTgt spid="16">
                                            <p:graphicEl>
                                              <a:dgm id="{792F45BE-D20F-47EC-B683-446E4EB40020}"/>
                                            </p:graphic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
                                            <p:graphicEl>
                                              <a:dgm id="{D3EE9EE1-01B6-4538-8666-8374E16E996E}"/>
                                            </p:graphicEl>
                                          </p:spTgt>
                                        </p:tgtEl>
                                        <p:attrNameLst>
                                          <p:attrName>style.visibility</p:attrName>
                                        </p:attrNameLst>
                                      </p:cBhvr>
                                      <p:to>
                                        <p:strVal val="visible"/>
                                      </p:to>
                                    </p:set>
                                    <p:animEffect transition="in" filter="fade">
                                      <p:cBhvr>
                                        <p:cTn id="12" dur="1000"/>
                                        <p:tgtEl>
                                          <p:spTgt spid="16">
                                            <p:graphicEl>
                                              <a:dgm id="{D3EE9EE1-01B6-4538-8666-8374E16E996E}"/>
                                            </p:graphicEl>
                                          </p:spTgt>
                                        </p:tgtEl>
                                      </p:cBhvr>
                                    </p:animEffect>
                                    <p:anim calcmode="lin" valueType="num">
                                      <p:cBhvr>
                                        <p:cTn id="13" dur="1000" fill="hold"/>
                                        <p:tgtEl>
                                          <p:spTgt spid="16">
                                            <p:graphicEl>
                                              <a:dgm id="{D3EE9EE1-01B6-4538-8666-8374E16E996E}"/>
                                            </p:graphicEl>
                                          </p:spTgt>
                                        </p:tgtEl>
                                        <p:attrNameLst>
                                          <p:attrName>ppt_x</p:attrName>
                                        </p:attrNameLst>
                                      </p:cBhvr>
                                      <p:tavLst>
                                        <p:tav tm="0">
                                          <p:val>
                                            <p:strVal val="#ppt_x"/>
                                          </p:val>
                                        </p:tav>
                                        <p:tav tm="100000">
                                          <p:val>
                                            <p:strVal val="#ppt_x"/>
                                          </p:val>
                                        </p:tav>
                                      </p:tavLst>
                                    </p:anim>
                                    <p:anim calcmode="lin" valueType="num">
                                      <p:cBhvr>
                                        <p:cTn id="14" dur="1000" fill="hold"/>
                                        <p:tgtEl>
                                          <p:spTgt spid="16">
                                            <p:graphicEl>
                                              <a:dgm id="{D3EE9EE1-01B6-4538-8666-8374E16E996E}"/>
                                            </p:graphic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6">
                                            <p:graphicEl>
                                              <a:dgm id="{948A1DA7-0664-4F7E-9C84-228F254BC553}"/>
                                            </p:graphicEl>
                                          </p:spTgt>
                                        </p:tgtEl>
                                        <p:attrNameLst>
                                          <p:attrName>style.visibility</p:attrName>
                                        </p:attrNameLst>
                                      </p:cBhvr>
                                      <p:to>
                                        <p:strVal val="visible"/>
                                      </p:to>
                                    </p:set>
                                    <p:animEffect transition="in" filter="fade">
                                      <p:cBhvr>
                                        <p:cTn id="17" dur="1000"/>
                                        <p:tgtEl>
                                          <p:spTgt spid="16">
                                            <p:graphicEl>
                                              <a:dgm id="{948A1DA7-0664-4F7E-9C84-228F254BC553}"/>
                                            </p:graphicEl>
                                          </p:spTgt>
                                        </p:tgtEl>
                                      </p:cBhvr>
                                    </p:animEffect>
                                    <p:anim calcmode="lin" valueType="num">
                                      <p:cBhvr>
                                        <p:cTn id="18" dur="1000" fill="hold"/>
                                        <p:tgtEl>
                                          <p:spTgt spid="16">
                                            <p:graphicEl>
                                              <a:dgm id="{948A1DA7-0664-4F7E-9C84-228F254BC553}"/>
                                            </p:graphicEl>
                                          </p:spTgt>
                                        </p:tgtEl>
                                        <p:attrNameLst>
                                          <p:attrName>ppt_x</p:attrName>
                                        </p:attrNameLst>
                                      </p:cBhvr>
                                      <p:tavLst>
                                        <p:tav tm="0">
                                          <p:val>
                                            <p:strVal val="#ppt_x"/>
                                          </p:val>
                                        </p:tav>
                                        <p:tav tm="100000">
                                          <p:val>
                                            <p:strVal val="#ppt_x"/>
                                          </p:val>
                                        </p:tav>
                                      </p:tavLst>
                                    </p:anim>
                                    <p:anim calcmode="lin" valueType="num">
                                      <p:cBhvr>
                                        <p:cTn id="19" dur="1000" fill="hold"/>
                                        <p:tgtEl>
                                          <p:spTgt spid="16">
                                            <p:graphicEl>
                                              <a:dgm id="{948A1DA7-0664-4F7E-9C84-228F254BC553}"/>
                                            </p:graphic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6">
                                            <p:graphicEl>
                                              <a:dgm id="{01824141-3A76-4D38-97D0-3963661AF4F9}"/>
                                            </p:graphicEl>
                                          </p:spTgt>
                                        </p:tgtEl>
                                        <p:attrNameLst>
                                          <p:attrName>style.visibility</p:attrName>
                                        </p:attrNameLst>
                                      </p:cBhvr>
                                      <p:to>
                                        <p:strVal val="visible"/>
                                      </p:to>
                                    </p:set>
                                    <p:animEffect transition="in" filter="fade">
                                      <p:cBhvr>
                                        <p:cTn id="22" dur="1000"/>
                                        <p:tgtEl>
                                          <p:spTgt spid="16">
                                            <p:graphicEl>
                                              <a:dgm id="{01824141-3A76-4D38-97D0-3963661AF4F9}"/>
                                            </p:graphicEl>
                                          </p:spTgt>
                                        </p:tgtEl>
                                      </p:cBhvr>
                                    </p:animEffect>
                                    <p:anim calcmode="lin" valueType="num">
                                      <p:cBhvr>
                                        <p:cTn id="23" dur="1000" fill="hold"/>
                                        <p:tgtEl>
                                          <p:spTgt spid="16">
                                            <p:graphicEl>
                                              <a:dgm id="{01824141-3A76-4D38-97D0-3963661AF4F9}"/>
                                            </p:graphicEl>
                                          </p:spTgt>
                                        </p:tgtEl>
                                        <p:attrNameLst>
                                          <p:attrName>ppt_x</p:attrName>
                                        </p:attrNameLst>
                                      </p:cBhvr>
                                      <p:tavLst>
                                        <p:tav tm="0">
                                          <p:val>
                                            <p:strVal val="#ppt_x"/>
                                          </p:val>
                                        </p:tav>
                                        <p:tav tm="100000">
                                          <p:val>
                                            <p:strVal val="#ppt_x"/>
                                          </p:val>
                                        </p:tav>
                                      </p:tavLst>
                                    </p:anim>
                                    <p:anim calcmode="lin" valueType="num">
                                      <p:cBhvr>
                                        <p:cTn id="24" dur="1000" fill="hold"/>
                                        <p:tgtEl>
                                          <p:spTgt spid="16">
                                            <p:graphicEl>
                                              <a:dgm id="{01824141-3A76-4D38-97D0-3963661AF4F9}"/>
                                            </p:graphic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6">
                                            <p:graphicEl>
                                              <a:dgm id="{924B8F60-12CF-40AC-8F76-A67B3846DBEE}"/>
                                            </p:graphicEl>
                                          </p:spTgt>
                                        </p:tgtEl>
                                        <p:attrNameLst>
                                          <p:attrName>style.visibility</p:attrName>
                                        </p:attrNameLst>
                                      </p:cBhvr>
                                      <p:to>
                                        <p:strVal val="visible"/>
                                      </p:to>
                                    </p:set>
                                    <p:animEffect transition="in" filter="fade">
                                      <p:cBhvr>
                                        <p:cTn id="27" dur="1000"/>
                                        <p:tgtEl>
                                          <p:spTgt spid="16">
                                            <p:graphicEl>
                                              <a:dgm id="{924B8F60-12CF-40AC-8F76-A67B3846DBEE}"/>
                                            </p:graphicEl>
                                          </p:spTgt>
                                        </p:tgtEl>
                                      </p:cBhvr>
                                    </p:animEffect>
                                    <p:anim calcmode="lin" valueType="num">
                                      <p:cBhvr>
                                        <p:cTn id="28" dur="1000" fill="hold"/>
                                        <p:tgtEl>
                                          <p:spTgt spid="16">
                                            <p:graphicEl>
                                              <a:dgm id="{924B8F60-12CF-40AC-8F76-A67B3846DBEE}"/>
                                            </p:graphicEl>
                                          </p:spTgt>
                                        </p:tgtEl>
                                        <p:attrNameLst>
                                          <p:attrName>ppt_x</p:attrName>
                                        </p:attrNameLst>
                                      </p:cBhvr>
                                      <p:tavLst>
                                        <p:tav tm="0">
                                          <p:val>
                                            <p:strVal val="#ppt_x"/>
                                          </p:val>
                                        </p:tav>
                                        <p:tav tm="100000">
                                          <p:val>
                                            <p:strVal val="#ppt_x"/>
                                          </p:val>
                                        </p:tav>
                                      </p:tavLst>
                                    </p:anim>
                                    <p:anim calcmode="lin" valueType="num">
                                      <p:cBhvr>
                                        <p:cTn id="29" dur="1000" fill="hold"/>
                                        <p:tgtEl>
                                          <p:spTgt spid="16">
                                            <p:graphicEl>
                                              <a:dgm id="{924B8F60-12CF-40AC-8F76-A67B3846DBEE}"/>
                                            </p:graphicEl>
                                          </p:spTgt>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6">
                                            <p:graphicEl>
                                              <a:dgm id="{C1A17A46-FC64-4B2D-83B9-135701328B84}"/>
                                            </p:graphicEl>
                                          </p:spTgt>
                                        </p:tgtEl>
                                        <p:attrNameLst>
                                          <p:attrName>style.visibility</p:attrName>
                                        </p:attrNameLst>
                                      </p:cBhvr>
                                      <p:to>
                                        <p:strVal val="visible"/>
                                      </p:to>
                                    </p:set>
                                    <p:animEffect transition="in" filter="fade">
                                      <p:cBhvr>
                                        <p:cTn id="32" dur="1000"/>
                                        <p:tgtEl>
                                          <p:spTgt spid="16">
                                            <p:graphicEl>
                                              <a:dgm id="{C1A17A46-FC64-4B2D-83B9-135701328B84}"/>
                                            </p:graphicEl>
                                          </p:spTgt>
                                        </p:tgtEl>
                                      </p:cBhvr>
                                    </p:animEffect>
                                    <p:anim calcmode="lin" valueType="num">
                                      <p:cBhvr>
                                        <p:cTn id="33" dur="1000" fill="hold"/>
                                        <p:tgtEl>
                                          <p:spTgt spid="16">
                                            <p:graphicEl>
                                              <a:dgm id="{C1A17A46-FC64-4B2D-83B9-135701328B84}"/>
                                            </p:graphicEl>
                                          </p:spTgt>
                                        </p:tgtEl>
                                        <p:attrNameLst>
                                          <p:attrName>ppt_x</p:attrName>
                                        </p:attrNameLst>
                                      </p:cBhvr>
                                      <p:tavLst>
                                        <p:tav tm="0">
                                          <p:val>
                                            <p:strVal val="#ppt_x"/>
                                          </p:val>
                                        </p:tav>
                                        <p:tav tm="100000">
                                          <p:val>
                                            <p:strVal val="#ppt_x"/>
                                          </p:val>
                                        </p:tav>
                                      </p:tavLst>
                                    </p:anim>
                                    <p:anim calcmode="lin" valueType="num">
                                      <p:cBhvr>
                                        <p:cTn id="34" dur="1000" fill="hold"/>
                                        <p:tgtEl>
                                          <p:spTgt spid="16">
                                            <p:graphicEl>
                                              <a:dgm id="{C1A17A46-FC64-4B2D-83B9-135701328B84}"/>
                                            </p:graphicEl>
                                          </p:spTgt>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16">
                                            <p:graphicEl>
                                              <a:dgm id="{895D6239-F8B4-42AB-B1F2-2F743C7F20E6}"/>
                                            </p:graphicEl>
                                          </p:spTgt>
                                        </p:tgtEl>
                                        <p:attrNameLst>
                                          <p:attrName>style.visibility</p:attrName>
                                        </p:attrNameLst>
                                      </p:cBhvr>
                                      <p:to>
                                        <p:strVal val="visible"/>
                                      </p:to>
                                    </p:set>
                                    <p:animEffect transition="in" filter="fade">
                                      <p:cBhvr>
                                        <p:cTn id="37" dur="1000"/>
                                        <p:tgtEl>
                                          <p:spTgt spid="16">
                                            <p:graphicEl>
                                              <a:dgm id="{895D6239-F8B4-42AB-B1F2-2F743C7F20E6}"/>
                                            </p:graphicEl>
                                          </p:spTgt>
                                        </p:tgtEl>
                                      </p:cBhvr>
                                    </p:animEffect>
                                    <p:anim calcmode="lin" valueType="num">
                                      <p:cBhvr>
                                        <p:cTn id="38" dur="1000" fill="hold"/>
                                        <p:tgtEl>
                                          <p:spTgt spid="16">
                                            <p:graphicEl>
                                              <a:dgm id="{895D6239-F8B4-42AB-B1F2-2F743C7F20E6}"/>
                                            </p:graphicEl>
                                          </p:spTgt>
                                        </p:tgtEl>
                                        <p:attrNameLst>
                                          <p:attrName>ppt_x</p:attrName>
                                        </p:attrNameLst>
                                      </p:cBhvr>
                                      <p:tavLst>
                                        <p:tav tm="0">
                                          <p:val>
                                            <p:strVal val="#ppt_x"/>
                                          </p:val>
                                        </p:tav>
                                        <p:tav tm="100000">
                                          <p:val>
                                            <p:strVal val="#ppt_x"/>
                                          </p:val>
                                        </p:tav>
                                      </p:tavLst>
                                    </p:anim>
                                    <p:anim calcmode="lin" valueType="num">
                                      <p:cBhvr>
                                        <p:cTn id="39" dur="1000" fill="hold"/>
                                        <p:tgtEl>
                                          <p:spTgt spid="16">
                                            <p:graphicEl>
                                              <a:dgm id="{895D6239-F8B4-42AB-B1F2-2F743C7F20E6}"/>
                                            </p:graphic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7">
                                            <p:graphicEl>
                                              <a:dgm id="{85A390BA-C90D-4E67-A259-79BE101DCA57}"/>
                                            </p:graphicEl>
                                          </p:spTgt>
                                        </p:tgtEl>
                                        <p:attrNameLst>
                                          <p:attrName>style.visibility</p:attrName>
                                        </p:attrNameLst>
                                      </p:cBhvr>
                                      <p:to>
                                        <p:strVal val="visible"/>
                                      </p:to>
                                    </p:set>
                                    <p:animEffect transition="in" filter="fade">
                                      <p:cBhvr>
                                        <p:cTn id="44" dur="1000"/>
                                        <p:tgtEl>
                                          <p:spTgt spid="17">
                                            <p:graphicEl>
                                              <a:dgm id="{85A390BA-C90D-4E67-A259-79BE101DCA57}"/>
                                            </p:graphicEl>
                                          </p:spTgt>
                                        </p:tgtEl>
                                      </p:cBhvr>
                                    </p:animEffect>
                                    <p:anim calcmode="lin" valueType="num">
                                      <p:cBhvr>
                                        <p:cTn id="45" dur="1000" fill="hold"/>
                                        <p:tgtEl>
                                          <p:spTgt spid="17">
                                            <p:graphicEl>
                                              <a:dgm id="{85A390BA-C90D-4E67-A259-79BE101DCA57}"/>
                                            </p:graphicEl>
                                          </p:spTgt>
                                        </p:tgtEl>
                                        <p:attrNameLst>
                                          <p:attrName>ppt_x</p:attrName>
                                        </p:attrNameLst>
                                      </p:cBhvr>
                                      <p:tavLst>
                                        <p:tav tm="0">
                                          <p:val>
                                            <p:strVal val="#ppt_x"/>
                                          </p:val>
                                        </p:tav>
                                        <p:tav tm="100000">
                                          <p:val>
                                            <p:strVal val="#ppt_x"/>
                                          </p:val>
                                        </p:tav>
                                      </p:tavLst>
                                    </p:anim>
                                    <p:anim calcmode="lin" valueType="num">
                                      <p:cBhvr>
                                        <p:cTn id="46" dur="1000" fill="hold"/>
                                        <p:tgtEl>
                                          <p:spTgt spid="17">
                                            <p:graphicEl>
                                              <a:dgm id="{85A390BA-C90D-4E67-A259-79BE101DCA57}"/>
                                            </p:graphic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7">
                                            <p:graphicEl>
                                              <a:dgm id="{772D5B0B-C03F-4565-B435-7AF05A4887A6}"/>
                                            </p:graphicEl>
                                          </p:spTgt>
                                        </p:tgtEl>
                                        <p:attrNameLst>
                                          <p:attrName>style.visibility</p:attrName>
                                        </p:attrNameLst>
                                      </p:cBhvr>
                                      <p:to>
                                        <p:strVal val="visible"/>
                                      </p:to>
                                    </p:set>
                                    <p:animEffect transition="in" filter="fade">
                                      <p:cBhvr>
                                        <p:cTn id="49" dur="1000"/>
                                        <p:tgtEl>
                                          <p:spTgt spid="17">
                                            <p:graphicEl>
                                              <a:dgm id="{772D5B0B-C03F-4565-B435-7AF05A4887A6}"/>
                                            </p:graphicEl>
                                          </p:spTgt>
                                        </p:tgtEl>
                                      </p:cBhvr>
                                    </p:animEffect>
                                    <p:anim calcmode="lin" valueType="num">
                                      <p:cBhvr>
                                        <p:cTn id="50" dur="1000" fill="hold"/>
                                        <p:tgtEl>
                                          <p:spTgt spid="17">
                                            <p:graphicEl>
                                              <a:dgm id="{772D5B0B-C03F-4565-B435-7AF05A4887A6}"/>
                                            </p:graphicEl>
                                          </p:spTgt>
                                        </p:tgtEl>
                                        <p:attrNameLst>
                                          <p:attrName>ppt_x</p:attrName>
                                        </p:attrNameLst>
                                      </p:cBhvr>
                                      <p:tavLst>
                                        <p:tav tm="0">
                                          <p:val>
                                            <p:strVal val="#ppt_x"/>
                                          </p:val>
                                        </p:tav>
                                        <p:tav tm="100000">
                                          <p:val>
                                            <p:strVal val="#ppt_x"/>
                                          </p:val>
                                        </p:tav>
                                      </p:tavLst>
                                    </p:anim>
                                    <p:anim calcmode="lin" valueType="num">
                                      <p:cBhvr>
                                        <p:cTn id="51" dur="1000" fill="hold"/>
                                        <p:tgtEl>
                                          <p:spTgt spid="17">
                                            <p:graphicEl>
                                              <a:dgm id="{772D5B0B-C03F-4565-B435-7AF05A4887A6}"/>
                                            </p:graphic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7">
                                            <p:graphicEl>
                                              <a:dgm id="{9F3A1CBF-5C43-43A0-95D0-461259FC7016}"/>
                                            </p:graphicEl>
                                          </p:spTgt>
                                        </p:tgtEl>
                                        <p:attrNameLst>
                                          <p:attrName>style.visibility</p:attrName>
                                        </p:attrNameLst>
                                      </p:cBhvr>
                                      <p:to>
                                        <p:strVal val="visible"/>
                                      </p:to>
                                    </p:set>
                                    <p:animEffect transition="in" filter="fade">
                                      <p:cBhvr>
                                        <p:cTn id="54" dur="1000"/>
                                        <p:tgtEl>
                                          <p:spTgt spid="17">
                                            <p:graphicEl>
                                              <a:dgm id="{9F3A1CBF-5C43-43A0-95D0-461259FC7016}"/>
                                            </p:graphicEl>
                                          </p:spTgt>
                                        </p:tgtEl>
                                      </p:cBhvr>
                                    </p:animEffect>
                                    <p:anim calcmode="lin" valueType="num">
                                      <p:cBhvr>
                                        <p:cTn id="55" dur="1000" fill="hold"/>
                                        <p:tgtEl>
                                          <p:spTgt spid="17">
                                            <p:graphicEl>
                                              <a:dgm id="{9F3A1CBF-5C43-43A0-95D0-461259FC7016}"/>
                                            </p:graphicEl>
                                          </p:spTgt>
                                        </p:tgtEl>
                                        <p:attrNameLst>
                                          <p:attrName>ppt_x</p:attrName>
                                        </p:attrNameLst>
                                      </p:cBhvr>
                                      <p:tavLst>
                                        <p:tav tm="0">
                                          <p:val>
                                            <p:strVal val="#ppt_x"/>
                                          </p:val>
                                        </p:tav>
                                        <p:tav tm="100000">
                                          <p:val>
                                            <p:strVal val="#ppt_x"/>
                                          </p:val>
                                        </p:tav>
                                      </p:tavLst>
                                    </p:anim>
                                    <p:anim calcmode="lin" valueType="num">
                                      <p:cBhvr>
                                        <p:cTn id="56" dur="1000" fill="hold"/>
                                        <p:tgtEl>
                                          <p:spTgt spid="17">
                                            <p:graphicEl>
                                              <a:dgm id="{9F3A1CBF-5C43-43A0-95D0-461259FC7016}"/>
                                            </p:graphicEl>
                                          </p:spTgt>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7">
                                            <p:graphicEl>
                                              <a:dgm id="{4E9F9E05-E130-4908-9DAF-2EED7D57425F}"/>
                                            </p:graphicEl>
                                          </p:spTgt>
                                        </p:tgtEl>
                                        <p:attrNameLst>
                                          <p:attrName>style.visibility</p:attrName>
                                        </p:attrNameLst>
                                      </p:cBhvr>
                                      <p:to>
                                        <p:strVal val="visible"/>
                                      </p:to>
                                    </p:set>
                                    <p:animEffect transition="in" filter="fade">
                                      <p:cBhvr>
                                        <p:cTn id="59" dur="1000"/>
                                        <p:tgtEl>
                                          <p:spTgt spid="17">
                                            <p:graphicEl>
                                              <a:dgm id="{4E9F9E05-E130-4908-9DAF-2EED7D57425F}"/>
                                            </p:graphicEl>
                                          </p:spTgt>
                                        </p:tgtEl>
                                      </p:cBhvr>
                                    </p:animEffect>
                                    <p:anim calcmode="lin" valueType="num">
                                      <p:cBhvr>
                                        <p:cTn id="60" dur="1000" fill="hold"/>
                                        <p:tgtEl>
                                          <p:spTgt spid="17">
                                            <p:graphicEl>
                                              <a:dgm id="{4E9F9E05-E130-4908-9DAF-2EED7D57425F}"/>
                                            </p:graphicEl>
                                          </p:spTgt>
                                        </p:tgtEl>
                                        <p:attrNameLst>
                                          <p:attrName>ppt_x</p:attrName>
                                        </p:attrNameLst>
                                      </p:cBhvr>
                                      <p:tavLst>
                                        <p:tav tm="0">
                                          <p:val>
                                            <p:strVal val="#ppt_x"/>
                                          </p:val>
                                        </p:tav>
                                        <p:tav tm="100000">
                                          <p:val>
                                            <p:strVal val="#ppt_x"/>
                                          </p:val>
                                        </p:tav>
                                      </p:tavLst>
                                    </p:anim>
                                    <p:anim calcmode="lin" valueType="num">
                                      <p:cBhvr>
                                        <p:cTn id="61" dur="1000" fill="hold"/>
                                        <p:tgtEl>
                                          <p:spTgt spid="17">
                                            <p:graphicEl>
                                              <a:dgm id="{4E9F9E05-E130-4908-9DAF-2EED7D57425F}"/>
                                            </p:graphicEl>
                                          </p:spTgt>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17">
                                            <p:graphicEl>
                                              <a:dgm id="{F0C98F72-ADDC-4308-BD04-B7A644F47DA3}"/>
                                            </p:graphicEl>
                                          </p:spTgt>
                                        </p:tgtEl>
                                        <p:attrNameLst>
                                          <p:attrName>style.visibility</p:attrName>
                                        </p:attrNameLst>
                                      </p:cBhvr>
                                      <p:to>
                                        <p:strVal val="visible"/>
                                      </p:to>
                                    </p:set>
                                    <p:animEffect transition="in" filter="fade">
                                      <p:cBhvr>
                                        <p:cTn id="64" dur="1000"/>
                                        <p:tgtEl>
                                          <p:spTgt spid="17">
                                            <p:graphicEl>
                                              <a:dgm id="{F0C98F72-ADDC-4308-BD04-B7A644F47DA3}"/>
                                            </p:graphicEl>
                                          </p:spTgt>
                                        </p:tgtEl>
                                      </p:cBhvr>
                                    </p:animEffect>
                                    <p:anim calcmode="lin" valueType="num">
                                      <p:cBhvr>
                                        <p:cTn id="65" dur="1000" fill="hold"/>
                                        <p:tgtEl>
                                          <p:spTgt spid="17">
                                            <p:graphicEl>
                                              <a:dgm id="{F0C98F72-ADDC-4308-BD04-B7A644F47DA3}"/>
                                            </p:graphicEl>
                                          </p:spTgt>
                                        </p:tgtEl>
                                        <p:attrNameLst>
                                          <p:attrName>ppt_x</p:attrName>
                                        </p:attrNameLst>
                                      </p:cBhvr>
                                      <p:tavLst>
                                        <p:tav tm="0">
                                          <p:val>
                                            <p:strVal val="#ppt_x"/>
                                          </p:val>
                                        </p:tav>
                                        <p:tav tm="100000">
                                          <p:val>
                                            <p:strVal val="#ppt_x"/>
                                          </p:val>
                                        </p:tav>
                                      </p:tavLst>
                                    </p:anim>
                                    <p:anim calcmode="lin" valueType="num">
                                      <p:cBhvr>
                                        <p:cTn id="66" dur="1000" fill="hold"/>
                                        <p:tgtEl>
                                          <p:spTgt spid="17">
                                            <p:graphicEl>
                                              <a:dgm id="{F0C98F72-ADDC-4308-BD04-B7A644F47DA3}"/>
                                            </p:graphicEl>
                                          </p:spTgt>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17">
                                            <p:graphicEl>
                                              <a:dgm id="{0F6A8A01-3ED1-44CC-A335-F6DA0DABFD9A}"/>
                                            </p:graphicEl>
                                          </p:spTgt>
                                        </p:tgtEl>
                                        <p:attrNameLst>
                                          <p:attrName>style.visibility</p:attrName>
                                        </p:attrNameLst>
                                      </p:cBhvr>
                                      <p:to>
                                        <p:strVal val="visible"/>
                                      </p:to>
                                    </p:set>
                                    <p:animEffect transition="in" filter="fade">
                                      <p:cBhvr>
                                        <p:cTn id="69" dur="1000"/>
                                        <p:tgtEl>
                                          <p:spTgt spid="17">
                                            <p:graphicEl>
                                              <a:dgm id="{0F6A8A01-3ED1-44CC-A335-F6DA0DABFD9A}"/>
                                            </p:graphicEl>
                                          </p:spTgt>
                                        </p:tgtEl>
                                      </p:cBhvr>
                                    </p:animEffect>
                                    <p:anim calcmode="lin" valueType="num">
                                      <p:cBhvr>
                                        <p:cTn id="70" dur="1000" fill="hold"/>
                                        <p:tgtEl>
                                          <p:spTgt spid="17">
                                            <p:graphicEl>
                                              <a:dgm id="{0F6A8A01-3ED1-44CC-A335-F6DA0DABFD9A}"/>
                                            </p:graphicEl>
                                          </p:spTgt>
                                        </p:tgtEl>
                                        <p:attrNameLst>
                                          <p:attrName>ppt_x</p:attrName>
                                        </p:attrNameLst>
                                      </p:cBhvr>
                                      <p:tavLst>
                                        <p:tav tm="0">
                                          <p:val>
                                            <p:strVal val="#ppt_x"/>
                                          </p:val>
                                        </p:tav>
                                        <p:tav tm="100000">
                                          <p:val>
                                            <p:strVal val="#ppt_x"/>
                                          </p:val>
                                        </p:tav>
                                      </p:tavLst>
                                    </p:anim>
                                    <p:anim calcmode="lin" valueType="num">
                                      <p:cBhvr>
                                        <p:cTn id="71" dur="1000" fill="hold"/>
                                        <p:tgtEl>
                                          <p:spTgt spid="17">
                                            <p:graphicEl>
                                              <a:dgm id="{0F6A8A01-3ED1-44CC-A335-F6DA0DABFD9A}"/>
                                            </p:graphicEl>
                                          </p:spTgt>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7">
                                            <p:graphicEl>
                                              <a:dgm id="{25EACB9D-6258-49EC-A074-60EF43321667}"/>
                                            </p:graphicEl>
                                          </p:spTgt>
                                        </p:tgtEl>
                                        <p:attrNameLst>
                                          <p:attrName>style.visibility</p:attrName>
                                        </p:attrNameLst>
                                      </p:cBhvr>
                                      <p:to>
                                        <p:strVal val="visible"/>
                                      </p:to>
                                    </p:set>
                                    <p:animEffect transition="in" filter="fade">
                                      <p:cBhvr>
                                        <p:cTn id="74" dur="1000"/>
                                        <p:tgtEl>
                                          <p:spTgt spid="17">
                                            <p:graphicEl>
                                              <a:dgm id="{25EACB9D-6258-49EC-A074-60EF43321667}"/>
                                            </p:graphicEl>
                                          </p:spTgt>
                                        </p:tgtEl>
                                      </p:cBhvr>
                                    </p:animEffect>
                                    <p:anim calcmode="lin" valueType="num">
                                      <p:cBhvr>
                                        <p:cTn id="75" dur="1000" fill="hold"/>
                                        <p:tgtEl>
                                          <p:spTgt spid="17">
                                            <p:graphicEl>
                                              <a:dgm id="{25EACB9D-6258-49EC-A074-60EF43321667}"/>
                                            </p:graphicEl>
                                          </p:spTgt>
                                        </p:tgtEl>
                                        <p:attrNameLst>
                                          <p:attrName>ppt_x</p:attrName>
                                        </p:attrNameLst>
                                      </p:cBhvr>
                                      <p:tavLst>
                                        <p:tav tm="0">
                                          <p:val>
                                            <p:strVal val="#ppt_x"/>
                                          </p:val>
                                        </p:tav>
                                        <p:tav tm="100000">
                                          <p:val>
                                            <p:strVal val="#ppt_x"/>
                                          </p:val>
                                        </p:tav>
                                      </p:tavLst>
                                    </p:anim>
                                    <p:anim calcmode="lin" valueType="num">
                                      <p:cBhvr>
                                        <p:cTn id="76" dur="1000" fill="hold"/>
                                        <p:tgtEl>
                                          <p:spTgt spid="17">
                                            <p:graphicEl>
                                              <a:dgm id="{25EACB9D-6258-49EC-A074-60EF43321667}"/>
                                            </p:graphicEl>
                                          </p:spTgt>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17">
                                            <p:graphicEl>
                                              <a:dgm id="{D615099A-A5D6-4621-AB50-24CAD24BF7EB}"/>
                                            </p:graphicEl>
                                          </p:spTgt>
                                        </p:tgtEl>
                                        <p:attrNameLst>
                                          <p:attrName>style.visibility</p:attrName>
                                        </p:attrNameLst>
                                      </p:cBhvr>
                                      <p:to>
                                        <p:strVal val="visible"/>
                                      </p:to>
                                    </p:set>
                                    <p:animEffect transition="in" filter="fade">
                                      <p:cBhvr>
                                        <p:cTn id="79" dur="1000"/>
                                        <p:tgtEl>
                                          <p:spTgt spid="17">
                                            <p:graphicEl>
                                              <a:dgm id="{D615099A-A5D6-4621-AB50-24CAD24BF7EB}"/>
                                            </p:graphicEl>
                                          </p:spTgt>
                                        </p:tgtEl>
                                      </p:cBhvr>
                                    </p:animEffect>
                                    <p:anim calcmode="lin" valueType="num">
                                      <p:cBhvr>
                                        <p:cTn id="80" dur="1000" fill="hold"/>
                                        <p:tgtEl>
                                          <p:spTgt spid="17">
                                            <p:graphicEl>
                                              <a:dgm id="{D615099A-A5D6-4621-AB50-24CAD24BF7EB}"/>
                                            </p:graphicEl>
                                          </p:spTgt>
                                        </p:tgtEl>
                                        <p:attrNameLst>
                                          <p:attrName>ppt_x</p:attrName>
                                        </p:attrNameLst>
                                      </p:cBhvr>
                                      <p:tavLst>
                                        <p:tav tm="0">
                                          <p:val>
                                            <p:strVal val="#ppt_x"/>
                                          </p:val>
                                        </p:tav>
                                        <p:tav tm="100000">
                                          <p:val>
                                            <p:strVal val="#ppt_x"/>
                                          </p:val>
                                        </p:tav>
                                      </p:tavLst>
                                    </p:anim>
                                    <p:anim calcmode="lin" valueType="num">
                                      <p:cBhvr>
                                        <p:cTn id="81" dur="1000" fill="hold"/>
                                        <p:tgtEl>
                                          <p:spTgt spid="17">
                                            <p:graphicEl>
                                              <a:dgm id="{D615099A-A5D6-4621-AB50-24CAD24BF7EB}"/>
                                            </p:graphicEl>
                                          </p:spTgt>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17">
                                            <p:graphicEl>
                                              <a:dgm id="{2F525CE9-6F80-46B0-B77B-A03A27FE0D51}"/>
                                            </p:graphicEl>
                                          </p:spTgt>
                                        </p:tgtEl>
                                        <p:attrNameLst>
                                          <p:attrName>style.visibility</p:attrName>
                                        </p:attrNameLst>
                                      </p:cBhvr>
                                      <p:to>
                                        <p:strVal val="visible"/>
                                      </p:to>
                                    </p:set>
                                    <p:animEffect transition="in" filter="fade">
                                      <p:cBhvr>
                                        <p:cTn id="84" dur="1000"/>
                                        <p:tgtEl>
                                          <p:spTgt spid="17">
                                            <p:graphicEl>
                                              <a:dgm id="{2F525CE9-6F80-46B0-B77B-A03A27FE0D51}"/>
                                            </p:graphicEl>
                                          </p:spTgt>
                                        </p:tgtEl>
                                      </p:cBhvr>
                                    </p:animEffect>
                                    <p:anim calcmode="lin" valueType="num">
                                      <p:cBhvr>
                                        <p:cTn id="85" dur="1000" fill="hold"/>
                                        <p:tgtEl>
                                          <p:spTgt spid="17">
                                            <p:graphicEl>
                                              <a:dgm id="{2F525CE9-6F80-46B0-B77B-A03A27FE0D51}"/>
                                            </p:graphicEl>
                                          </p:spTgt>
                                        </p:tgtEl>
                                        <p:attrNameLst>
                                          <p:attrName>ppt_x</p:attrName>
                                        </p:attrNameLst>
                                      </p:cBhvr>
                                      <p:tavLst>
                                        <p:tav tm="0">
                                          <p:val>
                                            <p:strVal val="#ppt_x"/>
                                          </p:val>
                                        </p:tav>
                                        <p:tav tm="100000">
                                          <p:val>
                                            <p:strVal val="#ppt_x"/>
                                          </p:val>
                                        </p:tav>
                                      </p:tavLst>
                                    </p:anim>
                                    <p:anim calcmode="lin" valueType="num">
                                      <p:cBhvr>
                                        <p:cTn id="86" dur="1000" fill="hold"/>
                                        <p:tgtEl>
                                          <p:spTgt spid="17">
                                            <p:graphicEl>
                                              <a:dgm id="{2F525CE9-6F80-46B0-B77B-A03A27FE0D51}"/>
                                            </p:graphicEl>
                                          </p:spTgt>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17">
                                            <p:graphicEl>
                                              <a:dgm id="{F8A93ED0-74A1-4F63-AA82-28B72D487807}"/>
                                            </p:graphicEl>
                                          </p:spTgt>
                                        </p:tgtEl>
                                        <p:attrNameLst>
                                          <p:attrName>style.visibility</p:attrName>
                                        </p:attrNameLst>
                                      </p:cBhvr>
                                      <p:to>
                                        <p:strVal val="visible"/>
                                      </p:to>
                                    </p:set>
                                    <p:animEffect transition="in" filter="fade">
                                      <p:cBhvr>
                                        <p:cTn id="89" dur="1000"/>
                                        <p:tgtEl>
                                          <p:spTgt spid="17">
                                            <p:graphicEl>
                                              <a:dgm id="{F8A93ED0-74A1-4F63-AA82-28B72D487807}"/>
                                            </p:graphicEl>
                                          </p:spTgt>
                                        </p:tgtEl>
                                      </p:cBhvr>
                                    </p:animEffect>
                                    <p:anim calcmode="lin" valueType="num">
                                      <p:cBhvr>
                                        <p:cTn id="90" dur="1000" fill="hold"/>
                                        <p:tgtEl>
                                          <p:spTgt spid="17">
                                            <p:graphicEl>
                                              <a:dgm id="{F8A93ED0-74A1-4F63-AA82-28B72D487807}"/>
                                            </p:graphicEl>
                                          </p:spTgt>
                                        </p:tgtEl>
                                        <p:attrNameLst>
                                          <p:attrName>ppt_x</p:attrName>
                                        </p:attrNameLst>
                                      </p:cBhvr>
                                      <p:tavLst>
                                        <p:tav tm="0">
                                          <p:val>
                                            <p:strVal val="#ppt_x"/>
                                          </p:val>
                                        </p:tav>
                                        <p:tav tm="100000">
                                          <p:val>
                                            <p:strVal val="#ppt_x"/>
                                          </p:val>
                                        </p:tav>
                                      </p:tavLst>
                                    </p:anim>
                                    <p:anim calcmode="lin" valueType="num">
                                      <p:cBhvr>
                                        <p:cTn id="91" dur="1000" fill="hold"/>
                                        <p:tgtEl>
                                          <p:spTgt spid="17">
                                            <p:graphicEl>
                                              <a:dgm id="{F8A93ED0-74A1-4F63-AA82-28B72D487807}"/>
                                            </p:graphicEl>
                                          </p:spTgt>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17">
                                            <p:graphicEl>
                                              <a:dgm id="{6DC6C5EC-0DCA-42AB-8A9C-14EBA01A8113}"/>
                                            </p:graphicEl>
                                          </p:spTgt>
                                        </p:tgtEl>
                                        <p:attrNameLst>
                                          <p:attrName>style.visibility</p:attrName>
                                        </p:attrNameLst>
                                      </p:cBhvr>
                                      <p:to>
                                        <p:strVal val="visible"/>
                                      </p:to>
                                    </p:set>
                                    <p:animEffect transition="in" filter="fade">
                                      <p:cBhvr>
                                        <p:cTn id="94" dur="1000"/>
                                        <p:tgtEl>
                                          <p:spTgt spid="17">
                                            <p:graphicEl>
                                              <a:dgm id="{6DC6C5EC-0DCA-42AB-8A9C-14EBA01A8113}"/>
                                            </p:graphicEl>
                                          </p:spTgt>
                                        </p:tgtEl>
                                      </p:cBhvr>
                                    </p:animEffect>
                                    <p:anim calcmode="lin" valueType="num">
                                      <p:cBhvr>
                                        <p:cTn id="95" dur="1000" fill="hold"/>
                                        <p:tgtEl>
                                          <p:spTgt spid="17">
                                            <p:graphicEl>
                                              <a:dgm id="{6DC6C5EC-0DCA-42AB-8A9C-14EBA01A8113}"/>
                                            </p:graphicEl>
                                          </p:spTgt>
                                        </p:tgtEl>
                                        <p:attrNameLst>
                                          <p:attrName>ppt_x</p:attrName>
                                        </p:attrNameLst>
                                      </p:cBhvr>
                                      <p:tavLst>
                                        <p:tav tm="0">
                                          <p:val>
                                            <p:strVal val="#ppt_x"/>
                                          </p:val>
                                        </p:tav>
                                        <p:tav tm="100000">
                                          <p:val>
                                            <p:strVal val="#ppt_x"/>
                                          </p:val>
                                        </p:tav>
                                      </p:tavLst>
                                    </p:anim>
                                    <p:anim calcmode="lin" valueType="num">
                                      <p:cBhvr>
                                        <p:cTn id="96" dur="1000" fill="hold"/>
                                        <p:tgtEl>
                                          <p:spTgt spid="17">
                                            <p:graphicEl>
                                              <a:dgm id="{6DC6C5EC-0DCA-42AB-8A9C-14EBA01A8113}"/>
                                            </p:graphicEl>
                                          </p:spTgt>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17">
                                            <p:graphicEl>
                                              <a:dgm id="{178E2998-BE80-4EB9-86FD-91AA38C69FEC}"/>
                                            </p:graphicEl>
                                          </p:spTgt>
                                        </p:tgtEl>
                                        <p:attrNameLst>
                                          <p:attrName>style.visibility</p:attrName>
                                        </p:attrNameLst>
                                      </p:cBhvr>
                                      <p:to>
                                        <p:strVal val="visible"/>
                                      </p:to>
                                    </p:set>
                                    <p:animEffect transition="in" filter="fade">
                                      <p:cBhvr>
                                        <p:cTn id="99" dur="1000"/>
                                        <p:tgtEl>
                                          <p:spTgt spid="17">
                                            <p:graphicEl>
                                              <a:dgm id="{178E2998-BE80-4EB9-86FD-91AA38C69FEC}"/>
                                            </p:graphicEl>
                                          </p:spTgt>
                                        </p:tgtEl>
                                      </p:cBhvr>
                                    </p:animEffect>
                                    <p:anim calcmode="lin" valueType="num">
                                      <p:cBhvr>
                                        <p:cTn id="100" dur="1000" fill="hold"/>
                                        <p:tgtEl>
                                          <p:spTgt spid="17">
                                            <p:graphicEl>
                                              <a:dgm id="{178E2998-BE80-4EB9-86FD-91AA38C69FEC}"/>
                                            </p:graphicEl>
                                          </p:spTgt>
                                        </p:tgtEl>
                                        <p:attrNameLst>
                                          <p:attrName>ppt_x</p:attrName>
                                        </p:attrNameLst>
                                      </p:cBhvr>
                                      <p:tavLst>
                                        <p:tav tm="0">
                                          <p:val>
                                            <p:strVal val="#ppt_x"/>
                                          </p:val>
                                        </p:tav>
                                        <p:tav tm="100000">
                                          <p:val>
                                            <p:strVal val="#ppt_x"/>
                                          </p:val>
                                        </p:tav>
                                      </p:tavLst>
                                    </p:anim>
                                    <p:anim calcmode="lin" valueType="num">
                                      <p:cBhvr>
                                        <p:cTn id="101" dur="1000" fill="hold"/>
                                        <p:tgtEl>
                                          <p:spTgt spid="17">
                                            <p:graphicEl>
                                              <a:dgm id="{178E2998-BE80-4EB9-86FD-91AA38C69FEC}"/>
                                            </p:graphicEl>
                                          </p:spTgt>
                                        </p:tgtEl>
                                        <p:attrNameLst>
                                          <p:attrName>ppt_y</p:attrName>
                                        </p:attrNameLst>
                                      </p:cBhvr>
                                      <p:tavLst>
                                        <p:tav tm="0">
                                          <p:val>
                                            <p:strVal val="#ppt_y+.1"/>
                                          </p:val>
                                        </p:tav>
                                        <p:tav tm="100000">
                                          <p:val>
                                            <p:strVal val="#ppt_y"/>
                                          </p:val>
                                        </p:tav>
                                      </p:tavLst>
                                    </p:anim>
                                  </p:childTnLst>
                                </p:cTn>
                              </p:par>
                              <p:par>
                                <p:cTn id="102" presetID="42" presetClass="entr" presetSubtype="0" fill="hold" grpId="0" nodeType="withEffect">
                                  <p:stCondLst>
                                    <p:cond delay="0"/>
                                  </p:stCondLst>
                                  <p:childTnLst>
                                    <p:set>
                                      <p:cBhvr>
                                        <p:cTn id="103" dur="1" fill="hold">
                                          <p:stCondLst>
                                            <p:cond delay="0"/>
                                          </p:stCondLst>
                                        </p:cTn>
                                        <p:tgtEl>
                                          <p:spTgt spid="17">
                                            <p:graphicEl>
                                              <a:dgm id="{2FCAB9EB-157D-4F39-84AF-32E4BBB414DB}"/>
                                            </p:graphicEl>
                                          </p:spTgt>
                                        </p:tgtEl>
                                        <p:attrNameLst>
                                          <p:attrName>style.visibility</p:attrName>
                                        </p:attrNameLst>
                                      </p:cBhvr>
                                      <p:to>
                                        <p:strVal val="visible"/>
                                      </p:to>
                                    </p:set>
                                    <p:animEffect transition="in" filter="fade">
                                      <p:cBhvr>
                                        <p:cTn id="104" dur="1000"/>
                                        <p:tgtEl>
                                          <p:spTgt spid="17">
                                            <p:graphicEl>
                                              <a:dgm id="{2FCAB9EB-157D-4F39-84AF-32E4BBB414DB}"/>
                                            </p:graphicEl>
                                          </p:spTgt>
                                        </p:tgtEl>
                                      </p:cBhvr>
                                    </p:animEffect>
                                    <p:anim calcmode="lin" valueType="num">
                                      <p:cBhvr>
                                        <p:cTn id="105" dur="1000" fill="hold"/>
                                        <p:tgtEl>
                                          <p:spTgt spid="17">
                                            <p:graphicEl>
                                              <a:dgm id="{2FCAB9EB-157D-4F39-84AF-32E4BBB414DB}"/>
                                            </p:graphicEl>
                                          </p:spTgt>
                                        </p:tgtEl>
                                        <p:attrNameLst>
                                          <p:attrName>ppt_x</p:attrName>
                                        </p:attrNameLst>
                                      </p:cBhvr>
                                      <p:tavLst>
                                        <p:tav tm="0">
                                          <p:val>
                                            <p:strVal val="#ppt_x"/>
                                          </p:val>
                                        </p:tav>
                                        <p:tav tm="100000">
                                          <p:val>
                                            <p:strVal val="#ppt_x"/>
                                          </p:val>
                                        </p:tav>
                                      </p:tavLst>
                                    </p:anim>
                                    <p:anim calcmode="lin" valueType="num">
                                      <p:cBhvr>
                                        <p:cTn id="106" dur="1000" fill="hold"/>
                                        <p:tgtEl>
                                          <p:spTgt spid="17">
                                            <p:graphicEl>
                                              <a:dgm id="{2FCAB9EB-157D-4F39-84AF-32E4BBB414DB}"/>
                                            </p:graphicEl>
                                          </p:spTgt>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p:stCondLst>
                                    <p:cond delay="0"/>
                                  </p:stCondLst>
                                  <p:childTnLst>
                                    <p:set>
                                      <p:cBhvr>
                                        <p:cTn id="108" dur="1" fill="hold">
                                          <p:stCondLst>
                                            <p:cond delay="0"/>
                                          </p:stCondLst>
                                        </p:cTn>
                                        <p:tgtEl>
                                          <p:spTgt spid="17">
                                            <p:graphicEl>
                                              <a:dgm id="{5FD5F00F-1A00-480D-9D18-186BA7C521D5}"/>
                                            </p:graphicEl>
                                          </p:spTgt>
                                        </p:tgtEl>
                                        <p:attrNameLst>
                                          <p:attrName>style.visibility</p:attrName>
                                        </p:attrNameLst>
                                      </p:cBhvr>
                                      <p:to>
                                        <p:strVal val="visible"/>
                                      </p:to>
                                    </p:set>
                                    <p:animEffect transition="in" filter="fade">
                                      <p:cBhvr>
                                        <p:cTn id="109" dur="1000"/>
                                        <p:tgtEl>
                                          <p:spTgt spid="17">
                                            <p:graphicEl>
                                              <a:dgm id="{5FD5F00F-1A00-480D-9D18-186BA7C521D5}"/>
                                            </p:graphicEl>
                                          </p:spTgt>
                                        </p:tgtEl>
                                      </p:cBhvr>
                                    </p:animEffect>
                                    <p:anim calcmode="lin" valueType="num">
                                      <p:cBhvr>
                                        <p:cTn id="110" dur="1000" fill="hold"/>
                                        <p:tgtEl>
                                          <p:spTgt spid="17">
                                            <p:graphicEl>
                                              <a:dgm id="{5FD5F00F-1A00-480D-9D18-186BA7C521D5}"/>
                                            </p:graphicEl>
                                          </p:spTgt>
                                        </p:tgtEl>
                                        <p:attrNameLst>
                                          <p:attrName>ppt_x</p:attrName>
                                        </p:attrNameLst>
                                      </p:cBhvr>
                                      <p:tavLst>
                                        <p:tav tm="0">
                                          <p:val>
                                            <p:strVal val="#ppt_x"/>
                                          </p:val>
                                        </p:tav>
                                        <p:tav tm="100000">
                                          <p:val>
                                            <p:strVal val="#ppt_x"/>
                                          </p:val>
                                        </p:tav>
                                      </p:tavLst>
                                    </p:anim>
                                    <p:anim calcmode="lin" valueType="num">
                                      <p:cBhvr>
                                        <p:cTn id="111" dur="1000" fill="hold"/>
                                        <p:tgtEl>
                                          <p:spTgt spid="17">
                                            <p:graphicEl>
                                              <a:dgm id="{5FD5F00F-1A00-480D-9D18-186BA7C521D5}"/>
                                            </p:graphicEl>
                                          </p:spTgt>
                                        </p:tgtEl>
                                        <p:attrNameLst>
                                          <p:attrName>ppt_y</p:attrName>
                                        </p:attrNameLst>
                                      </p:cBhvr>
                                      <p:tavLst>
                                        <p:tav tm="0">
                                          <p:val>
                                            <p:strVal val="#ppt_y+.1"/>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2" presetClass="entr" presetSubtype="8" fill="hold" grpId="0" nodeType="clickEffect">
                                  <p:stCondLst>
                                    <p:cond delay="0"/>
                                  </p:stCondLst>
                                  <p:childTnLst>
                                    <p:set>
                                      <p:cBhvr>
                                        <p:cTn id="115" dur="1" fill="hold">
                                          <p:stCondLst>
                                            <p:cond delay="0"/>
                                          </p:stCondLst>
                                        </p:cTn>
                                        <p:tgtEl>
                                          <p:spTgt spid="18">
                                            <p:graphicEl>
                                              <a:dgm id="{A9E1DDBE-244F-4003-A0F9-F9C68C6800FC}"/>
                                            </p:graphicEl>
                                          </p:spTgt>
                                        </p:tgtEl>
                                        <p:attrNameLst>
                                          <p:attrName>style.visibility</p:attrName>
                                        </p:attrNameLst>
                                      </p:cBhvr>
                                      <p:to>
                                        <p:strVal val="visible"/>
                                      </p:to>
                                    </p:set>
                                    <p:anim calcmode="lin" valueType="num">
                                      <p:cBhvr additive="base">
                                        <p:cTn id="116" dur="500" fill="hold"/>
                                        <p:tgtEl>
                                          <p:spTgt spid="18">
                                            <p:graphicEl>
                                              <a:dgm id="{A9E1DDBE-244F-4003-A0F9-F9C68C6800FC}"/>
                                            </p:graphicEl>
                                          </p:spTgt>
                                        </p:tgtEl>
                                        <p:attrNameLst>
                                          <p:attrName>ppt_x</p:attrName>
                                        </p:attrNameLst>
                                      </p:cBhvr>
                                      <p:tavLst>
                                        <p:tav tm="0">
                                          <p:val>
                                            <p:strVal val="0-#ppt_w/2"/>
                                          </p:val>
                                        </p:tav>
                                        <p:tav tm="100000">
                                          <p:val>
                                            <p:strVal val="#ppt_x"/>
                                          </p:val>
                                        </p:tav>
                                      </p:tavLst>
                                    </p:anim>
                                    <p:anim calcmode="lin" valueType="num">
                                      <p:cBhvr additive="base">
                                        <p:cTn id="117" dur="500" fill="hold"/>
                                        <p:tgtEl>
                                          <p:spTgt spid="18">
                                            <p:graphicEl>
                                              <a:dgm id="{A9E1DDBE-244F-4003-A0F9-F9C68C6800FC}"/>
                                            </p:graphicEl>
                                          </p:spTgt>
                                        </p:tgtEl>
                                        <p:attrNameLst>
                                          <p:attrName>ppt_y</p:attrName>
                                        </p:attrNameLst>
                                      </p:cBhvr>
                                      <p:tavLst>
                                        <p:tav tm="0">
                                          <p:val>
                                            <p:strVal val="#ppt_y"/>
                                          </p:val>
                                        </p:tav>
                                        <p:tav tm="100000">
                                          <p:val>
                                            <p:strVal val="#ppt_y"/>
                                          </p:val>
                                        </p:tav>
                                      </p:tavLst>
                                    </p:anim>
                                  </p:childTnLst>
                                </p:cTn>
                              </p:par>
                            </p:childTnLst>
                          </p:cTn>
                        </p:par>
                        <p:par>
                          <p:cTn id="118" fill="hold">
                            <p:stCondLst>
                              <p:cond delay="500"/>
                            </p:stCondLst>
                            <p:childTnLst>
                              <p:par>
                                <p:cTn id="119" presetID="2" presetClass="entr" presetSubtype="8" fill="hold" grpId="0" nodeType="afterEffect">
                                  <p:stCondLst>
                                    <p:cond delay="0"/>
                                  </p:stCondLst>
                                  <p:childTnLst>
                                    <p:set>
                                      <p:cBhvr>
                                        <p:cTn id="120" dur="1" fill="hold">
                                          <p:stCondLst>
                                            <p:cond delay="0"/>
                                          </p:stCondLst>
                                        </p:cTn>
                                        <p:tgtEl>
                                          <p:spTgt spid="18">
                                            <p:graphicEl>
                                              <a:dgm id="{6B2FA4A9-91B3-468E-B818-314DB96EE59C}"/>
                                            </p:graphicEl>
                                          </p:spTgt>
                                        </p:tgtEl>
                                        <p:attrNameLst>
                                          <p:attrName>style.visibility</p:attrName>
                                        </p:attrNameLst>
                                      </p:cBhvr>
                                      <p:to>
                                        <p:strVal val="visible"/>
                                      </p:to>
                                    </p:set>
                                    <p:anim calcmode="lin" valueType="num">
                                      <p:cBhvr additive="base">
                                        <p:cTn id="121" dur="500" fill="hold"/>
                                        <p:tgtEl>
                                          <p:spTgt spid="18">
                                            <p:graphicEl>
                                              <a:dgm id="{6B2FA4A9-91B3-468E-B818-314DB96EE59C}"/>
                                            </p:graphicEl>
                                          </p:spTgt>
                                        </p:tgtEl>
                                        <p:attrNameLst>
                                          <p:attrName>ppt_x</p:attrName>
                                        </p:attrNameLst>
                                      </p:cBhvr>
                                      <p:tavLst>
                                        <p:tav tm="0">
                                          <p:val>
                                            <p:strVal val="0-#ppt_w/2"/>
                                          </p:val>
                                        </p:tav>
                                        <p:tav tm="100000">
                                          <p:val>
                                            <p:strVal val="#ppt_x"/>
                                          </p:val>
                                        </p:tav>
                                      </p:tavLst>
                                    </p:anim>
                                    <p:anim calcmode="lin" valueType="num">
                                      <p:cBhvr additive="base">
                                        <p:cTn id="122" dur="500" fill="hold"/>
                                        <p:tgtEl>
                                          <p:spTgt spid="18">
                                            <p:graphicEl>
                                              <a:dgm id="{6B2FA4A9-91B3-468E-B818-314DB96EE59C}"/>
                                            </p:graphicEl>
                                          </p:spTgt>
                                        </p:tgtEl>
                                        <p:attrNameLst>
                                          <p:attrName>ppt_y</p:attrName>
                                        </p:attrNameLst>
                                      </p:cBhvr>
                                      <p:tavLst>
                                        <p:tav tm="0">
                                          <p:val>
                                            <p:strVal val="#ppt_y"/>
                                          </p:val>
                                        </p:tav>
                                        <p:tav tm="100000">
                                          <p:val>
                                            <p:strVal val="#ppt_y"/>
                                          </p:val>
                                        </p:tav>
                                      </p:tavLst>
                                    </p:anim>
                                  </p:childTnLst>
                                </p:cTn>
                              </p:par>
                            </p:childTnLst>
                          </p:cTn>
                        </p:par>
                        <p:par>
                          <p:cTn id="123" fill="hold">
                            <p:stCondLst>
                              <p:cond delay="1000"/>
                            </p:stCondLst>
                            <p:childTnLst>
                              <p:par>
                                <p:cTn id="124" presetID="2" presetClass="entr" presetSubtype="8" fill="hold" grpId="0" nodeType="afterEffect">
                                  <p:stCondLst>
                                    <p:cond delay="0"/>
                                  </p:stCondLst>
                                  <p:childTnLst>
                                    <p:set>
                                      <p:cBhvr>
                                        <p:cTn id="125" dur="1" fill="hold">
                                          <p:stCondLst>
                                            <p:cond delay="0"/>
                                          </p:stCondLst>
                                        </p:cTn>
                                        <p:tgtEl>
                                          <p:spTgt spid="18">
                                            <p:graphicEl>
                                              <a:dgm id="{C3D2F052-D562-4F5E-BC8A-6926A5D4731E}"/>
                                            </p:graphicEl>
                                          </p:spTgt>
                                        </p:tgtEl>
                                        <p:attrNameLst>
                                          <p:attrName>style.visibility</p:attrName>
                                        </p:attrNameLst>
                                      </p:cBhvr>
                                      <p:to>
                                        <p:strVal val="visible"/>
                                      </p:to>
                                    </p:set>
                                    <p:anim calcmode="lin" valueType="num">
                                      <p:cBhvr additive="base">
                                        <p:cTn id="126" dur="500" fill="hold"/>
                                        <p:tgtEl>
                                          <p:spTgt spid="18">
                                            <p:graphicEl>
                                              <a:dgm id="{C3D2F052-D562-4F5E-BC8A-6926A5D4731E}"/>
                                            </p:graphicEl>
                                          </p:spTgt>
                                        </p:tgtEl>
                                        <p:attrNameLst>
                                          <p:attrName>ppt_x</p:attrName>
                                        </p:attrNameLst>
                                      </p:cBhvr>
                                      <p:tavLst>
                                        <p:tav tm="0">
                                          <p:val>
                                            <p:strVal val="0-#ppt_w/2"/>
                                          </p:val>
                                        </p:tav>
                                        <p:tav tm="100000">
                                          <p:val>
                                            <p:strVal val="#ppt_x"/>
                                          </p:val>
                                        </p:tav>
                                      </p:tavLst>
                                    </p:anim>
                                    <p:anim calcmode="lin" valueType="num">
                                      <p:cBhvr additive="base">
                                        <p:cTn id="127" dur="500" fill="hold"/>
                                        <p:tgtEl>
                                          <p:spTgt spid="18">
                                            <p:graphicEl>
                                              <a:dgm id="{C3D2F052-D562-4F5E-BC8A-6926A5D4731E}"/>
                                            </p:graphicEl>
                                          </p:spTgt>
                                        </p:tgtEl>
                                        <p:attrNameLst>
                                          <p:attrName>ppt_y</p:attrName>
                                        </p:attrNameLst>
                                      </p:cBhvr>
                                      <p:tavLst>
                                        <p:tav tm="0">
                                          <p:val>
                                            <p:strVal val="#ppt_y"/>
                                          </p:val>
                                        </p:tav>
                                        <p:tav tm="100000">
                                          <p:val>
                                            <p:strVal val="#ppt_y"/>
                                          </p:val>
                                        </p:tav>
                                      </p:tavLst>
                                    </p:anim>
                                  </p:childTnLst>
                                </p:cTn>
                              </p:par>
                              <p:par>
                                <p:cTn id="128" presetID="9" presetClass="entr" presetSubtype="0" fill="hold" grpId="0" nodeType="withEffect">
                                  <p:stCondLst>
                                    <p:cond delay="0"/>
                                  </p:stCondLst>
                                  <p:childTnLst>
                                    <p:set>
                                      <p:cBhvr>
                                        <p:cTn id="129" dur="1" fill="hold">
                                          <p:stCondLst>
                                            <p:cond delay="0"/>
                                          </p:stCondLst>
                                        </p:cTn>
                                        <p:tgtEl>
                                          <p:spTgt spid="19"/>
                                        </p:tgtEl>
                                        <p:attrNameLst>
                                          <p:attrName>style.visibility</p:attrName>
                                        </p:attrNameLst>
                                      </p:cBhvr>
                                      <p:to>
                                        <p:strVal val="visible"/>
                                      </p:to>
                                    </p:set>
                                    <p:animEffect transition="in" filter="dissolve">
                                      <p:cBhvr>
                                        <p:cTn id="130" dur="500"/>
                                        <p:tgtEl>
                                          <p:spTgt spid="19"/>
                                        </p:tgtEl>
                                      </p:cBhvr>
                                    </p:animEffect>
                                  </p:childTnLst>
                                </p:cTn>
                              </p:par>
                            </p:childTnLst>
                          </p:cTn>
                        </p:par>
                        <p:par>
                          <p:cTn id="131" fill="hold">
                            <p:stCondLst>
                              <p:cond delay="1500"/>
                            </p:stCondLst>
                            <p:childTnLst>
                              <p:par>
                                <p:cTn id="132" presetID="2" presetClass="entr" presetSubtype="8" fill="hold" grpId="0" nodeType="afterEffect">
                                  <p:stCondLst>
                                    <p:cond delay="0"/>
                                  </p:stCondLst>
                                  <p:childTnLst>
                                    <p:set>
                                      <p:cBhvr>
                                        <p:cTn id="133" dur="1" fill="hold">
                                          <p:stCondLst>
                                            <p:cond delay="0"/>
                                          </p:stCondLst>
                                        </p:cTn>
                                        <p:tgtEl>
                                          <p:spTgt spid="18">
                                            <p:graphicEl>
                                              <a:dgm id="{D7819805-16D8-4FC0-B229-B025504F038B}"/>
                                            </p:graphicEl>
                                          </p:spTgt>
                                        </p:tgtEl>
                                        <p:attrNameLst>
                                          <p:attrName>style.visibility</p:attrName>
                                        </p:attrNameLst>
                                      </p:cBhvr>
                                      <p:to>
                                        <p:strVal val="visible"/>
                                      </p:to>
                                    </p:set>
                                    <p:anim calcmode="lin" valueType="num">
                                      <p:cBhvr additive="base">
                                        <p:cTn id="134" dur="500" fill="hold"/>
                                        <p:tgtEl>
                                          <p:spTgt spid="18">
                                            <p:graphicEl>
                                              <a:dgm id="{D7819805-16D8-4FC0-B229-B025504F038B}"/>
                                            </p:graphicEl>
                                          </p:spTgt>
                                        </p:tgtEl>
                                        <p:attrNameLst>
                                          <p:attrName>ppt_x</p:attrName>
                                        </p:attrNameLst>
                                      </p:cBhvr>
                                      <p:tavLst>
                                        <p:tav tm="0">
                                          <p:val>
                                            <p:strVal val="0-#ppt_w/2"/>
                                          </p:val>
                                        </p:tav>
                                        <p:tav tm="100000">
                                          <p:val>
                                            <p:strVal val="#ppt_x"/>
                                          </p:val>
                                        </p:tav>
                                      </p:tavLst>
                                    </p:anim>
                                    <p:anim calcmode="lin" valueType="num">
                                      <p:cBhvr additive="base">
                                        <p:cTn id="135" dur="500" fill="hold"/>
                                        <p:tgtEl>
                                          <p:spTgt spid="18">
                                            <p:graphicEl>
                                              <a:dgm id="{D7819805-16D8-4FC0-B229-B025504F038B}"/>
                                            </p:graphicEl>
                                          </p:spTgt>
                                        </p:tgtEl>
                                        <p:attrNameLst>
                                          <p:attrName>ppt_y</p:attrName>
                                        </p:attrNameLst>
                                      </p:cBhvr>
                                      <p:tavLst>
                                        <p:tav tm="0">
                                          <p:val>
                                            <p:strVal val="#ppt_y"/>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42" presetClass="entr" presetSubtype="0" fill="hold" grpId="0" nodeType="clickEffect">
                                  <p:stCondLst>
                                    <p:cond delay="0"/>
                                  </p:stCondLst>
                                  <p:childTnLst>
                                    <p:set>
                                      <p:cBhvr>
                                        <p:cTn id="139" dur="1" fill="hold">
                                          <p:stCondLst>
                                            <p:cond delay="0"/>
                                          </p:stCondLst>
                                        </p:cTn>
                                        <p:tgtEl>
                                          <p:spTgt spid="21">
                                            <p:graphicEl>
                                              <a:dgm id="{B628DAB1-E8D0-4DD2-B402-E18337ED7E4A}"/>
                                            </p:graphicEl>
                                          </p:spTgt>
                                        </p:tgtEl>
                                        <p:attrNameLst>
                                          <p:attrName>style.visibility</p:attrName>
                                        </p:attrNameLst>
                                      </p:cBhvr>
                                      <p:to>
                                        <p:strVal val="visible"/>
                                      </p:to>
                                    </p:set>
                                    <p:animEffect transition="in" filter="fade">
                                      <p:cBhvr>
                                        <p:cTn id="140" dur="1000"/>
                                        <p:tgtEl>
                                          <p:spTgt spid="21">
                                            <p:graphicEl>
                                              <a:dgm id="{B628DAB1-E8D0-4DD2-B402-E18337ED7E4A}"/>
                                            </p:graphicEl>
                                          </p:spTgt>
                                        </p:tgtEl>
                                      </p:cBhvr>
                                    </p:animEffect>
                                    <p:anim calcmode="lin" valueType="num">
                                      <p:cBhvr>
                                        <p:cTn id="141" dur="1000" fill="hold"/>
                                        <p:tgtEl>
                                          <p:spTgt spid="21">
                                            <p:graphicEl>
                                              <a:dgm id="{B628DAB1-E8D0-4DD2-B402-E18337ED7E4A}"/>
                                            </p:graphicEl>
                                          </p:spTgt>
                                        </p:tgtEl>
                                        <p:attrNameLst>
                                          <p:attrName>ppt_x</p:attrName>
                                        </p:attrNameLst>
                                      </p:cBhvr>
                                      <p:tavLst>
                                        <p:tav tm="0">
                                          <p:val>
                                            <p:strVal val="#ppt_x"/>
                                          </p:val>
                                        </p:tav>
                                        <p:tav tm="100000">
                                          <p:val>
                                            <p:strVal val="#ppt_x"/>
                                          </p:val>
                                        </p:tav>
                                      </p:tavLst>
                                    </p:anim>
                                    <p:anim calcmode="lin" valueType="num">
                                      <p:cBhvr>
                                        <p:cTn id="142" dur="1000" fill="hold"/>
                                        <p:tgtEl>
                                          <p:spTgt spid="21">
                                            <p:graphicEl>
                                              <a:dgm id="{B628DAB1-E8D0-4DD2-B402-E18337ED7E4A}"/>
                                            </p:graphicEl>
                                          </p:spTgt>
                                        </p:tgtEl>
                                        <p:attrNameLst>
                                          <p:attrName>ppt_y</p:attrName>
                                        </p:attrNameLst>
                                      </p:cBhvr>
                                      <p:tavLst>
                                        <p:tav tm="0">
                                          <p:val>
                                            <p:strVal val="#ppt_y+.1"/>
                                          </p:val>
                                        </p:tav>
                                        <p:tav tm="100000">
                                          <p:val>
                                            <p:strVal val="#ppt_y"/>
                                          </p:val>
                                        </p:tav>
                                      </p:tavLst>
                                    </p:anim>
                                  </p:childTnLst>
                                </p:cTn>
                              </p:par>
                              <p:par>
                                <p:cTn id="143" presetID="42" presetClass="entr" presetSubtype="0" fill="hold" grpId="0" nodeType="withEffect">
                                  <p:stCondLst>
                                    <p:cond delay="0"/>
                                  </p:stCondLst>
                                  <p:childTnLst>
                                    <p:set>
                                      <p:cBhvr>
                                        <p:cTn id="144" dur="1" fill="hold">
                                          <p:stCondLst>
                                            <p:cond delay="0"/>
                                          </p:stCondLst>
                                        </p:cTn>
                                        <p:tgtEl>
                                          <p:spTgt spid="21">
                                            <p:graphicEl>
                                              <a:dgm id="{EB4DBAA9-EDF0-4CDC-828F-92FF5E1D6269}"/>
                                            </p:graphicEl>
                                          </p:spTgt>
                                        </p:tgtEl>
                                        <p:attrNameLst>
                                          <p:attrName>style.visibility</p:attrName>
                                        </p:attrNameLst>
                                      </p:cBhvr>
                                      <p:to>
                                        <p:strVal val="visible"/>
                                      </p:to>
                                    </p:set>
                                    <p:animEffect transition="in" filter="fade">
                                      <p:cBhvr>
                                        <p:cTn id="145" dur="1000"/>
                                        <p:tgtEl>
                                          <p:spTgt spid="21">
                                            <p:graphicEl>
                                              <a:dgm id="{EB4DBAA9-EDF0-4CDC-828F-92FF5E1D6269}"/>
                                            </p:graphicEl>
                                          </p:spTgt>
                                        </p:tgtEl>
                                      </p:cBhvr>
                                    </p:animEffect>
                                    <p:anim calcmode="lin" valueType="num">
                                      <p:cBhvr>
                                        <p:cTn id="146" dur="1000" fill="hold"/>
                                        <p:tgtEl>
                                          <p:spTgt spid="21">
                                            <p:graphicEl>
                                              <a:dgm id="{EB4DBAA9-EDF0-4CDC-828F-92FF5E1D6269}"/>
                                            </p:graphicEl>
                                          </p:spTgt>
                                        </p:tgtEl>
                                        <p:attrNameLst>
                                          <p:attrName>ppt_x</p:attrName>
                                        </p:attrNameLst>
                                      </p:cBhvr>
                                      <p:tavLst>
                                        <p:tav tm="0">
                                          <p:val>
                                            <p:strVal val="#ppt_x"/>
                                          </p:val>
                                        </p:tav>
                                        <p:tav tm="100000">
                                          <p:val>
                                            <p:strVal val="#ppt_x"/>
                                          </p:val>
                                        </p:tav>
                                      </p:tavLst>
                                    </p:anim>
                                    <p:anim calcmode="lin" valueType="num">
                                      <p:cBhvr>
                                        <p:cTn id="147" dur="1000" fill="hold"/>
                                        <p:tgtEl>
                                          <p:spTgt spid="21">
                                            <p:graphicEl>
                                              <a:dgm id="{EB4DBAA9-EDF0-4CDC-828F-92FF5E1D6269}"/>
                                            </p:graphicEl>
                                          </p:spTgt>
                                        </p:tgtEl>
                                        <p:attrNameLst>
                                          <p:attrName>ppt_y</p:attrName>
                                        </p:attrNameLst>
                                      </p:cBhvr>
                                      <p:tavLst>
                                        <p:tav tm="0">
                                          <p:val>
                                            <p:strVal val="#ppt_y+.1"/>
                                          </p:val>
                                        </p:tav>
                                        <p:tav tm="100000">
                                          <p:val>
                                            <p:strVal val="#ppt_y"/>
                                          </p:val>
                                        </p:tav>
                                      </p:tavLst>
                                    </p:anim>
                                  </p:childTnLst>
                                </p:cTn>
                              </p:par>
                              <p:par>
                                <p:cTn id="148" presetID="42" presetClass="entr" presetSubtype="0" fill="hold" grpId="0" nodeType="withEffect">
                                  <p:stCondLst>
                                    <p:cond delay="0"/>
                                  </p:stCondLst>
                                  <p:childTnLst>
                                    <p:set>
                                      <p:cBhvr>
                                        <p:cTn id="149" dur="1" fill="hold">
                                          <p:stCondLst>
                                            <p:cond delay="0"/>
                                          </p:stCondLst>
                                        </p:cTn>
                                        <p:tgtEl>
                                          <p:spTgt spid="21">
                                            <p:graphicEl>
                                              <a:dgm id="{44CD3FE7-ADCA-4874-8DB0-69B654C7C4FB}"/>
                                            </p:graphicEl>
                                          </p:spTgt>
                                        </p:tgtEl>
                                        <p:attrNameLst>
                                          <p:attrName>style.visibility</p:attrName>
                                        </p:attrNameLst>
                                      </p:cBhvr>
                                      <p:to>
                                        <p:strVal val="visible"/>
                                      </p:to>
                                    </p:set>
                                    <p:animEffect transition="in" filter="fade">
                                      <p:cBhvr>
                                        <p:cTn id="150" dur="1000"/>
                                        <p:tgtEl>
                                          <p:spTgt spid="21">
                                            <p:graphicEl>
                                              <a:dgm id="{44CD3FE7-ADCA-4874-8DB0-69B654C7C4FB}"/>
                                            </p:graphicEl>
                                          </p:spTgt>
                                        </p:tgtEl>
                                      </p:cBhvr>
                                    </p:animEffect>
                                    <p:anim calcmode="lin" valueType="num">
                                      <p:cBhvr>
                                        <p:cTn id="151" dur="1000" fill="hold"/>
                                        <p:tgtEl>
                                          <p:spTgt spid="21">
                                            <p:graphicEl>
                                              <a:dgm id="{44CD3FE7-ADCA-4874-8DB0-69B654C7C4FB}"/>
                                            </p:graphicEl>
                                          </p:spTgt>
                                        </p:tgtEl>
                                        <p:attrNameLst>
                                          <p:attrName>ppt_x</p:attrName>
                                        </p:attrNameLst>
                                      </p:cBhvr>
                                      <p:tavLst>
                                        <p:tav tm="0">
                                          <p:val>
                                            <p:strVal val="#ppt_x"/>
                                          </p:val>
                                        </p:tav>
                                        <p:tav tm="100000">
                                          <p:val>
                                            <p:strVal val="#ppt_x"/>
                                          </p:val>
                                        </p:tav>
                                      </p:tavLst>
                                    </p:anim>
                                    <p:anim calcmode="lin" valueType="num">
                                      <p:cBhvr>
                                        <p:cTn id="152" dur="1000" fill="hold"/>
                                        <p:tgtEl>
                                          <p:spTgt spid="21">
                                            <p:graphicEl>
                                              <a:dgm id="{44CD3FE7-ADCA-4874-8DB0-69B654C7C4FB}"/>
                                            </p:graphicEl>
                                          </p:spTgt>
                                        </p:tgtEl>
                                        <p:attrNameLst>
                                          <p:attrName>ppt_y</p:attrName>
                                        </p:attrNameLst>
                                      </p:cBhvr>
                                      <p:tavLst>
                                        <p:tav tm="0">
                                          <p:val>
                                            <p:strVal val="#ppt_y+.1"/>
                                          </p:val>
                                        </p:tav>
                                        <p:tav tm="100000">
                                          <p:val>
                                            <p:strVal val="#ppt_y"/>
                                          </p:val>
                                        </p:tav>
                                      </p:tavLst>
                                    </p:anim>
                                  </p:childTnLst>
                                </p:cTn>
                              </p:par>
                              <p:par>
                                <p:cTn id="153" presetID="42" presetClass="entr" presetSubtype="0" fill="hold" grpId="0" nodeType="withEffect">
                                  <p:stCondLst>
                                    <p:cond delay="0"/>
                                  </p:stCondLst>
                                  <p:childTnLst>
                                    <p:set>
                                      <p:cBhvr>
                                        <p:cTn id="154" dur="1" fill="hold">
                                          <p:stCondLst>
                                            <p:cond delay="0"/>
                                          </p:stCondLst>
                                        </p:cTn>
                                        <p:tgtEl>
                                          <p:spTgt spid="21">
                                            <p:graphicEl>
                                              <a:dgm id="{959964D3-E441-4A66-9B9E-F9924413FDA8}"/>
                                            </p:graphicEl>
                                          </p:spTgt>
                                        </p:tgtEl>
                                        <p:attrNameLst>
                                          <p:attrName>style.visibility</p:attrName>
                                        </p:attrNameLst>
                                      </p:cBhvr>
                                      <p:to>
                                        <p:strVal val="visible"/>
                                      </p:to>
                                    </p:set>
                                    <p:animEffect transition="in" filter="fade">
                                      <p:cBhvr>
                                        <p:cTn id="155" dur="1000"/>
                                        <p:tgtEl>
                                          <p:spTgt spid="21">
                                            <p:graphicEl>
                                              <a:dgm id="{959964D3-E441-4A66-9B9E-F9924413FDA8}"/>
                                            </p:graphicEl>
                                          </p:spTgt>
                                        </p:tgtEl>
                                      </p:cBhvr>
                                    </p:animEffect>
                                    <p:anim calcmode="lin" valueType="num">
                                      <p:cBhvr>
                                        <p:cTn id="156" dur="1000" fill="hold"/>
                                        <p:tgtEl>
                                          <p:spTgt spid="21">
                                            <p:graphicEl>
                                              <a:dgm id="{959964D3-E441-4A66-9B9E-F9924413FDA8}"/>
                                            </p:graphicEl>
                                          </p:spTgt>
                                        </p:tgtEl>
                                        <p:attrNameLst>
                                          <p:attrName>ppt_x</p:attrName>
                                        </p:attrNameLst>
                                      </p:cBhvr>
                                      <p:tavLst>
                                        <p:tav tm="0">
                                          <p:val>
                                            <p:strVal val="#ppt_x"/>
                                          </p:val>
                                        </p:tav>
                                        <p:tav tm="100000">
                                          <p:val>
                                            <p:strVal val="#ppt_x"/>
                                          </p:val>
                                        </p:tav>
                                      </p:tavLst>
                                    </p:anim>
                                    <p:anim calcmode="lin" valueType="num">
                                      <p:cBhvr>
                                        <p:cTn id="157" dur="1000" fill="hold"/>
                                        <p:tgtEl>
                                          <p:spTgt spid="21">
                                            <p:graphicEl>
                                              <a:dgm id="{959964D3-E441-4A66-9B9E-F9924413FDA8}"/>
                                            </p:graphicEl>
                                          </p:spTgt>
                                        </p:tgtEl>
                                        <p:attrNameLst>
                                          <p:attrName>ppt_y</p:attrName>
                                        </p:attrNameLst>
                                      </p:cBhvr>
                                      <p:tavLst>
                                        <p:tav tm="0">
                                          <p:val>
                                            <p:strVal val="#ppt_y+.1"/>
                                          </p:val>
                                        </p:tav>
                                        <p:tav tm="100000">
                                          <p:val>
                                            <p:strVal val="#ppt_y"/>
                                          </p:val>
                                        </p:tav>
                                      </p:tavLst>
                                    </p:anim>
                                  </p:childTnLst>
                                </p:cTn>
                              </p:par>
                              <p:par>
                                <p:cTn id="158" presetID="42" presetClass="entr" presetSubtype="0" fill="hold" grpId="0" nodeType="withEffect">
                                  <p:stCondLst>
                                    <p:cond delay="0"/>
                                  </p:stCondLst>
                                  <p:childTnLst>
                                    <p:set>
                                      <p:cBhvr>
                                        <p:cTn id="159" dur="1" fill="hold">
                                          <p:stCondLst>
                                            <p:cond delay="0"/>
                                          </p:stCondLst>
                                        </p:cTn>
                                        <p:tgtEl>
                                          <p:spTgt spid="21">
                                            <p:graphicEl>
                                              <a:dgm id="{BE8232D0-7AF3-473F-AB2B-9D9AB4CF0912}"/>
                                            </p:graphicEl>
                                          </p:spTgt>
                                        </p:tgtEl>
                                        <p:attrNameLst>
                                          <p:attrName>style.visibility</p:attrName>
                                        </p:attrNameLst>
                                      </p:cBhvr>
                                      <p:to>
                                        <p:strVal val="visible"/>
                                      </p:to>
                                    </p:set>
                                    <p:animEffect transition="in" filter="fade">
                                      <p:cBhvr>
                                        <p:cTn id="160" dur="1000"/>
                                        <p:tgtEl>
                                          <p:spTgt spid="21">
                                            <p:graphicEl>
                                              <a:dgm id="{BE8232D0-7AF3-473F-AB2B-9D9AB4CF0912}"/>
                                            </p:graphicEl>
                                          </p:spTgt>
                                        </p:tgtEl>
                                      </p:cBhvr>
                                    </p:animEffect>
                                    <p:anim calcmode="lin" valueType="num">
                                      <p:cBhvr>
                                        <p:cTn id="161" dur="1000" fill="hold"/>
                                        <p:tgtEl>
                                          <p:spTgt spid="21">
                                            <p:graphicEl>
                                              <a:dgm id="{BE8232D0-7AF3-473F-AB2B-9D9AB4CF0912}"/>
                                            </p:graphicEl>
                                          </p:spTgt>
                                        </p:tgtEl>
                                        <p:attrNameLst>
                                          <p:attrName>ppt_x</p:attrName>
                                        </p:attrNameLst>
                                      </p:cBhvr>
                                      <p:tavLst>
                                        <p:tav tm="0">
                                          <p:val>
                                            <p:strVal val="#ppt_x"/>
                                          </p:val>
                                        </p:tav>
                                        <p:tav tm="100000">
                                          <p:val>
                                            <p:strVal val="#ppt_x"/>
                                          </p:val>
                                        </p:tav>
                                      </p:tavLst>
                                    </p:anim>
                                    <p:anim calcmode="lin" valueType="num">
                                      <p:cBhvr>
                                        <p:cTn id="162" dur="1000" fill="hold"/>
                                        <p:tgtEl>
                                          <p:spTgt spid="21">
                                            <p:graphicEl>
                                              <a:dgm id="{BE8232D0-7AF3-473F-AB2B-9D9AB4CF0912}"/>
                                            </p:graphicEl>
                                          </p:spTgt>
                                        </p:tgtEl>
                                        <p:attrNameLst>
                                          <p:attrName>ppt_y</p:attrName>
                                        </p:attrNameLst>
                                      </p:cBhvr>
                                      <p:tavLst>
                                        <p:tav tm="0">
                                          <p:val>
                                            <p:strVal val="#ppt_y+.1"/>
                                          </p:val>
                                        </p:tav>
                                        <p:tav tm="100000">
                                          <p:val>
                                            <p:strVal val="#ppt_y"/>
                                          </p:val>
                                        </p:tav>
                                      </p:tavLst>
                                    </p:anim>
                                  </p:childTnLst>
                                </p:cTn>
                              </p:par>
                              <p:par>
                                <p:cTn id="163" presetID="42" presetClass="entr" presetSubtype="0" fill="hold" grpId="0" nodeType="withEffect">
                                  <p:stCondLst>
                                    <p:cond delay="0"/>
                                  </p:stCondLst>
                                  <p:childTnLst>
                                    <p:set>
                                      <p:cBhvr>
                                        <p:cTn id="164" dur="1" fill="hold">
                                          <p:stCondLst>
                                            <p:cond delay="0"/>
                                          </p:stCondLst>
                                        </p:cTn>
                                        <p:tgtEl>
                                          <p:spTgt spid="21">
                                            <p:graphicEl>
                                              <a:dgm id="{63C3A6A6-8B61-4B90-AE20-9960C1D286C0}"/>
                                            </p:graphicEl>
                                          </p:spTgt>
                                        </p:tgtEl>
                                        <p:attrNameLst>
                                          <p:attrName>style.visibility</p:attrName>
                                        </p:attrNameLst>
                                      </p:cBhvr>
                                      <p:to>
                                        <p:strVal val="visible"/>
                                      </p:to>
                                    </p:set>
                                    <p:animEffect transition="in" filter="fade">
                                      <p:cBhvr>
                                        <p:cTn id="165" dur="1000"/>
                                        <p:tgtEl>
                                          <p:spTgt spid="21">
                                            <p:graphicEl>
                                              <a:dgm id="{63C3A6A6-8B61-4B90-AE20-9960C1D286C0}"/>
                                            </p:graphicEl>
                                          </p:spTgt>
                                        </p:tgtEl>
                                      </p:cBhvr>
                                    </p:animEffect>
                                    <p:anim calcmode="lin" valueType="num">
                                      <p:cBhvr>
                                        <p:cTn id="166" dur="1000" fill="hold"/>
                                        <p:tgtEl>
                                          <p:spTgt spid="21">
                                            <p:graphicEl>
                                              <a:dgm id="{63C3A6A6-8B61-4B90-AE20-9960C1D286C0}"/>
                                            </p:graphicEl>
                                          </p:spTgt>
                                        </p:tgtEl>
                                        <p:attrNameLst>
                                          <p:attrName>ppt_x</p:attrName>
                                        </p:attrNameLst>
                                      </p:cBhvr>
                                      <p:tavLst>
                                        <p:tav tm="0">
                                          <p:val>
                                            <p:strVal val="#ppt_x"/>
                                          </p:val>
                                        </p:tav>
                                        <p:tav tm="100000">
                                          <p:val>
                                            <p:strVal val="#ppt_x"/>
                                          </p:val>
                                        </p:tav>
                                      </p:tavLst>
                                    </p:anim>
                                    <p:anim calcmode="lin" valueType="num">
                                      <p:cBhvr>
                                        <p:cTn id="167" dur="1000" fill="hold"/>
                                        <p:tgtEl>
                                          <p:spTgt spid="21">
                                            <p:graphicEl>
                                              <a:dgm id="{63C3A6A6-8B61-4B90-AE20-9960C1D286C0}"/>
                                            </p:graphicEl>
                                          </p:spTgt>
                                        </p:tgtEl>
                                        <p:attrNameLst>
                                          <p:attrName>ppt_y</p:attrName>
                                        </p:attrNameLst>
                                      </p:cBhvr>
                                      <p:tavLst>
                                        <p:tav tm="0">
                                          <p:val>
                                            <p:strVal val="#ppt_y+.1"/>
                                          </p:val>
                                        </p:tav>
                                        <p:tav tm="100000">
                                          <p:val>
                                            <p:strVal val="#ppt_y"/>
                                          </p:val>
                                        </p:tav>
                                      </p:tavLst>
                                    </p:anim>
                                  </p:childTnLst>
                                </p:cTn>
                              </p:par>
                              <p:par>
                                <p:cTn id="168" presetID="42" presetClass="entr" presetSubtype="0" fill="hold" grpId="0" nodeType="withEffect">
                                  <p:stCondLst>
                                    <p:cond delay="0"/>
                                  </p:stCondLst>
                                  <p:childTnLst>
                                    <p:set>
                                      <p:cBhvr>
                                        <p:cTn id="169" dur="1" fill="hold">
                                          <p:stCondLst>
                                            <p:cond delay="0"/>
                                          </p:stCondLst>
                                        </p:cTn>
                                        <p:tgtEl>
                                          <p:spTgt spid="21">
                                            <p:graphicEl>
                                              <a:dgm id="{6C0EE9E5-79DE-4E3F-8EED-2B0D6D0F84C2}"/>
                                            </p:graphicEl>
                                          </p:spTgt>
                                        </p:tgtEl>
                                        <p:attrNameLst>
                                          <p:attrName>style.visibility</p:attrName>
                                        </p:attrNameLst>
                                      </p:cBhvr>
                                      <p:to>
                                        <p:strVal val="visible"/>
                                      </p:to>
                                    </p:set>
                                    <p:animEffect transition="in" filter="fade">
                                      <p:cBhvr>
                                        <p:cTn id="170" dur="1000"/>
                                        <p:tgtEl>
                                          <p:spTgt spid="21">
                                            <p:graphicEl>
                                              <a:dgm id="{6C0EE9E5-79DE-4E3F-8EED-2B0D6D0F84C2}"/>
                                            </p:graphicEl>
                                          </p:spTgt>
                                        </p:tgtEl>
                                      </p:cBhvr>
                                    </p:animEffect>
                                    <p:anim calcmode="lin" valueType="num">
                                      <p:cBhvr>
                                        <p:cTn id="171" dur="1000" fill="hold"/>
                                        <p:tgtEl>
                                          <p:spTgt spid="21">
                                            <p:graphicEl>
                                              <a:dgm id="{6C0EE9E5-79DE-4E3F-8EED-2B0D6D0F84C2}"/>
                                            </p:graphicEl>
                                          </p:spTgt>
                                        </p:tgtEl>
                                        <p:attrNameLst>
                                          <p:attrName>ppt_x</p:attrName>
                                        </p:attrNameLst>
                                      </p:cBhvr>
                                      <p:tavLst>
                                        <p:tav tm="0">
                                          <p:val>
                                            <p:strVal val="#ppt_x"/>
                                          </p:val>
                                        </p:tav>
                                        <p:tav tm="100000">
                                          <p:val>
                                            <p:strVal val="#ppt_x"/>
                                          </p:val>
                                        </p:tav>
                                      </p:tavLst>
                                    </p:anim>
                                    <p:anim calcmode="lin" valueType="num">
                                      <p:cBhvr>
                                        <p:cTn id="172" dur="1000" fill="hold"/>
                                        <p:tgtEl>
                                          <p:spTgt spid="21">
                                            <p:graphicEl>
                                              <a:dgm id="{6C0EE9E5-79DE-4E3F-8EED-2B0D6D0F84C2}"/>
                                            </p:graphicEl>
                                          </p:spTgt>
                                        </p:tgtEl>
                                        <p:attrNameLst>
                                          <p:attrName>ppt_y</p:attrName>
                                        </p:attrNameLst>
                                      </p:cBhvr>
                                      <p:tavLst>
                                        <p:tav tm="0">
                                          <p:val>
                                            <p:strVal val="#ppt_y+.1"/>
                                          </p:val>
                                        </p:tav>
                                        <p:tav tm="100000">
                                          <p:val>
                                            <p:strVal val="#ppt_y"/>
                                          </p:val>
                                        </p:tav>
                                      </p:tavLst>
                                    </p:anim>
                                  </p:childTnLst>
                                </p:cTn>
                              </p:par>
                              <p:par>
                                <p:cTn id="173" presetID="42" presetClass="entr" presetSubtype="0" fill="hold" grpId="0" nodeType="withEffect">
                                  <p:stCondLst>
                                    <p:cond delay="0"/>
                                  </p:stCondLst>
                                  <p:childTnLst>
                                    <p:set>
                                      <p:cBhvr>
                                        <p:cTn id="174" dur="1" fill="hold">
                                          <p:stCondLst>
                                            <p:cond delay="0"/>
                                          </p:stCondLst>
                                        </p:cTn>
                                        <p:tgtEl>
                                          <p:spTgt spid="21">
                                            <p:graphicEl>
                                              <a:dgm id="{899B709E-F16C-47CD-9C2B-FACFFE8442FB}"/>
                                            </p:graphicEl>
                                          </p:spTgt>
                                        </p:tgtEl>
                                        <p:attrNameLst>
                                          <p:attrName>style.visibility</p:attrName>
                                        </p:attrNameLst>
                                      </p:cBhvr>
                                      <p:to>
                                        <p:strVal val="visible"/>
                                      </p:to>
                                    </p:set>
                                    <p:animEffect transition="in" filter="fade">
                                      <p:cBhvr>
                                        <p:cTn id="175" dur="1000"/>
                                        <p:tgtEl>
                                          <p:spTgt spid="21">
                                            <p:graphicEl>
                                              <a:dgm id="{899B709E-F16C-47CD-9C2B-FACFFE8442FB}"/>
                                            </p:graphicEl>
                                          </p:spTgt>
                                        </p:tgtEl>
                                      </p:cBhvr>
                                    </p:animEffect>
                                    <p:anim calcmode="lin" valueType="num">
                                      <p:cBhvr>
                                        <p:cTn id="176" dur="1000" fill="hold"/>
                                        <p:tgtEl>
                                          <p:spTgt spid="21">
                                            <p:graphicEl>
                                              <a:dgm id="{899B709E-F16C-47CD-9C2B-FACFFE8442FB}"/>
                                            </p:graphicEl>
                                          </p:spTgt>
                                        </p:tgtEl>
                                        <p:attrNameLst>
                                          <p:attrName>ppt_x</p:attrName>
                                        </p:attrNameLst>
                                      </p:cBhvr>
                                      <p:tavLst>
                                        <p:tav tm="0">
                                          <p:val>
                                            <p:strVal val="#ppt_x"/>
                                          </p:val>
                                        </p:tav>
                                        <p:tav tm="100000">
                                          <p:val>
                                            <p:strVal val="#ppt_x"/>
                                          </p:val>
                                        </p:tav>
                                      </p:tavLst>
                                    </p:anim>
                                    <p:anim calcmode="lin" valueType="num">
                                      <p:cBhvr>
                                        <p:cTn id="177" dur="1000" fill="hold"/>
                                        <p:tgtEl>
                                          <p:spTgt spid="21">
                                            <p:graphicEl>
                                              <a:dgm id="{899B709E-F16C-47CD-9C2B-FACFFE8442FB}"/>
                                            </p:graphicEl>
                                          </p:spTgt>
                                        </p:tgtEl>
                                        <p:attrNameLst>
                                          <p:attrName>ppt_y</p:attrName>
                                        </p:attrNameLst>
                                      </p:cBhvr>
                                      <p:tavLst>
                                        <p:tav tm="0">
                                          <p:val>
                                            <p:strVal val="#ppt_y+.1"/>
                                          </p:val>
                                        </p:tav>
                                        <p:tav tm="100000">
                                          <p:val>
                                            <p:strVal val="#ppt_y"/>
                                          </p:val>
                                        </p:tav>
                                      </p:tavLst>
                                    </p:anim>
                                  </p:childTnLst>
                                </p:cTn>
                              </p:par>
                              <p:par>
                                <p:cTn id="178" presetID="42" presetClass="entr" presetSubtype="0" fill="hold" grpId="0" nodeType="withEffect">
                                  <p:stCondLst>
                                    <p:cond delay="0"/>
                                  </p:stCondLst>
                                  <p:childTnLst>
                                    <p:set>
                                      <p:cBhvr>
                                        <p:cTn id="179" dur="1" fill="hold">
                                          <p:stCondLst>
                                            <p:cond delay="0"/>
                                          </p:stCondLst>
                                        </p:cTn>
                                        <p:tgtEl>
                                          <p:spTgt spid="21">
                                            <p:graphicEl>
                                              <a:dgm id="{C836E90C-72AB-4272-B4AA-19DC884C125F}"/>
                                            </p:graphicEl>
                                          </p:spTgt>
                                        </p:tgtEl>
                                        <p:attrNameLst>
                                          <p:attrName>style.visibility</p:attrName>
                                        </p:attrNameLst>
                                      </p:cBhvr>
                                      <p:to>
                                        <p:strVal val="visible"/>
                                      </p:to>
                                    </p:set>
                                    <p:animEffect transition="in" filter="fade">
                                      <p:cBhvr>
                                        <p:cTn id="180" dur="1000"/>
                                        <p:tgtEl>
                                          <p:spTgt spid="21">
                                            <p:graphicEl>
                                              <a:dgm id="{C836E90C-72AB-4272-B4AA-19DC884C125F}"/>
                                            </p:graphicEl>
                                          </p:spTgt>
                                        </p:tgtEl>
                                      </p:cBhvr>
                                    </p:animEffect>
                                    <p:anim calcmode="lin" valueType="num">
                                      <p:cBhvr>
                                        <p:cTn id="181" dur="1000" fill="hold"/>
                                        <p:tgtEl>
                                          <p:spTgt spid="21">
                                            <p:graphicEl>
                                              <a:dgm id="{C836E90C-72AB-4272-B4AA-19DC884C125F}"/>
                                            </p:graphicEl>
                                          </p:spTgt>
                                        </p:tgtEl>
                                        <p:attrNameLst>
                                          <p:attrName>ppt_x</p:attrName>
                                        </p:attrNameLst>
                                      </p:cBhvr>
                                      <p:tavLst>
                                        <p:tav tm="0">
                                          <p:val>
                                            <p:strVal val="#ppt_x"/>
                                          </p:val>
                                        </p:tav>
                                        <p:tav tm="100000">
                                          <p:val>
                                            <p:strVal val="#ppt_x"/>
                                          </p:val>
                                        </p:tav>
                                      </p:tavLst>
                                    </p:anim>
                                    <p:anim calcmode="lin" valueType="num">
                                      <p:cBhvr>
                                        <p:cTn id="182" dur="1000" fill="hold"/>
                                        <p:tgtEl>
                                          <p:spTgt spid="21">
                                            <p:graphicEl>
                                              <a:dgm id="{C836E90C-72AB-4272-B4AA-19DC884C125F}"/>
                                            </p:graphicEl>
                                          </p:spTgt>
                                        </p:tgtEl>
                                        <p:attrNameLst>
                                          <p:attrName>ppt_y</p:attrName>
                                        </p:attrNameLst>
                                      </p:cBhvr>
                                      <p:tavLst>
                                        <p:tav tm="0">
                                          <p:val>
                                            <p:strVal val="#ppt_y+.1"/>
                                          </p:val>
                                        </p:tav>
                                        <p:tav tm="100000">
                                          <p:val>
                                            <p:strVal val="#ppt_y"/>
                                          </p:val>
                                        </p:tav>
                                      </p:tavLst>
                                    </p:anim>
                                  </p:childTnLst>
                                </p:cTn>
                              </p:par>
                              <p:par>
                                <p:cTn id="183" presetID="42" presetClass="entr" presetSubtype="0" fill="hold" grpId="0" nodeType="withEffect">
                                  <p:stCondLst>
                                    <p:cond delay="0"/>
                                  </p:stCondLst>
                                  <p:childTnLst>
                                    <p:set>
                                      <p:cBhvr>
                                        <p:cTn id="184" dur="1" fill="hold">
                                          <p:stCondLst>
                                            <p:cond delay="0"/>
                                          </p:stCondLst>
                                        </p:cTn>
                                        <p:tgtEl>
                                          <p:spTgt spid="21">
                                            <p:graphicEl>
                                              <a:dgm id="{23AECD02-6290-461F-BFAD-BCC4719A2F20}"/>
                                            </p:graphicEl>
                                          </p:spTgt>
                                        </p:tgtEl>
                                        <p:attrNameLst>
                                          <p:attrName>style.visibility</p:attrName>
                                        </p:attrNameLst>
                                      </p:cBhvr>
                                      <p:to>
                                        <p:strVal val="visible"/>
                                      </p:to>
                                    </p:set>
                                    <p:animEffect transition="in" filter="fade">
                                      <p:cBhvr>
                                        <p:cTn id="185" dur="1000"/>
                                        <p:tgtEl>
                                          <p:spTgt spid="21">
                                            <p:graphicEl>
                                              <a:dgm id="{23AECD02-6290-461F-BFAD-BCC4719A2F20}"/>
                                            </p:graphicEl>
                                          </p:spTgt>
                                        </p:tgtEl>
                                      </p:cBhvr>
                                    </p:animEffect>
                                    <p:anim calcmode="lin" valueType="num">
                                      <p:cBhvr>
                                        <p:cTn id="186" dur="1000" fill="hold"/>
                                        <p:tgtEl>
                                          <p:spTgt spid="21">
                                            <p:graphicEl>
                                              <a:dgm id="{23AECD02-6290-461F-BFAD-BCC4719A2F20}"/>
                                            </p:graphicEl>
                                          </p:spTgt>
                                        </p:tgtEl>
                                        <p:attrNameLst>
                                          <p:attrName>ppt_x</p:attrName>
                                        </p:attrNameLst>
                                      </p:cBhvr>
                                      <p:tavLst>
                                        <p:tav tm="0">
                                          <p:val>
                                            <p:strVal val="#ppt_x"/>
                                          </p:val>
                                        </p:tav>
                                        <p:tav tm="100000">
                                          <p:val>
                                            <p:strVal val="#ppt_x"/>
                                          </p:val>
                                        </p:tav>
                                      </p:tavLst>
                                    </p:anim>
                                    <p:anim calcmode="lin" valueType="num">
                                      <p:cBhvr>
                                        <p:cTn id="187" dur="1000" fill="hold"/>
                                        <p:tgtEl>
                                          <p:spTgt spid="21">
                                            <p:graphicEl>
                                              <a:dgm id="{23AECD02-6290-461F-BFAD-BCC4719A2F20}"/>
                                            </p:graphicEl>
                                          </p:spTgt>
                                        </p:tgtEl>
                                        <p:attrNameLst>
                                          <p:attrName>ppt_y</p:attrName>
                                        </p:attrNameLst>
                                      </p:cBhvr>
                                      <p:tavLst>
                                        <p:tav tm="0">
                                          <p:val>
                                            <p:strVal val="#ppt_y+.1"/>
                                          </p:val>
                                        </p:tav>
                                        <p:tav tm="100000">
                                          <p:val>
                                            <p:strVal val="#ppt_y"/>
                                          </p:val>
                                        </p:tav>
                                      </p:tavLst>
                                    </p:anim>
                                  </p:childTnLst>
                                </p:cTn>
                              </p:par>
                              <p:par>
                                <p:cTn id="188" presetID="42" presetClass="entr" presetSubtype="0" fill="hold" grpId="0" nodeType="withEffect">
                                  <p:stCondLst>
                                    <p:cond delay="0"/>
                                  </p:stCondLst>
                                  <p:childTnLst>
                                    <p:set>
                                      <p:cBhvr>
                                        <p:cTn id="189" dur="1" fill="hold">
                                          <p:stCondLst>
                                            <p:cond delay="0"/>
                                          </p:stCondLst>
                                        </p:cTn>
                                        <p:tgtEl>
                                          <p:spTgt spid="21">
                                            <p:graphicEl>
                                              <a:dgm id="{F70D758B-CAC7-48FD-BE29-C1AB80DBAF5E}"/>
                                            </p:graphicEl>
                                          </p:spTgt>
                                        </p:tgtEl>
                                        <p:attrNameLst>
                                          <p:attrName>style.visibility</p:attrName>
                                        </p:attrNameLst>
                                      </p:cBhvr>
                                      <p:to>
                                        <p:strVal val="visible"/>
                                      </p:to>
                                    </p:set>
                                    <p:animEffect transition="in" filter="fade">
                                      <p:cBhvr>
                                        <p:cTn id="190" dur="1000"/>
                                        <p:tgtEl>
                                          <p:spTgt spid="21">
                                            <p:graphicEl>
                                              <a:dgm id="{F70D758B-CAC7-48FD-BE29-C1AB80DBAF5E}"/>
                                            </p:graphicEl>
                                          </p:spTgt>
                                        </p:tgtEl>
                                      </p:cBhvr>
                                    </p:animEffect>
                                    <p:anim calcmode="lin" valueType="num">
                                      <p:cBhvr>
                                        <p:cTn id="191" dur="1000" fill="hold"/>
                                        <p:tgtEl>
                                          <p:spTgt spid="21">
                                            <p:graphicEl>
                                              <a:dgm id="{F70D758B-CAC7-48FD-BE29-C1AB80DBAF5E}"/>
                                            </p:graphicEl>
                                          </p:spTgt>
                                        </p:tgtEl>
                                        <p:attrNameLst>
                                          <p:attrName>ppt_x</p:attrName>
                                        </p:attrNameLst>
                                      </p:cBhvr>
                                      <p:tavLst>
                                        <p:tav tm="0">
                                          <p:val>
                                            <p:strVal val="#ppt_x"/>
                                          </p:val>
                                        </p:tav>
                                        <p:tav tm="100000">
                                          <p:val>
                                            <p:strVal val="#ppt_x"/>
                                          </p:val>
                                        </p:tav>
                                      </p:tavLst>
                                    </p:anim>
                                    <p:anim calcmode="lin" valueType="num">
                                      <p:cBhvr>
                                        <p:cTn id="192" dur="1000" fill="hold"/>
                                        <p:tgtEl>
                                          <p:spTgt spid="21">
                                            <p:graphicEl>
                                              <a:dgm id="{F70D758B-CAC7-48FD-BE29-C1AB80DBAF5E}"/>
                                            </p:graphicEl>
                                          </p:spTgt>
                                        </p:tgtEl>
                                        <p:attrNameLst>
                                          <p:attrName>ppt_y</p:attrName>
                                        </p:attrNameLst>
                                      </p:cBhvr>
                                      <p:tavLst>
                                        <p:tav tm="0">
                                          <p:val>
                                            <p:strVal val="#ppt_y+.1"/>
                                          </p:val>
                                        </p:tav>
                                        <p:tav tm="100000">
                                          <p:val>
                                            <p:strVal val="#ppt_y"/>
                                          </p:val>
                                        </p:tav>
                                      </p:tavLst>
                                    </p:anim>
                                  </p:childTnLst>
                                </p:cTn>
                              </p:par>
                              <p:par>
                                <p:cTn id="193" presetID="42" presetClass="entr" presetSubtype="0" fill="hold" grpId="0" nodeType="withEffect">
                                  <p:stCondLst>
                                    <p:cond delay="0"/>
                                  </p:stCondLst>
                                  <p:childTnLst>
                                    <p:set>
                                      <p:cBhvr>
                                        <p:cTn id="194" dur="1" fill="hold">
                                          <p:stCondLst>
                                            <p:cond delay="0"/>
                                          </p:stCondLst>
                                        </p:cTn>
                                        <p:tgtEl>
                                          <p:spTgt spid="21">
                                            <p:graphicEl>
                                              <a:dgm id="{2906491A-1A89-412F-99F8-172CA22074D4}"/>
                                            </p:graphicEl>
                                          </p:spTgt>
                                        </p:tgtEl>
                                        <p:attrNameLst>
                                          <p:attrName>style.visibility</p:attrName>
                                        </p:attrNameLst>
                                      </p:cBhvr>
                                      <p:to>
                                        <p:strVal val="visible"/>
                                      </p:to>
                                    </p:set>
                                    <p:animEffect transition="in" filter="fade">
                                      <p:cBhvr>
                                        <p:cTn id="195" dur="1000"/>
                                        <p:tgtEl>
                                          <p:spTgt spid="21">
                                            <p:graphicEl>
                                              <a:dgm id="{2906491A-1A89-412F-99F8-172CA22074D4}"/>
                                            </p:graphicEl>
                                          </p:spTgt>
                                        </p:tgtEl>
                                      </p:cBhvr>
                                    </p:animEffect>
                                    <p:anim calcmode="lin" valueType="num">
                                      <p:cBhvr>
                                        <p:cTn id="196" dur="1000" fill="hold"/>
                                        <p:tgtEl>
                                          <p:spTgt spid="21">
                                            <p:graphicEl>
                                              <a:dgm id="{2906491A-1A89-412F-99F8-172CA22074D4}"/>
                                            </p:graphicEl>
                                          </p:spTgt>
                                        </p:tgtEl>
                                        <p:attrNameLst>
                                          <p:attrName>ppt_x</p:attrName>
                                        </p:attrNameLst>
                                      </p:cBhvr>
                                      <p:tavLst>
                                        <p:tav tm="0">
                                          <p:val>
                                            <p:strVal val="#ppt_x"/>
                                          </p:val>
                                        </p:tav>
                                        <p:tav tm="100000">
                                          <p:val>
                                            <p:strVal val="#ppt_x"/>
                                          </p:val>
                                        </p:tav>
                                      </p:tavLst>
                                    </p:anim>
                                    <p:anim calcmode="lin" valueType="num">
                                      <p:cBhvr>
                                        <p:cTn id="197" dur="1000" fill="hold"/>
                                        <p:tgtEl>
                                          <p:spTgt spid="21">
                                            <p:graphicEl>
                                              <a:dgm id="{2906491A-1A89-412F-99F8-172CA22074D4}"/>
                                            </p:graphicEl>
                                          </p:spTgt>
                                        </p:tgtEl>
                                        <p:attrNameLst>
                                          <p:attrName>ppt_y</p:attrName>
                                        </p:attrNameLst>
                                      </p:cBhvr>
                                      <p:tavLst>
                                        <p:tav tm="0">
                                          <p:val>
                                            <p:strVal val="#ppt_y+.1"/>
                                          </p:val>
                                        </p:tav>
                                        <p:tav tm="100000">
                                          <p:val>
                                            <p:strVal val="#ppt_y"/>
                                          </p:val>
                                        </p:tav>
                                      </p:tavLst>
                                    </p:anim>
                                  </p:childTnLst>
                                </p:cTn>
                              </p:par>
                              <p:par>
                                <p:cTn id="198" presetID="42" presetClass="entr" presetSubtype="0" fill="hold" grpId="0" nodeType="withEffect">
                                  <p:stCondLst>
                                    <p:cond delay="0"/>
                                  </p:stCondLst>
                                  <p:childTnLst>
                                    <p:set>
                                      <p:cBhvr>
                                        <p:cTn id="199" dur="1" fill="hold">
                                          <p:stCondLst>
                                            <p:cond delay="0"/>
                                          </p:stCondLst>
                                        </p:cTn>
                                        <p:tgtEl>
                                          <p:spTgt spid="21">
                                            <p:graphicEl>
                                              <a:dgm id="{43438574-B57B-4E30-B219-C9E3DBB14CC3}"/>
                                            </p:graphicEl>
                                          </p:spTgt>
                                        </p:tgtEl>
                                        <p:attrNameLst>
                                          <p:attrName>style.visibility</p:attrName>
                                        </p:attrNameLst>
                                      </p:cBhvr>
                                      <p:to>
                                        <p:strVal val="visible"/>
                                      </p:to>
                                    </p:set>
                                    <p:animEffect transition="in" filter="fade">
                                      <p:cBhvr>
                                        <p:cTn id="200" dur="1000"/>
                                        <p:tgtEl>
                                          <p:spTgt spid="21">
                                            <p:graphicEl>
                                              <a:dgm id="{43438574-B57B-4E30-B219-C9E3DBB14CC3}"/>
                                            </p:graphicEl>
                                          </p:spTgt>
                                        </p:tgtEl>
                                      </p:cBhvr>
                                    </p:animEffect>
                                    <p:anim calcmode="lin" valueType="num">
                                      <p:cBhvr>
                                        <p:cTn id="201" dur="1000" fill="hold"/>
                                        <p:tgtEl>
                                          <p:spTgt spid="21">
                                            <p:graphicEl>
                                              <a:dgm id="{43438574-B57B-4E30-B219-C9E3DBB14CC3}"/>
                                            </p:graphicEl>
                                          </p:spTgt>
                                        </p:tgtEl>
                                        <p:attrNameLst>
                                          <p:attrName>ppt_x</p:attrName>
                                        </p:attrNameLst>
                                      </p:cBhvr>
                                      <p:tavLst>
                                        <p:tav tm="0">
                                          <p:val>
                                            <p:strVal val="#ppt_x"/>
                                          </p:val>
                                        </p:tav>
                                        <p:tav tm="100000">
                                          <p:val>
                                            <p:strVal val="#ppt_x"/>
                                          </p:val>
                                        </p:tav>
                                      </p:tavLst>
                                    </p:anim>
                                    <p:anim calcmode="lin" valueType="num">
                                      <p:cBhvr>
                                        <p:cTn id="202" dur="1000" fill="hold"/>
                                        <p:tgtEl>
                                          <p:spTgt spid="21">
                                            <p:graphicEl>
                                              <a:dgm id="{43438574-B57B-4E30-B219-C9E3DBB14CC3}"/>
                                            </p:graphicEl>
                                          </p:spTgt>
                                        </p:tgtEl>
                                        <p:attrNameLst>
                                          <p:attrName>ppt_y</p:attrName>
                                        </p:attrNameLst>
                                      </p:cBhvr>
                                      <p:tavLst>
                                        <p:tav tm="0">
                                          <p:val>
                                            <p:strVal val="#ppt_y+.1"/>
                                          </p:val>
                                        </p:tav>
                                        <p:tav tm="100000">
                                          <p:val>
                                            <p:strVal val="#ppt_y"/>
                                          </p:val>
                                        </p:tav>
                                      </p:tavLst>
                                    </p:anim>
                                  </p:childTnLst>
                                </p:cTn>
                              </p:par>
                              <p:par>
                                <p:cTn id="203" presetID="42" presetClass="entr" presetSubtype="0" fill="hold" grpId="0" nodeType="withEffect">
                                  <p:stCondLst>
                                    <p:cond delay="0"/>
                                  </p:stCondLst>
                                  <p:childTnLst>
                                    <p:set>
                                      <p:cBhvr>
                                        <p:cTn id="204" dur="1" fill="hold">
                                          <p:stCondLst>
                                            <p:cond delay="0"/>
                                          </p:stCondLst>
                                        </p:cTn>
                                        <p:tgtEl>
                                          <p:spTgt spid="21">
                                            <p:graphicEl>
                                              <a:dgm id="{783CB819-4140-4ADE-A35D-706DF8828BE1}"/>
                                            </p:graphicEl>
                                          </p:spTgt>
                                        </p:tgtEl>
                                        <p:attrNameLst>
                                          <p:attrName>style.visibility</p:attrName>
                                        </p:attrNameLst>
                                      </p:cBhvr>
                                      <p:to>
                                        <p:strVal val="visible"/>
                                      </p:to>
                                    </p:set>
                                    <p:animEffect transition="in" filter="fade">
                                      <p:cBhvr>
                                        <p:cTn id="205" dur="1000"/>
                                        <p:tgtEl>
                                          <p:spTgt spid="21">
                                            <p:graphicEl>
                                              <a:dgm id="{783CB819-4140-4ADE-A35D-706DF8828BE1}"/>
                                            </p:graphicEl>
                                          </p:spTgt>
                                        </p:tgtEl>
                                      </p:cBhvr>
                                    </p:animEffect>
                                    <p:anim calcmode="lin" valueType="num">
                                      <p:cBhvr>
                                        <p:cTn id="206" dur="1000" fill="hold"/>
                                        <p:tgtEl>
                                          <p:spTgt spid="21">
                                            <p:graphicEl>
                                              <a:dgm id="{783CB819-4140-4ADE-A35D-706DF8828BE1}"/>
                                            </p:graphicEl>
                                          </p:spTgt>
                                        </p:tgtEl>
                                        <p:attrNameLst>
                                          <p:attrName>ppt_x</p:attrName>
                                        </p:attrNameLst>
                                      </p:cBhvr>
                                      <p:tavLst>
                                        <p:tav tm="0">
                                          <p:val>
                                            <p:strVal val="#ppt_x"/>
                                          </p:val>
                                        </p:tav>
                                        <p:tav tm="100000">
                                          <p:val>
                                            <p:strVal val="#ppt_x"/>
                                          </p:val>
                                        </p:tav>
                                      </p:tavLst>
                                    </p:anim>
                                    <p:anim calcmode="lin" valueType="num">
                                      <p:cBhvr>
                                        <p:cTn id="207" dur="1000" fill="hold"/>
                                        <p:tgtEl>
                                          <p:spTgt spid="21">
                                            <p:graphicEl>
                                              <a:dgm id="{783CB819-4140-4ADE-A35D-706DF8828BE1}"/>
                                            </p:graphicEl>
                                          </p:spTgt>
                                        </p:tgtEl>
                                        <p:attrNameLst>
                                          <p:attrName>ppt_y</p:attrName>
                                        </p:attrNameLst>
                                      </p:cBhvr>
                                      <p:tavLst>
                                        <p:tav tm="0">
                                          <p:val>
                                            <p:strVal val="#ppt_y+.1"/>
                                          </p:val>
                                        </p:tav>
                                        <p:tav tm="100000">
                                          <p:val>
                                            <p:strVal val="#ppt_y"/>
                                          </p:val>
                                        </p:tav>
                                      </p:tavLst>
                                    </p:anim>
                                  </p:childTnLst>
                                </p:cTn>
                              </p:par>
                              <p:par>
                                <p:cTn id="208" presetID="42" presetClass="entr" presetSubtype="0" fill="hold" grpId="0" nodeType="withEffect">
                                  <p:stCondLst>
                                    <p:cond delay="0"/>
                                  </p:stCondLst>
                                  <p:childTnLst>
                                    <p:set>
                                      <p:cBhvr>
                                        <p:cTn id="209" dur="1" fill="hold">
                                          <p:stCondLst>
                                            <p:cond delay="0"/>
                                          </p:stCondLst>
                                        </p:cTn>
                                        <p:tgtEl>
                                          <p:spTgt spid="21">
                                            <p:graphicEl>
                                              <a:dgm id="{023CD481-4D9C-41D7-89D4-EAABD9E6167A}"/>
                                            </p:graphicEl>
                                          </p:spTgt>
                                        </p:tgtEl>
                                        <p:attrNameLst>
                                          <p:attrName>style.visibility</p:attrName>
                                        </p:attrNameLst>
                                      </p:cBhvr>
                                      <p:to>
                                        <p:strVal val="visible"/>
                                      </p:to>
                                    </p:set>
                                    <p:animEffect transition="in" filter="fade">
                                      <p:cBhvr>
                                        <p:cTn id="210" dur="1000"/>
                                        <p:tgtEl>
                                          <p:spTgt spid="21">
                                            <p:graphicEl>
                                              <a:dgm id="{023CD481-4D9C-41D7-89D4-EAABD9E6167A}"/>
                                            </p:graphicEl>
                                          </p:spTgt>
                                        </p:tgtEl>
                                      </p:cBhvr>
                                    </p:animEffect>
                                    <p:anim calcmode="lin" valueType="num">
                                      <p:cBhvr>
                                        <p:cTn id="211" dur="1000" fill="hold"/>
                                        <p:tgtEl>
                                          <p:spTgt spid="21">
                                            <p:graphicEl>
                                              <a:dgm id="{023CD481-4D9C-41D7-89D4-EAABD9E6167A}"/>
                                            </p:graphicEl>
                                          </p:spTgt>
                                        </p:tgtEl>
                                        <p:attrNameLst>
                                          <p:attrName>ppt_x</p:attrName>
                                        </p:attrNameLst>
                                      </p:cBhvr>
                                      <p:tavLst>
                                        <p:tav tm="0">
                                          <p:val>
                                            <p:strVal val="#ppt_x"/>
                                          </p:val>
                                        </p:tav>
                                        <p:tav tm="100000">
                                          <p:val>
                                            <p:strVal val="#ppt_x"/>
                                          </p:val>
                                        </p:tav>
                                      </p:tavLst>
                                    </p:anim>
                                    <p:anim calcmode="lin" valueType="num">
                                      <p:cBhvr>
                                        <p:cTn id="212" dur="1000" fill="hold"/>
                                        <p:tgtEl>
                                          <p:spTgt spid="21">
                                            <p:graphicEl>
                                              <a:dgm id="{023CD481-4D9C-41D7-89D4-EAABD9E6167A}"/>
                                            </p:graphicEl>
                                          </p:spTgt>
                                        </p:tgtEl>
                                        <p:attrNameLst>
                                          <p:attrName>ppt_y</p:attrName>
                                        </p:attrNameLst>
                                      </p:cBhvr>
                                      <p:tavLst>
                                        <p:tav tm="0">
                                          <p:val>
                                            <p:strVal val="#ppt_y+.1"/>
                                          </p:val>
                                        </p:tav>
                                        <p:tav tm="100000">
                                          <p:val>
                                            <p:strVal val="#ppt_y"/>
                                          </p:val>
                                        </p:tav>
                                      </p:tavLst>
                                    </p:anim>
                                  </p:childTnLst>
                                </p:cTn>
                              </p:par>
                              <p:par>
                                <p:cTn id="213" presetID="42" presetClass="entr" presetSubtype="0" fill="hold" grpId="0" nodeType="withEffect">
                                  <p:stCondLst>
                                    <p:cond delay="0"/>
                                  </p:stCondLst>
                                  <p:childTnLst>
                                    <p:set>
                                      <p:cBhvr>
                                        <p:cTn id="214" dur="1" fill="hold">
                                          <p:stCondLst>
                                            <p:cond delay="0"/>
                                          </p:stCondLst>
                                        </p:cTn>
                                        <p:tgtEl>
                                          <p:spTgt spid="21">
                                            <p:graphicEl>
                                              <a:dgm id="{1BCDDC43-B9BB-4F33-9757-FF0A01EEC739}"/>
                                            </p:graphicEl>
                                          </p:spTgt>
                                        </p:tgtEl>
                                        <p:attrNameLst>
                                          <p:attrName>style.visibility</p:attrName>
                                        </p:attrNameLst>
                                      </p:cBhvr>
                                      <p:to>
                                        <p:strVal val="visible"/>
                                      </p:to>
                                    </p:set>
                                    <p:animEffect transition="in" filter="fade">
                                      <p:cBhvr>
                                        <p:cTn id="215" dur="1000"/>
                                        <p:tgtEl>
                                          <p:spTgt spid="21">
                                            <p:graphicEl>
                                              <a:dgm id="{1BCDDC43-B9BB-4F33-9757-FF0A01EEC739}"/>
                                            </p:graphicEl>
                                          </p:spTgt>
                                        </p:tgtEl>
                                      </p:cBhvr>
                                    </p:animEffect>
                                    <p:anim calcmode="lin" valueType="num">
                                      <p:cBhvr>
                                        <p:cTn id="216" dur="1000" fill="hold"/>
                                        <p:tgtEl>
                                          <p:spTgt spid="21">
                                            <p:graphicEl>
                                              <a:dgm id="{1BCDDC43-B9BB-4F33-9757-FF0A01EEC739}"/>
                                            </p:graphicEl>
                                          </p:spTgt>
                                        </p:tgtEl>
                                        <p:attrNameLst>
                                          <p:attrName>ppt_x</p:attrName>
                                        </p:attrNameLst>
                                      </p:cBhvr>
                                      <p:tavLst>
                                        <p:tav tm="0">
                                          <p:val>
                                            <p:strVal val="#ppt_x"/>
                                          </p:val>
                                        </p:tav>
                                        <p:tav tm="100000">
                                          <p:val>
                                            <p:strVal val="#ppt_x"/>
                                          </p:val>
                                        </p:tav>
                                      </p:tavLst>
                                    </p:anim>
                                    <p:anim calcmode="lin" valueType="num">
                                      <p:cBhvr>
                                        <p:cTn id="217" dur="1000" fill="hold"/>
                                        <p:tgtEl>
                                          <p:spTgt spid="21">
                                            <p:graphicEl>
                                              <a:dgm id="{1BCDDC43-B9BB-4F33-9757-FF0A01EEC739}"/>
                                            </p:graphicEl>
                                          </p:spTgt>
                                        </p:tgtEl>
                                        <p:attrNameLst>
                                          <p:attrName>ppt_y</p:attrName>
                                        </p:attrNameLst>
                                      </p:cBhvr>
                                      <p:tavLst>
                                        <p:tav tm="0">
                                          <p:val>
                                            <p:strVal val="#ppt_y+.1"/>
                                          </p:val>
                                        </p:tav>
                                        <p:tav tm="100000">
                                          <p:val>
                                            <p:strVal val="#ppt_y"/>
                                          </p:val>
                                        </p:tav>
                                      </p:tavLst>
                                    </p:anim>
                                  </p:childTnLst>
                                </p:cTn>
                              </p:par>
                              <p:par>
                                <p:cTn id="218" presetID="42" presetClass="entr" presetSubtype="0" fill="hold" grpId="0" nodeType="withEffect">
                                  <p:stCondLst>
                                    <p:cond delay="0"/>
                                  </p:stCondLst>
                                  <p:childTnLst>
                                    <p:set>
                                      <p:cBhvr>
                                        <p:cTn id="219" dur="1" fill="hold">
                                          <p:stCondLst>
                                            <p:cond delay="0"/>
                                          </p:stCondLst>
                                        </p:cTn>
                                        <p:tgtEl>
                                          <p:spTgt spid="21">
                                            <p:graphicEl>
                                              <a:dgm id="{F1DB478B-E346-4020-9FFE-186F970F9D6E}"/>
                                            </p:graphicEl>
                                          </p:spTgt>
                                        </p:tgtEl>
                                        <p:attrNameLst>
                                          <p:attrName>style.visibility</p:attrName>
                                        </p:attrNameLst>
                                      </p:cBhvr>
                                      <p:to>
                                        <p:strVal val="visible"/>
                                      </p:to>
                                    </p:set>
                                    <p:animEffect transition="in" filter="fade">
                                      <p:cBhvr>
                                        <p:cTn id="220" dur="1000"/>
                                        <p:tgtEl>
                                          <p:spTgt spid="21">
                                            <p:graphicEl>
                                              <a:dgm id="{F1DB478B-E346-4020-9FFE-186F970F9D6E}"/>
                                            </p:graphicEl>
                                          </p:spTgt>
                                        </p:tgtEl>
                                      </p:cBhvr>
                                    </p:animEffect>
                                    <p:anim calcmode="lin" valueType="num">
                                      <p:cBhvr>
                                        <p:cTn id="221" dur="1000" fill="hold"/>
                                        <p:tgtEl>
                                          <p:spTgt spid="21">
                                            <p:graphicEl>
                                              <a:dgm id="{F1DB478B-E346-4020-9FFE-186F970F9D6E}"/>
                                            </p:graphicEl>
                                          </p:spTgt>
                                        </p:tgtEl>
                                        <p:attrNameLst>
                                          <p:attrName>ppt_x</p:attrName>
                                        </p:attrNameLst>
                                      </p:cBhvr>
                                      <p:tavLst>
                                        <p:tav tm="0">
                                          <p:val>
                                            <p:strVal val="#ppt_x"/>
                                          </p:val>
                                        </p:tav>
                                        <p:tav tm="100000">
                                          <p:val>
                                            <p:strVal val="#ppt_x"/>
                                          </p:val>
                                        </p:tav>
                                      </p:tavLst>
                                    </p:anim>
                                    <p:anim calcmode="lin" valueType="num">
                                      <p:cBhvr>
                                        <p:cTn id="222" dur="1000" fill="hold"/>
                                        <p:tgtEl>
                                          <p:spTgt spid="21">
                                            <p:graphicEl>
                                              <a:dgm id="{F1DB478B-E346-4020-9FFE-186F970F9D6E}"/>
                                            </p:graphicEl>
                                          </p:spTgt>
                                        </p:tgtEl>
                                        <p:attrNameLst>
                                          <p:attrName>ppt_y</p:attrName>
                                        </p:attrNameLst>
                                      </p:cBhvr>
                                      <p:tavLst>
                                        <p:tav tm="0">
                                          <p:val>
                                            <p:strVal val="#ppt_y+.1"/>
                                          </p:val>
                                        </p:tav>
                                        <p:tav tm="100000">
                                          <p:val>
                                            <p:strVal val="#ppt_y"/>
                                          </p:val>
                                        </p:tav>
                                      </p:tavLst>
                                    </p:anim>
                                  </p:childTnLst>
                                </p:cTn>
                              </p:par>
                              <p:par>
                                <p:cTn id="223" presetID="42" presetClass="entr" presetSubtype="0" fill="hold" grpId="0" nodeType="withEffect">
                                  <p:stCondLst>
                                    <p:cond delay="0"/>
                                  </p:stCondLst>
                                  <p:childTnLst>
                                    <p:set>
                                      <p:cBhvr>
                                        <p:cTn id="224" dur="1" fill="hold">
                                          <p:stCondLst>
                                            <p:cond delay="0"/>
                                          </p:stCondLst>
                                        </p:cTn>
                                        <p:tgtEl>
                                          <p:spTgt spid="21">
                                            <p:graphicEl>
                                              <a:dgm id="{D97C2F45-7986-4E6A-944E-241E75496FDE}"/>
                                            </p:graphicEl>
                                          </p:spTgt>
                                        </p:tgtEl>
                                        <p:attrNameLst>
                                          <p:attrName>style.visibility</p:attrName>
                                        </p:attrNameLst>
                                      </p:cBhvr>
                                      <p:to>
                                        <p:strVal val="visible"/>
                                      </p:to>
                                    </p:set>
                                    <p:animEffect transition="in" filter="fade">
                                      <p:cBhvr>
                                        <p:cTn id="225" dur="1000"/>
                                        <p:tgtEl>
                                          <p:spTgt spid="21">
                                            <p:graphicEl>
                                              <a:dgm id="{D97C2F45-7986-4E6A-944E-241E75496FDE}"/>
                                            </p:graphicEl>
                                          </p:spTgt>
                                        </p:tgtEl>
                                      </p:cBhvr>
                                    </p:animEffect>
                                    <p:anim calcmode="lin" valueType="num">
                                      <p:cBhvr>
                                        <p:cTn id="226" dur="1000" fill="hold"/>
                                        <p:tgtEl>
                                          <p:spTgt spid="21">
                                            <p:graphicEl>
                                              <a:dgm id="{D97C2F45-7986-4E6A-944E-241E75496FDE}"/>
                                            </p:graphicEl>
                                          </p:spTgt>
                                        </p:tgtEl>
                                        <p:attrNameLst>
                                          <p:attrName>ppt_x</p:attrName>
                                        </p:attrNameLst>
                                      </p:cBhvr>
                                      <p:tavLst>
                                        <p:tav tm="0">
                                          <p:val>
                                            <p:strVal val="#ppt_x"/>
                                          </p:val>
                                        </p:tav>
                                        <p:tav tm="100000">
                                          <p:val>
                                            <p:strVal val="#ppt_x"/>
                                          </p:val>
                                        </p:tav>
                                      </p:tavLst>
                                    </p:anim>
                                    <p:anim calcmode="lin" valueType="num">
                                      <p:cBhvr>
                                        <p:cTn id="227" dur="1000" fill="hold"/>
                                        <p:tgtEl>
                                          <p:spTgt spid="21">
                                            <p:graphicEl>
                                              <a:dgm id="{D97C2F45-7986-4E6A-944E-241E75496FDE}"/>
                                            </p:graphicEl>
                                          </p:spTgt>
                                        </p:tgtEl>
                                        <p:attrNameLst>
                                          <p:attrName>ppt_y</p:attrName>
                                        </p:attrNameLst>
                                      </p:cBhvr>
                                      <p:tavLst>
                                        <p:tav tm="0">
                                          <p:val>
                                            <p:strVal val="#ppt_y+.1"/>
                                          </p:val>
                                        </p:tav>
                                        <p:tav tm="100000">
                                          <p:val>
                                            <p:strVal val="#ppt_y"/>
                                          </p:val>
                                        </p:tav>
                                      </p:tavLst>
                                    </p:anim>
                                  </p:childTnLst>
                                </p:cTn>
                              </p:par>
                              <p:par>
                                <p:cTn id="228" presetID="42" presetClass="entr" presetSubtype="0" fill="hold" grpId="0" nodeType="withEffect">
                                  <p:stCondLst>
                                    <p:cond delay="0"/>
                                  </p:stCondLst>
                                  <p:childTnLst>
                                    <p:set>
                                      <p:cBhvr>
                                        <p:cTn id="229" dur="1" fill="hold">
                                          <p:stCondLst>
                                            <p:cond delay="0"/>
                                          </p:stCondLst>
                                        </p:cTn>
                                        <p:tgtEl>
                                          <p:spTgt spid="21">
                                            <p:graphicEl>
                                              <a:dgm id="{32B534C2-8E99-4EA6-AE1A-43782685005F}"/>
                                            </p:graphicEl>
                                          </p:spTgt>
                                        </p:tgtEl>
                                        <p:attrNameLst>
                                          <p:attrName>style.visibility</p:attrName>
                                        </p:attrNameLst>
                                      </p:cBhvr>
                                      <p:to>
                                        <p:strVal val="visible"/>
                                      </p:to>
                                    </p:set>
                                    <p:animEffect transition="in" filter="fade">
                                      <p:cBhvr>
                                        <p:cTn id="230" dur="1000"/>
                                        <p:tgtEl>
                                          <p:spTgt spid="21">
                                            <p:graphicEl>
                                              <a:dgm id="{32B534C2-8E99-4EA6-AE1A-43782685005F}"/>
                                            </p:graphicEl>
                                          </p:spTgt>
                                        </p:tgtEl>
                                      </p:cBhvr>
                                    </p:animEffect>
                                    <p:anim calcmode="lin" valueType="num">
                                      <p:cBhvr>
                                        <p:cTn id="231" dur="1000" fill="hold"/>
                                        <p:tgtEl>
                                          <p:spTgt spid="21">
                                            <p:graphicEl>
                                              <a:dgm id="{32B534C2-8E99-4EA6-AE1A-43782685005F}"/>
                                            </p:graphicEl>
                                          </p:spTgt>
                                        </p:tgtEl>
                                        <p:attrNameLst>
                                          <p:attrName>ppt_x</p:attrName>
                                        </p:attrNameLst>
                                      </p:cBhvr>
                                      <p:tavLst>
                                        <p:tav tm="0">
                                          <p:val>
                                            <p:strVal val="#ppt_x"/>
                                          </p:val>
                                        </p:tav>
                                        <p:tav tm="100000">
                                          <p:val>
                                            <p:strVal val="#ppt_x"/>
                                          </p:val>
                                        </p:tav>
                                      </p:tavLst>
                                    </p:anim>
                                    <p:anim calcmode="lin" valueType="num">
                                      <p:cBhvr>
                                        <p:cTn id="232" dur="1000" fill="hold"/>
                                        <p:tgtEl>
                                          <p:spTgt spid="21">
                                            <p:graphicEl>
                                              <a:dgm id="{32B534C2-8E99-4EA6-AE1A-43782685005F}"/>
                                            </p:graphicEl>
                                          </p:spTgt>
                                        </p:tgtEl>
                                        <p:attrNameLst>
                                          <p:attrName>ppt_y</p:attrName>
                                        </p:attrNameLst>
                                      </p:cBhvr>
                                      <p:tavLst>
                                        <p:tav tm="0">
                                          <p:val>
                                            <p:strVal val="#ppt_y+.1"/>
                                          </p:val>
                                        </p:tav>
                                        <p:tav tm="100000">
                                          <p:val>
                                            <p:strVal val="#ppt_y"/>
                                          </p:val>
                                        </p:tav>
                                      </p:tavLst>
                                    </p:anim>
                                  </p:childTnLst>
                                </p:cTn>
                              </p:par>
                              <p:par>
                                <p:cTn id="233" presetID="42" presetClass="entr" presetSubtype="0" fill="hold" grpId="0" nodeType="withEffect">
                                  <p:stCondLst>
                                    <p:cond delay="0"/>
                                  </p:stCondLst>
                                  <p:childTnLst>
                                    <p:set>
                                      <p:cBhvr>
                                        <p:cTn id="234" dur="1" fill="hold">
                                          <p:stCondLst>
                                            <p:cond delay="0"/>
                                          </p:stCondLst>
                                        </p:cTn>
                                        <p:tgtEl>
                                          <p:spTgt spid="21">
                                            <p:graphicEl>
                                              <a:dgm id="{0E7318CB-BE94-4393-90F3-37FA35893EB3}"/>
                                            </p:graphicEl>
                                          </p:spTgt>
                                        </p:tgtEl>
                                        <p:attrNameLst>
                                          <p:attrName>style.visibility</p:attrName>
                                        </p:attrNameLst>
                                      </p:cBhvr>
                                      <p:to>
                                        <p:strVal val="visible"/>
                                      </p:to>
                                    </p:set>
                                    <p:animEffect transition="in" filter="fade">
                                      <p:cBhvr>
                                        <p:cTn id="235" dur="1000"/>
                                        <p:tgtEl>
                                          <p:spTgt spid="21">
                                            <p:graphicEl>
                                              <a:dgm id="{0E7318CB-BE94-4393-90F3-37FA35893EB3}"/>
                                            </p:graphicEl>
                                          </p:spTgt>
                                        </p:tgtEl>
                                      </p:cBhvr>
                                    </p:animEffect>
                                    <p:anim calcmode="lin" valueType="num">
                                      <p:cBhvr>
                                        <p:cTn id="236" dur="1000" fill="hold"/>
                                        <p:tgtEl>
                                          <p:spTgt spid="21">
                                            <p:graphicEl>
                                              <a:dgm id="{0E7318CB-BE94-4393-90F3-37FA35893EB3}"/>
                                            </p:graphicEl>
                                          </p:spTgt>
                                        </p:tgtEl>
                                        <p:attrNameLst>
                                          <p:attrName>ppt_x</p:attrName>
                                        </p:attrNameLst>
                                      </p:cBhvr>
                                      <p:tavLst>
                                        <p:tav tm="0">
                                          <p:val>
                                            <p:strVal val="#ppt_x"/>
                                          </p:val>
                                        </p:tav>
                                        <p:tav tm="100000">
                                          <p:val>
                                            <p:strVal val="#ppt_x"/>
                                          </p:val>
                                        </p:tav>
                                      </p:tavLst>
                                    </p:anim>
                                    <p:anim calcmode="lin" valueType="num">
                                      <p:cBhvr>
                                        <p:cTn id="237" dur="1000" fill="hold"/>
                                        <p:tgtEl>
                                          <p:spTgt spid="21">
                                            <p:graphicEl>
                                              <a:dgm id="{0E7318CB-BE94-4393-90F3-37FA35893EB3}"/>
                                            </p:graphicEl>
                                          </p:spTgt>
                                        </p:tgtEl>
                                        <p:attrNameLst>
                                          <p:attrName>ppt_y</p:attrName>
                                        </p:attrNameLst>
                                      </p:cBhvr>
                                      <p:tavLst>
                                        <p:tav tm="0">
                                          <p:val>
                                            <p:strVal val="#ppt_y+.1"/>
                                          </p:val>
                                        </p:tav>
                                        <p:tav tm="100000">
                                          <p:val>
                                            <p:strVal val="#ppt_y"/>
                                          </p:val>
                                        </p:tav>
                                      </p:tavLst>
                                    </p:anim>
                                  </p:childTnLst>
                                </p:cTn>
                              </p:par>
                              <p:par>
                                <p:cTn id="238" presetID="42" presetClass="entr" presetSubtype="0" fill="hold" grpId="0" nodeType="withEffect">
                                  <p:stCondLst>
                                    <p:cond delay="0"/>
                                  </p:stCondLst>
                                  <p:childTnLst>
                                    <p:set>
                                      <p:cBhvr>
                                        <p:cTn id="239" dur="1" fill="hold">
                                          <p:stCondLst>
                                            <p:cond delay="0"/>
                                          </p:stCondLst>
                                        </p:cTn>
                                        <p:tgtEl>
                                          <p:spTgt spid="21">
                                            <p:graphicEl>
                                              <a:dgm id="{200F1A6C-51CD-475C-A6FB-7EA96FDB377D}"/>
                                            </p:graphicEl>
                                          </p:spTgt>
                                        </p:tgtEl>
                                        <p:attrNameLst>
                                          <p:attrName>style.visibility</p:attrName>
                                        </p:attrNameLst>
                                      </p:cBhvr>
                                      <p:to>
                                        <p:strVal val="visible"/>
                                      </p:to>
                                    </p:set>
                                    <p:animEffect transition="in" filter="fade">
                                      <p:cBhvr>
                                        <p:cTn id="240" dur="1000"/>
                                        <p:tgtEl>
                                          <p:spTgt spid="21">
                                            <p:graphicEl>
                                              <a:dgm id="{200F1A6C-51CD-475C-A6FB-7EA96FDB377D}"/>
                                            </p:graphicEl>
                                          </p:spTgt>
                                        </p:tgtEl>
                                      </p:cBhvr>
                                    </p:animEffect>
                                    <p:anim calcmode="lin" valueType="num">
                                      <p:cBhvr>
                                        <p:cTn id="241" dur="1000" fill="hold"/>
                                        <p:tgtEl>
                                          <p:spTgt spid="21">
                                            <p:graphicEl>
                                              <a:dgm id="{200F1A6C-51CD-475C-A6FB-7EA96FDB377D}"/>
                                            </p:graphicEl>
                                          </p:spTgt>
                                        </p:tgtEl>
                                        <p:attrNameLst>
                                          <p:attrName>ppt_x</p:attrName>
                                        </p:attrNameLst>
                                      </p:cBhvr>
                                      <p:tavLst>
                                        <p:tav tm="0">
                                          <p:val>
                                            <p:strVal val="#ppt_x"/>
                                          </p:val>
                                        </p:tav>
                                        <p:tav tm="100000">
                                          <p:val>
                                            <p:strVal val="#ppt_x"/>
                                          </p:val>
                                        </p:tav>
                                      </p:tavLst>
                                    </p:anim>
                                    <p:anim calcmode="lin" valueType="num">
                                      <p:cBhvr>
                                        <p:cTn id="242" dur="1000" fill="hold"/>
                                        <p:tgtEl>
                                          <p:spTgt spid="21">
                                            <p:graphicEl>
                                              <a:dgm id="{200F1A6C-51CD-475C-A6FB-7EA96FDB377D}"/>
                                            </p:graphicEl>
                                          </p:spTgt>
                                        </p:tgtEl>
                                        <p:attrNameLst>
                                          <p:attrName>ppt_y</p:attrName>
                                        </p:attrNameLst>
                                      </p:cBhvr>
                                      <p:tavLst>
                                        <p:tav tm="0">
                                          <p:val>
                                            <p:strVal val="#ppt_y+.1"/>
                                          </p:val>
                                        </p:tav>
                                        <p:tav tm="100000">
                                          <p:val>
                                            <p:strVal val="#ppt_y"/>
                                          </p:val>
                                        </p:tav>
                                      </p:tavLst>
                                    </p:anim>
                                  </p:childTnLst>
                                </p:cTn>
                              </p:par>
                              <p:par>
                                <p:cTn id="243" presetID="42" presetClass="entr" presetSubtype="0" fill="hold" grpId="0" nodeType="withEffect">
                                  <p:stCondLst>
                                    <p:cond delay="0"/>
                                  </p:stCondLst>
                                  <p:childTnLst>
                                    <p:set>
                                      <p:cBhvr>
                                        <p:cTn id="244" dur="1" fill="hold">
                                          <p:stCondLst>
                                            <p:cond delay="0"/>
                                          </p:stCondLst>
                                        </p:cTn>
                                        <p:tgtEl>
                                          <p:spTgt spid="21">
                                            <p:graphicEl>
                                              <a:dgm id="{1A05DF9C-FF66-4E9B-A47B-1ECF64142A43}"/>
                                            </p:graphicEl>
                                          </p:spTgt>
                                        </p:tgtEl>
                                        <p:attrNameLst>
                                          <p:attrName>style.visibility</p:attrName>
                                        </p:attrNameLst>
                                      </p:cBhvr>
                                      <p:to>
                                        <p:strVal val="visible"/>
                                      </p:to>
                                    </p:set>
                                    <p:animEffect transition="in" filter="fade">
                                      <p:cBhvr>
                                        <p:cTn id="245" dur="1000"/>
                                        <p:tgtEl>
                                          <p:spTgt spid="21">
                                            <p:graphicEl>
                                              <a:dgm id="{1A05DF9C-FF66-4E9B-A47B-1ECF64142A43}"/>
                                            </p:graphicEl>
                                          </p:spTgt>
                                        </p:tgtEl>
                                      </p:cBhvr>
                                    </p:animEffect>
                                    <p:anim calcmode="lin" valueType="num">
                                      <p:cBhvr>
                                        <p:cTn id="246" dur="1000" fill="hold"/>
                                        <p:tgtEl>
                                          <p:spTgt spid="21">
                                            <p:graphicEl>
                                              <a:dgm id="{1A05DF9C-FF66-4E9B-A47B-1ECF64142A43}"/>
                                            </p:graphicEl>
                                          </p:spTgt>
                                        </p:tgtEl>
                                        <p:attrNameLst>
                                          <p:attrName>ppt_x</p:attrName>
                                        </p:attrNameLst>
                                      </p:cBhvr>
                                      <p:tavLst>
                                        <p:tav tm="0">
                                          <p:val>
                                            <p:strVal val="#ppt_x"/>
                                          </p:val>
                                        </p:tav>
                                        <p:tav tm="100000">
                                          <p:val>
                                            <p:strVal val="#ppt_x"/>
                                          </p:val>
                                        </p:tav>
                                      </p:tavLst>
                                    </p:anim>
                                    <p:anim calcmode="lin" valueType="num">
                                      <p:cBhvr>
                                        <p:cTn id="247" dur="1000" fill="hold"/>
                                        <p:tgtEl>
                                          <p:spTgt spid="21">
                                            <p:graphicEl>
                                              <a:dgm id="{1A05DF9C-FF66-4E9B-A47B-1ECF64142A43}"/>
                                            </p:graphicEl>
                                          </p:spTgt>
                                        </p:tgtEl>
                                        <p:attrNameLst>
                                          <p:attrName>ppt_y</p:attrName>
                                        </p:attrNameLst>
                                      </p:cBhvr>
                                      <p:tavLst>
                                        <p:tav tm="0">
                                          <p:val>
                                            <p:strVal val="#ppt_y+.1"/>
                                          </p:val>
                                        </p:tav>
                                        <p:tav tm="100000">
                                          <p:val>
                                            <p:strVal val="#ppt_y"/>
                                          </p:val>
                                        </p:tav>
                                      </p:tavLst>
                                    </p:anim>
                                  </p:childTnLst>
                                </p:cTn>
                              </p:par>
                              <p:par>
                                <p:cTn id="248" presetID="42" presetClass="entr" presetSubtype="0" fill="hold" grpId="0" nodeType="withEffect">
                                  <p:stCondLst>
                                    <p:cond delay="0"/>
                                  </p:stCondLst>
                                  <p:childTnLst>
                                    <p:set>
                                      <p:cBhvr>
                                        <p:cTn id="249" dur="1" fill="hold">
                                          <p:stCondLst>
                                            <p:cond delay="0"/>
                                          </p:stCondLst>
                                        </p:cTn>
                                        <p:tgtEl>
                                          <p:spTgt spid="21">
                                            <p:graphicEl>
                                              <a:dgm id="{EC3AEF42-AC5B-4155-ADA1-DB567EF2E005}"/>
                                            </p:graphicEl>
                                          </p:spTgt>
                                        </p:tgtEl>
                                        <p:attrNameLst>
                                          <p:attrName>style.visibility</p:attrName>
                                        </p:attrNameLst>
                                      </p:cBhvr>
                                      <p:to>
                                        <p:strVal val="visible"/>
                                      </p:to>
                                    </p:set>
                                    <p:animEffect transition="in" filter="fade">
                                      <p:cBhvr>
                                        <p:cTn id="250" dur="1000"/>
                                        <p:tgtEl>
                                          <p:spTgt spid="21">
                                            <p:graphicEl>
                                              <a:dgm id="{EC3AEF42-AC5B-4155-ADA1-DB567EF2E005}"/>
                                            </p:graphicEl>
                                          </p:spTgt>
                                        </p:tgtEl>
                                      </p:cBhvr>
                                    </p:animEffect>
                                    <p:anim calcmode="lin" valueType="num">
                                      <p:cBhvr>
                                        <p:cTn id="251" dur="1000" fill="hold"/>
                                        <p:tgtEl>
                                          <p:spTgt spid="21">
                                            <p:graphicEl>
                                              <a:dgm id="{EC3AEF42-AC5B-4155-ADA1-DB567EF2E005}"/>
                                            </p:graphicEl>
                                          </p:spTgt>
                                        </p:tgtEl>
                                        <p:attrNameLst>
                                          <p:attrName>ppt_x</p:attrName>
                                        </p:attrNameLst>
                                      </p:cBhvr>
                                      <p:tavLst>
                                        <p:tav tm="0">
                                          <p:val>
                                            <p:strVal val="#ppt_x"/>
                                          </p:val>
                                        </p:tav>
                                        <p:tav tm="100000">
                                          <p:val>
                                            <p:strVal val="#ppt_x"/>
                                          </p:val>
                                        </p:tav>
                                      </p:tavLst>
                                    </p:anim>
                                    <p:anim calcmode="lin" valueType="num">
                                      <p:cBhvr>
                                        <p:cTn id="252" dur="1000" fill="hold"/>
                                        <p:tgtEl>
                                          <p:spTgt spid="21">
                                            <p:graphicEl>
                                              <a:dgm id="{EC3AEF42-AC5B-4155-ADA1-DB567EF2E005}"/>
                                            </p:graphicEl>
                                          </p:spTgt>
                                        </p:tgtEl>
                                        <p:attrNameLst>
                                          <p:attrName>ppt_y</p:attrName>
                                        </p:attrNameLst>
                                      </p:cBhvr>
                                      <p:tavLst>
                                        <p:tav tm="0">
                                          <p:val>
                                            <p:strVal val="#ppt_y+.1"/>
                                          </p:val>
                                        </p:tav>
                                        <p:tav tm="100000">
                                          <p:val>
                                            <p:strVal val="#ppt_y"/>
                                          </p:val>
                                        </p:tav>
                                      </p:tavLst>
                                    </p:anim>
                                  </p:childTnLst>
                                </p:cTn>
                              </p:par>
                              <p:par>
                                <p:cTn id="253" presetID="42" presetClass="entr" presetSubtype="0" fill="hold" grpId="0" nodeType="withEffect">
                                  <p:stCondLst>
                                    <p:cond delay="0"/>
                                  </p:stCondLst>
                                  <p:childTnLst>
                                    <p:set>
                                      <p:cBhvr>
                                        <p:cTn id="254" dur="1" fill="hold">
                                          <p:stCondLst>
                                            <p:cond delay="0"/>
                                          </p:stCondLst>
                                        </p:cTn>
                                        <p:tgtEl>
                                          <p:spTgt spid="21">
                                            <p:graphicEl>
                                              <a:dgm id="{11B9FCF2-2E9C-4564-8F38-7C74CF8A418A}"/>
                                            </p:graphicEl>
                                          </p:spTgt>
                                        </p:tgtEl>
                                        <p:attrNameLst>
                                          <p:attrName>style.visibility</p:attrName>
                                        </p:attrNameLst>
                                      </p:cBhvr>
                                      <p:to>
                                        <p:strVal val="visible"/>
                                      </p:to>
                                    </p:set>
                                    <p:animEffect transition="in" filter="fade">
                                      <p:cBhvr>
                                        <p:cTn id="255" dur="1000"/>
                                        <p:tgtEl>
                                          <p:spTgt spid="21">
                                            <p:graphicEl>
                                              <a:dgm id="{11B9FCF2-2E9C-4564-8F38-7C74CF8A418A}"/>
                                            </p:graphicEl>
                                          </p:spTgt>
                                        </p:tgtEl>
                                      </p:cBhvr>
                                    </p:animEffect>
                                    <p:anim calcmode="lin" valueType="num">
                                      <p:cBhvr>
                                        <p:cTn id="256" dur="1000" fill="hold"/>
                                        <p:tgtEl>
                                          <p:spTgt spid="21">
                                            <p:graphicEl>
                                              <a:dgm id="{11B9FCF2-2E9C-4564-8F38-7C74CF8A418A}"/>
                                            </p:graphicEl>
                                          </p:spTgt>
                                        </p:tgtEl>
                                        <p:attrNameLst>
                                          <p:attrName>ppt_x</p:attrName>
                                        </p:attrNameLst>
                                      </p:cBhvr>
                                      <p:tavLst>
                                        <p:tav tm="0">
                                          <p:val>
                                            <p:strVal val="#ppt_x"/>
                                          </p:val>
                                        </p:tav>
                                        <p:tav tm="100000">
                                          <p:val>
                                            <p:strVal val="#ppt_x"/>
                                          </p:val>
                                        </p:tav>
                                      </p:tavLst>
                                    </p:anim>
                                    <p:anim calcmode="lin" valueType="num">
                                      <p:cBhvr>
                                        <p:cTn id="257" dur="1000" fill="hold"/>
                                        <p:tgtEl>
                                          <p:spTgt spid="21">
                                            <p:graphicEl>
                                              <a:dgm id="{11B9FCF2-2E9C-4564-8F38-7C74CF8A418A}"/>
                                            </p:graphicEl>
                                          </p:spTgt>
                                        </p:tgtEl>
                                        <p:attrNameLst>
                                          <p:attrName>ppt_y</p:attrName>
                                        </p:attrNameLst>
                                      </p:cBhvr>
                                      <p:tavLst>
                                        <p:tav tm="0">
                                          <p:val>
                                            <p:strVal val="#ppt_y+.1"/>
                                          </p:val>
                                        </p:tav>
                                        <p:tav tm="100000">
                                          <p:val>
                                            <p:strVal val="#ppt_y"/>
                                          </p:val>
                                        </p:tav>
                                      </p:tavLst>
                                    </p:anim>
                                  </p:childTnLst>
                                </p:cTn>
                              </p:par>
                              <p:par>
                                <p:cTn id="258" presetID="42" presetClass="entr" presetSubtype="0" fill="hold" grpId="0" nodeType="withEffect">
                                  <p:stCondLst>
                                    <p:cond delay="0"/>
                                  </p:stCondLst>
                                  <p:childTnLst>
                                    <p:set>
                                      <p:cBhvr>
                                        <p:cTn id="259" dur="1" fill="hold">
                                          <p:stCondLst>
                                            <p:cond delay="0"/>
                                          </p:stCondLst>
                                        </p:cTn>
                                        <p:tgtEl>
                                          <p:spTgt spid="21">
                                            <p:graphicEl>
                                              <a:dgm id="{F54D7F8E-A475-4A4F-93B8-49DDB1E288F9}"/>
                                            </p:graphicEl>
                                          </p:spTgt>
                                        </p:tgtEl>
                                        <p:attrNameLst>
                                          <p:attrName>style.visibility</p:attrName>
                                        </p:attrNameLst>
                                      </p:cBhvr>
                                      <p:to>
                                        <p:strVal val="visible"/>
                                      </p:to>
                                    </p:set>
                                    <p:animEffect transition="in" filter="fade">
                                      <p:cBhvr>
                                        <p:cTn id="260" dur="1000"/>
                                        <p:tgtEl>
                                          <p:spTgt spid="21">
                                            <p:graphicEl>
                                              <a:dgm id="{F54D7F8E-A475-4A4F-93B8-49DDB1E288F9}"/>
                                            </p:graphicEl>
                                          </p:spTgt>
                                        </p:tgtEl>
                                      </p:cBhvr>
                                    </p:animEffect>
                                    <p:anim calcmode="lin" valueType="num">
                                      <p:cBhvr>
                                        <p:cTn id="261" dur="1000" fill="hold"/>
                                        <p:tgtEl>
                                          <p:spTgt spid="21">
                                            <p:graphicEl>
                                              <a:dgm id="{F54D7F8E-A475-4A4F-93B8-49DDB1E288F9}"/>
                                            </p:graphicEl>
                                          </p:spTgt>
                                        </p:tgtEl>
                                        <p:attrNameLst>
                                          <p:attrName>ppt_x</p:attrName>
                                        </p:attrNameLst>
                                      </p:cBhvr>
                                      <p:tavLst>
                                        <p:tav tm="0">
                                          <p:val>
                                            <p:strVal val="#ppt_x"/>
                                          </p:val>
                                        </p:tav>
                                        <p:tav tm="100000">
                                          <p:val>
                                            <p:strVal val="#ppt_x"/>
                                          </p:val>
                                        </p:tav>
                                      </p:tavLst>
                                    </p:anim>
                                    <p:anim calcmode="lin" valueType="num">
                                      <p:cBhvr>
                                        <p:cTn id="262" dur="1000" fill="hold"/>
                                        <p:tgtEl>
                                          <p:spTgt spid="21">
                                            <p:graphicEl>
                                              <a:dgm id="{F54D7F8E-A475-4A4F-93B8-49DDB1E288F9}"/>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Sub>
          <a:bldDgm bld="one"/>
        </p:bldSub>
      </p:bldGraphic>
      <p:bldGraphic spid="17" grpId="0">
        <p:bldSub>
          <a:bldDgm bld="one" rev="1"/>
        </p:bldSub>
      </p:bldGraphic>
      <p:bldGraphic spid="18" grpId="0">
        <p:bldSub>
          <a:bldDgm bld="one"/>
        </p:bldSub>
      </p:bldGraphic>
      <p:bldP spid="19" grpId="0"/>
      <p:bldGraphic spid="21" grpId="0">
        <p:bldSub>
          <a:bldDgm bld="one" rev="1"/>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313" t="481" r="313" b="53335"/>
          <a:stretch/>
        </p:blipFill>
        <p:spPr/>
      </p:pic>
    </p:spTree>
    <p:extLst>
      <p:ext uri="{BB962C8B-B14F-4D97-AF65-F5344CB8AC3E}">
        <p14:creationId xmlns:p14="http://schemas.microsoft.com/office/powerpoint/2010/main" val="1687868426"/>
      </p:ext>
    </p:extLst>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t="-1624" b="32765"/>
          <a:stretch/>
        </p:blipFill>
        <p:spPr>
          <a:xfrm>
            <a:off x="-4763" y="-6350"/>
            <a:ext cx="12196763" cy="5568950"/>
          </a:xfrm>
        </p:spPr>
      </p:pic>
      <p:sp>
        <p:nvSpPr>
          <p:cNvPr id="7" name="Text Placeholder 6"/>
          <p:cNvSpPr>
            <a:spLocks noGrp="1"/>
          </p:cNvSpPr>
          <p:nvPr>
            <p:ph type="body" sz="quarter" idx="19"/>
          </p:nvPr>
        </p:nvSpPr>
        <p:spPr/>
        <p:txBody>
          <a:bodyPr/>
          <a:lstStyle/>
          <a:p>
            <a:endParaRPr lang="es-PE"/>
          </a:p>
        </p:txBody>
      </p:sp>
      <p:sp>
        <p:nvSpPr>
          <p:cNvPr id="8" name="Text Placeholder 9"/>
          <p:cNvSpPr>
            <a:spLocks noGrp="1"/>
          </p:cNvSpPr>
          <p:nvPr>
            <p:ph type="body" sz="quarter" idx="19"/>
          </p:nvPr>
        </p:nvSpPr>
        <p:spPr>
          <a:xfrm>
            <a:off x="4869042" y="4527866"/>
            <a:ext cx="7037208" cy="2069468"/>
          </a:xfrm>
          <a:solidFill>
            <a:schemeClr val="accent6"/>
          </a:solidFill>
        </p:spPr>
        <p:txBody>
          <a:bodyPr anchor="ctr">
            <a:normAutofit/>
          </a:bodyPr>
          <a:lstStyle/>
          <a:p>
            <a:pPr marL="177800" lvl="1" algn="just">
              <a:lnSpc>
                <a:spcPct val="100000"/>
              </a:lnSpc>
              <a:spcBef>
                <a:spcPts val="0"/>
              </a:spcBef>
            </a:pPr>
            <a:r>
              <a:rPr lang="es-PE" sz="2200" i="1" dirty="0">
                <a:solidFill>
                  <a:srgbClr val="FFFFFF"/>
                </a:solidFill>
                <a:latin typeface="Georgia"/>
                <a:cs typeface="Georgia"/>
              </a:rPr>
              <a:t>Establecer procesos de gestión de riesgos. Hacia el final de la Fase 3, la OMA estará lista para recopilar datos de seguridad operacional y realizar los análisis basados en la información obtenida mediante diversos sistemas de notificación.</a:t>
            </a:r>
          </a:p>
        </p:txBody>
      </p:sp>
    </p:spTree>
    <p:extLst>
      <p:ext uri="{BB962C8B-B14F-4D97-AF65-F5344CB8AC3E}">
        <p14:creationId xmlns:p14="http://schemas.microsoft.com/office/powerpoint/2010/main" val="19664419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rcRect l="27102" r="27102"/>
          <a:stretch>
            <a:fillRect/>
          </a:stretch>
        </p:blipFill>
        <p:spPr>
          <a:xfrm>
            <a:off x="190500" y="1355725"/>
            <a:ext cx="2836863" cy="3598863"/>
          </a:xfrm>
        </p:spPr>
      </p:pic>
      <p:pic>
        <p:nvPicPr>
          <p:cNvPr id="3" name="Picture Placeholder 2"/>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rcRect l="16247" r="16247"/>
          <a:stretch>
            <a:fillRect/>
          </a:stretch>
        </p:blipFill>
        <p:spPr>
          <a:xfrm>
            <a:off x="3176588" y="1355725"/>
            <a:ext cx="2838450" cy="3598863"/>
          </a:xfrm>
        </p:spPr>
      </p:pic>
      <p:pic>
        <p:nvPicPr>
          <p:cNvPr id="4" name="Picture Placeholder 3"/>
          <p:cNvPicPr>
            <a:picLocks noGrp="1" noChangeAspect="1"/>
          </p:cNvPicPr>
          <p:nvPr>
            <p:ph type="pic" sz="quarter" idx="17"/>
          </p:nvPr>
        </p:nvPicPr>
        <p:blipFill>
          <a:blip r:embed="rId4" cstate="print">
            <a:extLst>
              <a:ext uri="{28A0092B-C50C-407E-A947-70E740481C1C}">
                <a14:useLocalDpi xmlns:a14="http://schemas.microsoft.com/office/drawing/2010/main" val="0"/>
              </a:ext>
            </a:extLst>
          </a:blip>
          <a:srcRect l="23724" r="23724"/>
          <a:stretch>
            <a:fillRect/>
          </a:stretch>
        </p:blipFill>
        <p:spPr>
          <a:xfrm>
            <a:off x="6138863" y="1355725"/>
            <a:ext cx="2836862" cy="3598863"/>
          </a:xfrm>
        </p:spPr>
      </p:pic>
      <p:pic>
        <p:nvPicPr>
          <p:cNvPr id="5" name="Picture Placeholder 4"/>
          <p:cNvPicPr>
            <a:picLocks noGrp="1" noChangeAspect="1"/>
          </p:cNvPicPr>
          <p:nvPr>
            <p:ph type="pic" sz="quarter" idx="18"/>
          </p:nvPr>
        </p:nvPicPr>
        <p:blipFill>
          <a:blip r:embed="rId5" cstate="print">
            <a:extLst>
              <a:ext uri="{28A0092B-C50C-407E-A947-70E740481C1C}">
                <a14:useLocalDpi xmlns:a14="http://schemas.microsoft.com/office/drawing/2010/main" val="0"/>
              </a:ext>
            </a:extLst>
          </a:blip>
          <a:srcRect l="17125" r="17125"/>
          <a:stretch>
            <a:fillRect/>
          </a:stretch>
        </p:blipFill>
        <p:spPr>
          <a:xfrm>
            <a:off x="9107488" y="1355725"/>
            <a:ext cx="2836862" cy="3598863"/>
          </a:xfrm>
        </p:spPr>
      </p:pic>
      <p:sp>
        <p:nvSpPr>
          <p:cNvPr id="13" name="Title 12"/>
          <p:cNvSpPr>
            <a:spLocks noGrp="1"/>
          </p:cNvSpPr>
          <p:nvPr>
            <p:ph type="title"/>
          </p:nvPr>
        </p:nvSpPr>
        <p:spPr/>
        <p:txBody>
          <a:bodyPr>
            <a:normAutofit/>
          </a:bodyPr>
          <a:lstStyle/>
          <a:p>
            <a:r>
              <a:rPr lang="id-ID" sz="3200" b="1" dirty="0"/>
              <a:t>ETAPA </a:t>
            </a:r>
            <a:r>
              <a:rPr lang="id-ID" sz="3200" b="1" dirty="0" smtClean="0"/>
              <a:t>3</a:t>
            </a:r>
            <a:r>
              <a:rPr lang="en-US" sz="3200" b="1" dirty="0" smtClean="0"/>
              <a:t> </a:t>
            </a:r>
            <a:r>
              <a:rPr lang="id-ID" sz="3200" b="1" dirty="0" smtClean="0"/>
              <a:t>Implementación</a:t>
            </a:r>
            <a:r>
              <a:rPr lang="en-US" sz="3200" b="1" dirty="0" smtClean="0"/>
              <a:t> </a:t>
            </a:r>
            <a:r>
              <a:rPr lang="id-ID" sz="3200" b="1" dirty="0" smtClean="0"/>
              <a:t>SMS</a:t>
            </a:r>
            <a:endParaRPr lang="id-ID" sz="3200" b="1" dirty="0"/>
          </a:p>
        </p:txBody>
      </p:sp>
      <p:sp>
        <p:nvSpPr>
          <p:cNvPr id="18" name="Rectangle 17"/>
          <p:cNvSpPr/>
          <p:nvPr/>
        </p:nvSpPr>
        <p:spPr>
          <a:xfrm>
            <a:off x="209550" y="4969812"/>
            <a:ext cx="2837374" cy="1890278"/>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000" dirty="0">
                <a:solidFill>
                  <a:schemeClr val="bg1"/>
                </a:solidFill>
                <a:latin typeface="+mj-lt"/>
              </a:rPr>
              <a:t>Establecer procedimiento de notificación de peligros voluntario</a:t>
            </a:r>
          </a:p>
        </p:txBody>
      </p:sp>
      <p:sp>
        <p:nvSpPr>
          <p:cNvPr id="19" name="Rectangle 18"/>
          <p:cNvSpPr/>
          <p:nvPr/>
        </p:nvSpPr>
        <p:spPr>
          <a:xfrm>
            <a:off x="3182620" y="4967722"/>
            <a:ext cx="2837374" cy="1890278"/>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000" dirty="0">
                <a:solidFill>
                  <a:schemeClr val="bg1"/>
                </a:solidFill>
                <a:latin typeface="+mj-lt"/>
              </a:rPr>
              <a:t>Establecer procedimientos de gestión de riesgos de seguridad operacional</a:t>
            </a:r>
          </a:p>
        </p:txBody>
      </p:sp>
      <p:sp>
        <p:nvSpPr>
          <p:cNvPr id="20" name="Rectangle 19"/>
          <p:cNvSpPr/>
          <p:nvPr/>
        </p:nvSpPr>
        <p:spPr>
          <a:xfrm>
            <a:off x="6155690" y="4967722"/>
            <a:ext cx="2837374" cy="1890278"/>
          </a:xfrm>
          <a:prstGeom prst="rect">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000" dirty="0">
                <a:solidFill>
                  <a:schemeClr val="bg1"/>
                </a:solidFill>
                <a:latin typeface="+mj-lt"/>
              </a:rPr>
              <a:t>Establecer procedimientos de notificación e investigación de sucesos</a:t>
            </a:r>
          </a:p>
        </p:txBody>
      </p:sp>
      <p:sp>
        <p:nvSpPr>
          <p:cNvPr id="21" name="Rectangle 20"/>
          <p:cNvSpPr/>
          <p:nvPr/>
        </p:nvSpPr>
        <p:spPr>
          <a:xfrm>
            <a:off x="9126027" y="4967722"/>
            <a:ext cx="2837374" cy="1890278"/>
          </a:xfrm>
          <a:prstGeom prst="rect">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800" dirty="0">
                <a:solidFill>
                  <a:schemeClr val="bg1"/>
                </a:solidFill>
                <a:latin typeface="+mj-lt"/>
              </a:rPr>
              <a:t>Establecer un sistema de recopilación y procesamiento de datos de SO para  resultados de </a:t>
            </a:r>
            <a:r>
              <a:rPr lang="es-PE" sz="1800" dirty="0" smtClean="0">
                <a:solidFill>
                  <a:schemeClr val="bg1"/>
                </a:solidFill>
                <a:latin typeface="+mj-lt"/>
              </a:rPr>
              <a:t>alta gravedad/baja probabilidad (alto impacto). </a:t>
            </a:r>
            <a:endParaRPr lang="es-PE" sz="1800" dirty="0">
              <a:solidFill>
                <a:schemeClr val="bg1"/>
              </a:solidFill>
              <a:latin typeface="+mj-lt"/>
            </a:endParaRPr>
          </a:p>
        </p:txBody>
      </p:sp>
    </p:spTree>
    <p:extLst>
      <p:ext uri="{BB962C8B-B14F-4D97-AF65-F5344CB8AC3E}">
        <p14:creationId xmlns:p14="http://schemas.microsoft.com/office/powerpoint/2010/main" val="2695548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500"/>
                                        <p:tgtEl>
                                          <p:spTgt spid="18"/>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outVertical)">
                                      <p:cBhvr>
                                        <p:cTn id="10" dur="500"/>
                                        <p:tgtEl>
                                          <p:spTgt spid="19"/>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outVertical)">
                                      <p:cBhvr>
                                        <p:cTn id="13" dur="500"/>
                                        <p:tgtEl>
                                          <p:spTgt spid="20"/>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outVertical)">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id-ID" sz="3200" b="1" dirty="0"/>
              <a:t>ETAPA </a:t>
            </a:r>
            <a:r>
              <a:rPr lang="id-ID" sz="3200" b="1" dirty="0" smtClean="0"/>
              <a:t>3</a:t>
            </a:r>
            <a:r>
              <a:rPr lang="en-US" sz="3200" b="1" dirty="0" smtClean="0"/>
              <a:t> </a:t>
            </a:r>
            <a:r>
              <a:rPr lang="id-ID" sz="3200" b="1" dirty="0" smtClean="0"/>
              <a:t>Implementación</a:t>
            </a:r>
            <a:r>
              <a:rPr lang="en-US" sz="3200" b="1" dirty="0" smtClean="0"/>
              <a:t> </a:t>
            </a:r>
            <a:r>
              <a:rPr lang="id-ID" sz="3200" b="1" dirty="0" smtClean="0"/>
              <a:t>SMS</a:t>
            </a:r>
            <a:endParaRPr lang="id-ID" sz="3200" b="1" dirty="0"/>
          </a:p>
        </p:txBody>
      </p:sp>
      <p:sp>
        <p:nvSpPr>
          <p:cNvPr id="18" name="Rectangle 17"/>
          <p:cNvSpPr/>
          <p:nvPr/>
        </p:nvSpPr>
        <p:spPr>
          <a:xfrm>
            <a:off x="209550" y="4969812"/>
            <a:ext cx="2837374" cy="1890278"/>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800" dirty="0">
                <a:solidFill>
                  <a:schemeClr val="bg1"/>
                </a:solidFill>
                <a:latin typeface="+mj-lt"/>
              </a:rPr>
              <a:t>Desarrollar indicadores de rendimiento de seguridad operacional de </a:t>
            </a:r>
            <a:r>
              <a:rPr lang="es-PE" sz="1800" dirty="0" smtClean="0">
                <a:solidFill>
                  <a:schemeClr val="bg1"/>
                </a:solidFill>
                <a:latin typeface="+mj-lt"/>
              </a:rPr>
              <a:t>alta gravedad/baja probabilidad, </a:t>
            </a:r>
            <a:r>
              <a:rPr lang="es-PE" sz="1800" dirty="0">
                <a:solidFill>
                  <a:schemeClr val="bg1"/>
                </a:solidFill>
                <a:latin typeface="+mj-lt"/>
              </a:rPr>
              <a:t>con objetivos y alertas </a:t>
            </a:r>
            <a:r>
              <a:rPr lang="es-PE" sz="1800" dirty="0" smtClean="0">
                <a:solidFill>
                  <a:schemeClr val="bg1"/>
                </a:solidFill>
                <a:latin typeface="+mj-lt"/>
              </a:rPr>
              <a:t>asociadas</a:t>
            </a:r>
            <a:endParaRPr lang="es-PE" sz="1800" dirty="0">
              <a:solidFill>
                <a:schemeClr val="bg1"/>
              </a:solidFill>
              <a:latin typeface="+mj-lt"/>
            </a:endParaRPr>
          </a:p>
        </p:txBody>
      </p:sp>
      <p:sp>
        <p:nvSpPr>
          <p:cNvPr id="19" name="Rectangle 18"/>
          <p:cNvSpPr/>
          <p:nvPr/>
        </p:nvSpPr>
        <p:spPr>
          <a:xfrm>
            <a:off x="3182620" y="4967722"/>
            <a:ext cx="2837374" cy="1890278"/>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800" dirty="0">
                <a:solidFill>
                  <a:schemeClr val="bg1"/>
                </a:solidFill>
                <a:latin typeface="+mj-lt"/>
              </a:rPr>
              <a:t>Establecer procedimiento de gestión de cambio, que incluya evaluación de riesgo de seguridad </a:t>
            </a:r>
            <a:r>
              <a:rPr lang="es-PE" sz="1800" dirty="0" smtClean="0">
                <a:solidFill>
                  <a:schemeClr val="bg1"/>
                </a:solidFill>
                <a:latin typeface="+mj-lt"/>
              </a:rPr>
              <a:t>operacional</a:t>
            </a:r>
            <a:endParaRPr lang="es-PE" sz="1800" dirty="0">
              <a:solidFill>
                <a:schemeClr val="bg1"/>
              </a:solidFill>
              <a:latin typeface="+mj-lt"/>
            </a:endParaRPr>
          </a:p>
        </p:txBody>
      </p:sp>
      <p:sp>
        <p:nvSpPr>
          <p:cNvPr id="20" name="Rectangle 19"/>
          <p:cNvSpPr/>
          <p:nvPr/>
        </p:nvSpPr>
        <p:spPr>
          <a:xfrm>
            <a:off x="6155690" y="4967722"/>
            <a:ext cx="2837374" cy="1890278"/>
          </a:xfrm>
          <a:prstGeom prst="rect">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800" dirty="0">
                <a:solidFill>
                  <a:schemeClr val="bg1"/>
                </a:solidFill>
                <a:latin typeface="+mj-lt"/>
              </a:rPr>
              <a:t>Establecer programa interno de auditoría de calidad</a:t>
            </a:r>
          </a:p>
        </p:txBody>
      </p:sp>
      <p:sp>
        <p:nvSpPr>
          <p:cNvPr id="21" name="Rectangle 20"/>
          <p:cNvSpPr/>
          <p:nvPr/>
        </p:nvSpPr>
        <p:spPr>
          <a:xfrm>
            <a:off x="9126027" y="4967722"/>
            <a:ext cx="2837374" cy="1890278"/>
          </a:xfrm>
          <a:prstGeom prst="rect">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800" dirty="0">
                <a:solidFill>
                  <a:schemeClr val="bg1"/>
                </a:solidFill>
                <a:latin typeface="+mj-lt"/>
              </a:rPr>
              <a:t>Establecer programa  externo de auditoría de calidad</a:t>
            </a:r>
          </a:p>
        </p:txBody>
      </p:sp>
      <p:pic>
        <p:nvPicPr>
          <p:cNvPr id="12" name="Picture Placeholder 11"/>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23680" r="23680"/>
          <a:stretch>
            <a:fillRect/>
          </a:stretch>
        </p:blipFill>
        <p:spPr>
          <a:xfrm>
            <a:off x="211138" y="1314450"/>
            <a:ext cx="2841625" cy="3598863"/>
          </a:xfrm>
        </p:spPr>
      </p:pic>
      <p:pic>
        <p:nvPicPr>
          <p:cNvPr id="14" name="Picture Placeholder 13"/>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rcRect l="23650" r="23650"/>
          <a:stretch>
            <a:fillRect/>
          </a:stretch>
        </p:blipFill>
        <p:spPr>
          <a:xfrm>
            <a:off x="3179763" y="1314450"/>
            <a:ext cx="2841625" cy="3598863"/>
          </a:xfrm>
        </p:spPr>
      </p:pic>
      <p:pic>
        <p:nvPicPr>
          <p:cNvPr id="15" name="Picture Placeholder 14"/>
          <p:cNvPicPr>
            <a:picLocks noGrp="1" noChangeAspect="1"/>
          </p:cNvPicPr>
          <p:nvPr>
            <p:ph type="pic" sz="quarter" idx="17"/>
          </p:nvPr>
        </p:nvPicPr>
        <p:blipFill>
          <a:blip r:embed="rId4" cstate="print">
            <a:extLst>
              <a:ext uri="{28A0092B-C50C-407E-A947-70E740481C1C}">
                <a14:useLocalDpi xmlns:a14="http://schemas.microsoft.com/office/drawing/2010/main" val="0"/>
              </a:ext>
            </a:extLst>
          </a:blip>
          <a:srcRect l="10511" r="10511"/>
          <a:stretch>
            <a:fillRect/>
          </a:stretch>
        </p:blipFill>
        <p:spPr>
          <a:xfrm>
            <a:off x="6151563" y="1341438"/>
            <a:ext cx="2841625" cy="3598862"/>
          </a:xfrm>
        </p:spPr>
      </p:pic>
      <p:pic>
        <p:nvPicPr>
          <p:cNvPr id="17" name="Picture Placeholder 16"/>
          <p:cNvPicPr>
            <a:picLocks noGrp="1" noChangeAspect="1"/>
          </p:cNvPicPr>
          <p:nvPr>
            <p:ph type="pic" sz="quarter" idx="18"/>
          </p:nvPr>
        </p:nvPicPr>
        <p:blipFill>
          <a:blip r:embed="rId5" cstate="print">
            <a:extLst>
              <a:ext uri="{28A0092B-C50C-407E-A947-70E740481C1C}">
                <a14:useLocalDpi xmlns:a14="http://schemas.microsoft.com/office/drawing/2010/main" val="0"/>
              </a:ext>
            </a:extLst>
          </a:blip>
          <a:srcRect l="23680" r="23680"/>
          <a:stretch>
            <a:fillRect/>
          </a:stretch>
        </p:blipFill>
        <p:spPr>
          <a:xfrm>
            <a:off x="9121775" y="1314450"/>
            <a:ext cx="2841625" cy="3598863"/>
          </a:xfrm>
        </p:spPr>
      </p:pic>
    </p:spTree>
    <p:extLst>
      <p:ext uri="{BB962C8B-B14F-4D97-AF65-F5344CB8AC3E}">
        <p14:creationId xmlns:p14="http://schemas.microsoft.com/office/powerpoint/2010/main" val="2187648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500"/>
                                        <p:tgtEl>
                                          <p:spTgt spid="18"/>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outVertical)">
                                      <p:cBhvr>
                                        <p:cTn id="10" dur="500"/>
                                        <p:tgtEl>
                                          <p:spTgt spid="19"/>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outVertical)">
                                      <p:cBhvr>
                                        <p:cTn id="13" dur="500"/>
                                        <p:tgtEl>
                                          <p:spTgt spid="20"/>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outVertical)">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18852" y="2108201"/>
            <a:ext cx="4687492" cy="2345173"/>
            <a:chOff x="1304953" y="2071032"/>
            <a:chExt cx="4687492" cy="2345173"/>
          </a:xfrm>
        </p:grpSpPr>
        <p:grpSp>
          <p:nvGrpSpPr>
            <p:cNvPr id="3" name="Group 2"/>
            <p:cNvGrpSpPr/>
            <p:nvPr/>
          </p:nvGrpSpPr>
          <p:grpSpPr>
            <a:xfrm>
              <a:off x="1304953" y="2071032"/>
              <a:ext cx="3249840" cy="2345173"/>
              <a:chOff x="2311400" y="348437"/>
              <a:chExt cx="5245100" cy="3858140"/>
            </a:xfrm>
          </p:grpSpPr>
          <p:sp>
            <p:nvSpPr>
              <p:cNvPr id="4" name="Rectangle 3"/>
              <p:cNvSpPr/>
              <p:nvPr/>
            </p:nvSpPr>
            <p:spPr>
              <a:xfrm>
                <a:off x="3797300" y="348437"/>
                <a:ext cx="1854200" cy="921562"/>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s-PE" sz="1200" dirty="0">
                    <a:solidFill>
                      <a:srgbClr val="FFFFFF"/>
                    </a:solidFill>
                    <a:latin typeface="Calibri"/>
                  </a:rPr>
                  <a:t>Gerente responsable</a:t>
                </a:r>
              </a:p>
            </p:txBody>
          </p:sp>
          <p:sp>
            <p:nvSpPr>
              <p:cNvPr id="5" name="Rectangle 4"/>
              <p:cNvSpPr/>
              <p:nvPr/>
            </p:nvSpPr>
            <p:spPr>
              <a:xfrm>
                <a:off x="2311400" y="1790700"/>
                <a:ext cx="1739900" cy="863600"/>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s-PE" sz="1200" dirty="0">
                    <a:solidFill>
                      <a:srgbClr val="FFFFFF"/>
                    </a:solidFill>
                    <a:latin typeface="Calibri"/>
                  </a:rPr>
                  <a:t>Responsable operacional</a:t>
                </a:r>
              </a:p>
            </p:txBody>
          </p:sp>
          <p:sp>
            <p:nvSpPr>
              <p:cNvPr id="6" name="Rectangle 5"/>
              <p:cNvSpPr/>
              <p:nvPr/>
            </p:nvSpPr>
            <p:spPr>
              <a:xfrm>
                <a:off x="5410199" y="1790701"/>
                <a:ext cx="1856760" cy="863600"/>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s-PE" sz="1200" dirty="0">
                    <a:solidFill>
                      <a:srgbClr val="FFFFFF"/>
                    </a:solidFill>
                    <a:latin typeface="Calibri"/>
                  </a:rPr>
                  <a:t>Aseguramiento de la Calidad</a:t>
                </a:r>
              </a:p>
            </p:txBody>
          </p:sp>
          <p:cxnSp>
            <p:nvCxnSpPr>
              <p:cNvPr id="7" name="Elbow Connector 6"/>
              <p:cNvCxnSpPr>
                <a:stCxn id="4" idx="2"/>
                <a:endCxn id="5" idx="0"/>
              </p:cNvCxnSpPr>
              <p:nvPr/>
            </p:nvCxnSpPr>
            <p:spPr>
              <a:xfrm rot="5400000">
                <a:off x="3692526" y="758825"/>
                <a:ext cx="520702" cy="1543050"/>
              </a:xfrm>
              <a:prstGeom prst="bentConnector3">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8" name="Elbow Connector 7"/>
              <p:cNvCxnSpPr>
                <a:stCxn id="6" idx="0"/>
              </p:cNvCxnSpPr>
              <p:nvPr/>
            </p:nvCxnSpPr>
            <p:spPr>
              <a:xfrm rot="16200000" flipV="1">
                <a:off x="5401315" y="853436"/>
                <a:ext cx="260350" cy="1614179"/>
              </a:xfrm>
              <a:prstGeom prst="bentConnector2">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2784473" y="3430644"/>
                <a:ext cx="1685926" cy="774700"/>
              </a:xfrm>
              <a:prstGeom prst="rect">
                <a:avLst/>
              </a:prstGeom>
              <a:solidFill>
                <a:srgbClr val="FF9933"/>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s-PE" sz="1200" dirty="0">
                    <a:solidFill>
                      <a:srgbClr val="FFFFFF"/>
                    </a:solidFill>
                    <a:latin typeface="Calibri"/>
                  </a:rPr>
                  <a:t>Capacitación</a:t>
                </a:r>
              </a:p>
            </p:txBody>
          </p:sp>
          <p:cxnSp>
            <p:nvCxnSpPr>
              <p:cNvPr id="13" name="Elbow Connector 12"/>
              <p:cNvCxnSpPr>
                <a:endCxn id="9" idx="1"/>
              </p:cNvCxnSpPr>
              <p:nvPr/>
            </p:nvCxnSpPr>
            <p:spPr>
              <a:xfrm rot="16200000" flipH="1">
                <a:off x="2054990" y="3088511"/>
                <a:ext cx="1163693" cy="295273"/>
              </a:xfrm>
              <a:prstGeom prst="bentConnector2">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5870574" y="3431877"/>
                <a:ext cx="1685926" cy="774700"/>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s-PE" sz="1200" dirty="0">
                    <a:solidFill>
                      <a:srgbClr val="FFFFFF"/>
                    </a:solidFill>
                    <a:latin typeface="Calibri"/>
                  </a:rPr>
                  <a:t>Auditorias</a:t>
                </a:r>
              </a:p>
            </p:txBody>
          </p:sp>
          <p:cxnSp>
            <p:nvCxnSpPr>
              <p:cNvPr id="17" name="Elbow Connector 16"/>
              <p:cNvCxnSpPr>
                <a:endCxn id="16" idx="1"/>
              </p:cNvCxnSpPr>
              <p:nvPr/>
            </p:nvCxnSpPr>
            <p:spPr>
              <a:xfrm rot="16200000" flipH="1">
                <a:off x="5135716" y="3084367"/>
                <a:ext cx="1164922" cy="304796"/>
              </a:xfrm>
              <a:prstGeom prst="bentConnector2">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grpSp>
        <p:sp>
          <p:nvSpPr>
            <p:cNvPr id="19" name="Rectangle 18"/>
            <p:cNvSpPr/>
            <p:nvPr/>
          </p:nvSpPr>
          <p:spPr>
            <a:xfrm>
              <a:off x="4914411" y="2947712"/>
              <a:ext cx="1078034" cy="524940"/>
            </a:xfrm>
            <a:prstGeom prst="rect">
              <a:avLst/>
            </a:prstGeom>
            <a:solidFill>
              <a:srgbClr val="FF505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s-PE" sz="1200" b="1" dirty="0">
                  <a:solidFill>
                    <a:srgbClr val="FFFFFF"/>
                  </a:solidFill>
                  <a:latin typeface="Calibri"/>
                </a:rPr>
                <a:t>Organización SMS</a:t>
              </a:r>
            </a:p>
          </p:txBody>
        </p:sp>
        <p:cxnSp>
          <p:nvCxnSpPr>
            <p:cNvPr id="21" name="Elbow Connector 20"/>
            <p:cNvCxnSpPr>
              <a:stCxn id="19" idx="0"/>
            </p:cNvCxnSpPr>
            <p:nvPr/>
          </p:nvCxnSpPr>
          <p:spPr>
            <a:xfrm rot="16200000" flipV="1">
              <a:off x="4547675" y="2041958"/>
              <a:ext cx="158254" cy="1653253"/>
            </a:xfrm>
            <a:prstGeom prst="bentConnector2">
              <a:avLst/>
            </a:prstGeom>
            <a:ln>
              <a:solidFill>
                <a:srgbClr val="FF5050"/>
              </a:solidFill>
            </a:ln>
          </p:spPr>
          <p:style>
            <a:lnRef idx="2">
              <a:schemeClr val="accent1"/>
            </a:lnRef>
            <a:fillRef idx="0">
              <a:schemeClr val="accent1"/>
            </a:fillRef>
            <a:effectRef idx="1">
              <a:schemeClr val="accent1"/>
            </a:effectRef>
            <a:fontRef idx="minor">
              <a:schemeClr val="tx1"/>
            </a:fontRef>
          </p:style>
        </p:cxnSp>
      </p:grpSp>
      <p:graphicFrame>
        <p:nvGraphicFramePr>
          <p:cNvPr id="31" name="Diagram 30"/>
          <p:cNvGraphicFramePr/>
          <p:nvPr>
            <p:extLst/>
          </p:nvPr>
        </p:nvGraphicFramePr>
        <p:xfrm>
          <a:off x="603378" y="3640552"/>
          <a:ext cx="2955048" cy="11532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 name="CuadroTexto 13"/>
          <p:cNvSpPr txBox="1"/>
          <p:nvPr/>
        </p:nvSpPr>
        <p:spPr>
          <a:xfrm>
            <a:off x="851836" y="3587465"/>
            <a:ext cx="1932589" cy="369332"/>
          </a:xfrm>
          <a:prstGeom prst="rect">
            <a:avLst/>
          </a:prstGeom>
          <a:noFill/>
        </p:spPr>
        <p:txBody>
          <a:bodyPr wrap="square" rtlCol="0">
            <a:spAutoFit/>
          </a:bodyPr>
          <a:lstStyle/>
          <a:p>
            <a:pPr algn="ctr" defTabSz="457200"/>
            <a:r>
              <a:rPr lang="es-ES" sz="1800" b="1" dirty="0">
                <a:solidFill>
                  <a:srgbClr val="FF0000"/>
                </a:solidFill>
                <a:latin typeface="Calibri"/>
              </a:rPr>
              <a:t>PERSONAL</a:t>
            </a:r>
          </a:p>
        </p:txBody>
      </p:sp>
      <p:graphicFrame>
        <p:nvGraphicFramePr>
          <p:cNvPr id="33" name="Diagram 32"/>
          <p:cNvGraphicFramePr/>
          <p:nvPr>
            <p:extLst/>
          </p:nvPr>
        </p:nvGraphicFramePr>
        <p:xfrm>
          <a:off x="3386048" y="3536262"/>
          <a:ext cx="8074432" cy="332272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34" name="Diagram 33"/>
          <p:cNvGraphicFramePr/>
          <p:nvPr>
            <p:extLst>
              <p:ext uri="{D42A27DB-BD31-4B8C-83A1-F6EECF244321}">
                <p14:modId xmlns:p14="http://schemas.microsoft.com/office/powerpoint/2010/main" val="393742789"/>
              </p:ext>
            </p:extLst>
          </p:nvPr>
        </p:nvGraphicFramePr>
        <p:xfrm>
          <a:off x="205292" y="0"/>
          <a:ext cx="7662036" cy="205232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35" name="Diagram 34"/>
          <p:cNvGraphicFramePr/>
          <p:nvPr>
            <p:extLst/>
          </p:nvPr>
        </p:nvGraphicFramePr>
        <p:xfrm>
          <a:off x="1115900" y="4112405"/>
          <a:ext cx="4211248" cy="2370769"/>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36" name="TextBox 35"/>
          <p:cNvSpPr txBox="1"/>
          <p:nvPr/>
        </p:nvSpPr>
        <p:spPr>
          <a:xfrm>
            <a:off x="7324725" y="281741"/>
            <a:ext cx="3028950" cy="523220"/>
          </a:xfrm>
          <a:prstGeom prst="rect">
            <a:avLst/>
          </a:prstGeom>
          <a:noFill/>
        </p:spPr>
        <p:txBody>
          <a:bodyPr wrap="square" rtlCol="0">
            <a:spAutoFit/>
          </a:bodyPr>
          <a:lstStyle/>
          <a:p>
            <a:pPr algn="ctr" defTabSz="457200"/>
            <a:r>
              <a:rPr lang="es-PE" sz="2800" b="1" dirty="0">
                <a:solidFill>
                  <a:srgbClr val="474747"/>
                </a:solidFill>
                <a:latin typeface="Calibri"/>
              </a:rPr>
              <a:t>	ETAPA 3</a:t>
            </a:r>
          </a:p>
        </p:txBody>
      </p:sp>
    </p:spTree>
    <p:extLst>
      <p:ext uri="{BB962C8B-B14F-4D97-AF65-F5344CB8AC3E}">
        <p14:creationId xmlns:p14="http://schemas.microsoft.com/office/powerpoint/2010/main" val="122678543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
                                            <p:graphicEl>
                                              <a:dgm id="{A9E1DDBE-244F-4003-A0F9-F9C68C6800FC}"/>
                                            </p:graphicEl>
                                          </p:spTgt>
                                        </p:tgtEl>
                                        <p:attrNameLst>
                                          <p:attrName>style.visibility</p:attrName>
                                        </p:attrNameLst>
                                      </p:cBhvr>
                                      <p:to>
                                        <p:strVal val="visible"/>
                                      </p:to>
                                    </p:set>
                                    <p:anim calcmode="lin" valueType="num">
                                      <p:cBhvr additive="base">
                                        <p:cTn id="7" dur="500" fill="hold"/>
                                        <p:tgtEl>
                                          <p:spTgt spid="31">
                                            <p:graphicEl>
                                              <a:dgm id="{A9E1DDBE-244F-4003-A0F9-F9C68C6800FC}"/>
                                            </p:graphic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1">
                                            <p:graphicEl>
                                              <a:dgm id="{A9E1DDBE-244F-4003-A0F9-F9C68C6800FC}"/>
                                            </p:graphic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1">
                                            <p:graphicEl>
                                              <a:dgm id="{6B2FA4A9-91B3-468E-B818-314DB96EE59C}"/>
                                            </p:graphicEl>
                                          </p:spTgt>
                                        </p:tgtEl>
                                        <p:attrNameLst>
                                          <p:attrName>style.visibility</p:attrName>
                                        </p:attrNameLst>
                                      </p:cBhvr>
                                      <p:to>
                                        <p:strVal val="visible"/>
                                      </p:to>
                                    </p:set>
                                    <p:anim calcmode="lin" valueType="num">
                                      <p:cBhvr additive="base">
                                        <p:cTn id="12" dur="500" fill="hold"/>
                                        <p:tgtEl>
                                          <p:spTgt spid="31">
                                            <p:graphicEl>
                                              <a:dgm id="{6B2FA4A9-91B3-468E-B818-314DB96EE59C}"/>
                                            </p:graphic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1">
                                            <p:graphicEl>
                                              <a:dgm id="{6B2FA4A9-91B3-468E-B818-314DB96EE59C}"/>
                                            </p:graphic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31">
                                            <p:graphicEl>
                                              <a:dgm id="{C3D2F052-D562-4F5E-BC8A-6926A5D4731E}"/>
                                            </p:graphicEl>
                                          </p:spTgt>
                                        </p:tgtEl>
                                        <p:attrNameLst>
                                          <p:attrName>style.visibility</p:attrName>
                                        </p:attrNameLst>
                                      </p:cBhvr>
                                      <p:to>
                                        <p:strVal val="visible"/>
                                      </p:to>
                                    </p:set>
                                    <p:anim calcmode="lin" valueType="num">
                                      <p:cBhvr additive="base">
                                        <p:cTn id="17" dur="500" fill="hold"/>
                                        <p:tgtEl>
                                          <p:spTgt spid="31">
                                            <p:graphicEl>
                                              <a:dgm id="{C3D2F052-D562-4F5E-BC8A-6926A5D4731E}"/>
                                            </p:graphic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1">
                                            <p:graphicEl>
                                              <a:dgm id="{C3D2F052-D562-4F5E-BC8A-6926A5D4731E}"/>
                                            </p:graphicEl>
                                          </p:spTgt>
                                        </p:tgtEl>
                                        <p:attrNameLst>
                                          <p:attrName>ppt_y</p:attrName>
                                        </p:attrNameLst>
                                      </p:cBhvr>
                                      <p:tavLst>
                                        <p:tav tm="0">
                                          <p:val>
                                            <p:strVal val="#ppt_y"/>
                                          </p:val>
                                        </p:tav>
                                        <p:tav tm="100000">
                                          <p:val>
                                            <p:strVal val="#ppt_y"/>
                                          </p:val>
                                        </p:tav>
                                      </p:tavLst>
                                    </p:anim>
                                  </p:childTnLst>
                                </p:cTn>
                              </p:par>
                              <p:par>
                                <p:cTn id="19" presetID="9"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dissolve">
                                      <p:cBhvr>
                                        <p:cTn id="21" dur="500"/>
                                        <p:tgtEl>
                                          <p:spTgt spid="32"/>
                                        </p:tgtEl>
                                      </p:cBhvr>
                                    </p:animEffect>
                                  </p:childTnLst>
                                </p:cTn>
                              </p:par>
                            </p:childTnLst>
                          </p:cTn>
                        </p:par>
                        <p:par>
                          <p:cTn id="22" fill="hold">
                            <p:stCondLst>
                              <p:cond delay="1500"/>
                            </p:stCondLst>
                            <p:childTnLst>
                              <p:par>
                                <p:cTn id="23" presetID="2" presetClass="entr" presetSubtype="8" fill="hold" grpId="0" nodeType="afterEffect">
                                  <p:stCondLst>
                                    <p:cond delay="0"/>
                                  </p:stCondLst>
                                  <p:childTnLst>
                                    <p:set>
                                      <p:cBhvr>
                                        <p:cTn id="24" dur="1" fill="hold">
                                          <p:stCondLst>
                                            <p:cond delay="0"/>
                                          </p:stCondLst>
                                        </p:cTn>
                                        <p:tgtEl>
                                          <p:spTgt spid="31">
                                            <p:graphicEl>
                                              <a:dgm id="{D7819805-16D8-4FC0-B229-B025504F038B}"/>
                                            </p:graphicEl>
                                          </p:spTgt>
                                        </p:tgtEl>
                                        <p:attrNameLst>
                                          <p:attrName>style.visibility</p:attrName>
                                        </p:attrNameLst>
                                      </p:cBhvr>
                                      <p:to>
                                        <p:strVal val="visible"/>
                                      </p:to>
                                    </p:set>
                                    <p:anim calcmode="lin" valueType="num">
                                      <p:cBhvr additive="base">
                                        <p:cTn id="25" dur="500" fill="hold"/>
                                        <p:tgtEl>
                                          <p:spTgt spid="31">
                                            <p:graphicEl>
                                              <a:dgm id="{D7819805-16D8-4FC0-B229-B025504F038B}"/>
                                            </p:graphic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1">
                                            <p:graphicEl>
                                              <a:dgm id="{D7819805-16D8-4FC0-B229-B025504F038B}"/>
                                            </p:graphic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34">
                                            <p:graphicEl>
                                              <a:dgm id="{CD30F9A5-1C61-B849-AB27-C0171785A122}"/>
                                            </p:graphicEl>
                                          </p:spTgt>
                                        </p:tgtEl>
                                        <p:attrNameLst>
                                          <p:attrName>style.visibility</p:attrName>
                                        </p:attrNameLst>
                                      </p:cBhvr>
                                      <p:to>
                                        <p:strVal val="visible"/>
                                      </p:to>
                                    </p:set>
                                    <p:animEffect transition="in" filter="fade">
                                      <p:cBhvr>
                                        <p:cTn id="31" dur="1000"/>
                                        <p:tgtEl>
                                          <p:spTgt spid="34">
                                            <p:graphicEl>
                                              <a:dgm id="{CD30F9A5-1C61-B849-AB27-C0171785A122}"/>
                                            </p:graphicEl>
                                          </p:spTgt>
                                        </p:tgtEl>
                                      </p:cBhvr>
                                    </p:animEffect>
                                    <p:anim calcmode="lin" valueType="num">
                                      <p:cBhvr>
                                        <p:cTn id="32" dur="1000" fill="hold"/>
                                        <p:tgtEl>
                                          <p:spTgt spid="34">
                                            <p:graphicEl>
                                              <a:dgm id="{CD30F9A5-1C61-B849-AB27-C0171785A122}"/>
                                            </p:graphicEl>
                                          </p:spTgt>
                                        </p:tgtEl>
                                        <p:attrNameLst>
                                          <p:attrName>ppt_x</p:attrName>
                                        </p:attrNameLst>
                                      </p:cBhvr>
                                      <p:tavLst>
                                        <p:tav tm="0">
                                          <p:val>
                                            <p:strVal val="#ppt_x"/>
                                          </p:val>
                                        </p:tav>
                                        <p:tav tm="100000">
                                          <p:val>
                                            <p:strVal val="#ppt_x"/>
                                          </p:val>
                                        </p:tav>
                                      </p:tavLst>
                                    </p:anim>
                                    <p:anim calcmode="lin" valueType="num">
                                      <p:cBhvr>
                                        <p:cTn id="33" dur="1000" fill="hold"/>
                                        <p:tgtEl>
                                          <p:spTgt spid="34">
                                            <p:graphicEl>
                                              <a:dgm id="{CD30F9A5-1C61-B849-AB27-C0171785A122}"/>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34">
                                            <p:graphicEl>
                                              <a:dgm id="{78B3EAA8-E6EA-F040-BE97-C4A75DCCDA32}"/>
                                            </p:graphicEl>
                                          </p:spTgt>
                                        </p:tgtEl>
                                        <p:attrNameLst>
                                          <p:attrName>style.visibility</p:attrName>
                                        </p:attrNameLst>
                                      </p:cBhvr>
                                      <p:to>
                                        <p:strVal val="visible"/>
                                      </p:to>
                                    </p:set>
                                    <p:animEffect transition="in" filter="fade">
                                      <p:cBhvr>
                                        <p:cTn id="38" dur="1000"/>
                                        <p:tgtEl>
                                          <p:spTgt spid="34">
                                            <p:graphicEl>
                                              <a:dgm id="{78B3EAA8-E6EA-F040-BE97-C4A75DCCDA32}"/>
                                            </p:graphicEl>
                                          </p:spTgt>
                                        </p:tgtEl>
                                      </p:cBhvr>
                                    </p:animEffect>
                                    <p:anim calcmode="lin" valueType="num">
                                      <p:cBhvr>
                                        <p:cTn id="39" dur="1000" fill="hold"/>
                                        <p:tgtEl>
                                          <p:spTgt spid="34">
                                            <p:graphicEl>
                                              <a:dgm id="{78B3EAA8-E6EA-F040-BE97-C4A75DCCDA32}"/>
                                            </p:graphicEl>
                                          </p:spTgt>
                                        </p:tgtEl>
                                        <p:attrNameLst>
                                          <p:attrName>ppt_x</p:attrName>
                                        </p:attrNameLst>
                                      </p:cBhvr>
                                      <p:tavLst>
                                        <p:tav tm="0">
                                          <p:val>
                                            <p:strVal val="#ppt_x"/>
                                          </p:val>
                                        </p:tav>
                                        <p:tav tm="100000">
                                          <p:val>
                                            <p:strVal val="#ppt_x"/>
                                          </p:val>
                                        </p:tav>
                                      </p:tavLst>
                                    </p:anim>
                                    <p:anim calcmode="lin" valueType="num">
                                      <p:cBhvr>
                                        <p:cTn id="40" dur="1000" fill="hold"/>
                                        <p:tgtEl>
                                          <p:spTgt spid="34">
                                            <p:graphicEl>
                                              <a:dgm id="{78B3EAA8-E6EA-F040-BE97-C4A75DCCDA32}"/>
                                            </p:graphicEl>
                                          </p:spTgt>
                                        </p:tgtEl>
                                        <p:attrNameLst>
                                          <p:attrName>ppt_y</p:attrName>
                                        </p:attrNameLst>
                                      </p:cBhvr>
                                      <p:tavLst>
                                        <p:tav tm="0">
                                          <p:val>
                                            <p:strVal val="#ppt_y-.1"/>
                                          </p:val>
                                        </p:tav>
                                        <p:tav tm="100000">
                                          <p:val>
                                            <p:strVal val="#ppt_y"/>
                                          </p:val>
                                        </p:tav>
                                      </p:tavLst>
                                    </p:anim>
                                  </p:childTnLst>
                                </p:cTn>
                              </p:par>
                              <p:par>
                                <p:cTn id="41" presetID="47" presetClass="entr" presetSubtype="0" fill="hold" grpId="0" nodeType="withEffect">
                                  <p:stCondLst>
                                    <p:cond delay="0"/>
                                  </p:stCondLst>
                                  <p:childTnLst>
                                    <p:set>
                                      <p:cBhvr>
                                        <p:cTn id="42" dur="1" fill="hold">
                                          <p:stCondLst>
                                            <p:cond delay="0"/>
                                          </p:stCondLst>
                                        </p:cTn>
                                        <p:tgtEl>
                                          <p:spTgt spid="34">
                                            <p:graphicEl>
                                              <a:dgm id="{9EC96724-A608-AE4A-A63D-CA4D46B0DE9C}"/>
                                            </p:graphicEl>
                                          </p:spTgt>
                                        </p:tgtEl>
                                        <p:attrNameLst>
                                          <p:attrName>style.visibility</p:attrName>
                                        </p:attrNameLst>
                                      </p:cBhvr>
                                      <p:to>
                                        <p:strVal val="visible"/>
                                      </p:to>
                                    </p:set>
                                    <p:animEffect transition="in" filter="fade">
                                      <p:cBhvr>
                                        <p:cTn id="43" dur="1000"/>
                                        <p:tgtEl>
                                          <p:spTgt spid="34">
                                            <p:graphicEl>
                                              <a:dgm id="{9EC96724-A608-AE4A-A63D-CA4D46B0DE9C}"/>
                                            </p:graphicEl>
                                          </p:spTgt>
                                        </p:tgtEl>
                                      </p:cBhvr>
                                    </p:animEffect>
                                    <p:anim calcmode="lin" valueType="num">
                                      <p:cBhvr>
                                        <p:cTn id="44" dur="1000" fill="hold"/>
                                        <p:tgtEl>
                                          <p:spTgt spid="34">
                                            <p:graphicEl>
                                              <a:dgm id="{9EC96724-A608-AE4A-A63D-CA4D46B0DE9C}"/>
                                            </p:graphicEl>
                                          </p:spTgt>
                                        </p:tgtEl>
                                        <p:attrNameLst>
                                          <p:attrName>ppt_x</p:attrName>
                                        </p:attrNameLst>
                                      </p:cBhvr>
                                      <p:tavLst>
                                        <p:tav tm="0">
                                          <p:val>
                                            <p:strVal val="#ppt_x"/>
                                          </p:val>
                                        </p:tav>
                                        <p:tav tm="100000">
                                          <p:val>
                                            <p:strVal val="#ppt_x"/>
                                          </p:val>
                                        </p:tav>
                                      </p:tavLst>
                                    </p:anim>
                                    <p:anim calcmode="lin" valueType="num">
                                      <p:cBhvr>
                                        <p:cTn id="45" dur="1000" fill="hold"/>
                                        <p:tgtEl>
                                          <p:spTgt spid="34">
                                            <p:graphicEl>
                                              <a:dgm id="{9EC96724-A608-AE4A-A63D-CA4D46B0DE9C}"/>
                                            </p:graphic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7" presetClass="entr" presetSubtype="0" fill="hold" grpId="0" nodeType="clickEffect">
                                  <p:stCondLst>
                                    <p:cond delay="0"/>
                                  </p:stCondLst>
                                  <p:childTnLst>
                                    <p:set>
                                      <p:cBhvr>
                                        <p:cTn id="49" dur="1" fill="hold">
                                          <p:stCondLst>
                                            <p:cond delay="0"/>
                                          </p:stCondLst>
                                        </p:cTn>
                                        <p:tgtEl>
                                          <p:spTgt spid="34">
                                            <p:graphicEl>
                                              <a:dgm id="{A50A1F1D-2600-4244-A355-76807A282C1E}"/>
                                            </p:graphicEl>
                                          </p:spTgt>
                                        </p:tgtEl>
                                        <p:attrNameLst>
                                          <p:attrName>style.visibility</p:attrName>
                                        </p:attrNameLst>
                                      </p:cBhvr>
                                      <p:to>
                                        <p:strVal val="visible"/>
                                      </p:to>
                                    </p:set>
                                    <p:animEffect transition="in" filter="fade">
                                      <p:cBhvr>
                                        <p:cTn id="50" dur="1000"/>
                                        <p:tgtEl>
                                          <p:spTgt spid="34">
                                            <p:graphicEl>
                                              <a:dgm id="{A50A1F1D-2600-4244-A355-76807A282C1E}"/>
                                            </p:graphicEl>
                                          </p:spTgt>
                                        </p:tgtEl>
                                      </p:cBhvr>
                                    </p:animEffect>
                                    <p:anim calcmode="lin" valueType="num">
                                      <p:cBhvr>
                                        <p:cTn id="51" dur="1000" fill="hold"/>
                                        <p:tgtEl>
                                          <p:spTgt spid="34">
                                            <p:graphicEl>
                                              <a:dgm id="{A50A1F1D-2600-4244-A355-76807A282C1E}"/>
                                            </p:graphicEl>
                                          </p:spTgt>
                                        </p:tgtEl>
                                        <p:attrNameLst>
                                          <p:attrName>ppt_x</p:attrName>
                                        </p:attrNameLst>
                                      </p:cBhvr>
                                      <p:tavLst>
                                        <p:tav tm="0">
                                          <p:val>
                                            <p:strVal val="#ppt_x"/>
                                          </p:val>
                                        </p:tav>
                                        <p:tav tm="100000">
                                          <p:val>
                                            <p:strVal val="#ppt_x"/>
                                          </p:val>
                                        </p:tav>
                                      </p:tavLst>
                                    </p:anim>
                                    <p:anim calcmode="lin" valueType="num">
                                      <p:cBhvr>
                                        <p:cTn id="52" dur="1000" fill="hold"/>
                                        <p:tgtEl>
                                          <p:spTgt spid="34">
                                            <p:graphicEl>
                                              <a:dgm id="{A50A1F1D-2600-4244-A355-76807A282C1E}"/>
                                            </p:graphicEl>
                                          </p:spTgt>
                                        </p:tgtEl>
                                        <p:attrNameLst>
                                          <p:attrName>ppt_y</p:attrName>
                                        </p:attrNameLst>
                                      </p:cBhvr>
                                      <p:tavLst>
                                        <p:tav tm="0">
                                          <p:val>
                                            <p:strVal val="#ppt_y-.1"/>
                                          </p:val>
                                        </p:tav>
                                        <p:tav tm="100000">
                                          <p:val>
                                            <p:strVal val="#ppt_y"/>
                                          </p:val>
                                        </p:tav>
                                      </p:tavLst>
                                    </p:anim>
                                  </p:childTnLst>
                                </p:cTn>
                              </p:par>
                              <p:par>
                                <p:cTn id="53" presetID="47" presetClass="entr" presetSubtype="0" fill="hold" grpId="0" nodeType="withEffect">
                                  <p:stCondLst>
                                    <p:cond delay="0"/>
                                  </p:stCondLst>
                                  <p:childTnLst>
                                    <p:set>
                                      <p:cBhvr>
                                        <p:cTn id="54" dur="1" fill="hold">
                                          <p:stCondLst>
                                            <p:cond delay="0"/>
                                          </p:stCondLst>
                                        </p:cTn>
                                        <p:tgtEl>
                                          <p:spTgt spid="34">
                                            <p:graphicEl>
                                              <a:dgm id="{E93B782C-5B77-F344-8150-F4A51EFF7574}"/>
                                            </p:graphicEl>
                                          </p:spTgt>
                                        </p:tgtEl>
                                        <p:attrNameLst>
                                          <p:attrName>style.visibility</p:attrName>
                                        </p:attrNameLst>
                                      </p:cBhvr>
                                      <p:to>
                                        <p:strVal val="visible"/>
                                      </p:to>
                                    </p:set>
                                    <p:animEffect transition="in" filter="fade">
                                      <p:cBhvr>
                                        <p:cTn id="55" dur="1000"/>
                                        <p:tgtEl>
                                          <p:spTgt spid="34">
                                            <p:graphicEl>
                                              <a:dgm id="{E93B782C-5B77-F344-8150-F4A51EFF7574}"/>
                                            </p:graphicEl>
                                          </p:spTgt>
                                        </p:tgtEl>
                                      </p:cBhvr>
                                    </p:animEffect>
                                    <p:anim calcmode="lin" valueType="num">
                                      <p:cBhvr>
                                        <p:cTn id="56" dur="1000" fill="hold"/>
                                        <p:tgtEl>
                                          <p:spTgt spid="34">
                                            <p:graphicEl>
                                              <a:dgm id="{E93B782C-5B77-F344-8150-F4A51EFF7574}"/>
                                            </p:graphicEl>
                                          </p:spTgt>
                                        </p:tgtEl>
                                        <p:attrNameLst>
                                          <p:attrName>ppt_x</p:attrName>
                                        </p:attrNameLst>
                                      </p:cBhvr>
                                      <p:tavLst>
                                        <p:tav tm="0">
                                          <p:val>
                                            <p:strVal val="#ppt_x"/>
                                          </p:val>
                                        </p:tav>
                                        <p:tav tm="100000">
                                          <p:val>
                                            <p:strVal val="#ppt_x"/>
                                          </p:val>
                                        </p:tav>
                                      </p:tavLst>
                                    </p:anim>
                                    <p:anim calcmode="lin" valueType="num">
                                      <p:cBhvr>
                                        <p:cTn id="57" dur="1000" fill="hold"/>
                                        <p:tgtEl>
                                          <p:spTgt spid="34">
                                            <p:graphicEl>
                                              <a:dgm id="{E93B782C-5B77-F344-8150-F4A51EFF7574}"/>
                                            </p:graphic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7" presetClass="entr" presetSubtype="0" fill="hold" grpId="0" nodeType="clickEffect">
                                  <p:stCondLst>
                                    <p:cond delay="0"/>
                                  </p:stCondLst>
                                  <p:childTnLst>
                                    <p:set>
                                      <p:cBhvr>
                                        <p:cTn id="61" dur="1" fill="hold">
                                          <p:stCondLst>
                                            <p:cond delay="0"/>
                                          </p:stCondLst>
                                        </p:cTn>
                                        <p:tgtEl>
                                          <p:spTgt spid="34">
                                            <p:graphicEl>
                                              <a:dgm id="{14FDC54C-C74E-3548-A530-1965F555F1A8}"/>
                                            </p:graphicEl>
                                          </p:spTgt>
                                        </p:tgtEl>
                                        <p:attrNameLst>
                                          <p:attrName>style.visibility</p:attrName>
                                        </p:attrNameLst>
                                      </p:cBhvr>
                                      <p:to>
                                        <p:strVal val="visible"/>
                                      </p:to>
                                    </p:set>
                                    <p:animEffect transition="in" filter="fade">
                                      <p:cBhvr>
                                        <p:cTn id="62" dur="1000"/>
                                        <p:tgtEl>
                                          <p:spTgt spid="34">
                                            <p:graphicEl>
                                              <a:dgm id="{14FDC54C-C74E-3548-A530-1965F555F1A8}"/>
                                            </p:graphicEl>
                                          </p:spTgt>
                                        </p:tgtEl>
                                      </p:cBhvr>
                                    </p:animEffect>
                                    <p:anim calcmode="lin" valueType="num">
                                      <p:cBhvr>
                                        <p:cTn id="63" dur="1000" fill="hold"/>
                                        <p:tgtEl>
                                          <p:spTgt spid="34">
                                            <p:graphicEl>
                                              <a:dgm id="{14FDC54C-C74E-3548-A530-1965F555F1A8}"/>
                                            </p:graphicEl>
                                          </p:spTgt>
                                        </p:tgtEl>
                                        <p:attrNameLst>
                                          <p:attrName>ppt_x</p:attrName>
                                        </p:attrNameLst>
                                      </p:cBhvr>
                                      <p:tavLst>
                                        <p:tav tm="0">
                                          <p:val>
                                            <p:strVal val="#ppt_x"/>
                                          </p:val>
                                        </p:tav>
                                        <p:tav tm="100000">
                                          <p:val>
                                            <p:strVal val="#ppt_x"/>
                                          </p:val>
                                        </p:tav>
                                      </p:tavLst>
                                    </p:anim>
                                    <p:anim calcmode="lin" valueType="num">
                                      <p:cBhvr>
                                        <p:cTn id="64" dur="1000" fill="hold"/>
                                        <p:tgtEl>
                                          <p:spTgt spid="34">
                                            <p:graphicEl>
                                              <a:dgm id="{14FDC54C-C74E-3548-A530-1965F555F1A8}"/>
                                            </p:graphicEl>
                                          </p:spTgt>
                                        </p:tgtEl>
                                        <p:attrNameLst>
                                          <p:attrName>ppt_y</p:attrName>
                                        </p:attrNameLst>
                                      </p:cBhvr>
                                      <p:tavLst>
                                        <p:tav tm="0">
                                          <p:val>
                                            <p:strVal val="#ppt_y-.1"/>
                                          </p:val>
                                        </p:tav>
                                        <p:tav tm="100000">
                                          <p:val>
                                            <p:strVal val="#ppt_y"/>
                                          </p:val>
                                        </p:tav>
                                      </p:tavLst>
                                    </p:anim>
                                  </p:childTnLst>
                                </p:cTn>
                              </p:par>
                              <p:par>
                                <p:cTn id="65" presetID="47" presetClass="entr" presetSubtype="0" fill="hold" grpId="0" nodeType="withEffect">
                                  <p:stCondLst>
                                    <p:cond delay="0"/>
                                  </p:stCondLst>
                                  <p:childTnLst>
                                    <p:set>
                                      <p:cBhvr>
                                        <p:cTn id="66" dur="1" fill="hold">
                                          <p:stCondLst>
                                            <p:cond delay="0"/>
                                          </p:stCondLst>
                                        </p:cTn>
                                        <p:tgtEl>
                                          <p:spTgt spid="34">
                                            <p:graphicEl>
                                              <a:dgm id="{327D7825-01EB-FA41-A7FF-2F5716C45490}"/>
                                            </p:graphicEl>
                                          </p:spTgt>
                                        </p:tgtEl>
                                        <p:attrNameLst>
                                          <p:attrName>style.visibility</p:attrName>
                                        </p:attrNameLst>
                                      </p:cBhvr>
                                      <p:to>
                                        <p:strVal val="visible"/>
                                      </p:to>
                                    </p:set>
                                    <p:animEffect transition="in" filter="fade">
                                      <p:cBhvr>
                                        <p:cTn id="67" dur="1000"/>
                                        <p:tgtEl>
                                          <p:spTgt spid="34">
                                            <p:graphicEl>
                                              <a:dgm id="{327D7825-01EB-FA41-A7FF-2F5716C45490}"/>
                                            </p:graphicEl>
                                          </p:spTgt>
                                        </p:tgtEl>
                                      </p:cBhvr>
                                    </p:animEffect>
                                    <p:anim calcmode="lin" valueType="num">
                                      <p:cBhvr>
                                        <p:cTn id="68" dur="1000" fill="hold"/>
                                        <p:tgtEl>
                                          <p:spTgt spid="34">
                                            <p:graphicEl>
                                              <a:dgm id="{327D7825-01EB-FA41-A7FF-2F5716C45490}"/>
                                            </p:graphicEl>
                                          </p:spTgt>
                                        </p:tgtEl>
                                        <p:attrNameLst>
                                          <p:attrName>ppt_x</p:attrName>
                                        </p:attrNameLst>
                                      </p:cBhvr>
                                      <p:tavLst>
                                        <p:tav tm="0">
                                          <p:val>
                                            <p:strVal val="#ppt_x"/>
                                          </p:val>
                                        </p:tav>
                                        <p:tav tm="100000">
                                          <p:val>
                                            <p:strVal val="#ppt_x"/>
                                          </p:val>
                                        </p:tav>
                                      </p:tavLst>
                                    </p:anim>
                                    <p:anim calcmode="lin" valueType="num">
                                      <p:cBhvr>
                                        <p:cTn id="69" dur="1000" fill="hold"/>
                                        <p:tgtEl>
                                          <p:spTgt spid="34">
                                            <p:graphicEl>
                                              <a:dgm id="{327D7825-01EB-FA41-A7FF-2F5716C45490}"/>
                                            </p:graphic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7" presetClass="entr" presetSubtype="0" fill="hold" grpId="0" nodeType="clickEffect">
                                  <p:stCondLst>
                                    <p:cond delay="0"/>
                                  </p:stCondLst>
                                  <p:childTnLst>
                                    <p:set>
                                      <p:cBhvr>
                                        <p:cTn id="73" dur="1" fill="hold">
                                          <p:stCondLst>
                                            <p:cond delay="0"/>
                                          </p:stCondLst>
                                        </p:cTn>
                                        <p:tgtEl>
                                          <p:spTgt spid="34">
                                            <p:graphicEl>
                                              <a:dgm id="{29825E87-1580-7C4C-A7A4-53FD9D13865D}"/>
                                            </p:graphicEl>
                                          </p:spTgt>
                                        </p:tgtEl>
                                        <p:attrNameLst>
                                          <p:attrName>style.visibility</p:attrName>
                                        </p:attrNameLst>
                                      </p:cBhvr>
                                      <p:to>
                                        <p:strVal val="visible"/>
                                      </p:to>
                                    </p:set>
                                    <p:animEffect transition="in" filter="fade">
                                      <p:cBhvr>
                                        <p:cTn id="74" dur="1000"/>
                                        <p:tgtEl>
                                          <p:spTgt spid="34">
                                            <p:graphicEl>
                                              <a:dgm id="{29825E87-1580-7C4C-A7A4-53FD9D13865D}"/>
                                            </p:graphicEl>
                                          </p:spTgt>
                                        </p:tgtEl>
                                      </p:cBhvr>
                                    </p:animEffect>
                                    <p:anim calcmode="lin" valueType="num">
                                      <p:cBhvr>
                                        <p:cTn id="75" dur="1000" fill="hold"/>
                                        <p:tgtEl>
                                          <p:spTgt spid="34">
                                            <p:graphicEl>
                                              <a:dgm id="{29825E87-1580-7C4C-A7A4-53FD9D13865D}"/>
                                            </p:graphicEl>
                                          </p:spTgt>
                                        </p:tgtEl>
                                        <p:attrNameLst>
                                          <p:attrName>ppt_x</p:attrName>
                                        </p:attrNameLst>
                                      </p:cBhvr>
                                      <p:tavLst>
                                        <p:tav tm="0">
                                          <p:val>
                                            <p:strVal val="#ppt_x"/>
                                          </p:val>
                                        </p:tav>
                                        <p:tav tm="100000">
                                          <p:val>
                                            <p:strVal val="#ppt_x"/>
                                          </p:val>
                                        </p:tav>
                                      </p:tavLst>
                                    </p:anim>
                                    <p:anim calcmode="lin" valueType="num">
                                      <p:cBhvr>
                                        <p:cTn id="76" dur="1000" fill="hold"/>
                                        <p:tgtEl>
                                          <p:spTgt spid="34">
                                            <p:graphicEl>
                                              <a:dgm id="{29825E87-1580-7C4C-A7A4-53FD9D13865D}"/>
                                            </p:graphicEl>
                                          </p:spTgt>
                                        </p:tgtEl>
                                        <p:attrNameLst>
                                          <p:attrName>ppt_y</p:attrName>
                                        </p:attrNameLst>
                                      </p:cBhvr>
                                      <p:tavLst>
                                        <p:tav tm="0">
                                          <p:val>
                                            <p:strVal val="#ppt_y-.1"/>
                                          </p:val>
                                        </p:tav>
                                        <p:tav tm="100000">
                                          <p:val>
                                            <p:strVal val="#ppt_y"/>
                                          </p:val>
                                        </p:tav>
                                      </p:tavLst>
                                    </p:anim>
                                  </p:childTnLst>
                                </p:cTn>
                              </p:par>
                              <p:par>
                                <p:cTn id="77" presetID="47" presetClass="entr" presetSubtype="0" fill="hold" grpId="0" nodeType="withEffect">
                                  <p:stCondLst>
                                    <p:cond delay="0"/>
                                  </p:stCondLst>
                                  <p:childTnLst>
                                    <p:set>
                                      <p:cBhvr>
                                        <p:cTn id="78" dur="1" fill="hold">
                                          <p:stCondLst>
                                            <p:cond delay="0"/>
                                          </p:stCondLst>
                                        </p:cTn>
                                        <p:tgtEl>
                                          <p:spTgt spid="34">
                                            <p:graphicEl>
                                              <a:dgm id="{3D6956D6-AB6C-7B4F-9F7B-92CD4ADA8D38}"/>
                                            </p:graphicEl>
                                          </p:spTgt>
                                        </p:tgtEl>
                                        <p:attrNameLst>
                                          <p:attrName>style.visibility</p:attrName>
                                        </p:attrNameLst>
                                      </p:cBhvr>
                                      <p:to>
                                        <p:strVal val="visible"/>
                                      </p:to>
                                    </p:set>
                                    <p:animEffect transition="in" filter="fade">
                                      <p:cBhvr>
                                        <p:cTn id="79" dur="1000"/>
                                        <p:tgtEl>
                                          <p:spTgt spid="34">
                                            <p:graphicEl>
                                              <a:dgm id="{3D6956D6-AB6C-7B4F-9F7B-92CD4ADA8D38}"/>
                                            </p:graphicEl>
                                          </p:spTgt>
                                        </p:tgtEl>
                                      </p:cBhvr>
                                    </p:animEffect>
                                    <p:anim calcmode="lin" valueType="num">
                                      <p:cBhvr>
                                        <p:cTn id="80" dur="1000" fill="hold"/>
                                        <p:tgtEl>
                                          <p:spTgt spid="34">
                                            <p:graphicEl>
                                              <a:dgm id="{3D6956D6-AB6C-7B4F-9F7B-92CD4ADA8D38}"/>
                                            </p:graphicEl>
                                          </p:spTgt>
                                        </p:tgtEl>
                                        <p:attrNameLst>
                                          <p:attrName>ppt_x</p:attrName>
                                        </p:attrNameLst>
                                      </p:cBhvr>
                                      <p:tavLst>
                                        <p:tav tm="0">
                                          <p:val>
                                            <p:strVal val="#ppt_x"/>
                                          </p:val>
                                        </p:tav>
                                        <p:tav tm="100000">
                                          <p:val>
                                            <p:strVal val="#ppt_x"/>
                                          </p:val>
                                        </p:tav>
                                      </p:tavLst>
                                    </p:anim>
                                    <p:anim calcmode="lin" valueType="num">
                                      <p:cBhvr>
                                        <p:cTn id="81" dur="1000" fill="hold"/>
                                        <p:tgtEl>
                                          <p:spTgt spid="34">
                                            <p:graphicEl>
                                              <a:dgm id="{3D6956D6-AB6C-7B4F-9F7B-92CD4ADA8D38}"/>
                                            </p:graphicEl>
                                          </p:spTgt>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7" presetClass="entr" presetSubtype="0" fill="hold" grpId="0" nodeType="clickEffect">
                                  <p:stCondLst>
                                    <p:cond delay="0"/>
                                  </p:stCondLst>
                                  <p:childTnLst>
                                    <p:set>
                                      <p:cBhvr>
                                        <p:cTn id="85" dur="1" fill="hold">
                                          <p:stCondLst>
                                            <p:cond delay="0"/>
                                          </p:stCondLst>
                                        </p:cTn>
                                        <p:tgtEl>
                                          <p:spTgt spid="33">
                                            <p:graphicEl>
                                              <a:dgm id="{BB292BDD-1B8E-A143-8E24-ECC051238548}"/>
                                            </p:graphicEl>
                                          </p:spTgt>
                                        </p:tgtEl>
                                        <p:attrNameLst>
                                          <p:attrName>style.visibility</p:attrName>
                                        </p:attrNameLst>
                                      </p:cBhvr>
                                      <p:to>
                                        <p:strVal val="visible"/>
                                      </p:to>
                                    </p:set>
                                    <p:animEffect transition="in" filter="fade">
                                      <p:cBhvr>
                                        <p:cTn id="86" dur="1000"/>
                                        <p:tgtEl>
                                          <p:spTgt spid="33">
                                            <p:graphicEl>
                                              <a:dgm id="{BB292BDD-1B8E-A143-8E24-ECC051238548}"/>
                                            </p:graphicEl>
                                          </p:spTgt>
                                        </p:tgtEl>
                                      </p:cBhvr>
                                    </p:animEffect>
                                    <p:anim calcmode="lin" valueType="num">
                                      <p:cBhvr>
                                        <p:cTn id="87" dur="1000" fill="hold"/>
                                        <p:tgtEl>
                                          <p:spTgt spid="33">
                                            <p:graphicEl>
                                              <a:dgm id="{BB292BDD-1B8E-A143-8E24-ECC051238548}"/>
                                            </p:graphicEl>
                                          </p:spTgt>
                                        </p:tgtEl>
                                        <p:attrNameLst>
                                          <p:attrName>ppt_x</p:attrName>
                                        </p:attrNameLst>
                                      </p:cBhvr>
                                      <p:tavLst>
                                        <p:tav tm="0">
                                          <p:val>
                                            <p:strVal val="#ppt_x"/>
                                          </p:val>
                                        </p:tav>
                                        <p:tav tm="100000">
                                          <p:val>
                                            <p:strVal val="#ppt_x"/>
                                          </p:val>
                                        </p:tav>
                                      </p:tavLst>
                                    </p:anim>
                                    <p:anim calcmode="lin" valueType="num">
                                      <p:cBhvr>
                                        <p:cTn id="88" dur="1000" fill="hold"/>
                                        <p:tgtEl>
                                          <p:spTgt spid="33">
                                            <p:graphicEl>
                                              <a:dgm id="{BB292BDD-1B8E-A143-8E24-ECC051238548}"/>
                                            </p:graphicEl>
                                          </p:spTgt>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7" presetClass="entr" presetSubtype="0" fill="hold" grpId="0" nodeType="clickEffect">
                                  <p:stCondLst>
                                    <p:cond delay="0"/>
                                  </p:stCondLst>
                                  <p:childTnLst>
                                    <p:set>
                                      <p:cBhvr>
                                        <p:cTn id="92" dur="1" fill="hold">
                                          <p:stCondLst>
                                            <p:cond delay="0"/>
                                          </p:stCondLst>
                                        </p:cTn>
                                        <p:tgtEl>
                                          <p:spTgt spid="33">
                                            <p:graphicEl>
                                              <a:dgm id="{EB4DBAA9-EDF0-4CDC-828F-92FF5E1D6269}"/>
                                            </p:graphicEl>
                                          </p:spTgt>
                                        </p:tgtEl>
                                        <p:attrNameLst>
                                          <p:attrName>style.visibility</p:attrName>
                                        </p:attrNameLst>
                                      </p:cBhvr>
                                      <p:to>
                                        <p:strVal val="visible"/>
                                      </p:to>
                                    </p:set>
                                    <p:animEffect transition="in" filter="fade">
                                      <p:cBhvr>
                                        <p:cTn id="93" dur="1000"/>
                                        <p:tgtEl>
                                          <p:spTgt spid="33">
                                            <p:graphicEl>
                                              <a:dgm id="{EB4DBAA9-EDF0-4CDC-828F-92FF5E1D6269}"/>
                                            </p:graphicEl>
                                          </p:spTgt>
                                        </p:tgtEl>
                                      </p:cBhvr>
                                    </p:animEffect>
                                    <p:anim calcmode="lin" valueType="num">
                                      <p:cBhvr>
                                        <p:cTn id="94" dur="1000" fill="hold"/>
                                        <p:tgtEl>
                                          <p:spTgt spid="33">
                                            <p:graphicEl>
                                              <a:dgm id="{EB4DBAA9-EDF0-4CDC-828F-92FF5E1D6269}"/>
                                            </p:graphicEl>
                                          </p:spTgt>
                                        </p:tgtEl>
                                        <p:attrNameLst>
                                          <p:attrName>ppt_x</p:attrName>
                                        </p:attrNameLst>
                                      </p:cBhvr>
                                      <p:tavLst>
                                        <p:tav tm="0">
                                          <p:val>
                                            <p:strVal val="#ppt_x"/>
                                          </p:val>
                                        </p:tav>
                                        <p:tav tm="100000">
                                          <p:val>
                                            <p:strVal val="#ppt_x"/>
                                          </p:val>
                                        </p:tav>
                                      </p:tavLst>
                                    </p:anim>
                                    <p:anim calcmode="lin" valueType="num">
                                      <p:cBhvr>
                                        <p:cTn id="95" dur="1000" fill="hold"/>
                                        <p:tgtEl>
                                          <p:spTgt spid="33">
                                            <p:graphicEl>
                                              <a:dgm id="{EB4DBAA9-EDF0-4CDC-828F-92FF5E1D6269}"/>
                                            </p:graphicEl>
                                          </p:spTgt>
                                        </p:tgtEl>
                                        <p:attrNameLst>
                                          <p:attrName>ppt_y</p:attrName>
                                        </p:attrNameLst>
                                      </p:cBhvr>
                                      <p:tavLst>
                                        <p:tav tm="0">
                                          <p:val>
                                            <p:strVal val="#ppt_y-.1"/>
                                          </p:val>
                                        </p:tav>
                                        <p:tav tm="100000">
                                          <p:val>
                                            <p:strVal val="#ppt_y"/>
                                          </p:val>
                                        </p:tav>
                                      </p:tavLst>
                                    </p:anim>
                                  </p:childTnLst>
                                </p:cTn>
                              </p:par>
                              <p:par>
                                <p:cTn id="96" presetID="47" presetClass="entr" presetSubtype="0" fill="hold" grpId="0" nodeType="withEffect">
                                  <p:stCondLst>
                                    <p:cond delay="0"/>
                                  </p:stCondLst>
                                  <p:childTnLst>
                                    <p:set>
                                      <p:cBhvr>
                                        <p:cTn id="97" dur="1" fill="hold">
                                          <p:stCondLst>
                                            <p:cond delay="0"/>
                                          </p:stCondLst>
                                        </p:cTn>
                                        <p:tgtEl>
                                          <p:spTgt spid="33">
                                            <p:graphicEl>
                                              <a:dgm id="{4BD2D1CE-559A-FF42-BD05-03FFF4AA92C5}"/>
                                            </p:graphicEl>
                                          </p:spTgt>
                                        </p:tgtEl>
                                        <p:attrNameLst>
                                          <p:attrName>style.visibility</p:attrName>
                                        </p:attrNameLst>
                                      </p:cBhvr>
                                      <p:to>
                                        <p:strVal val="visible"/>
                                      </p:to>
                                    </p:set>
                                    <p:animEffect transition="in" filter="fade">
                                      <p:cBhvr>
                                        <p:cTn id="98" dur="1000"/>
                                        <p:tgtEl>
                                          <p:spTgt spid="33">
                                            <p:graphicEl>
                                              <a:dgm id="{4BD2D1CE-559A-FF42-BD05-03FFF4AA92C5}"/>
                                            </p:graphicEl>
                                          </p:spTgt>
                                        </p:tgtEl>
                                      </p:cBhvr>
                                    </p:animEffect>
                                    <p:anim calcmode="lin" valueType="num">
                                      <p:cBhvr>
                                        <p:cTn id="99" dur="1000" fill="hold"/>
                                        <p:tgtEl>
                                          <p:spTgt spid="33">
                                            <p:graphicEl>
                                              <a:dgm id="{4BD2D1CE-559A-FF42-BD05-03FFF4AA92C5}"/>
                                            </p:graphicEl>
                                          </p:spTgt>
                                        </p:tgtEl>
                                        <p:attrNameLst>
                                          <p:attrName>ppt_x</p:attrName>
                                        </p:attrNameLst>
                                      </p:cBhvr>
                                      <p:tavLst>
                                        <p:tav tm="0">
                                          <p:val>
                                            <p:strVal val="#ppt_x"/>
                                          </p:val>
                                        </p:tav>
                                        <p:tav tm="100000">
                                          <p:val>
                                            <p:strVal val="#ppt_x"/>
                                          </p:val>
                                        </p:tav>
                                      </p:tavLst>
                                    </p:anim>
                                    <p:anim calcmode="lin" valueType="num">
                                      <p:cBhvr>
                                        <p:cTn id="100" dur="1000" fill="hold"/>
                                        <p:tgtEl>
                                          <p:spTgt spid="33">
                                            <p:graphicEl>
                                              <a:dgm id="{4BD2D1CE-559A-FF42-BD05-03FFF4AA92C5}"/>
                                            </p:graphicEl>
                                          </p:spTgt>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7" presetClass="entr" presetSubtype="0" fill="hold" grpId="0" nodeType="clickEffect">
                                  <p:stCondLst>
                                    <p:cond delay="0"/>
                                  </p:stCondLst>
                                  <p:childTnLst>
                                    <p:set>
                                      <p:cBhvr>
                                        <p:cTn id="104" dur="1" fill="hold">
                                          <p:stCondLst>
                                            <p:cond delay="0"/>
                                          </p:stCondLst>
                                        </p:cTn>
                                        <p:tgtEl>
                                          <p:spTgt spid="33">
                                            <p:graphicEl>
                                              <a:dgm id="{959964D3-E441-4A66-9B9E-F9924413FDA8}"/>
                                            </p:graphicEl>
                                          </p:spTgt>
                                        </p:tgtEl>
                                        <p:attrNameLst>
                                          <p:attrName>style.visibility</p:attrName>
                                        </p:attrNameLst>
                                      </p:cBhvr>
                                      <p:to>
                                        <p:strVal val="visible"/>
                                      </p:to>
                                    </p:set>
                                    <p:animEffect transition="in" filter="fade">
                                      <p:cBhvr>
                                        <p:cTn id="105" dur="1000"/>
                                        <p:tgtEl>
                                          <p:spTgt spid="33">
                                            <p:graphicEl>
                                              <a:dgm id="{959964D3-E441-4A66-9B9E-F9924413FDA8}"/>
                                            </p:graphicEl>
                                          </p:spTgt>
                                        </p:tgtEl>
                                      </p:cBhvr>
                                    </p:animEffect>
                                    <p:anim calcmode="lin" valueType="num">
                                      <p:cBhvr>
                                        <p:cTn id="106" dur="1000" fill="hold"/>
                                        <p:tgtEl>
                                          <p:spTgt spid="33">
                                            <p:graphicEl>
                                              <a:dgm id="{959964D3-E441-4A66-9B9E-F9924413FDA8}"/>
                                            </p:graphicEl>
                                          </p:spTgt>
                                        </p:tgtEl>
                                        <p:attrNameLst>
                                          <p:attrName>ppt_x</p:attrName>
                                        </p:attrNameLst>
                                      </p:cBhvr>
                                      <p:tavLst>
                                        <p:tav tm="0">
                                          <p:val>
                                            <p:strVal val="#ppt_x"/>
                                          </p:val>
                                        </p:tav>
                                        <p:tav tm="100000">
                                          <p:val>
                                            <p:strVal val="#ppt_x"/>
                                          </p:val>
                                        </p:tav>
                                      </p:tavLst>
                                    </p:anim>
                                    <p:anim calcmode="lin" valueType="num">
                                      <p:cBhvr>
                                        <p:cTn id="107" dur="1000" fill="hold"/>
                                        <p:tgtEl>
                                          <p:spTgt spid="33">
                                            <p:graphicEl>
                                              <a:dgm id="{959964D3-E441-4A66-9B9E-F9924413FDA8}"/>
                                            </p:graphicEl>
                                          </p:spTgt>
                                        </p:tgtEl>
                                        <p:attrNameLst>
                                          <p:attrName>ppt_y</p:attrName>
                                        </p:attrNameLst>
                                      </p:cBhvr>
                                      <p:tavLst>
                                        <p:tav tm="0">
                                          <p:val>
                                            <p:strVal val="#ppt_y-.1"/>
                                          </p:val>
                                        </p:tav>
                                        <p:tav tm="100000">
                                          <p:val>
                                            <p:strVal val="#ppt_y"/>
                                          </p:val>
                                        </p:tav>
                                      </p:tavLst>
                                    </p:anim>
                                  </p:childTnLst>
                                </p:cTn>
                              </p:par>
                              <p:par>
                                <p:cTn id="108" presetID="47" presetClass="entr" presetSubtype="0" fill="hold" grpId="0" nodeType="withEffect">
                                  <p:stCondLst>
                                    <p:cond delay="0"/>
                                  </p:stCondLst>
                                  <p:childTnLst>
                                    <p:set>
                                      <p:cBhvr>
                                        <p:cTn id="109" dur="1" fill="hold">
                                          <p:stCondLst>
                                            <p:cond delay="0"/>
                                          </p:stCondLst>
                                        </p:cTn>
                                        <p:tgtEl>
                                          <p:spTgt spid="33">
                                            <p:graphicEl>
                                              <a:dgm id="{972E3101-7953-6047-9478-0497DA7AFCCA}"/>
                                            </p:graphicEl>
                                          </p:spTgt>
                                        </p:tgtEl>
                                        <p:attrNameLst>
                                          <p:attrName>style.visibility</p:attrName>
                                        </p:attrNameLst>
                                      </p:cBhvr>
                                      <p:to>
                                        <p:strVal val="visible"/>
                                      </p:to>
                                    </p:set>
                                    <p:animEffect transition="in" filter="fade">
                                      <p:cBhvr>
                                        <p:cTn id="110" dur="1000"/>
                                        <p:tgtEl>
                                          <p:spTgt spid="33">
                                            <p:graphicEl>
                                              <a:dgm id="{972E3101-7953-6047-9478-0497DA7AFCCA}"/>
                                            </p:graphicEl>
                                          </p:spTgt>
                                        </p:tgtEl>
                                      </p:cBhvr>
                                    </p:animEffect>
                                    <p:anim calcmode="lin" valueType="num">
                                      <p:cBhvr>
                                        <p:cTn id="111" dur="1000" fill="hold"/>
                                        <p:tgtEl>
                                          <p:spTgt spid="33">
                                            <p:graphicEl>
                                              <a:dgm id="{972E3101-7953-6047-9478-0497DA7AFCCA}"/>
                                            </p:graphicEl>
                                          </p:spTgt>
                                        </p:tgtEl>
                                        <p:attrNameLst>
                                          <p:attrName>ppt_x</p:attrName>
                                        </p:attrNameLst>
                                      </p:cBhvr>
                                      <p:tavLst>
                                        <p:tav tm="0">
                                          <p:val>
                                            <p:strVal val="#ppt_x"/>
                                          </p:val>
                                        </p:tav>
                                        <p:tav tm="100000">
                                          <p:val>
                                            <p:strVal val="#ppt_x"/>
                                          </p:val>
                                        </p:tav>
                                      </p:tavLst>
                                    </p:anim>
                                    <p:anim calcmode="lin" valueType="num">
                                      <p:cBhvr>
                                        <p:cTn id="112" dur="1000" fill="hold"/>
                                        <p:tgtEl>
                                          <p:spTgt spid="33">
                                            <p:graphicEl>
                                              <a:dgm id="{972E3101-7953-6047-9478-0497DA7AFCCA}"/>
                                            </p:graphicEl>
                                          </p:spTgt>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47" presetClass="entr" presetSubtype="0" fill="hold" grpId="0" nodeType="clickEffect">
                                  <p:stCondLst>
                                    <p:cond delay="0"/>
                                  </p:stCondLst>
                                  <p:childTnLst>
                                    <p:set>
                                      <p:cBhvr>
                                        <p:cTn id="116" dur="1" fill="hold">
                                          <p:stCondLst>
                                            <p:cond delay="0"/>
                                          </p:stCondLst>
                                        </p:cTn>
                                        <p:tgtEl>
                                          <p:spTgt spid="33">
                                            <p:graphicEl>
                                              <a:dgm id="{63C3A6A6-8B61-4B90-AE20-9960C1D286C0}"/>
                                            </p:graphicEl>
                                          </p:spTgt>
                                        </p:tgtEl>
                                        <p:attrNameLst>
                                          <p:attrName>style.visibility</p:attrName>
                                        </p:attrNameLst>
                                      </p:cBhvr>
                                      <p:to>
                                        <p:strVal val="visible"/>
                                      </p:to>
                                    </p:set>
                                    <p:animEffect transition="in" filter="fade">
                                      <p:cBhvr>
                                        <p:cTn id="117" dur="1000"/>
                                        <p:tgtEl>
                                          <p:spTgt spid="33">
                                            <p:graphicEl>
                                              <a:dgm id="{63C3A6A6-8B61-4B90-AE20-9960C1D286C0}"/>
                                            </p:graphicEl>
                                          </p:spTgt>
                                        </p:tgtEl>
                                      </p:cBhvr>
                                    </p:animEffect>
                                    <p:anim calcmode="lin" valueType="num">
                                      <p:cBhvr>
                                        <p:cTn id="118" dur="1000" fill="hold"/>
                                        <p:tgtEl>
                                          <p:spTgt spid="33">
                                            <p:graphicEl>
                                              <a:dgm id="{63C3A6A6-8B61-4B90-AE20-9960C1D286C0}"/>
                                            </p:graphicEl>
                                          </p:spTgt>
                                        </p:tgtEl>
                                        <p:attrNameLst>
                                          <p:attrName>ppt_x</p:attrName>
                                        </p:attrNameLst>
                                      </p:cBhvr>
                                      <p:tavLst>
                                        <p:tav tm="0">
                                          <p:val>
                                            <p:strVal val="#ppt_x"/>
                                          </p:val>
                                        </p:tav>
                                        <p:tav tm="100000">
                                          <p:val>
                                            <p:strVal val="#ppt_x"/>
                                          </p:val>
                                        </p:tav>
                                      </p:tavLst>
                                    </p:anim>
                                    <p:anim calcmode="lin" valueType="num">
                                      <p:cBhvr>
                                        <p:cTn id="119" dur="1000" fill="hold"/>
                                        <p:tgtEl>
                                          <p:spTgt spid="33">
                                            <p:graphicEl>
                                              <a:dgm id="{63C3A6A6-8B61-4B90-AE20-9960C1D286C0}"/>
                                            </p:graphicEl>
                                          </p:spTgt>
                                        </p:tgtEl>
                                        <p:attrNameLst>
                                          <p:attrName>ppt_y</p:attrName>
                                        </p:attrNameLst>
                                      </p:cBhvr>
                                      <p:tavLst>
                                        <p:tav tm="0">
                                          <p:val>
                                            <p:strVal val="#ppt_y-.1"/>
                                          </p:val>
                                        </p:tav>
                                        <p:tav tm="100000">
                                          <p:val>
                                            <p:strVal val="#ppt_y"/>
                                          </p:val>
                                        </p:tav>
                                      </p:tavLst>
                                    </p:anim>
                                  </p:childTnLst>
                                </p:cTn>
                              </p:par>
                              <p:par>
                                <p:cTn id="120" presetID="47" presetClass="entr" presetSubtype="0" fill="hold" grpId="0" nodeType="withEffect">
                                  <p:stCondLst>
                                    <p:cond delay="0"/>
                                  </p:stCondLst>
                                  <p:childTnLst>
                                    <p:set>
                                      <p:cBhvr>
                                        <p:cTn id="121" dur="1" fill="hold">
                                          <p:stCondLst>
                                            <p:cond delay="0"/>
                                          </p:stCondLst>
                                        </p:cTn>
                                        <p:tgtEl>
                                          <p:spTgt spid="33">
                                            <p:graphicEl>
                                              <a:dgm id="{E42CD180-309F-9643-A95E-A863540151AC}"/>
                                            </p:graphicEl>
                                          </p:spTgt>
                                        </p:tgtEl>
                                        <p:attrNameLst>
                                          <p:attrName>style.visibility</p:attrName>
                                        </p:attrNameLst>
                                      </p:cBhvr>
                                      <p:to>
                                        <p:strVal val="visible"/>
                                      </p:to>
                                    </p:set>
                                    <p:animEffect transition="in" filter="fade">
                                      <p:cBhvr>
                                        <p:cTn id="122" dur="1000"/>
                                        <p:tgtEl>
                                          <p:spTgt spid="33">
                                            <p:graphicEl>
                                              <a:dgm id="{E42CD180-309F-9643-A95E-A863540151AC}"/>
                                            </p:graphicEl>
                                          </p:spTgt>
                                        </p:tgtEl>
                                      </p:cBhvr>
                                    </p:animEffect>
                                    <p:anim calcmode="lin" valueType="num">
                                      <p:cBhvr>
                                        <p:cTn id="123" dur="1000" fill="hold"/>
                                        <p:tgtEl>
                                          <p:spTgt spid="33">
                                            <p:graphicEl>
                                              <a:dgm id="{E42CD180-309F-9643-A95E-A863540151AC}"/>
                                            </p:graphicEl>
                                          </p:spTgt>
                                        </p:tgtEl>
                                        <p:attrNameLst>
                                          <p:attrName>ppt_x</p:attrName>
                                        </p:attrNameLst>
                                      </p:cBhvr>
                                      <p:tavLst>
                                        <p:tav tm="0">
                                          <p:val>
                                            <p:strVal val="#ppt_x"/>
                                          </p:val>
                                        </p:tav>
                                        <p:tav tm="100000">
                                          <p:val>
                                            <p:strVal val="#ppt_x"/>
                                          </p:val>
                                        </p:tav>
                                      </p:tavLst>
                                    </p:anim>
                                    <p:anim calcmode="lin" valueType="num">
                                      <p:cBhvr>
                                        <p:cTn id="124" dur="1000" fill="hold"/>
                                        <p:tgtEl>
                                          <p:spTgt spid="33">
                                            <p:graphicEl>
                                              <a:dgm id="{E42CD180-309F-9643-A95E-A863540151AC}"/>
                                            </p:graphicEl>
                                          </p:spTgt>
                                        </p:tgtEl>
                                        <p:attrNameLst>
                                          <p:attrName>ppt_y</p:attrName>
                                        </p:attrNameLst>
                                      </p:cBhvr>
                                      <p:tavLst>
                                        <p:tav tm="0">
                                          <p:val>
                                            <p:strVal val="#ppt_y-.1"/>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47" presetClass="entr" presetSubtype="0" fill="hold" grpId="0" nodeType="clickEffect">
                                  <p:stCondLst>
                                    <p:cond delay="0"/>
                                  </p:stCondLst>
                                  <p:childTnLst>
                                    <p:set>
                                      <p:cBhvr>
                                        <p:cTn id="128" dur="1" fill="hold">
                                          <p:stCondLst>
                                            <p:cond delay="0"/>
                                          </p:stCondLst>
                                        </p:cTn>
                                        <p:tgtEl>
                                          <p:spTgt spid="33">
                                            <p:graphicEl>
                                              <a:dgm id="{2E201407-D5D5-E54C-84E0-604DE500BFDB}"/>
                                            </p:graphicEl>
                                          </p:spTgt>
                                        </p:tgtEl>
                                        <p:attrNameLst>
                                          <p:attrName>style.visibility</p:attrName>
                                        </p:attrNameLst>
                                      </p:cBhvr>
                                      <p:to>
                                        <p:strVal val="visible"/>
                                      </p:to>
                                    </p:set>
                                    <p:animEffect transition="in" filter="fade">
                                      <p:cBhvr>
                                        <p:cTn id="129" dur="1000"/>
                                        <p:tgtEl>
                                          <p:spTgt spid="33">
                                            <p:graphicEl>
                                              <a:dgm id="{2E201407-D5D5-E54C-84E0-604DE500BFDB}"/>
                                            </p:graphicEl>
                                          </p:spTgt>
                                        </p:tgtEl>
                                      </p:cBhvr>
                                    </p:animEffect>
                                    <p:anim calcmode="lin" valueType="num">
                                      <p:cBhvr>
                                        <p:cTn id="130" dur="1000" fill="hold"/>
                                        <p:tgtEl>
                                          <p:spTgt spid="33">
                                            <p:graphicEl>
                                              <a:dgm id="{2E201407-D5D5-E54C-84E0-604DE500BFDB}"/>
                                            </p:graphicEl>
                                          </p:spTgt>
                                        </p:tgtEl>
                                        <p:attrNameLst>
                                          <p:attrName>ppt_x</p:attrName>
                                        </p:attrNameLst>
                                      </p:cBhvr>
                                      <p:tavLst>
                                        <p:tav tm="0">
                                          <p:val>
                                            <p:strVal val="#ppt_x"/>
                                          </p:val>
                                        </p:tav>
                                        <p:tav tm="100000">
                                          <p:val>
                                            <p:strVal val="#ppt_x"/>
                                          </p:val>
                                        </p:tav>
                                      </p:tavLst>
                                    </p:anim>
                                    <p:anim calcmode="lin" valueType="num">
                                      <p:cBhvr>
                                        <p:cTn id="131" dur="1000" fill="hold"/>
                                        <p:tgtEl>
                                          <p:spTgt spid="33">
                                            <p:graphicEl>
                                              <a:dgm id="{2E201407-D5D5-E54C-84E0-604DE500BFDB}"/>
                                            </p:graphicEl>
                                          </p:spTgt>
                                        </p:tgtEl>
                                        <p:attrNameLst>
                                          <p:attrName>ppt_y</p:attrName>
                                        </p:attrNameLst>
                                      </p:cBhvr>
                                      <p:tavLst>
                                        <p:tav tm="0">
                                          <p:val>
                                            <p:strVal val="#ppt_y-.1"/>
                                          </p:val>
                                        </p:tav>
                                        <p:tav tm="100000">
                                          <p:val>
                                            <p:strVal val="#ppt_y"/>
                                          </p:val>
                                        </p:tav>
                                      </p:tavLst>
                                    </p:anim>
                                  </p:childTnLst>
                                </p:cTn>
                              </p:par>
                              <p:par>
                                <p:cTn id="132" presetID="47" presetClass="entr" presetSubtype="0" fill="hold" grpId="0" nodeType="withEffect">
                                  <p:stCondLst>
                                    <p:cond delay="0"/>
                                  </p:stCondLst>
                                  <p:childTnLst>
                                    <p:set>
                                      <p:cBhvr>
                                        <p:cTn id="133" dur="1" fill="hold">
                                          <p:stCondLst>
                                            <p:cond delay="0"/>
                                          </p:stCondLst>
                                        </p:cTn>
                                        <p:tgtEl>
                                          <p:spTgt spid="33">
                                            <p:graphicEl>
                                              <a:dgm id="{D206BF6A-72A4-F84D-8493-AED22453477F}"/>
                                            </p:graphicEl>
                                          </p:spTgt>
                                        </p:tgtEl>
                                        <p:attrNameLst>
                                          <p:attrName>style.visibility</p:attrName>
                                        </p:attrNameLst>
                                      </p:cBhvr>
                                      <p:to>
                                        <p:strVal val="visible"/>
                                      </p:to>
                                    </p:set>
                                    <p:animEffect transition="in" filter="fade">
                                      <p:cBhvr>
                                        <p:cTn id="134" dur="1000"/>
                                        <p:tgtEl>
                                          <p:spTgt spid="33">
                                            <p:graphicEl>
                                              <a:dgm id="{D206BF6A-72A4-F84D-8493-AED22453477F}"/>
                                            </p:graphicEl>
                                          </p:spTgt>
                                        </p:tgtEl>
                                      </p:cBhvr>
                                    </p:animEffect>
                                    <p:anim calcmode="lin" valueType="num">
                                      <p:cBhvr>
                                        <p:cTn id="135" dur="1000" fill="hold"/>
                                        <p:tgtEl>
                                          <p:spTgt spid="33">
                                            <p:graphicEl>
                                              <a:dgm id="{D206BF6A-72A4-F84D-8493-AED22453477F}"/>
                                            </p:graphicEl>
                                          </p:spTgt>
                                        </p:tgtEl>
                                        <p:attrNameLst>
                                          <p:attrName>ppt_x</p:attrName>
                                        </p:attrNameLst>
                                      </p:cBhvr>
                                      <p:tavLst>
                                        <p:tav tm="0">
                                          <p:val>
                                            <p:strVal val="#ppt_x"/>
                                          </p:val>
                                        </p:tav>
                                        <p:tav tm="100000">
                                          <p:val>
                                            <p:strVal val="#ppt_x"/>
                                          </p:val>
                                        </p:tav>
                                      </p:tavLst>
                                    </p:anim>
                                    <p:anim calcmode="lin" valueType="num">
                                      <p:cBhvr>
                                        <p:cTn id="136" dur="1000" fill="hold"/>
                                        <p:tgtEl>
                                          <p:spTgt spid="33">
                                            <p:graphicEl>
                                              <a:dgm id="{D206BF6A-72A4-F84D-8493-AED22453477F}"/>
                                            </p:graphicEl>
                                          </p:spTgt>
                                        </p:tgtEl>
                                        <p:attrNameLst>
                                          <p:attrName>ppt_y</p:attrName>
                                        </p:attrNameLst>
                                      </p:cBhvr>
                                      <p:tavLst>
                                        <p:tav tm="0">
                                          <p:val>
                                            <p:strVal val="#ppt_y-.1"/>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47" presetClass="entr" presetSubtype="0" fill="hold" grpId="0" nodeType="clickEffect">
                                  <p:stCondLst>
                                    <p:cond delay="0"/>
                                  </p:stCondLst>
                                  <p:childTnLst>
                                    <p:set>
                                      <p:cBhvr>
                                        <p:cTn id="140" dur="1" fill="hold">
                                          <p:stCondLst>
                                            <p:cond delay="0"/>
                                          </p:stCondLst>
                                        </p:cTn>
                                        <p:tgtEl>
                                          <p:spTgt spid="33">
                                            <p:graphicEl>
                                              <a:dgm id="{2DF414AC-092D-E74B-8080-A83386A06157}"/>
                                            </p:graphicEl>
                                          </p:spTgt>
                                        </p:tgtEl>
                                        <p:attrNameLst>
                                          <p:attrName>style.visibility</p:attrName>
                                        </p:attrNameLst>
                                      </p:cBhvr>
                                      <p:to>
                                        <p:strVal val="visible"/>
                                      </p:to>
                                    </p:set>
                                    <p:animEffect transition="in" filter="fade">
                                      <p:cBhvr>
                                        <p:cTn id="141" dur="1000"/>
                                        <p:tgtEl>
                                          <p:spTgt spid="33">
                                            <p:graphicEl>
                                              <a:dgm id="{2DF414AC-092D-E74B-8080-A83386A06157}"/>
                                            </p:graphicEl>
                                          </p:spTgt>
                                        </p:tgtEl>
                                      </p:cBhvr>
                                    </p:animEffect>
                                    <p:anim calcmode="lin" valueType="num">
                                      <p:cBhvr>
                                        <p:cTn id="142" dur="1000" fill="hold"/>
                                        <p:tgtEl>
                                          <p:spTgt spid="33">
                                            <p:graphicEl>
                                              <a:dgm id="{2DF414AC-092D-E74B-8080-A83386A06157}"/>
                                            </p:graphicEl>
                                          </p:spTgt>
                                        </p:tgtEl>
                                        <p:attrNameLst>
                                          <p:attrName>ppt_x</p:attrName>
                                        </p:attrNameLst>
                                      </p:cBhvr>
                                      <p:tavLst>
                                        <p:tav tm="0">
                                          <p:val>
                                            <p:strVal val="#ppt_x"/>
                                          </p:val>
                                        </p:tav>
                                        <p:tav tm="100000">
                                          <p:val>
                                            <p:strVal val="#ppt_x"/>
                                          </p:val>
                                        </p:tav>
                                      </p:tavLst>
                                    </p:anim>
                                    <p:anim calcmode="lin" valueType="num">
                                      <p:cBhvr>
                                        <p:cTn id="143" dur="1000" fill="hold"/>
                                        <p:tgtEl>
                                          <p:spTgt spid="33">
                                            <p:graphicEl>
                                              <a:dgm id="{2DF414AC-092D-E74B-8080-A83386A06157}"/>
                                            </p:graphicEl>
                                          </p:spTgt>
                                        </p:tgtEl>
                                        <p:attrNameLst>
                                          <p:attrName>ppt_y</p:attrName>
                                        </p:attrNameLst>
                                      </p:cBhvr>
                                      <p:tavLst>
                                        <p:tav tm="0">
                                          <p:val>
                                            <p:strVal val="#ppt_y-.1"/>
                                          </p:val>
                                        </p:tav>
                                        <p:tav tm="100000">
                                          <p:val>
                                            <p:strVal val="#ppt_y"/>
                                          </p:val>
                                        </p:tav>
                                      </p:tavLst>
                                    </p:anim>
                                  </p:childTnLst>
                                </p:cTn>
                              </p:par>
                              <p:par>
                                <p:cTn id="144" presetID="47" presetClass="entr" presetSubtype="0" fill="hold" grpId="0" nodeType="withEffect">
                                  <p:stCondLst>
                                    <p:cond delay="0"/>
                                  </p:stCondLst>
                                  <p:childTnLst>
                                    <p:set>
                                      <p:cBhvr>
                                        <p:cTn id="145" dur="1" fill="hold">
                                          <p:stCondLst>
                                            <p:cond delay="0"/>
                                          </p:stCondLst>
                                        </p:cTn>
                                        <p:tgtEl>
                                          <p:spTgt spid="33">
                                            <p:graphicEl>
                                              <a:dgm id="{ED59EDCE-5231-7A4E-A089-2EE1A2A24632}"/>
                                            </p:graphicEl>
                                          </p:spTgt>
                                        </p:tgtEl>
                                        <p:attrNameLst>
                                          <p:attrName>style.visibility</p:attrName>
                                        </p:attrNameLst>
                                      </p:cBhvr>
                                      <p:to>
                                        <p:strVal val="visible"/>
                                      </p:to>
                                    </p:set>
                                    <p:animEffect transition="in" filter="fade">
                                      <p:cBhvr>
                                        <p:cTn id="146" dur="1000"/>
                                        <p:tgtEl>
                                          <p:spTgt spid="33">
                                            <p:graphicEl>
                                              <a:dgm id="{ED59EDCE-5231-7A4E-A089-2EE1A2A24632}"/>
                                            </p:graphicEl>
                                          </p:spTgt>
                                        </p:tgtEl>
                                      </p:cBhvr>
                                    </p:animEffect>
                                    <p:anim calcmode="lin" valueType="num">
                                      <p:cBhvr>
                                        <p:cTn id="147" dur="1000" fill="hold"/>
                                        <p:tgtEl>
                                          <p:spTgt spid="33">
                                            <p:graphicEl>
                                              <a:dgm id="{ED59EDCE-5231-7A4E-A089-2EE1A2A24632}"/>
                                            </p:graphicEl>
                                          </p:spTgt>
                                        </p:tgtEl>
                                        <p:attrNameLst>
                                          <p:attrName>ppt_x</p:attrName>
                                        </p:attrNameLst>
                                      </p:cBhvr>
                                      <p:tavLst>
                                        <p:tav tm="0">
                                          <p:val>
                                            <p:strVal val="#ppt_x"/>
                                          </p:val>
                                        </p:tav>
                                        <p:tav tm="100000">
                                          <p:val>
                                            <p:strVal val="#ppt_x"/>
                                          </p:val>
                                        </p:tav>
                                      </p:tavLst>
                                    </p:anim>
                                    <p:anim calcmode="lin" valueType="num">
                                      <p:cBhvr>
                                        <p:cTn id="148" dur="1000" fill="hold"/>
                                        <p:tgtEl>
                                          <p:spTgt spid="33">
                                            <p:graphicEl>
                                              <a:dgm id="{ED59EDCE-5231-7A4E-A089-2EE1A2A24632}"/>
                                            </p:graphicEl>
                                          </p:spTgt>
                                        </p:tgtEl>
                                        <p:attrNameLst>
                                          <p:attrName>ppt_y</p:attrName>
                                        </p:attrNameLst>
                                      </p:cBhvr>
                                      <p:tavLst>
                                        <p:tav tm="0">
                                          <p:val>
                                            <p:strVal val="#ppt_y-.1"/>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47" presetClass="entr" presetSubtype="0" fill="hold" grpId="0" nodeType="clickEffect">
                                  <p:stCondLst>
                                    <p:cond delay="0"/>
                                  </p:stCondLst>
                                  <p:childTnLst>
                                    <p:set>
                                      <p:cBhvr>
                                        <p:cTn id="152" dur="1" fill="hold">
                                          <p:stCondLst>
                                            <p:cond delay="0"/>
                                          </p:stCondLst>
                                        </p:cTn>
                                        <p:tgtEl>
                                          <p:spTgt spid="33">
                                            <p:graphicEl>
                                              <a:dgm id="{899B709E-F16C-47CD-9C2B-FACFFE8442FB}"/>
                                            </p:graphicEl>
                                          </p:spTgt>
                                        </p:tgtEl>
                                        <p:attrNameLst>
                                          <p:attrName>style.visibility</p:attrName>
                                        </p:attrNameLst>
                                      </p:cBhvr>
                                      <p:to>
                                        <p:strVal val="visible"/>
                                      </p:to>
                                    </p:set>
                                    <p:animEffect transition="in" filter="fade">
                                      <p:cBhvr>
                                        <p:cTn id="153" dur="1000"/>
                                        <p:tgtEl>
                                          <p:spTgt spid="33">
                                            <p:graphicEl>
                                              <a:dgm id="{899B709E-F16C-47CD-9C2B-FACFFE8442FB}"/>
                                            </p:graphicEl>
                                          </p:spTgt>
                                        </p:tgtEl>
                                      </p:cBhvr>
                                    </p:animEffect>
                                    <p:anim calcmode="lin" valueType="num">
                                      <p:cBhvr>
                                        <p:cTn id="154" dur="1000" fill="hold"/>
                                        <p:tgtEl>
                                          <p:spTgt spid="33">
                                            <p:graphicEl>
                                              <a:dgm id="{899B709E-F16C-47CD-9C2B-FACFFE8442FB}"/>
                                            </p:graphicEl>
                                          </p:spTgt>
                                        </p:tgtEl>
                                        <p:attrNameLst>
                                          <p:attrName>ppt_x</p:attrName>
                                        </p:attrNameLst>
                                      </p:cBhvr>
                                      <p:tavLst>
                                        <p:tav tm="0">
                                          <p:val>
                                            <p:strVal val="#ppt_x"/>
                                          </p:val>
                                        </p:tav>
                                        <p:tav tm="100000">
                                          <p:val>
                                            <p:strVal val="#ppt_x"/>
                                          </p:val>
                                        </p:tav>
                                      </p:tavLst>
                                    </p:anim>
                                    <p:anim calcmode="lin" valueType="num">
                                      <p:cBhvr>
                                        <p:cTn id="155" dur="1000" fill="hold"/>
                                        <p:tgtEl>
                                          <p:spTgt spid="33">
                                            <p:graphicEl>
                                              <a:dgm id="{899B709E-F16C-47CD-9C2B-FACFFE8442FB}"/>
                                            </p:graphicEl>
                                          </p:spTgt>
                                        </p:tgtEl>
                                        <p:attrNameLst>
                                          <p:attrName>ppt_y</p:attrName>
                                        </p:attrNameLst>
                                      </p:cBhvr>
                                      <p:tavLst>
                                        <p:tav tm="0">
                                          <p:val>
                                            <p:strVal val="#ppt_y-.1"/>
                                          </p:val>
                                        </p:tav>
                                        <p:tav tm="100000">
                                          <p:val>
                                            <p:strVal val="#ppt_y"/>
                                          </p:val>
                                        </p:tav>
                                      </p:tavLst>
                                    </p:anim>
                                  </p:childTnLst>
                                </p:cTn>
                              </p:par>
                              <p:par>
                                <p:cTn id="156" presetID="47" presetClass="entr" presetSubtype="0" fill="hold" grpId="0" nodeType="withEffect">
                                  <p:stCondLst>
                                    <p:cond delay="0"/>
                                  </p:stCondLst>
                                  <p:childTnLst>
                                    <p:set>
                                      <p:cBhvr>
                                        <p:cTn id="157" dur="1" fill="hold">
                                          <p:stCondLst>
                                            <p:cond delay="0"/>
                                          </p:stCondLst>
                                        </p:cTn>
                                        <p:tgtEl>
                                          <p:spTgt spid="33">
                                            <p:graphicEl>
                                              <a:dgm id="{C836E90C-72AB-4272-B4AA-19DC884C125F}"/>
                                            </p:graphicEl>
                                          </p:spTgt>
                                        </p:tgtEl>
                                        <p:attrNameLst>
                                          <p:attrName>style.visibility</p:attrName>
                                        </p:attrNameLst>
                                      </p:cBhvr>
                                      <p:to>
                                        <p:strVal val="visible"/>
                                      </p:to>
                                    </p:set>
                                    <p:animEffect transition="in" filter="fade">
                                      <p:cBhvr>
                                        <p:cTn id="158" dur="1000"/>
                                        <p:tgtEl>
                                          <p:spTgt spid="33">
                                            <p:graphicEl>
                                              <a:dgm id="{C836E90C-72AB-4272-B4AA-19DC884C125F}"/>
                                            </p:graphicEl>
                                          </p:spTgt>
                                        </p:tgtEl>
                                      </p:cBhvr>
                                    </p:animEffect>
                                    <p:anim calcmode="lin" valueType="num">
                                      <p:cBhvr>
                                        <p:cTn id="159" dur="1000" fill="hold"/>
                                        <p:tgtEl>
                                          <p:spTgt spid="33">
                                            <p:graphicEl>
                                              <a:dgm id="{C836E90C-72AB-4272-B4AA-19DC884C125F}"/>
                                            </p:graphicEl>
                                          </p:spTgt>
                                        </p:tgtEl>
                                        <p:attrNameLst>
                                          <p:attrName>ppt_x</p:attrName>
                                        </p:attrNameLst>
                                      </p:cBhvr>
                                      <p:tavLst>
                                        <p:tav tm="0">
                                          <p:val>
                                            <p:strVal val="#ppt_x"/>
                                          </p:val>
                                        </p:tav>
                                        <p:tav tm="100000">
                                          <p:val>
                                            <p:strVal val="#ppt_x"/>
                                          </p:val>
                                        </p:tav>
                                      </p:tavLst>
                                    </p:anim>
                                    <p:anim calcmode="lin" valueType="num">
                                      <p:cBhvr>
                                        <p:cTn id="160" dur="1000" fill="hold"/>
                                        <p:tgtEl>
                                          <p:spTgt spid="33">
                                            <p:graphicEl>
                                              <a:dgm id="{C836E90C-72AB-4272-B4AA-19DC884C125F}"/>
                                            </p:graphicEl>
                                          </p:spTgt>
                                        </p:tgtEl>
                                        <p:attrNameLst>
                                          <p:attrName>ppt_y</p:attrName>
                                        </p:attrNameLst>
                                      </p:cBhvr>
                                      <p:tavLst>
                                        <p:tav tm="0">
                                          <p:val>
                                            <p:strVal val="#ppt_y-.1"/>
                                          </p:val>
                                        </p:tav>
                                        <p:tav tm="100000">
                                          <p:val>
                                            <p:strVal val="#ppt_y"/>
                                          </p:val>
                                        </p:tav>
                                      </p:tavLst>
                                    </p:anim>
                                  </p:childTnLst>
                                </p:cTn>
                              </p:par>
                              <p:par>
                                <p:cTn id="161" presetID="47" presetClass="entr" presetSubtype="0" fill="hold" grpId="0" nodeType="withEffect">
                                  <p:stCondLst>
                                    <p:cond delay="0"/>
                                  </p:stCondLst>
                                  <p:childTnLst>
                                    <p:set>
                                      <p:cBhvr>
                                        <p:cTn id="162" dur="1" fill="hold">
                                          <p:stCondLst>
                                            <p:cond delay="0"/>
                                          </p:stCondLst>
                                        </p:cTn>
                                        <p:tgtEl>
                                          <p:spTgt spid="33">
                                            <p:graphicEl>
                                              <a:dgm id="{23AECD02-6290-461F-BFAD-BCC4719A2F20}"/>
                                            </p:graphicEl>
                                          </p:spTgt>
                                        </p:tgtEl>
                                        <p:attrNameLst>
                                          <p:attrName>style.visibility</p:attrName>
                                        </p:attrNameLst>
                                      </p:cBhvr>
                                      <p:to>
                                        <p:strVal val="visible"/>
                                      </p:to>
                                    </p:set>
                                    <p:animEffect transition="in" filter="fade">
                                      <p:cBhvr>
                                        <p:cTn id="163" dur="1000"/>
                                        <p:tgtEl>
                                          <p:spTgt spid="33">
                                            <p:graphicEl>
                                              <a:dgm id="{23AECD02-6290-461F-BFAD-BCC4719A2F20}"/>
                                            </p:graphicEl>
                                          </p:spTgt>
                                        </p:tgtEl>
                                      </p:cBhvr>
                                    </p:animEffect>
                                    <p:anim calcmode="lin" valueType="num">
                                      <p:cBhvr>
                                        <p:cTn id="164" dur="1000" fill="hold"/>
                                        <p:tgtEl>
                                          <p:spTgt spid="33">
                                            <p:graphicEl>
                                              <a:dgm id="{23AECD02-6290-461F-BFAD-BCC4719A2F20}"/>
                                            </p:graphicEl>
                                          </p:spTgt>
                                        </p:tgtEl>
                                        <p:attrNameLst>
                                          <p:attrName>ppt_x</p:attrName>
                                        </p:attrNameLst>
                                      </p:cBhvr>
                                      <p:tavLst>
                                        <p:tav tm="0">
                                          <p:val>
                                            <p:strVal val="#ppt_x"/>
                                          </p:val>
                                        </p:tav>
                                        <p:tav tm="100000">
                                          <p:val>
                                            <p:strVal val="#ppt_x"/>
                                          </p:val>
                                        </p:tav>
                                      </p:tavLst>
                                    </p:anim>
                                    <p:anim calcmode="lin" valueType="num">
                                      <p:cBhvr>
                                        <p:cTn id="165" dur="1000" fill="hold"/>
                                        <p:tgtEl>
                                          <p:spTgt spid="33">
                                            <p:graphicEl>
                                              <a:dgm id="{23AECD02-6290-461F-BFAD-BCC4719A2F20}"/>
                                            </p:graphicEl>
                                          </p:spTgt>
                                        </p:tgtEl>
                                        <p:attrNameLst>
                                          <p:attrName>ppt_y</p:attrName>
                                        </p:attrNameLst>
                                      </p:cBhvr>
                                      <p:tavLst>
                                        <p:tav tm="0">
                                          <p:val>
                                            <p:strVal val="#ppt_y-.1"/>
                                          </p:val>
                                        </p:tav>
                                        <p:tav tm="100000">
                                          <p:val>
                                            <p:strVal val="#ppt_y"/>
                                          </p:val>
                                        </p:tav>
                                      </p:tavLst>
                                    </p:anim>
                                  </p:childTnLst>
                                </p:cTn>
                              </p:par>
                            </p:childTnLst>
                          </p:cTn>
                        </p:par>
                      </p:childTnLst>
                    </p:cTn>
                  </p:par>
                  <p:par>
                    <p:cTn id="166" fill="hold">
                      <p:stCondLst>
                        <p:cond delay="indefinite"/>
                      </p:stCondLst>
                      <p:childTnLst>
                        <p:par>
                          <p:cTn id="167" fill="hold">
                            <p:stCondLst>
                              <p:cond delay="0"/>
                            </p:stCondLst>
                            <p:childTnLst>
                              <p:par>
                                <p:cTn id="168" presetID="47" presetClass="entr" presetSubtype="0" fill="hold" grpId="0" nodeType="clickEffect">
                                  <p:stCondLst>
                                    <p:cond delay="0"/>
                                  </p:stCondLst>
                                  <p:childTnLst>
                                    <p:set>
                                      <p:cBhvr>
                                        <p:cTn id="169" dur="1" fill="hold">
                                          <p:stCondLst>
                                            <p:cond delay="0"/>
                                          </p:stCondLst>
                                        </p:cTn>
                                        <p:tgtEl>
                                          <p:spTgt spid="33">
                                            <p:graphicEl>
                                              <a:dgm id="{F70D758B-CAC7-48FD-BE29-C1AB80DBAF5E}"/>
                                            </p:graphicEl>
                                          </p:spTgt>
                                        </p:tgtEl>
                                        <p:attrNameLst>
                                          <p:attrName>style.visibility</p:attrName>
                                        </p:attrNameLst>
                                      </p:cBhvr>
                                      <p:to>
                                        <p:strVal val="visible"/>
                                      </p:to>
                                    </p:set>
                                    <p:animEffect transition="in" filter="fade">
                                      <p:cBhvr>
                                        <p:cTn id="170" dur="1000"/>
                                        <p:tgtEl>
                                          <p:spTgt spid="33">
                                            <p:graphicEl>
                                              <a:dgm id="{F70D758B-CAC7-48FD-BE29-C1AB80DBAF5E}"/>
                                            </p:graphicEl>
                                          </p:spTgt>
                                        </p:tgtEl>
                                      </p:cBhvr>
                                    </p:animEffect>
                                    <p:anim calcmode="lin" valueType="num">
                                      <p:cBhvr>
                                        <p:cTn id="171" dur="1000" fill="hold"/>
                                        <p:tgtEl>
                                          <p:spTgt spid="33">
                                            <p:graphicEl>
                                              <a:dgm id="{F70D758B-CAC7-48FD-BE29-C1AB80DBAF5E}"/>
                                            </p:graphicEl>
                                          </p:spTgt>
                                        </p:tgtEl>
                                        <p:attrNameLst>
                                          <p:attrName>ppt_x</p:attrName>
                                        </p:attrNameLst>
                                      </p:cBhvr>
                                      <p:tavLst>
                                        <p:tav tm="0">
                                          <p:val>
                                            <p:strVal val="#ppt_x"/>
                                          </p:val>
                                        </p:tav>
                                        <p:tav tm="100000">
                                          <p:val>
                                            <p:strVal val="#ppt_x"/>
                                          </p:val>
                                        </p:tav>
                                      </p:tavLst>
                                    </p:anim>
                                    <p:anim calcmode="lin" valueType="num">
                                      <p:cBhvr>
                                        <p:cTn id="172" dur="1000" fill="hold"/>
                                        <p:tgtEl>
                                          <p:spTgt spid="33">
                                            <p:graphicEl>
                                              <a:dgm id="{F70D758B-CAC7-48FD-BE29-C1AB80DBAF5E}"/>
                                            </p:graphicEl>
                                          </p:spTgt>
                                        </p:tgtEl>
                                        <p:attrNameLst>
                                          <p:attrName>ppt_y</p:attrName>
                                        </p:attrNameLst>
                                      </p:cBhvr>
                                      <p:tavLst>
                                        <p:tav tm="0">
                                          <p:val>
                                            <p:strVal val="#ppt_y-.1"/>
                                          </p:val>
                                        </p:tav>
                                        <p:tav tm="100000">
                                          <p:val>
                                            <p:strVal val="#ppt_y"/>
                                          </p:val>
                                        </p:tav>
                                      </p:tavLst>
                                    </p:anim>
                                  </p:childTnLst>
                                </p:cTn>
                              </p:par>
                              <p:par>
                                <p:cTn id="173" presetID="47" presetClass="entr" presetSubtype="0" fill="hold" grpId="0" nodeType="withEffect">
                                  <p:stCondLst>
                                    <p:cond delay="0"/>
                                  </p:stCondLst>
                                  <p:childTnLst>
                                    <p:set>
                                      <p:cBhvr>
                                        <p:cTn id="174" dur="1" fill="hold">
                                          <p:stCondLst>
                                            <p:cond delay="0"/>
                                          </p:stCondLst>
                                        </p:cTn>
                                        <p:tgtEl>
                                          <p:spTgt spid="33">
                                            <p:graphicEl>
                                              <a:dgm id="{2906491A-1A89-412F-99F8-172CA22074D4}"/>
                                            </p:graphicEl>
                                          </p:spTgt>
                                        </p:tgtEl>
                                        <p:attrNameLst>
                                          <p:attrName>style.visibility</p:attrName>
                                        </p:attrNameLst>
                                      </p:cBhvr>
                                      <p:to>
                                        <p:strVal val="visible"/>
                                      </p:to>
                                    </p:set>
                                    <p:animEffect transition="in" filter="fade">
                                      <p:cBhvr>
                                        <p:cTn id="175" dur="1000"/>
                                        <p:tgtEl>
                                          <p:spTgt spid="33">
                                            <p:graphicEl>
                                              <a:dgm id="{2906491A-1A89-412F-99F8-172CA22074D4}"/>
                                            </p:graphicEl>
                                          </p:spTgt>
                                        </p:tgtEl>
                                      </p:cBhvr>
                                    </p:animEffect>
                                    <p:anim calcmode="lin" valueType="num">
                                      <p:cBhvr>
                                        <p:cTn id="176" dur="1000" fill="hold"/>
                                        <p:tgtEl>
                                          <p:spTgt spid="33">
                                            <p:graphicEl>
                                              <a:dgm id="{2906491A-1A89-412F-99F8-172CA22074D4}"/>
                                            </p:graphicEl>
                                          </p:spTgt>
                                        </p:tgtEl>
                                        <p:attrNameLst>
                                          <p:attrName>ppt_x</p:attrName>
                                        </p:attrNameLst>
                                      </p:cBhvr>
                                      <p:tavLst>
                                        <p:tav tm="0">
                                          <p:val>
                                            <p:strVal val="#ppt_x"/>
                                          </p:val>
                                        </p:tav>
                                        <p:tav tm="100000">
                                          <p:val>
                                            <p:strVal val="#ppt_x"/>
                                          </p:val>
                                        </p:tav>
                                      </p:tavLst>
                                    </p:anim>
                                    <p:anim calcmode="lin" valueType="num">
                                      <p:cBhvr>
                                        <p:cTn id="177" dur="1000" fill="hold"/>
                                        <p:tgtEl>
                                          <p:spTgt spid="33">
                                            <p:graphicEl>
                                              <a:dgm id="{2906491A-1A89-412F-99F8-172CA22074D4}"/>
                                            </p:graphicEl>
                                          </p:spTgt>
                                        </p:tgtEl>
                                        <p:attrNameLst>
                                          <p:attrName>ppt_y</p:attrName>
                                        </p:attrNameLst>
                                      </p:cBhvr>
                                      <p:tavLst>
                                        <p:tav tm="0">
                                          <p:val>
                                            <p:strVal val="#ppt_y-.1"/>
                                          </p:val>
                                        </p:tav>
                                        <p:tav tm="100000">
                                          <p:val>
                                            <p:strVal val="#ppt_y"/>
                                          </p:val>
                                        </p:tav>
                                      </p:tavLst>
                                    </p:anim>
                                  </p:childTnLst>
                                </p:cTn>
                              </p:par>
                              <p:par>
                                <p:cTn id="178" presetID="47" presetClass="entr" presetSubtype="0" fill="hold" grpId="0" nodeType="withEffect">
                                  <p:stCondLst>
                                    <p:cond delay="0"/>
                                  </p:stCondLst>
                                  <p:childTnLst>
                                    <p:set>
                                      <p:cBhvr>
                                        <p:cTn id="179" dur="1" fill="hold">
                                          <p:stCondLst>
                                            <p:cond delay="0"/>
                                          </p:stCondLst>
                                        </p:cTn>
                                        <p:tgtEl>
                                          <p:spTgt spid="33">
                                            <p:graphicEl>
                                              <a:dgm id="{41B74BF7-6E58-3B42-B3BD-C9D30DAF3A29}"/>
                                            </p:graphicEl>
                                          </p:spTgt>
                                        </p:tgtEl>
                                        <p:attrNameLst>
                                          <p:attrName>style.visibility</p:attrName>
                                        </p:attrNameLst>
                                      </p:cBhvr>
                                      <p:to>
                                        <p:strVal val="visible"/>
                                      </p:to>
                                    </p:set>
                                    <p:animEffect transition="in" filter="fade">
                                      <p:cBhvr>
                                        <p:cTn id="180" dur="1000"/>
                                        <p:tgtEl>
                                          <p:spTgt spid="33">
                                            <p:graphicEl>
                                              <a:dgm id="{41B74BF7-6E58-3B42-B3BD-C9D30DAF3A29}"/>
                                            </p:graphicEl>
                                          </p:spTgt>
                                        </p:tgtEl>
                                      </p:cBhvr>
                                    </p:animEffect>
                                    <p:anim calcmode="lin" valueType="num">
                                      <p:cBhvr>
                                        <p:cTn id="181" dur="1000" fill="hold"/>
                                        <p:tgtEl>
                                          <p:spTgt spid="33">
                                            <p:graphicEl>
                                              <a:dgm id="{41B74BF7-6E58-3B42-B3BD-C9D30DAF3A29}"/>
                                            </p:graphicEl>
                                          </p:spTgt>
                                        </p:tgtEl>
                                        <p:attrNameLst>
                                          <p:attrName>ppt_x</p:attrName>
                                        </p:attrNameLst>
                                      </p:cBhvr>
                                      <p:tavLst>
                                        <p:tav tm="0">
                                          <p:val>
                                            <p:strVal val="#ppt_x"/>
                                          </p:val>
                                        </p:tav>
                                        <p:tav tm="100000">
                                          <p:val>
                                            <p:strVal val="#ppt_x"/>
                                          </p:val>
                                        </p:tav>
                                      </p:tavLst>
                                    </p:anim>
                                    <p:anim calcmode="lin" valueType="num">
                                      <p:cBhvr>
                                        <p:cTn id="182" dur="1000" fill="hold"/>
                                        <p:tgtEl>
                                          <p:spTgt spid="33">
                                            <p:graphicEl>
                                              <a:dgm id="{41B74BF7-6E58-3B42-B3BD-C9D30DAF3A29}"/>
                                            </p:graphicEl>
                                          </p:spTgt>
                                        </p:tgtEl>
                                        <p:attrNameLst>
                                          <p:attrName>ppt_y</p:attrName>
                                        </p:attrNameLst>
                                      </p:cBhvr>
                                      <p:tavLst>
                                        <p:tav tm="0">
                                          <p:val>
                                            <p:strVal val="#ppt_y-.1"/>
                                          </p:val>
                                        </p:tav>
                                        <p:tav tm="100000">
                                          <p:val>
                                            <p:strVal val="#ppt_y"/>
                                          </p:val>
                                        </p:tav>
                                      </p:tavLst>
                                    </p:anim>
                                  </p:childTnLst>
                                </p:cTn>
                              </p:par>
                              <p:par>
                                <p:cTn id="183" presetID="47" presetClass="entr" presetSubtype="0" fill="hold" grpId="0" nodeType="withEffect">
                                  <p:stCondLst>
                                    <p:cond delay="0"/>
                                  </p:stCondLst>
                                  <p:childTnLst>
                                    <p:set>
                                      <p:cBhvr>
                                        <p:cTn id="184" dur="1" fill="hold">
                                          <p:stCondLst>
                                            <p:cond delay="0"/>
                                          </p:stCondLst>
                                        </p:cTn>
                                        <p:tgtEl>
                                          <p:spTgt spid="33">
                                            <p:graphicEl>
                                              <a:dgm id="{67B71CF3-1FD7-BD4E-AEC5-F4A90AEA535E}"/>
                                            </p:graphicEl>
                                          </p:spTgt>
                                        </p:tgtEl>
                                        <p:attrNameLst>
                                          <p:attrName>style.visibility</p:attrName>
                                        </p:attrNameLst>
                                      </p:cBhvr>
                                      <p:to>
                                        <p:strVal val="visible"/>
                                      </p:to>
                                    </p:set>
                                    <p:animEffect transition="in" filter="fade">
                                      <p:cBhvr>
                                        <p:cTn id="185" dur="1000"/>
                                        <p:tgtEl>
                                          <p:spTgt spid="33">
                                            <p:graphicEl>
                                              <a:dgm id="{67B71CF3-1FD7-BD4E-AEC5-F4A90AEA535E}"/>
                                            </p:graphicEl>
                                          </p:spTgt>
                                        </p:tgtEl>
                                      </p:cBhvr>
                                    </p:animEffect>
                                    <p:anim calcmode="lin" valueType="num">
                                      <p:cBhvr>
                                        <p:cTn id="186" dur="1000" fill="hold"/>
                                        <p:tgtEl>
                                          <p:spTgt spid="33">
                                            <p:graphicEl>
                                              <a:dgm id="{67B71CF3-1FD7-BD4E-AEC5-F4A90AEA535E}"/>
                                            </p:graphicEl>
                                          </p:spTgt>
                                        </p:tgtEl>
                                        <p:attrNameLst>
                                          <p:attrName>ppt_x</p:attrName>
                                        </p:attrNameLst>
                                      </p:cBhvr>
                                      <p:tavLst>
                                        <p:tav tm="0">
                                          <p:val>
                                            <p:strVal val="#ppt_x"/>
                                          </p:val>
                                        </p:tav>
                                        <p:tav tm="100000">
                                          <p:val>
                                            <p:strVal val="#ppt_x"/>
                                          </p:val>
                                        </p:tav>
                                      </p:tavLst>
                                    </p:anim>
                                    <p:anim calcmode="lin" valueType="num">
                                      <p:cBhvr>
                                        <p:cTn id="187" dur="1000" fill="hold"/>
                                        <p:tgtEl>
                                          <p:spTgt spid="33">
                                            <p:graphicEl>
                                              <a:dgm id="{67B71CF3-1FD7-BD4E-AEC5-F4A90AEA535E}"/>
                                            </p:graphicEl>
                                          </p:spTgt>
                                        </p:tgtEl>
                                        <p:attrNameLst>
                                          <p:attrName>ppt_y</p:attrName>
                                        </p:attrNameLst>
                                      </p:cBhvr>
                                      <p:tavLst>
                                        <p:tav tm="0">
                                          <p:val>
                                            <p:strVal val="#ppt_y-.1"/>
                                          </p:val>
                                        </p:tav>
                                        <p:tav tm="100000">
                                          <p:val>
                                            <p:strVal val="#ppt_y"/>
                                          </p:val>
                                        </p:tav>
                                      </p:tavLst>
                                    </p:anim>
                                  </p:childTnLst>
                                </p:cTn>
                              </p:par>
                              <p:par>
                                <p:cTn id="188" presetID="47" presetClass="entr" presetSubtype="0" fill="hold" grpId="0" nodeType="withEffect">
                                  <p:stCondLst>
                                    <p:cond delay="0"/>
                                  </p:stCondLst>
                                  <p:childTnLst>
                                    <p:set>
                                      <p:cBhvr>
                                        <p:cTn id="189" dur="1" fill="hold">
                                          <p:stCondLst>
                                            <p:cond delay="0"/>
                                          </p:stCondLst>
                                        </p:cTn>
                                        <p:tgtEl>
                                          <p:spTgt spid="33">
                                            <p:graphicEl>
                                              <a:dgm id="{43438574-B57B-4E30-B219-C9E3DBB14CC3}"/>
                                            </p:graphicEl>
                                          </p:spTgt>
                                        </p:tgtEl>
                                        <p:attrNameLst>
                                          <p:attrName>style.visibility</p:attrName>
                                        </p:attrNameLst>
                                      </p:cBhvr>
                                      <p:to>
                                        <p:strVal val="visible"/>
                                      </p:to>
                                    </p:set>
                                    <p:animEffect transition="in" filter="fade">
                                      <p:cBhvr>
                                        <p:cTn id="190" dur="1000"/>
                                        <p:tgtEl>
                                          <p:spTgt spid="33">
                                            <p:graphicEl>
                                              <a:dgm id="{43438574-B57B-4E30-B219-C9E3DBB14CC3}"/>
                                            </p:graphicEl>
                                          </p:spTgt>
                                        </p:tgtEl>
                                      </p:cBhvr>
                                    </p:animEffect>
                                    <p:anim calcmode="lin" valueType="num">
                                      <p:cBhvr>
                                        <p:cTn id="191" dur="1000" fill="hold"/>
                                        <p:tgtEl>
                                          <p:spTgt spid="33">
                                            <p:graphicEl>
                                              <a:dgm id="{43438574-B57B-4E30-B219-C9E3DBB14CC3}"/>
                                            </p:graphicEl>
                                          </p:spTgt>
                                        </p:tgtEl>
                                        <p:attrNameLst>
                                          <p:attrName>ppt_x</p:attrName>
                                        </p:attrNameLst>
                                      </p:cBhvr>
                                      <p:tavLst>
                                        <p:tav tm="0">
                                          <p:val>
                                            <p:strVal val="#ppt_x"/>
                                          </p:val>
                                        </p:tav>
                                        <p:tav tm="100000">
                                          <p:val>
                                            <p:strVal val="#ppt_x"/>
                                          </p:val>
                                        </p:tav>
                                      </p:tavLst>
                                    </p:anim>
                                    <p:anim calcmode="lin" valueType="num">
                                      <p:cBhvr>
                                        <p:cTn id="192" dur="1000" fill="hold"/>
                                        <p:tgtEl>
                                          <p:spTgt spid="33">
                                            <p:graphicEl>
                                              <a:dgm id="{43438574-B57B-4E30-B219-C9E3DBB14CC3}"/>
                                            </p:graphicEl>
                                          </p:spTgt>
                                        </p:tgtEl>
                                        <p:attrNameLst>
                                          <p:attrName>ppt_y</p:attrName>
                                        </p:attrNameLst>
                                      </p:cBhvr>
                                      <p:tavLst>
                                        <p:tav tm="0">
                                          <p:val>
                                            <p:strVal val="#ppt_y-.1"/>
                                          </p:val>
                                        </p:tav>
                                        <p:tav tm="100000">
                                          <p:val>
                                            <p:strVal val="#ppt_y"/>
                                          </p:val>
                                        </p:tav>
                                      </p:tavLst>
                                    </p:anim>
                                  </p:childTnLst>
                                </p:cTn>
                              </p:par>
                              <p:par>
                                <p:cTn id="193" presetID="47" presetClass="entr" presetSubtype="0" fill="hold" grpId="0" nodeType="withEffect">
                                  <p:stCondLst>
                                    <p:cond delay="0"/>
                                  </p:stCondLst>
                                  <p:childTnLst>
                                    <p:set>
                                      <p:cBhvr>
                                        <p:cTn id="194" dur="1" fill="hold">
                                          <p:stCondLst>
                                            <p:cond delay="0"/>
                                          </p:stCondLst>
                                        </p:cTn>
                                        <p:tgtEl>
                                          <p:spTgt spid="33">
                                            <p:graphicEl>
                                              <a:dgm id="{783CB819-4140-4ADE-A35D-706DF8828BE1}"/>
                                            </p:graphicEl>
                                          </p:spTgt>
                                        </p:tgtEl>
                                        <p:attrNameLst>
                                          <p:attrName>style.visibility</p:attrName>
                                        </p:attrNameLst>
                                      </p:cBhvr>
                                      <p:to>
                                        <p:strVal val="visible"/>
                                      </p:to>
                                    </p:set>
                                    <p:animEffect transition="in" filter="fade">
                                      <p:cBhvr>
                                        <p:cTn id="195" dur="1000"/>
                                        <p:tgtEl>
                                          <p:spTgt spid="33">
                                            <p:graphicEl>
                                              <a:dgm id="{783CB819-4140-4ADE-A35D-706DF8828BE1}"/>
                                            </p:graphicEl>
                                          </p:spTgt>
                                        </p:tgtEl>
                                      </p:cBhvr>
                                    </p:animEffect>
                                    <p:anim calcmode="lin" valueType="num">
                                      <p:cBhvr>
                                        <p:cTn id="196" dur="1000" fill="hold"/>
                                        <p:tgtEl>
                                          <p:spTgt spid="33">
                                            <p:graphicEl>
                                              <a:dgm id="{783CB819-4140-4ADE-A35D-706DF8828BE1}"/>
                                            </p:graphicEl>
                                          </p:spTgt>
                                        </p:tgtEl>
                                        <p:attrNameLst>
                                          <p:attrName>ppt_x</p:attrName>
                                        </p:attrNameLst>
                                      </p:cBhvr>
                                      <p:tavLst>
                                        <p:tav tm="0">
                                          <p:val>
                                            <p:strVal val="#ppt_x"/>
                                          </p:val>
                                        </p:tav>
                                        <p:tav tm="100000">
                                          <p:val>
                                            <p:strVal val="#ppt_x"/>
                                          </p:val>
                                        </p:tav>
                                      </p:tavLst>
                                    </p:anim>
                                    <p:anim calcmode="lin" valueType="num">
                                      <p:cBhvr>
                                        <p:cTn id="197" dur="1000" fill="hold"/>
                                        <p:tgtEl>
                                          <p:spTgt spid="33">
                                            <p:graphicEl>
                                              <a:dgm id="{783CB819-4140-4ADE-A35D-706DF8828BE1}"/>
                                            </p:graphicEl>
                                          </p:spTgt>
                                        </p:tgtEl>
                                        <p:attrNameLst>
                                          <p:attrName>ppt_y</p:attrName>
                                        </p:attrNameLst>
                                      </p:cBhvr>
                                      <p:tavLst>
                                        <p:tav tm="0">
                                          <p:val>
                                            <p:strVal val="#ppt_y-.1"/>
                                          </p:val>
                                        </p:tav>
                                        <p:tav tm="100000">
                                          <p:val>
                                            <p:strVal val="#ppt_y"/>
                                          </p:val>
                                        </p:tav>
                                      </p:tavLst>
                                    </p:anim>
                                  </p:childTnLst>
                                </p:cTn>
                              </p:par>
                              <p:par>
                                <p:cTn id="198" presetID="47" presetClass="entr" presetSubtype="0" fill="hold" grpId="0" nodeType="withEffect">
                                  <p:stCondLst>
                                    <p:cond delay="0"/>
                                  </p:stCondLst>
                                  <p:childTnLst>
                                    <p:set>
                                      <p:cBhvr>
                                        <p:cTn id="199" dur="1" fill="hold">
                                          <p:stCondLst>
                                            <p:cond delay="0"/>
                                          </p:stCondLst>
                                        </p:cTn>
                                        <p:tgtEl>
                                          <p:spTgt spid="33">
                                            <p:graphicEl>
                                              <a:dgm id="{023CD481-4D9C-41D7-89D4-EAABD9E6167A}"/>
                                            </p:graphicEl>
                                          </p:spTgt>
                                        </p:tgtEl>
                                        <p:attrNameLst>
                                          <p:attrName>style.visibility</p:attrName>
                                        </p:attrNameLst>
                                      </p:cBhvr>
                                      <p:to>
                                        <p:strVal val="visible"/>
                                      </p:to>
                                    </p:set>
                                    <p:animEffect transition="in" filter="fade">
                                      <p:cBhvr>
                                        <p:cTn id="200" dur="1000"/>
                                        <p:tgtEl>
                                          <p:spTgt spid="33">
                                            <p:graphicEl>
                                              <a:dgm id="{023CD481-4D9C-41D7-89D4-EAABD9E6167A}"/>
                                            </p:graphicEl>
                                          </p:spTgt>
                                        </p:tgtEl>
                                      </p:cBhvr>
                                    </p:animEffect>
                                    <p:anim calcmode="lin" valueType="num">
                                      <p:cBhvr>
                                        <p:cTn id="201" dur="1000" fill="hold"/>
                                        <p:tgtEl>
                                          <p:spTgt spid="33">
                                            <p:graphicEl>
                                              <a:dgm id="{023CD481-4D9C-41D7-89D4-EAABD9E6167A}"/>
                                            </p:graphicEl>
                                          </p:spTgt>
                                        </p:tgtEl>
                                        <p:attrNameLst>
                                          <p:attrName>ppt_x</p:attrName>
                                        </p:attrNameLst>
                                      </p:cBhvr>
                                      <p:tavLst>
                                        <p:tav tm="0">
                                          <p:val>
                                            <p:strVal val="#ppt_x"/>
                                          </p:val>
                                        </p:tav>
                                        <p:tav tm="100000">
                                          <p:val>
                                            <p:strVal val="#ppt_x"/>
                                          </p:val>
                                        </p:tav>
                                      </p:tavLst>
                                    </p:anim>
                                    <p:anim calcmode="lin" valueType="num">
                                      <p:cBhvr>
                                        <p:cTn id="202" dur="1000" fill="hold"/>
                                        <p:tgtEl>
                                          <p:spTgt spid="33">
                                            <p:graphicEl>
                                              <a:dgm id="{023CD481-4D9C-41D7-89D4-EAABD9E6167A}"/>
                                            </p:graphicEl>
                                          </p:spTgt>
                                        </p:tgtEl>
                                        <p:attrNameLst>
                                          <p:attrName>ppt_y</p:attrName>
                                        </p:attrNameLst>
                                      </p:cBhvr>
                                      <p:tavLst>
                                        <p:tav tm="0">
                                          <p:val>
                                            <p:strVal val="#ppt_y-.1"/>
                                          </p:val>
                                        </p:tav>
                                        <p:tav tm="100000">
                                          <p:val>
                                            <p:strVal val="#ppt_y"/>
                                          </p:val>
                                        </p:tav>
                                      </p:tavLst>
                                    </p:anim>
                                  </p:childTnLst>
                                </p:cTn>
                              </p:par>
                              <p:par>
                                <p:cTn id="203" presetID="47" presetClass="entr" presetSubtype="0" fill="hold" grpId="0" nodeType="withEffect">
                                  <p:stCondLst>
                                    <p:cond delay="0"/>
                                  </p:stCondLst>
                                  <p:childTnLst>
                                    <p:set>
                                      <p:cBhvr>
                                        <p:cTn id="204" dur="1" fill="hold">
                                          <p:stCondLst>
                                            <p:cond delay="0"/>
                                          </p:stCondLst>
                                        </p:cTn>
                                        <p:tgtEl>
                                          <p:spTgt spid="33">
                                            <p:graphicEl>
                                              <a:dgm id="{1BCDDC43-B9BB-4F33-9757-FF0A01EEC739}"/>
                                            </p:graphicEl>
                                          </p:spTgt>
                                        </p:tgtEl>
                                        <p:attrNameLst>
                                          <p:attrName>style.visibility</p:attrName>
                                        </p:attrNameLst>
                                      </p:cBhvr>
                                      <p:to>
                                        <p:strVal val="visible"/>
                                      </p:to>
                                    </p:set>
                                    <p:animEffect transition="in" filter="fade">
                                      <p:cBhvr>
                                        <p:cTn id="205" dur="1000"/>
                                        <p:tgtEl>
                                          <p:spTgt spid="33">
                                            <p:graphicEl>
                                              <a:dgm id="{1BCDDC43-B9BB-4F33-9757-FF0A01EEC739}"/>
                                            </p:graphicEl>
                                          </p:spTgt>
                                        </p:tgtEl>
                                      </p:cBhvr>
                                    </p:animEffect>
                                    <p:anim calcmode="lin" valueType="num">
                                      <p:cBhvr>
                                        <p:cTn id="206" dur="1000" fill="hold"/>
                                        <p:tgtEl>
                                          <p:spTgt spid="33">
                                            <p:graphicEl>
                                              <a:dgm id="{1BCDDC43-B9BB-4F33-9757-FF0A01EEC739}"/>
                                            </p:graphicEl>
                                          </p:spTgt>
                                        </p:tgtEl>
                                        <p:attrNameLst>
                                          <p:attrName>ppt_x</p:attrName>
                                        </p:attrNameLst>
                                      </p:cBhvr>
                                      <p:tavLst>
                                        <p:tav tm="0">
                                          <p:val>
                                            <p:strVal val="#ppt_x"/>
                                          </p:val>
                                        </p:tav>
                                        <p:tav tm="100000">
                                          <p:val>
                                            <p:strVal val="#ppt_x"/>
                                          </p:val>
                                        </p:tav>
                                      </p:tavLst>
                                    </p:anim>
                                    <p:anim calcmode="lin" valueType="num">
                                      <p:cBhvr>
                                        <p:cTn id="207" dur="1000" fill="hold"/>
                                        <p:tgtEl>
                                          <p:spTgt spid="33">
                                            <p:graphicEl>
                                              <a:dgm id="{1BCDDC43-B9BB-4F33-9757-FF0A01EEC739}"/>
                                            </p:graphicEl>
                                          </p:spTgt>
                                        </p:tgtEl>
                                        <p:attrNameLst>
                                          <p:attrName>ppt_y</p:attrName>
                                        </p:attrNameLst>
                                      </p:cBhvr>
                                      <p:tavLst>
                                        <p:tav tm="0">
                                          <p:val>
                                            <p:strVal val="#ppt_y-.1"/>
                                          </p:val>
                                        </p:tav>
                                        <p:tav tm="100000">
                                          <p:val>
                                            <p:strVal val="#ppt_y"/>
                                          </p:val>
                                        </p:tav>
                                      </p:tavLst>
                                    </p:anim>
                                  </p:childTnLst>
                                </p:cTn>
                              </p:par>
                              <p:par>
                                <p:cTn id="208" presetID="47" presetClass="entr" presetSubtype="0" fill="hold" grpId="0" nodeType="withEffect">
                                  <p:stCondLst>
                                    <p:cond delay="0"/>
                                  </p:stCondLst>
                                  <p:childTnLst>
                                    <p:set>
                                      <p:cBhvr>
                                        <p:cTn id="209" dur="1" fill="hold">
                                          <p:stCondLst>
                                            <p:cond delay="0"/>
                                          </p:stCondLst>
                                        </p:cTn>
                                        <p:tgtEl>
                                          <p:spTgt spid="33">
                                            <p:graphicEl>
                                              <a:dgm id="{F1DB478B-E346-4020-9FFE-186F970F9D6E}"/>
                                            </p:graphicEl>
                                          </p:spTgt>
                                        </p:tgtEl>
                                        <p:attrNameLst>
                                          <p:attrName>style.visibility</p:attrName>
                                        </p:attrNameLst>
                                      </p:cBhvr>
                                      <p:to>
                                        <p:strVal val="visible"/>
                                      </p:to>
                                    </p:set>
                                    <p:animEffect transition="in" filter="fade">
                                      <p:cBhvr>
                                        <p:cTn id="210" dur="1000"/>
                                        <p:tgtEl>
                                          <p:spTgt spid="33">
                                            <p:graphicEl>
                                              <a:dgm id="{F1DB478B-E346-4020-9FFE-186F970F9D6E}"/>
                                            </p:graphicEl>
                                          </p:spTgt>
                                        </p:tgtEl>
                                      </p:cBhvr>
                                    </p:animEffect>
                                    <p:anim calcmode="lin" valueType="num">
                                      <p:cBhvr>
                                        <p:cTn id="211" dur="1000" fill="hold"/>
                                        <p:tgtEl>
                                          <p:spTgt spid="33">
                                            <p:graphicEl>
                                              <a:dgm id="{F1DB478B-E346-4020-9FFE-186F970F9D6E}"/>
                                            </p:graphicEl>
                                          </p:spTgt>
                                        </p:tgtEl>
                                        <p:attrNameLst>
                                          <p:attrName>ppt_x</p:attrName>
                                        </p:attrNameLst>
                                      </p:cBhvr>
                                      <p:tavLst>
                                        <p:tav tm="0">
                                          <p:val>
                                            <p:strVal val="#ppt_x"/>
                                          </p:val>
                                        </p:tav>
                                        <p:tav tm="100000">
                                          <p:val>
                                            <p:strVal val="#ppt_x"/>
                                          </p:val>
                                        </p:tav>
                                      </p:tavLst>
                                    </p:anim>
                                    <p:anim calcmode="lin" valueType="num">
                                      <p:cBhvr>
                                        <p:cTn id="212" dur="1000" fill="hold"/>
                                        <p:tgtEl>
                                          <p:spTgt spid="33">
                                            <p:graphicEl>
                                              <a:dgm id="{F1DB478B-E346-4020-9FFE-186F970F9D6E}"/>
                                            </p:graphicEl>
                                          </p:spTgt>
                                        </p:tgtEl>
                                        <p:attrNameLst>
                                          <p:attrName>ppt_y</p:attrName>
                                        </p:attrNameLst>
                                      </p:cBhvr>
                                      <p:tavLst>
                                        <p:tav tm="0">
                                          <p:val>
                                            <p:strVal val="#ppt_y-.1"/>
                                          </p:val>
                                        </p:tav>
                                        <p:tav tm="100000">
                                          <p:val>
                                            <p:strVal val="#ppt_y"/>
                                          </p:val>
                                        </p:tav>
                                      </p:tavLst>
                                    </p:anim>
                                  </p:childTnLst>
                                </p:cTn>
                              </p:par>
                              <p:par>
                                <p:cTn id="213" presetID="47" presetClass="entr" presetSubtype="0" fill="hold" grpId="0" nodeType="withEffect">
                                  <p:stCondLst>
                                    <p:cond delay="0"/>
                                  </p:stCondLst>
                                  <p:childTnLst>
                                    <p:set>
                                      <p:cBhvr>
                                        <p:cTn id="214" dur="1" fill="hold">
                                          <p:stCondLst>
                                            <p:cond delay="0"/>
                                          </p:stCondLst>
                                        </p:cTn>
                                        <p:tgtEl>
                                          <p:spTgt spid="33">
                                            <p:graphicEl>
                                              <a:dgm id="{3308099F-522F-A54E-B5CB-A107B7E4D593}"/>
                                            </p:graphicEl>
                                          </p:spTgt>
                                        </p:tgtEl>
                                        <p:attrNameLst>
                                          <p:attrName>style.visibility</p:attrName>
                                        </p:attrNameLst>
                                      </p:cBhvr>
                                      <p:to>
                                        <p:strVal val="visible"/>
                                      </p:to>
                                    </p:set>
                                    <p:animEffect transition="in" filter="fade">
                                      <p:cBhvr>
                                        <p:cTn id="215" dur="1000"/>
                                        <p:tgtEl>
                                          <p:spTgt spid="33">
                                            <p:graphicEl>
                                              <a:dgm id="{3308099F-522F-A54E-B5CB-A107B7E4D593}"/>
                                            </p:graphicEl>
                                          </p:spTgt>
                                        </p:tgtEl>
                                      </p:cBhvr>
                                    </p:animEffect>
                                    <p:anim calcmode="lin" valueType="num">
                                      <p:cBhvr>
                                        <p:cTn id="216" dur="1000" fill="hold"/>
                                        <p:tgtEl>
                                          <p:spTgt spid="33">
                                            <p:graphicEl>
                                              <a:dgm id="{3308099F-522F-A54E-B5CB-A107B7E4D593}"/>
                                            </p:graphicEl>
                                          </p:spTgt>
                                        </p:tgtEl>
                                        <p:attrNameLst>
                                          <p:attrName>ppt_x</p:attrName>
                                        </p:attrNameLst>
                                      </p:cBhvr>
                                      <p:tavLst>
                                        <p:tav tm="0">
                                          <p:val>
                                            <p:strVal val="#ppt_x"/>
                                          </p:val>
                                        </p:tav>
                                        <p:tav tm="100000">
                                          <p:val>
                                            <p:strVal val="#ppt_x"/>
                                          </p:val>
                                        </p:tav>
                                      </p:tavLst>
                                    </p:anim>
                                    <p:anim calcmode="lin" valueType="num">
                                      <p:cBhvr>
                                        <p:cTn id="217" dur="1000" fill="hold"/>
                                        <p:tgtEl>
                                          <p:spTgt spid="33">
                                            <p:graphicEl>
                                              <a:dgm id="{3308099F-522F-A54E-B5CB-A107B7E4D593}"/>
                                            </p:graphicEl>
                                          </p:spTgt>
                                        </p:tgtEl>
                                        <p:attrNameLst>
                                          <p:attrName>ppt_y</p:attrName>
                                        </p:attrNameLst>
                                      </p:cBhvr>
                                      <p:tavLst>
                                        <p:tav tm="0">
                                          <p:val>
                                            <p:strVal val="#ppt_y-.1"/>
                                          </p:val>
                                        </p:tav>
                                        <p:tav tm="100000">
                                          <p:val>
                                            <p:strVal val="#ppt_y"/>
                                          </p:val>
                                        </p:tav>
                                      </p:tavLst>
                                    </p:anim>
                                  </p:childTnLst>
                                </p:cTn>
                              </p:par>
                              <p:par>
                                <p:cTn id="218" presetID="47" presetClass="entr" presetSubtype="0" fill="hold" grpId="0" nodeType="withEffect">
                                  <p:stCondLst>
                                    <p:cond delay="0"/>
                                  </p:stCondLst>
                                  <p:childTnLst>
                                    <p:set>
                                      <p:cBhvr>
                                        <p:cTn id="219" dur="1" fill="hold">
                                          <p:stCondLst>
                                            <p:cond delay="0"/>
                                          </p:stCondLst>
                                        </p:cTn>
                                        <p:tgtEl>
                                          <p:spTgt spid="33">
                                            <p:graphicEl>
                                              <a:dgm id="{D97C2F45-7986-4E6A-944E-241E75496FDE}"/>
                                            </p:graphicEl>
                                          </p:spTgt>
                                        </p:tgtEl>
                                        <p:attrNameLst>
                                          <p:attrName>style.visibility</p:attrName>
                                        </p:attrNameLst>
                                      </p:cBhvr>
                                      <p:to>
                                        <p:strVal val="visible"/>
                                      </p:to>
                                    </p:set>
                                    <p:animEffect transition="in" filter="fade">
                                      <p:cBhvr>
                                        <p:cTn id="220" dur="1000"/>
                                        <p:tgtEl>
                                          <p:spTgt spid="33">
                                            <p:graphicEl>
                                              <a:dgm id="{D97C2F45-7986-4E6A-944E-241E75496FDE}"/>
                                            </p:graphicEl>
                                          </p:spTgt>
                                        </p:tgtEl>
                                      </p:cBhvr>
                                    </p:animEffect>
                                    <p:anim calcmode="lin" valueType="num">
                                      <p:cBhvr>
                                        <p:cTn id="221" dur="1000" fill="hold"/>
                                        <p:tgtEl>
                                          <p:spTgt spid="33">
                                            <p:graphicEl>
                                              <a:dgm id="{D97C2F45-7986-4E6A-944E-241E75496FDE}"/>
                                            </p:graphicEl>
                                          </p:spTgt>
                                        </p:tgtEl>
                                        <p:attrNameLst>
                                          <p:attrName>ppt_x</p:attrName>
                                        </p:attrNameLst>
                                      </p:cBhvr>
                                      <p:tavLst>
                                        <p:tav tm="0">
                                          <p:val>
                                            <p:strVal val="#ppt_x"/>
                                          </p:val>
                                        </p:tav>
                                        <p:tav tm="100000">
                                          <p:val>
                                            <p:strVal val="#ppt_x"/>
                                          </p:val>
                                        </p:tav>
                                      </p:tavLst>
                                    </p:anim>
                                    <p:anim calcmode="lin" valueType="num">
                                      <p:cBhvr>
                                        <p:cTn id="222" dur="1000" fill="hold"/>
                                        <p:tgtEl>
                                          <p:spTgt spid="33">
                                            <p:graphicEl>
                                              <a:dgm id="{D97C2F45-7986-4E6A-944E-241E75496FDE}"/>
                                            </p:graphicEl>
                                          </p:spTgt>
                                        </p:tgtEl>
                                        <p:attrNameLst>
                                          <p:attrName>ppt_y</p:attrName>
                                        </p:attrNameLst>
                                      </p:cBhvr>
                                      <p:tavLst>
                                        <p:tav tm="0">
                                          <p:val>
                                            <p:strVal val="#ppt_y-.1"/>
                                          </p:val>
                                        </p:tav>
                                        <p:tav tm="100000">
                                          <p:val>
                                            <p:strVal val="#ppt_y"/>
                                          </p:val>
                                        </p:tav>
                                      </p:tavLst>
                                    </p:anim>
                                  </p:childTnLst>
                                </p:cTn>
                              </p:par>
                              <p:par>
                                <p:cTn id="223" presetID="47" presetClass="entr" presetSubtype="0" fill="hold" grpId="0" nodeType="withEffect">
                                  <p:stCondLst>
                                    <p:cond delay="0"/>
                                  </p:stCondLst>
                                  <p:childTnLst>
                                    <p:set>
                                      <p:cBhvr>
                                        <p:cTn id="224" dur="1" fill="hold">
                                          <p:stCondLst>
                                            <p:cond delay="0"/>
                                          </p:stCondLst>
                                        </p:cTn>
                                        <p:tgtEl>
                                          <p:spTgt spid="33">
                                            <p:graphicEl>
                                              <a:dgm id="{32B534C2-8E99-4EA6-AE1A-43782685005F}"/>
                                            </p:graphicEl>
                                          </p:spTgt>
                                        </p:tgtEl>
                                        <p:attrNameLst>
                                          <p:attrName>style.visibility</p:attrName>
                                        </p:attrNameLst>
                                      </p:cBhvr>
                                      <p:to>
                                        <p:strVal val="visible"/>
                                      </p:to>
                                    </p:set>
                                    <p:animEffect transition="in" filter="fade">
                                      <p:cBhvr>
                                        <p:cTn id="225" dur="1000"/>
                                        <p:tgtEl>
                                          <p:spTgt spid="33">
                                            <p:graphicEl>
                                              <a:dgm id="{32B534C2-8E99-4EA6-AE1A-43782685005F}"/>
                                            </p:graphicEl>
                                          </p:spTgt>
                                        </p:tgtEl>
                                      </p:cBhvr>
                                    </p:animEffect>
                                    <p:anim calcmode="lin" valueType="num">
                                      <p:cBhvr>
                                        <p:cTn id="226" dur="1000" fill="hold"/>
                                        <p:tgtEl>
                                          <p:spTgt spid="33">
                                            <p:graphicEl>
                                              <a:dgm id="{32B534C2-8E99-4EA6-AE1A-43782685005F}"/>
                                            </p:graphicEl>
                                          </p:spTgt>
                                        </p:tgtEl>
                                        <p:attrNameLst>
                                          <p:attrName>ppt_x</p:attrName>
                                        </p:attrNameLst>
                                      </p:cBhvr>
                                      <p:tavLst>
                                        <p:tav tm="0">
                                          <p:val>
                                            <p:strVal val="#ppt_x"/>
                                          </p:val>
                                        </p:tav>
                                        <p:tav tm="100000">
                                          <p:val>
                                            <p:strVal val="#ppt_x"/>
                                          </p:val>
                                        </p:tav>
                                      </p:tavLst>
                                    </p:anim>
                                    <p:anim calcmode="lin" valueType="num">
                                      <p:cBhvr>
                                        <p:cTn id="227" dur="1000" fill="hold"/>
                                        <p:tgtEl>
                                          <p:spTgt spid="33">
                                            <p:graphicEl>
                                              <a:dgm id="{32B534C2-8E99-4EA6-AE1A-43782685005F}"/>
                                            </p:graphicEl>
                                          </p:spTgt>
                                        </p:tgtEl>
                                        <p:attrNameLst>
                                          <p:attrName>ppt_y</p:attrName>
                                        </p:attrNameLst>
                                      </p:cBhvr>
                                      <p:tavLst>
                                        <p:tav tm="0">
                                          <p:val>
                                            <p:strVal val="#ppt_y-.1"/>
                                          </p:val>
                                        </p:tav>
                                        <p:tav tm="100000">
                                          <p:val>
                                            <p:strVal val="#ppt_y"/>
                                          </p:val>
                                        </p:tav>
                                      </p:tavLst>
                                    </p:anim>
                                  </p:childTnLst>
                                </p:cTn>
                              </p:par>
                              <p:par>
                                <p:cTn id="228" presetID="47" presetClass="entr" presetSubtype="0" fill="hold" grpId="0" nodeType="withEffect">
                                  <p:stCondLst>
                                    <p:cond delay="0"/>
                                  </p:stCondLst>
                                  <p:childTnLst>
                                    <p:set>
                                      <p:cBhvr>
                                        <p:cTn id="229" dur="1" fill="hold">
                                          <p:stCondLst>
                                            <p:cond delay="0"/>
                                          </p:stCondLst>
                                        </p:cTn>
                                        <p:tgtEl>
                                          <p:spTgt spid="33">
                                            <p:graphicEl>
                                              <a:dgm id="{0E7318CB-BE94-4393-90F3-37FA35893EB3}"/>
                                            </p:graphicEl>
                                          </p:spTgt>
                                        </p:tgtEl>
                                        <p:attrNameLst>
                                          <p:attrName>style.visibility</p:attrName>
                                        </p:attrNameLst>
                                      </p:cBhvr>
                                      <p:to>
                                        <p:strVal val="visible"/>
                                      </p:to>
                                    </p:set>
                                    <p:animEffect transition="in" filter="fade">
                                      <p:cBhvr>
                                        <p:cTn id="230" dur="1000"/>
                                        <p:tgtEl>
                                          <p:spTgt spid="33">
                                            <p:graphicEl>
                                              <a:dgm id="{0E7318CB-BE94-4393-90F3-37FA35893EB3}"/>
                                            </p:graphicEl>
                                          </p:spTgt>
                                        </p:tgtEl>
                                      </p:cBhvr>
                                    </p:animEffect>
                                    <p:anim calcmode="lin" valueType="num">
                                      <p:cBhvr>
                                        <p:cTn id="231" dur="1000" fill="hold"/>
                                        <p:tgtEl>
                                          <p:spTgt spid="33">
                                            <p:graphicEl>
                                              <a:dgm id="{0E7318CB-BE94-4393-90F3-37FA35893EB3}"/>
                                            </p:graphicEl>
                                          </p:spTgt>
                                        </p:tgtEl>
                                        <p:attrNameLst>
                                          <p:attrName>ppt_x</p:attrName>
                                        </p:attrNameLst>
                                      </p:cBhvr>
                                      <p:tavLst>
                                        <p:tav tm="0">
                                          <p:val>
                                            <p:strVal val="#ppt_x"/>
                                          </p:val>
                                        </p:tav>
                                        <p:tav tm="100000">
                                          <p:val>
                                            <p:strVal val="#ppt_x"/>
                                          </p:val>
                                        </p:tav>
                                      </p:tavLst>
                                    </p:anim>
                                    <p:anim calcmode="lin" valueType="num">
                                      <p:cBhvr>
                                        <p:cTn id="232" dur="1000" fill="hold"/>
                                        <p:tgtEl>
                                          <p:spTgt spid="33">
                                            <p:graphicEl>
                                              <a:dgm id="{0E7318CB-BE94-4393-90F3-37FA35893EB3}"/>
                                            </p:graphicEl>
                                          </p:spTgt>
                                        </p:tgtEl>
                                        <p:attrNameLst>
                                          <p:attrName>ppt_y</p:attrName>
                                        </p:attrNameLst>
                                      </p:cBhvr>
                                      <p:tavLst>
                                        <p:tav tm="0">
                                          <p:val>
                                            <p:strVal val="#ppt_y-.1"/>
                                          </p:val>
                                        </p:tav>
                                        <p:tav tm="100000">
                                          <p:val>
                                            <p:strVal val="#ppt_y"/>
                                          </p:val>
                                        </p:tav>
                                      </p:tavLst>
                                    </p:anim>
                                  </p:childTnLst>
                                </p:cTn>
                              </p:par>
                              <p:par>
                                <p:cTn id="233" presetID="47" presetClass="entr" presetSubtype="0" fill="hold" grpId="0" nodeType="withEffect">
                                  <p:stCondLst>
                                    <p:cond delay="0"/>
                                  </p:stCondLst>
                                  <p:childTnLst>
                                    <p:set>
                                      <p:cBhvr>
                                        <p:cTn id="234" dur="1" fill="hold">
                                          <p:stCondLst>
                                            <p:cond delay="0"/>
                                          </p:stCondLst>
                                        </p:cTn>
                                        <p:tgtEl>
                                          <p:spTgt spid="33">
                                            <p:graphicEl>
                                              <a:dgm id="{200F1A6C-51CD-475C-A6FB-7EA96FDB377D}"/>
                                            </p:graphicEl>
                                          </p:spTgt>
                                        </p:tgtEl>
                                        <p:attrNameLst>
                                          <p:attrName>style.visibility</p:attrName>
                                        </p:attrNameLst>
                                      </p:cBhvr>
                                      <p:to>
                                        <p:strVal val="visible"/>
                                      </p:to>
                                    </p:set>
                                    <p:animEffect transition="in" filter="fade">
                                      <p:cBhvr>
                                        <p:cTn id="235" dur="1000"/>
                                        <p:tgtEl>
                                          <p:spTgt spid="33">
                                            <p:graphicEl>
                                              <a:dgm id="{200F1A6C-51CD-475C-A6FB-7EA96FDB377D}"/>
                                            </p:graphicEl>
                                          </p:spTgt>
                                        </p:tgtEl>
                                      </p:cBhvr>
                                    </p:animEffect>
                                    <p:anim calcmode="lin" valueType="num">
                                      <p:cBhvr>
                                        <p:cTn id="236" dur="1000" fill="hold"/>
                                        <p:tgtEl>
                                          <p:spTgt spid="33">
                                            <p:graphicEl>
                                              <a:dgm id="{200F1A6C-51CD-475C-A6FB-7EA96FDB377D}"/>
                                            </p:graphicEl>
                                          </p:spTgt>
                                        </p:tgtEl>
                                        <p:attrNameLst>
                                          <p:attrName>ppt_x</p:attrName>
                                        </p:attrNameLst>
                                      </p:cBhvr>
                                      <p:tavLst>
                                        <p:tav tm="0">
                                          <p:val>
                                            <p:strVal val="#ppt_x"/>
                                          </p:val>
                                        </p:tav>
                                        <p:tav tm="100000">
                                          <p:val>
                                            <p:strVal val="#ppt_x"/>
                                          </p:val>
                                        </p:tav>
                                      </p:tavLst>
                                    </p:anim>
                                    <p:anim calcmode="lin" valueType="num">
                                      <p:cBhvr>
                                        <p:cTn id="237" dur="1000" fill="hold"/>
                                        <p:tgtEl>
                                          <p:spTgt spid="33">
                                            <p:graphicEl>
                                              <a:dgm id="{200F1A6C-51CD-475C-A6FB-7EA96FDB377D}"/>
                                            </p:graphicEl>
                                          </p:spTgt>
                                        </p:tgtEl>
                                        <p:attrNameLst>
                                          <p:attrName>ppt_y</p:attrName>
                                        </p:attrNameLst>
                                      </p:cBhvr>
                                      <p:tavLst>
                                        <p:tav tm="0">
                                          <p:val>
                                            <p:strVal val="#ppt_y-.1"/>
                                          </p:val>
                                        </p:tav>
                                        <p:tav tm="100000">
                                          <p:val>
                                            <p:strVal val="#ppt_y"/>
                                          </p:val>
                                        </p:tav>
                                      </p:tavLst>
                                    </p:anim>
                                  </p:childTnLst>
                                </p:cTn>
                              </p:par>
                              <p:par>
                                <p:cTn id="238" presetID="47" presetClass="entr" presetSubtype="0" fill="hold" grpId="0" nodeType="withEffect">
                                  <p:stCondLst>
                                    <p:cond delay="0"/>
                                  </p:stCondLst>
                                  <p:childTnLst>
                                    <p:set>
                                      <p:cBhvr>
                                        <p:cTn id="239" dur="1" fill="hold">
                                          <p:stCondLst>
                                            <p:cond delay="0"/>
                                          </p:stCondLst>
                                        </p:cTn>
                                        <p:tgtEl>
                                          <p:spTgt spid="33">
                                            <p:graphicEl>
                                              <a:dgm id="{1A05DF9C-FF66-4E9B-A47B-1ECF64142A43}"/>
                                            </p:graphicEl>
                                          </p:spTgt>
                                        </p:tgtEl>
                                        <p:attrNameLst>
                                          <p:attrName>style.visibility</p:attrName>
                                        </p:attrNameLst>
                                      </p:cBhvr>
                                      <p:to>
                                        <p:strVal val="visible"/>
                                      </p:to>
                                    </p:set>
                                    <p:animEffect transition="in" filter="fade">
                                      <p:cBhvr>
                                        <p:cTn id="240" dur="1000"/>
                                        <p:tgtEl>
                                          <p:spTgt spid="33">
                                            <p:graphicEl>
                                              <a:dgm id="{1A05DF9C-FF66-4E9B-A47B-1ECF64142A43}"/>
                                            </p:graphicEl>
                                          </p:spTgt>
                                        </p:tgtEl>
                                      </p:cBhvr>
                                    </p:animEffect>
                                    <p:anim calcmode="lin" valueType="num">
                                      <p:cBhvr>
                                        <p:cTn id="241" dur="1000" fill="hold"/>
                                        <p:tgtEl>
                                          <p:spTgt spid="33">
                                            <p:graphicEl>
                                              <a:dgm id="{1A05DF9C-FF66-4E9B-A47B-1ECF64142A43}"/>
                                            </p:graphicEl>
                                          </p:spTgt>
                                        </p:tgtEl>
                                        <p:attrNameLst>
                                          <p:attrName>ppt_x</p:attrName>
                                        </p:attrNameLst>
                                      </p:cBhvr>
                                      <p:tavLst>
                                        <p:tav tm="0">
                                          <p:val>
                                            <p:strVal val="#ppt_x"/>
                                          </p:val>
                                        </p:tav>
                                        <p:tav tm="100000">
                                          <p:val>
                                            <p:strVal val="#ppt_x"/>
                                          </p:val>
                                        </p:tav>
                                      </p:tavLst>
                                    </p:anim>
                                    <p:anim calcmode="lin" valueType="num">
                                      <p:cBhvr>
                                        <p:cTn id="242" dur="1000" fill="hold"/>
                                        <p:tgtEl>
                                          <p:spTgt spid="33">
                                            <p:graphicEl>
                                              <a:dgm id="{1A05DF9C-FF66-4E9B-A47B-1ECF64142A43}"/>
                                            </p:graphicEl>
                                          </p:spTgt>
                                        </p:tgtEl>
                                        <p:attrNameLst>
                                          <p:attrName>ppt_y</p:attrName>
                                        </p:attrNameLst>
                                      </p:cBhvr>
                                      <p:tavLst>
                                        <p:tav tm="0">
                                          <p:val>
                                            <p:strVal val="#ppt_y-.1"/>
                                          </p:val>
                                        </p:tav>
                                        <p:tav tm="100000">
                                          <p:val>
                                            <p:strVal val="#ppt_y"/>
                                          </p:val>
                                        </p:tav>
                                      </p:tavLst>
                                    </p:anim>
                                  </p:childTnLst>
                                </p:cTn>
                              </p:par>
                              <p:par>
                                <p:cTn id="243" presetID="47" presetClass="entr" presetSubtype="0" fill="hold" grpId="0" nodeType="withEffect">
                                  <p:stCondLst>
                                    <p:cond delay="0"/>
                                  </p:stCondLst>
                                  <p:childTnLst>
                                    <p:set>
                                      <p:cBhvr>
                                        <p:cTn id="244" dur="1" fill="hold">
                                          <p:stCondLst>
                                            <p:cond delay="0"/>
                                          </p:stCondLst>
                                        </p:cTn>
                                        <p:tgtEl>
                                          <p:spTgt spid="33">
                                            <p:graphicEl>
                                              <a:dgm id="{EC3AEF42-AC5B-4155-ADA1-DB567EF2E005}"/>
                                            </p:graphicEl>
                                          </p:spTgt>
                                        </p:tgtEl>
                                        <p:attrNameLst>
                                          <p:attrName>style.visibility</p:attrName>
                                        </p:attrNameLst>
                                      </p:cBhvr>
                                      <p:to>
                                        <p:strVal val="visible"/>
                                      </p:to>
                                    </p:set>
                                    <p:animEffect transition="in" filter="fade">
                                      <p:cBhvr>
                                        <p:cTn id="245" dur="1000"/>
                                        <p:tgtEl>
                                          <p:spTgt spid="33">
                                            <p:graphicEl>
                                              <a:dgm id="{EC3AEF42-AC5B-4155-ADA1-DB567EF2E005}"/>
                                            </p:graphicEl>
                                          </p:spTgt>
                                        </p:tgtEl>
                                      </p:cBhvr>
                                    </p:animEffect>
                                    <p:anim calcmode="lin" valueType="num">
                                      <p:cBhvr>
                                        <p:cTn id="246" dur="1000" fill="hold"/>
                                        <p:tgtEl>
                                          <p:spTgt spid="33">
                                            <p:graphicEl>
                                              <a:dgm id="{EC3AEF42-AC5B-4155-ADA1-DB567EF2E005}"/>
                                            </p:graphicEl>
                                          </p:spTgt>
                                        </p:tgtEl>
                                        <p:attrNameLst>
                                          <p:attrName>ppt_x</p:attrName>
                                        </p:attrNameLst>
                                      </p:cBhvr>
                                      <p:tavLst>
                                        <p:tav tm="0">
                                          <p:val>
                                            <p:strVal val="#ppt_x"/>
                                          </p:val>
                                        </p:tav>
                                        <p:tav tm="100000">
                                          <p:val>
                                            <p:strVal val="#ppt_x"/>
                                          </p:val>
                                        </p:tav>
                                      </p:tavLst>
                                    </p:anim>
                                    <p:anim calcmode="lin" valueType="num">
                                      <p:cBhvr>
                                        <p:cTn id="247" dur="1000" fill="hold"/>
                                        <p:tgtEl>
                                          <p:spTgt spid="33">
                                            <p:graphicEl>
                                              <a:dgm id="{EC3AEF42-AC5B-4155-ADA1-DB567EF2E005}"/>
                                            </p:graphicEl>
                                          </p:spTgt>
                                        </p:tgtEl>
                                        <p:attrNameLst>
                                          <p:attrName>ppt_y</p:attrName>
                                        </p:attrNameLst>
                                      </p:cBhvr>
                                      <p:tavLst>
                                        <p:tav tm="0">
                                          <p:val>
                                            <p:strVal val="#ppt_y-.1"/>
                                          </p:val>
                                        </p:tav>
                                        <p:tav tm="100000">
                                          <p:val>
                                            <p:strVal val="#ppt_y"/>
                                          </p:val>
                                        </p:tav>
                                      </p:tavLst>
                                    </p:anim>
                                  </p:childTnLst>
                                </p:cTn>
                              </p:par>
                              <p:par>
                                <p:cTn id="248" presetID="47" presetClass="entr" presetSubtype="0" fill="hold" grpId="0" nodeType="withEffect">
                                  <p:stCondLst>
                                    <p:cond delay="0"/>
                                  </p:stCondLst>
                                  <p:childTnLst>
                                    <p:set>
                                      <p:cBhvr>
                                        <p:cTn id="249" dur="1" fill="hold">
                                          <p:stCondLst>
                                            <p:cond delay="0"/>
                                          </p:stCondLst>
                                        </p:cTn>
                                        <p:tgtEl>
                                          <p:spTgt spid="33">
                                            <p:graphicEl>
                                              <a:dgm id="{11B9FCF2-2E9C-4564-8F38-7C74CF8A418A}"/>
                                            </p:graphicEl>
                                          </p:spTgt>
                                        </p:tgtEl>
                                        <p:attrNameLst>
                                          <p:attrName>style.visibility</p:attrName>
                                        </p:attrNameLst>
                                      </p:cBhvr>
                                      <p:to>
                                        <p:strVal val="visible"/>
                                      </p:to>
                                    </p:set>
                                    <p:animEffect transition="in" filter="fade">
                                      <p:cBhvr>
                                        <p:cTn id="250" dur="1000"/>
                                        <p:tgtEl>
                                          <p:spTgt spid="33">
                                            <p:graphicEl>
                                              <a:dgm id="{11B9FCF2-2E9C-4564-8F38-7C74CF8A418A}"/>
                                            </p:graphicEl>
                                          </p:spTgt>
                                        </p:tgtEl>
                                      </p:cBhvr>
                                    </p:animEffect>
                                    <p:anim calcmode="lin" valueType="num">
                                      <p:cBhvr>
                                        <p:cTn id="251" dur="1000" fill="hold"/>
                                        <p:tgtEl>
                                          <p:spTgt spid="33">
                                            <p:graphicEl>
                                              <a:dgm id="{11B9FCF2-2E9C-4564-8F38-7C74CF8A418A}"/>
                                            </p:graphicEl>
                                          </p:spTgt>
                                        </p:tgtEl>
                                        <p:attrNameLst>
                                          <p:attrName>ppt_x</p:attrName>
                                        </p:attrNameLst>
                                      </p:cBhvr>
                                      <p:tavLst>
                                        <p:tav tm="0">
                                          <p:val>
                                            <p:strVal val="#ppt_x"/>
                                          </p:val>
                                        </p:tav>
                                        <p:tav tm="100000">
                                          <p:val>
                                            <p:strVal val="#ppt_x"/>
                                          </p:val>
                                        </p:tav>
                                      </p:tavLst>
                                    </p:anim>
                                    <p:anim calcmode="lin" valueType="num">
                                      <p:cBhvr>
                                        <p:cTn id="252" dur="1000" fill="hold"/>
                                        <p:tgtEl>
                                          <p:spTgt spid="33">
                                            <p:graphicEl>
                                              <a:dgm id="{11B9FCF2-2E9C-4564-8F38-7C74CF8A418A}"/>
                                            </p:graphicEl>
                                          </p:spTgt>
                                        </p:tgtEl>
                                        <p:attrNameLst>
                                          <p:attrName>ppt_y</p:attrName>
                                        </p:attrNameLst>
                                      </p:cBhvr>
                                      <p:tavLst>
                                        <p:tav tm="0">
                                          <p:val>
                                            <p:strVal val="#ppt_y-.1"/>
                                          </p:val>
                                        </p:tav>
                                        <p:tav tm="100000">
                                          <p:val>
                                            <p:strVal val="#ppt_y"/>
                                          </p:val>
                                        </p:tav>
                                      </p:tavLst>
                                    </p:anim>
                                  </p:childTnLst>
                                </p:cTn>
                              </p:par>
                              <p:par>
                                <p:cTn id="253" presetID="47" presetClass="entr" presetSubtype="0" fill="hold" grpId="0" nodeType="withEffect">
                                  <p:stCondLst>
                                    <p:cond delay="0"/>
                                  </p:stCondLst>
                                  <p:childTnLst>
                                    <p:set>
                                      <p:cBhvr>
                                        <p:cTn id="254" dur="1" fill="hold">
                                          <p:stCondLst>
                                            <p:cond delay="0"/>
                                          </p:stCondLst>
                                        </p:cTn>
                                        <p:tgtEl>
                                          <p:spTgt spid="33">
                                            <p:graphicEl>
                                              <a:dgm id="{F54D7F8E-A475-4A4F-93B8-49DDB1E288F9}"/>
                                            </p:graphicEl>
                                          </p:spTgt>
                                        </p:tgtEl>
                                        <p:attrNameLst>
                                          <p:attrName>style.visibility</p:attrName>
                                        </p:attrNameLst>
                                      </p:cBhvr>
                                      <p:to>
                                        <p:strVal val="visible"/>
                                      </p:to>
                                    </p:set>
                                    <p:animEffect transition="in" filter="fade">
                                      <p:cBhvr>
                                        <p:cTn id="255" dur="1000"/>
                                        <p:tgtEl>
                                          <p:spTgt spid="33">
                                            <p:graphicEl>
                                              <a:dgm id="{F54D7F8E-A475-4A4F-93B8-49DDB1E288F9}"/>
                                            </p:graphicEl>
                                          </p:spTgt>
                                        </p:tgtEl>
                                      </p:cBhvr>
                                    </p:animEffect>
                                    <p:anim calcmode="lin" valueType="num">
                                      <p:cBhvr>
                                        <p:cTn id="256" dur="1000" fill="hold"/>
                                        <p:tgtEl>
                                          <p:spTgt spid="33">
                                            <p:graphicEl>
                                              <a:dgm id="{F54D7F8E-A475-4A4F-93B8-49DDB1E288F9}"/>
                                            </p:graphicEl>
                                          </p:spTgt>
                                        </p:tgtEl>
                                        <p:attrNameLst>
                                          <p:attrName>ppt_x</p:attrName>
                                        </p:attrNameLst>
                                      </p:cBhvr>
                                      <p:tavLst>
                                        <p:tav tm="0">
                                          <p:val>
                                            <p:strVal val="#ppt_x"/>
                                          </p:val>
                                        </p:tav>
                                        <p:tav tm="100000">
                                          <p:val>
                                            <p:strVal val="#ppt_x"/>
                                          </p:val>
                                        </p:tav>
                                      </p:tavLst>
                                    </p:anim>
                                    <p:anim calcmode="lin" valueType="num">
                                      <p:cBhvr>
                                        <p:cTn id="257" dur="1000" fill="hold"/>
                                        <p:tgtEl>
                                          <p:spTgt spid="33">
                                            <p:graphicEl>
                                              <a:dgm id="{F54D7F8E-A475-4A4F-93B8-49DDB1E288F9}"/>
                                            </p:graphicEl>
                                          </p:spTgt>
                                        </p:tgtEl>
                                        <p:attrNameLst>
                                          <p:attrName>ppt_y</p:attrName>
                                        </p:attrNameLst>
                                      </p:cBhvr>
                                      <p:tavLst>
                                        <p:tav tm="0">
                                          <p:val>
                                            <p:strVal val="#ppt_y-.1"/>
                                          </p:val>
                                        </p:tav>
                                        <p:tav tm="100000">
                                          <p:val>
                                            <p:strVal val="#ppt_y"/>
                                          </p:val>
                                        </p:tav>
                                      </p:tavLst>
                                    </p:anim>
                                  </p:childTnLst>
                                </p:cTn>
                              </p:par>
                            </p:childTnLst>
                          </p:cTn>
                        </p:par>
                      </p:childTnLst>
                    </p:cTn>
                  </p:par>
                  <p:par>
                    <p:cTn id="258" fill="hold">
                      <p:stCondLst>
                        <p:cond delay="indefinite"/>
                      </p:stCondLst>
                      <p:childTnLst>
                        <p:par>
                          <p:cTn id="259" fill="hold">
                            <p:stCondLst>
                              <p:cond delay="0"/>
                            </p:stCondLst>
                            <p:childTnLst>
                              <p:par>
                                <p:cTn id="260" presetID="9" presetClass="entr" presetSubtype="0" fill="hold" grpId="0" nodeType="clickEffect">
                                  <p:stCondLst>
                                    <p:cond delay="0"/>
                                  </p:stCondLst>
                                  <p:childTnLst>
                                    <p:set>
                                      <p:cBhvr>
                                        <p:cTn id="261" dur="1" fill="hold">
                                          <p:stCondLst>
                                            <p:cond delay="0"/>
                                          </p:stCondLst>
                                        </p:cTn>
                                        <p:tgtEl>
                                          <p:spTgt spid="35"/>
                                        </p:tgtEl>
                                        <p:attrNameLst>
                                          <p:attrName>style.visibility</p:attrName>
                                        </p:attrNameLst>
                                      </p:cBhvr>
                                      <p:to>
                                        <p:strVal val="visible"/>
                                      </p:to>
                                    </p:set>
                                    <p:animEffect transition="in" filter="dissolve">
                                      <p:cBhvr>
                                        <p:cTn id="26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1" grpId="0">
        <p:bldSub>
          <a:bldDgm bld="one"/>
        </p:bldSub>
      </p:bldGraphic>
      <p:bldP spid="32" grpId="0"/>
      <p:bldGraphic spid="33" grpId="0">
        <p:bldSub>
          <a:bldDgm bld="one" rev="1"/>
        </p:bldSub>
      </p:bldGraphic>
      <p:bldGraphic spid="34" grpId="0">
        <p:bldSub>
          <a:bldDgm bld="one"/>
        </p:bldSub>
      </p:bldGraphic>
      <p:bldGraphic spid="35"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125" t="3608" r="125" b="48178"/>
          <a:stretch/>
        </p:blipFill>
        <p:spPr/>
      </p:pic>
    </p:spTree>
    <p:extLst>
      <p:ext uri="{BB962C8B-B14F-4D97-AF65-F5344CB8AC3E}">
        <p14:creationId xmlns:p14="http://schemas.microsoft.com/office/powerpoint/2010/main" val="1363624380"/>
      </p:ext>
    </p:extLst>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4"/>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652" t="6660" r="652" b="33438"/>
          <a:stretch/>
        </p:blipFill>
        <p:spPr>
          <a:xfrm>
            <a:off x="1306513" y="0"/>
            <a:ext cx="9345612" cy="5386388"/>
          </a:xfrm>
        </p:spPr>
      </p:pic>
      <p:sp>
        <p:nvSpPr>
          <p:cNvPr id="9" name="Text Placeholder 9"/>
          <p:cNvSpPr>
            <a:spLocks noGrp="1"/>
          </p:cNvSpPr>
          <p:nvPr>
            <p:ph type="body" sz="quarter" idx="19"/>
          </p:nvPr>
        </p:nvSpPr>
        <p:spPr>
          <a:xfrm>
            <a:off x="0" y="4505641"/>
            <a:ext cx="7131427" cy="2352359"/>
          </a:xfrm>
          <a:solidFill>
            <a:schemeClr val="accent6"/>
          </a:solidFill>
        </p:spPr>
        <p:txBody>
          <a:bodyPr anchor="ctr">
            <a:noAutofit/>
          </a:bodyPr>
          <a:lstStyle/>
          <a:p>
            <a:pPr marL="177800" lvl="1" algn="just">
              <a:lnSpc>
                <a:spcPct val="100000"/>
              </a:lnSpc>
              <a:spcBef>
                <a:spcPts val="0"/>
              </a:spcBef>
            </a:pPr>
            <a:r>
              <a:rPr lang="es-PE" sz="2000" i="1" dirty="0">
                <a:solidFill>
                  <a:srgbClr val="FFFFFF"/>
                </a:solidFill>
                <a:latin typeface="Georgia"/>
                <a:cs typeface="Georgia"/>
              </a:rPr>
              <a:t>Fase final de la implementación del SMS. Esta Fase 4 implica la </a:t>
            </a:r>
            <a:r>
              <a:rPr lang="es-PE" sz="2000" b="1" i="1" dirty="0">
                <a:solidFill>
                  <a:srgbClr val="FFFF00"/>
                </a:solidFill>
                <a:latin typeface="Georgia"/>
                <a:cs typeface="Georgia"/>
              </a:rPr>
              <a:t>implementación madura </a:t>
            </a:r>
            <a:r>
              <a:rPr lang="es-PE" sz="2000" i="1" dirty="0">
                <a:solidFill>
                  <a:srgbClr val="FFFFFF"/>
                </a:solidFill>
                <a:latin typeface="Georgia"/>
                <a:cs typeface="Georgia"/>
              </a:rPr>
              <a:t>de la gestión de riesgos de la SO y el aseguramiento de la SO. El Aseguramiento de la SO se evalúa mediante la implementación de </a:t>
            </a:r>
            <a:r>
              <a:rPr lang="es-PE" sz="2000" b="1" i="1" dirty="0">
                <a:solidFill>
                  <a:srgbClr val="FFFF00"/>
                </a:solidFill>
                <a:latin typeface="Georgia"/>
                <a:cs typeface="Georgia"/>
              </a:rPr>
              <a:t>control periódico, retroalimentación y una medida correctiva continua</a:t>
            </a:r>
            <a:r>
              <a:rPr lang="es-PE" sz="2000" i="1" dirty="0">
                <a:solidFill>
                  <a:srgbClr val="FFFFFF"/>
                </a:solidFill>
                <a:latin typeface="Georgia"/>
                <a:cs typeface="Georgia"/>
              </a:rPr>
              <a:t>.</a:t>
            </a:r>
          </a:p>
        </p:txBody>
      </p:sp>
    </p:spTree>
    <p:extLst>
      <p:ext uri="{BB962C8B-B14F-4D97-AF65-F5344CB8AC3E}">
        <p14:creationId xmlns:p14="http://schemas.microsoft.com/office/powerpoint/2010/main" val="149760034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ETAPA 4 Implementación SMS</a:t>
            </a:r>
          </a:p>
        </p:txBody>
      </p:sp>
      <p:grpSp>
        <p:nvGrpSpPr>
          <p:cNvPr id="3" name="Group 2"/>
          <p:cNvGrpSpPr/>
          <p:nvPr/>
        </p:nvGrpSpPr>
        <p:grpSpPr>
          <a:xfrm>
            <a:off x="4815529" y="2588533"/>
            <a:ext cx="1132617" cy="1138455"/>
            <a:chOff x="4833938" y="2508250"/>
            <a:chExt cx="615950" cy="619125"/>
          </a:xfrm>
        </p:grpSpPr>
        <p:sp>
          <p:nvSpPr>
            <p:cNvPr id="4" name="Rectangle 5"/>
            <p:cNvSpPr>
              <a:spLocks noChangeArrowheads="1"/>
            </p:cNvSpPr>
            <p:nvPr/>
          </p:nvSpPr>
          <p:spPr bwMode="auto">
            <a:xfrm>
              <a:off x="4833938" y="2508250"/>
              <a:ext cx="615950" cy="61912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sp>
          <p:nvSpPr>
            <p:cNvPr id="5" name="Freeform 6"/>
            <p:cNvSpPr>
              <a:spLocks/>
            </p:cNvSpPr>
            <p:nvPr/>
          </p:nvSpPr>
          <p:spPr bwMode="auto">
            <a:xfrm>
              <a:off x="4833938" y="2508250"/>
              <a:ext cx="615950" cy="619125"/>
            </a:xfrm>
            <a:custGeom>
              <a:avLst/>
              <a:gdLst>
                <a:gd name="T0" fmla="*/ 388 w 388"/>
                <a:gd name="T1" fmla="*/ 390 h 390"/>
                <a:gd name="T2" fmla="*/ 0 w 388"/>
                <a:gd name="T3" fmla="*/ 0 h 390"/>
                <a:gd name="T4" fmla="*/ 388 w 388"/>
                <a:gd name="T5" fmla="*/ 0 h 390"/>
                <a:gd name="T6" fmla="*/ 388 w 388"/>
                <a:gd name="T7" fmla="*/ 390 h 390"/>
              </a:gdLst>
              <a:ahLst/>
              <a:cxnLst>
                <a:cxn ang="0">
                  <a:pos x="T0" y="T1"/>
                </a:cxn>
                <a:cxn ang="0">
                  <a:pos x="T2" y="T3"/>
                </a:cxn>
                <a:cxn ang="0">
                  <a:pos x="T4" y="T5"/>
                </a:cxn>
                <a:cxn ang="0">
                  <a:pos x="T6" y="T7"/>
                </a:cxn>
              </a:cxnLst>
              <a:rect l="0" t="0" r="r" b="b"/>
              <a:pathLst>
                <a:path w="388" h="390">
                  <a:moveTo>
                    <a:pt x="388" y="390"/>
                  </a:moveTo>
                  <a:lnTo>
                    <a:pt x="0" y="0"/>
                  </a:lnTo>
                  <a:lnTo>
                    <a:pt x="388" y="0"/>
                  </a:lnTo>
                  <a:lnTo>
                    <a:pt x="388" y="390"/>
                  </a:lnTo>
                  <a:close/>
                </a:path>
              </a:pathLst>
            </a:custGeom>
            <a:solidFill>
              <a:schemeClr val="accent1">
                <a:lumMod val="75000"/>
                <a:alpha val="45000"/>
              </a:schemeClr>
            </a:solidFill>
            <a:ln>
              <a:noFill/>
            </a:ln>
          </p:spPr>
          <p:txBody>
            <a:bodyPr vert="horz" wrap="square" lIns="91440" tIns="45720" rIns="91440" bIns="45720" numCol="1" anchor="t" anchorCtr="0" compatLnSpc="1">
              <a:prstTxWarp prst="textNoShape">
                <a:avLst/>
              </a:prstTxWarp>
            </a:bodyPr>
            <a:lstStyle/>
            <a:p>
              <a:endParaRPr lang="id-ID"/>
            </a:p>
          </p:txBody>
        </p:sp>
      </p:grpSp>
      <p:sp>
        <p:nvSpPr>
          <p:cNvPr id="6" name="Freeform 5"/>
          <p:cNvSpPr>
            <a:spLocks/>
          </p:cNvSpPr>
          <p:nvPr/>
        </p:nvSpPr>
        <p:spPr bwMode="auto">
          <a:xfrm>
            <a:off x="4427025" y="3689927"/>
            <a:ext cx="3360789" cy="339418"/>
          </a:xfrm>
          <a:custGeom>
            <a:avLst/>
            <a:gdLst>
              <a:gd name="T0" fmla="*/ 3020 w 3020"/>
              <a:gd name="T1" fmla="*/ 152 h 305"/>
              <a:gd name="T2" fmla="*/ 2825 w 3020"/>
              <a:gd name="T3" fmla="*/ 0 h 305"/>
              <a:gd name="T4" fmla="*/ 2825 w 3020"/>
              <a:gd name="T5" fmla="*/ 121 h 305"/>
              <a:gd name="T6" fmla="*/ 195 w 3020"/>
              <a:gd name="T7" fmla="*/ 121 h 305"/>
              <a:gd name="T8" fmla="*/ 195 w 3020"/>
              <a:gd name="T9" fmla="*/ 0 h 305"/>
              <a:gd name="T10" fmla="*/ 0 w 3020"/>
              <a:gd name="T11" fmla="*/ 152 h 305"/>
              <a:gd name="T12" fmla="*/ 195 w 3020"/>
              <a:gd name="T13" fmla="*/ 305 h 305"/>
              <a:gd name="T14" fmla="*/ 195 w 3020"/>
              <a:gd name="T15" fmla="*/ 196 h 305"/>
              <a:gd name="T16" fmla="*/ 2825 w 3020"/>
              <a:gd name="T17" fmla="*/ 196 h 305"/>
              <a:gd name="T18" fmla="*/ 2825 w 3020"/>
              <a:gd name="T19" fmla="*/ 305 h 305"/>
              <a:gd name="T20" fmla="*/ 3020 w 3020"/>
              <a:gd name="T21" fmla="*/ 15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20" h="305">
                <a:moveTo>
                  <a:pt x="3020" y="152"/>
                </a:moveTo>
                <a:lnTo>
                  <a:pt x="2825" y="0"/>
                </a:lnTo>
                <a:lnTo>
                  <a:pt x="2825" y="121"/>
                </a:lnTo>
                <a:lnTo>
                  <a:pt x="195" y="121"/>
                </a:lnTo>
                <a:lnTo>
                  <a:pt x="195" y="0"/>
                </a:lnTo>
                <a:lnTo>
                  <a:pt x="0" y="152"/>
                </a:lnTo>
                <a:lnTo>
                  <a:pt x="195" y="305"/>
                </a:lnTo>
                <a:lnTo>
                  <a:pt x="195" y="196"/>
                </a:lnTo>
                <a:lnTo>
                  <a:pt x="2825" y="196"/>
                </a:lnTo>
                <a:lnTo>
                  <a:pt x="2825" y="305"/>
                </a:lnTo>
                <a:lnTo>
                  <a:pt x="3020" y="152"/>
                </a:lnTo>
                <a:close/>
              </a:path>
            </a:pathLst>
          </a:custGeom>
          <a:solidFill>
            <a:schemeClr val="tx1">
              <a:lumMod val="50000"/>
              <a:lumOff val="50000"/>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7" name="Freeform 6"/>
          <p:cNvSpPr>
            <a:spLocks/>
          </p:cNvSpPr>
          <p:nvPr/>
        </p:nvSpPr>
        <p:spPr bwMode="auto">
          <a:xfrm>
            <a:off x="5938267" y="2178685"/>
            <a:ext cx="338305" cy="3361902"/>
          </a:xfrm>
          <a:custGeom>
            <a:avLst/>
            <a:gdLst>
              <a:gd name="T0" fmla="*/ 184 w 304"/>
              <a:gd name="T1" fmla="*/ 195 h 3021"/>
              <a:gd name="T2" fmla="*/ 304 w 304"/>
              <a:gd name="T3" fmla="*/ 195 h 3021"/>
              <a:gd name="T4" fmla="*/ 152 w 304"/>
              <a:gd name="T5" fmla="*/ 0 h 3021"/>
              <a:gd name="T6" fmla="*/ 0 w 304"/>
              <a:gd name="T7" fmla="*/ 195 h 3021"/>
              <a:gd name="T8" fmla="*/ 108 w 304"/>
              <a:gd name="T9" fmla="*/ 195 h 3021"/>
              <a:gd name="T10" fmla="*/ 108 w 304"/>
              <a:gd name="T11" fmla="*/ 2826 h 3021"/>
              <a:gd name="T12" fmla="*/ 0 w 304"/>
              <a:gd name="T13" fmla="*/ 2826 h 3021"/>
              <a:gd name="T14" fmla="*/ 152 w 304"/>
              <a:gd name="T15" fmla="*/ 3021 h 3021"/>
              <a:gd name="T16" fmla="*/ 304 w 304"/>
              <a:gd name="T17" fmla="*/ 2826 h 3021"/>
              <a:gd name="T18" fmla="*/ 184 w 304"/>
              <a:gd name="T19" fmla="*/ 2826 h 3021"/>
              <a:gd name="T20" fmla="*/ 184 w 304"/>
              <a:gd name="T21" fmla="*/ 195 h 3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4" h="3021">
                <a:moveTo>
                  <a:pt x="184" y="195"/>
                </a:moveTo>
                <a:lnTo>
                  <a:pt x="304" y="195"/>
                </a:lnTo>
                <a:lnTo>
                  <a:pt x="152" y="0"/>
                </a:lnTo>
                <a:lnTo>
                  <a:pt x="0" y="195"/>
                </a:lnTo>
                <a:lnTo>
                  <a:pt x="108" y="195"/>
                </a:lnTo>
                <a:lnTo>
                  <a:pt x="108" y="2826"/>
                </a:lnTo>
                <a:lnTo>
                  <a:pt x="0" y="2826"/>
                </a:lnTo>
                <a:lnTo>
                  <a:pt x="152" y="3021"/>
                </a:lnTo>
                <a:lnTo>
                  <a:pt x="304" y="2826"/>
                </a:lnTo>
                <a:lnTo>
                  <a:pt x="184" y="2826"/>
                </a:lnTo>
                <a:lnTo>
                  <a:pt x="184" y="195"/>
                </a:lnTo>
                <a:close/>
              </a:path>
            </a:pathLst>
          </a:custGeom>
          <a:solidFill>
            <a:schemeClr val="tx1">
              <a:lumMod val="50000"/>
              <a:lumOff val="50000"/>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8" name="TextBox 7"/>
          <p:cNvSpPr txBox="1"/>
          <p:nvPr/>
        </p:nvSpPr>
        <p:spPr>
          <a:xfrm>
            <a:off x="226117" y="2314803"/>
            <a:ext cx="4382230" cy="1200329"/>
          </a:xfrm>
          <a:prstGeom prst="rect">
            <a:avLst/>
          </a:prstGeom>
          <a:noFill/>
        </p:spPr>
        <p:txBody>
          <a:bodyPr wrap="square" rtlCol="0">
            <a:spAutoFit/>
          </a:bodyPr>
          <a:lstStyle/>
          <a:p>
            <a:pPr algn="r"/>
            <a:r>
              <a:rPr lang="es-PE" sz="2400" dirty="0">
                <a:solidFill>
                  <a:schemeClr val="tx1">
                    <a:lumMod val="50000"/>
                  </a:schemeClr>
                </a:solidFill>
                <a:latin typeface="+mj-lt"/>
                <a:ea typeface="Raleway" panose="020B0003030101060003" pitchFamily="2" charset="0"/>
              </a:rPr>
              <a:t>Mejorar procedimiento disciplinario/política para errores o equivocaciones accidentales</a:t>
            </a:r>
          </a:p>
        </p:txBody>
      </p:sp>
      <p:sp>
        <p:nvSpPr>
          <p:cNvPr id="10" name="TextBox 9"/>
          <p:cNvSpPr txBox="1"/>
          <p:nvPr/>
        </p:nvSpPr>
        <p:spPr>
          <a:xfrm>
            <a:off x="213361" y="4219116"/>
            <a:ext cx="4382227" cy="1569660"/>
          </a:xfrm>
          <a:prstGeom prst="rect">
            <a:avLst/>
          </a:prstGeom>
          <a:noFill/>
        </p:spPr>
        <p:txBody>
          <a:bodyPr wrap="square" rtlCol="0">
            <a:spAutoFit/>
          </a:bodyPr>
          <a:lstStyle/>
          <a:p>
            <a:pPr algn="r"/>
            <a:r>
              <a:rPr lang="es-PE" sz="2400" dirty="0">
                <a:solidFill>
                  <a:schemeClr val="tx1">
                    <a:lumMod val="50000"/>
                  </a:schemeClr>
                </a:solidFill>
                <a:latin typeface="+mj-lt"/>
                <a:ea typeface="Raleway" panose="020B0003030101060003" pitchFamily="2" charset="0"/>
              </a:rPr>
              <a:t>Mejorar el sistema de recopilación de datos de SO para incluir eventos de </a:t>
            </a:r>
            <a:r>
              <a:rPr lang="es-PE" sz="2400" dirty="0" smtClean="0">
                <a:solidFill>
                  <a:schemeClr val="tx1">
                    <a:lumMod val="50000"/>
                  </a:schemeClr>
                </a:solidFill>
                <a:latin typeface="+mj-lt"/>
                <a:ea typeface="Raleway" panose="020B0003030101060003" pitchFamily="2" charset="0"/>
              </a:rPr>
              <a:t>alta probabilidad/baja gravedad</a:t>
            </a:r>
            <a:endParaRPr lang="es-PE" sz="2400" dirty="0">
              <a:solidFill>
                <a:schemeClr val="tx1">
                  <a:lumMod val="50000"/>
                </a:schemeClr>
              </a:solidFill>
              <a:latin typeface="+mj-lt"/>
              <a:ea typeface="Raleway" panose="020B0003030101060003" pitchFamily="2" charset="0"/>
            </a:endParaRPr>
          </a:p>
        </p:txBody>
      </p:sp>
      <p:sp>
        <p:nvSpPr>
          <p:cNvPr id="12" name="TextBox 11"/>
          <p:cNvSpPr txBox="1"/>
          <p:nvPr/>
        </p:nvSpPr>
        <p:spPr>
          <a:xfrm>
            <a:off x="7527476" y="2120267"/>
            <a:ext cx="4382228" cy="1569660"/>
          </a:xfrm>
          <a:prstGeom prst="rect">
            <a:avLst/>
          </a:prstGeom>
          <a:noFill/>
        </p:spPr>
        <p:txBody>
          <a:bodyPr wrap="square" rtlCol="0">
            <a:spAutoFit/>
          </a:bodyPr>
          <a:lstStyle/>
          <a:p>
            <a:r>
              <a:rPr lang="es-PE" sz="2400" dirty="0">
                <a:solidFill>
                  <a:schemeClr val="tx1">
                    <a:lumMod val="50000"/>
                  </a:schemeClr>
                </a:solidFill>
                <a:latin typeface="+mj-lt"/>
                <a:ea typeface="Raleway" panose="020B0003030101060003" pitchFamily="2" charset="0"/>
              </a:rPr>
              <a:t>Integrar los peligros identificados a partir de los informes de investigación, con la notificación de peligros voluntaria.</a:t>
            </a:r>
          </a:p>
        </p:txBody>
      </p:sp>
      <p:sp>
        <p:nvSpPr>
          <p:cNvPr id="14" name="TextBox 13"/>
          <p:cNvSpPr txBox="1"/>
          <p:nvPr/>
        </p:nvSpPr>
        <p:spPr>
          <a:xfrm>
            <a:off x="7596413" y="4222386"/>
            <a:ext cx="4382227" cy="1938992"/>
          </a:xfrm>
          <a:prstGeom prst="rect">
            <a:avLst/>
          </a:prstGeom>
          <a:noFill/>
        </p:spPr>
        <p:txBody>
          <a:bodyPr wrap="square" rtlCol="0">
            <a:spAutoFit/>
          </a:bodyPr>
          <a:lstStyle/>
          <a:p>
            <a:r>
              <a:rPr lang="es-PE" sz="2400" dirty="0">
                <a:solidFill>
                  <a:schemeClr val="tx1">
                    <a:lumMod val="50000"/>
                  </a:schemeClr>
                </a:solidFill>
                <a:latin typeface="+mj-lt"/>
                <a:ea typeface="Raleway" panose="020B0003030101060003" pitchFamily="2" charset="0"/>
              </a:rPr>
              <a:t>Integrar procedimientos de notificación de peligros y gestión de riesgos con el SMS del subcontratista o cliente, según corresponda.</a:t>
            </a:r>
          </a:p>
        </p:txBody>
      </p:sp>
      <p:grpSp>
        <p:nvGrpSpPr>
          <p:cNvPr id="16" name="Group 15"/>
          <p:cNvGrpSpPr/>
          <p:nvPr/>
        </p:nvGrpSpPr>
        <p:grpSpPr>
          <a:xfrm>
            <a:off x="4815529" y="4011215"/>
            <a:ext cx="1132617" cy="1138455"/>
            <a:chOff x="4833938" y="2508250"/>
            <a:chExt cx="615950" cy="619125"/>
          </a:xfrm>
        </p:grpSpPr>
        <p:sp>
          <p:nvSpPr>
            <p:cNvPr id="17" name="Rectangle 5"/>
            <p:cNvSpPr>
              <a:spLocks noChangeArrowheads="1"/>
            </p:cNvSpPr>
            <p:nvPr/>
          </p:nvSpPr>
          <p:spPr bwMode="auto">
            <a:xfrm>
              <a:off x="4833938" y="2508250"/>
              <a:ext cx="615950" cy="619125"/>
            </a:xfrm>
            <a:prstGeom prst="rect">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id-ID"/>
            </a:p>
          </p:txBody>
        </p:sp>
        <p:sp>
          <p:nvSpPr>
            <p:cNvPr id="18" name="Freeform 6"/>
            <p:cNvSpPr>
              <a:spLocks/>
            </p:cNvSpPr>
            <p:nvPr/>
          </p:nvSpPr>
          <p:spPr bwMode="auto">
            <a:xfrm>
              <a:off x="4833938" y="2508250"/>
              <a:ext cx="615950" cy="619125"/>
            </a:xfrm>
            <a:custGeom>
              <a:avLst/>
              <a:gdLst>
                <a:gd name="T0" fmla="*/ 388 w 388"/>
                <a:gd name="T1" fmla="*/ 390 h 390"/>
                <a:gd name="T2" fmla="*/ 0 w 388"/>
                <a:gd name="T3" fmla="*/ 0 h 390"/>
                <a:gd name="T4" fmla="*/ 388 w 388"/>
                <a:gd name="T5" fmla="*/ 0 h 390"/>
                <a:gd name="T6" fmla="*/ 388 w 388"/>
                <a:gd name="T7" fmla="*/ 390 h 390"/>
              </a:gdLst>
              <a:ahLst/>
              <a:cxnLst>
                <a:cxn ang="0">
                  <a:pos x="T0" y="T1"/>
                </a:cxn>
                <a:cxn ang="0">
                  <a:pos x="T2" y="T3"/>
                </a:cxn>
                <a:cxn ang="0">
                  <a:pos x="T4" y="T5"/>
                </a:cxn>
                <a:cxn ang="0">
                  <a:pos x="T6" y="T7"/>
                </a:cxn>
              </a:cxnLst>
              <a:rect l="0" t="0" r="r" b="b"/>
              <a:pathLst>
                <a:path w="388" h="390">
                  <a:moveTo>
                    <a:pt x="388" y="390"/>
                  </a:moveTo>
                  <a:lnTo>
                    <a:pt x="0" y="0"/>
                  </a:lnTo>
                  <a:lnTo>
                    <a:pt x="388" y="0"/>
                  </a:lnTo>
                  <a:lnTo>
                    <a:pt x="388" y="390"/>
                  </a:lnTo>
                  <a:close/>
                </a:path>
              </a:pathLst>
            </a:custGeom>
            <a:solidFill>
              <a:schemeClr val="accent5">
                <a:lumMod val="75000"/>
                <a:alpha val="45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19" name="Group 18"/>
          <p:cNvGrpSpPr/>
          <p:nvPr/>
        </p:nvGrpSpPr>
        <p:grpSpPr>
          <a:xfrm>
            <a:off x="6238300" y="2588533"/>
            <a:ext cx="1132617" cy="1138455"/>
            <a:chOff x="4833938" y="2508250"/>
            <a:chExt cx="615950" cy="619125"/>
          </a:xfrm>
        </p:grpSpPr>
        <p:sp>
          <p:nvSpPr>
            <p:cNvPr id="20" name="Rectangle 5"/>
            <p:cNvSpPr>
              <a:spLocks noChangeArrowheads="1"/>
            </p:cNvSpPr>
            <p:nvPr/>
          </p:nvSpPr>
          <p:spPr bwMode="auto">
            <a:xfrm>
              <a:off x="4833938" y="2508250"/>
              <a:ext cx="615950" cy="619125"/>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id-ID"/>
            </a:p>
          </p:txBody>
        </p:sp>
        <p:sp>
          <p:nvSpPr>
            <p:cNvPr id="21" name="Freeform 6"/>
            <p:cNvSpPr>
              <a:spLocks/>
            </p:cNvSpPr>
            <p:nvPr/>
          </p:nvSpPr>
          <p:spPr bwMode="auto">
            <a:xfrm>
              <a:off x="4833938" y="2508250"/>
              <a:ext cx="615950" cy="619125"/>
            </a:xfrm>
            <a:custGeom>
              <a:avLst/>
              <a:gdLst>
                <a:gd name="T0" fmla="*/ 388 w 388"/>
                <a:gd name="T1" fmla="*/ 390 h 390"/>
                <a:gd name="T2" fmla="*/ 0 w 388"/>
                <a:gd name="T3" fmla="*/ 0 h 390"/>
                <a:gd name="T4" fmla="*/ 388 w 388"/>
                <a:gd name="T5" fmla="*/ 0 h 390"/>
                <a:gd name="T6" fmla="*/ 388 w 388"/>
                <a:gd name="T7" fmla="*/ 390 h 390"/>
              </a:gdLst>
              <a:ahLst/>
              <a:cxnLst>
                <a:cxn ang="0">
                  <a:pos x="T0" y="T1"/>
                </a:cxn>
                <a:cxn ang="0">
                  <a:pos x="T2" y="T3"/>
                </a:cxn>
                <a:cxn ang="0">
                  <a:pos x="T4" y="T5"/>
                </a:cxn>
                <a:cxn ang="0">
                  <a:pos x="T6" y="T7"/>
                </a:cxn>
              </a:cxnLst>
              <a:rect l="0" t="0" r="r" b="b"/>
              <a:pathLst>
                <a:path w="388" h="390">
                  <a:moveTo>
                    <a:pt x="388" y="390"/>
                  </a:moveTo>
                  <a:lnTo>
                    <a:pt x="0" y="0"/>
                  </a:lnTo>
                  <a:lnTo>
                    <a:pt x="388" y="0"/>
                  </a:lnTo>
                  <a:lnTo>
                    <a:pt x="388" y="390"/>
                  </a:lnTo>
                  <a:close/>
                </a:path>
              </a:pathLst>
            </a:custGeom>
            <a:solidFill>
              <a:schemeClr val="accent2">
                <a:lumMod val="75000"/>
                <a:alpha val="45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22" name="Group 21"/>
          <p:cNvGrpSpPr/>
          <p:nvPr/>
        </p:nvGrpSpPr>
        <p:grpSpPr>
          <a:xfrm>
            <a:off x="6238300" y="4011215"/>
            <a:ext cx="1132617" cy="1138455"/>
            <a:chOff x="4833938" y="2508250"/>
            <a:chExt cx="615950" cy="619125"/>
          </a:xfrm>
        </p:grpSpPr>
        <p:sp>
          <p:nvSpPr>
            <p:cNvPr id="23" name="Rectangle 5"/>
            <p:cNvSpPr>
              <a:spLocks noChangeArrowheads="1"/>
            </p:cNvSpPr>
            <p:nvPr/>
          </p:nvSpPr>
          <p:spPr bwMode="auto">
            <a:xfrm>
              <a:off x="4833938" y="2508250"/>
              <a:ext cx="615950" cy="619125"/>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id-ID"/>
            </a:p>
          </p:txBody>
        </p:sp>
        <p:sp>
          <p:nvSpPr>
            <p:cNvPr id="24" name="Freeform 6"/>
            <p:cNvSpPr>
              <a:spLocks/>
            </p:cNvSpPr>
            <p:nvPr/>
          </p:nvSpPr>
          <p:spPr bwMode="auto">
            <a:xfrm>
              <a:off x="4833938" y="2508250"/>
              <a:ext cx="615950" cy="619125"/>
            </a:xfrm>
            <a:custGeom>
              <a:avLst/>
              <a:gdLst>
                <a:gd name="T0" fmla="*/ 388 w 388"/>
                <a:gd name="T1" fmla="*/ 390 h 390"/>
                <a:gd name="T2" fmla="*/ 0 w 388"/>
                <a:gd name="T3" fmla="*/ 0 h 390"/>
                <a:gd name="T4" fmla="*/ 388 w 388"/>
                <a:gd name="T5" fmla="*/ 0 h 390"/>
                <a:gd name="T6" fmla="*/ 388 w 388"/>
                <a:gd name="T7" fmla="*/ 390 h 390"/>
              </a:gdLst>
              <a:ahLst/>
              <a:cxnLst>
                <a:cxn ang="0">
                  <a:pos x="T0" y="T1"/>
                </a:cxn>
                <a:cxn ang="0">
                  <a:pos x="T2" y="T3"/>
                </a:cxn>
                <a:cxn ang="0">
                  <a:pos x="T4" y="T5"/>
                </a:cxn>
                <a:cxn ang="0">
                  <a:pos x="T6" y="T7"/>
                </a:cxn>
              </a:cxnLst>
              <a:rect l="0" t="0" r="r" b="b"/>
              <a:pathLst>
                <a:path w="388" h="390">
                  <a:moveTo>
                    <a:pt x="388" y="390"/>
                  </a:moveTo>
                  <a:lnTo>
                    <a:pt x="0" y="0"/>
                  </a:lnTo>
                  <a:lnTo>
                    <a:pt x="388" y="0"/>
                  </a:lnTo>
                  <a:lnTo>
                    <a:pt x="388" y="390"/>
                  </a:lnTo>
                  <a:close/>
                </a:path>
              </a:pathLst>
            </a:custGeom>
            <a:solidFill>
              <a:schemeClr val="accent4">
                <a:lumMod val="75000"/>
                <a:alpha val="45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25" name="Group 24"/>
          <p:cNvGrpSpPr/>
          <p:nvPr/>
        </p:nvGrpSpPr>
        <p:grpSpPr>
          <a:xfrm>
            <a:off x="4964305" y="4283531"/>
            <a:ext cx="835065" cy="593823"/>
            <a:chOff x="2759075" y="4813301"/>
            <a:chExt cx="1071563" cy="761999"/>
          </a:xfrm>
          <a:solidFill>
            <a:schemeClr val="bg2"/>
          </a:solidFill>
          <a:effectLst/>
        </p:grpSpPr>
        <p:sp>
          <p:nvSpPr>
            <p:cNvPr id="26" name="Freeform 5"/>
            <p:cNvSpPr>
              <a:spLocks noEditPoints="1"/>
            </p:cNvSpPr>
            <p:nvPr/>
          </p:nvSpPr>
          <p:spPr bwMode="auto">
            <a:xfrm>
              <a:off x="3302000" y="4813301"/>
              <a:ext cx="528638" cy="528637"/>
            </a:xfrm>
            <a:custGeom>
              <a:avLst/>
              <a:gdLst>
                <a:gd name="T0" fmla="*/ 700 w 729"/>
                <a:gd name="T1" fmla="*/ 595 h 729"/>
                <a:gd name="T2" fmla="*/ 579 w 729"/>
                <a:gd name="T3" fmla="*/ 474 h 729"/>
                <a:gd name="T4" fmla="*/ 531 w 729"/>
                <a:gd name="T5" fmla="*/ 452 h 729"/>
                <a:gd name="T6" fmla="*/ 490 w 729"/>
                <a:gd name="T7" fmla="*/ 411 h 729"/>
                <a:gd name="T8" fmla="*/ 455 w 729"/>
                <a:gd name="T9" fmla="*/ 99 h 729"/>
                <a:gd name="T10" fmla="*/ 99 w 729"/>
                <a:gd name="T11" fmla="*/ 99 h 729"/>
                <a:gd name="T12" fmla="*/ 99 w 729"/>
                <a:gd name="T13" fmla="*/ 455 h 729"/>
                <a:gd name="T14" fmla="*/ 411 w 729"/>
                <a:gd name="T15" fmla="*/ 490 h 729"/>
                <a:gd name="T16" fmla="*/ 452 w 729"/>
                <a:gd name="T17" fmla="*/ 531 h 729"/>
                <a:gd name="T18" fmla="*/ 473 w 729"/>
                <a:gd name="T19" fmla="*/ 579 h 729"/>
                <a:gd name="T20" fmla="*/ 595 w 729"/>
                <a:gd name="T21" fmla="*/ 700 h 729"/>
                <a:gd name="T22" fmla="*/ 700 w 729"/>
                <a:gd name="T23" fmla="*/ 700 h 729"/>
                <a:gd name="T24" fmla="*/ 700 w 729"/>
                <a:gd name="T25" fmla="*/ 595 h 729"/>
                <a:gd name="T26" fmla="*/ 402 w 729"/>
                <a:gd name="T27" fmla="*/ 402 h 729"/>
                <a:gd name="T28" fmla="*/ 151 w 729"/>
                <a:gd name="T29" fmla="*/ 402 h 729"/>
                <a:gd name="T30" fmla="*/ 151 w 729"/>
                <a:gd name="T31" fmla="*/ 151 h 729"/>
                <a:gd name="T32" fmla="*/ 402 w 729"/>
                <a:gd name="T33" fmla="*/ 151 h 729"/>
                <a:gd name="T34" fmla="*/ 402 w 729"/>
                <a:gd name="T35" fmla="*/ 402 h 729"/>
                <a:gd name="T36" fmla="*/ 402 w 729"/>
                <a:gd name="T37" fmla="*/ 402 h 729"/>
                <a:gd name="T38" fmla="*/ 402 w 729"/>
                <a:gd name="T39" fmla="*/ 402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9" h="729">
                  <a:moveTo>
                    <a:pt x="700" y="595"/>
                  </a:moveTo>
                  <a:cubicBezTo>
                    <a:pt x="579" y="474"/>
                    <a:pt x="579" y="474"/>
                    <a:pt x="579" y="474"/>
                  </a:cubicBezTo>
                  <a:cubicBezTo>
                    <a:pt x="566" y="460"/>
                    <a:pt x="548" y="453"/>
                    <a:pt x="531" y="452"/>
                  </a:cubicBezTo>
                  <a:cubicBezTo>
                    <a:pt x="490" y="411"/>
                    <a:pt x="490" y="411"/>
                    <a:pt x="490" y="411"/>
                  </a:cubicBezTo>
                  <a:cubicBezTo>
                    <a:pt x="551" y="313"/>
                    <a:pt x="539" y="183"/>
                    <a:pt x="455" y="99"/>
                  </a:cubicBezTo>
                  <a:cubicBezTo>
                    <a:pt x="356" y="0"/>
                    <a:pt x="197" y="0"/>
                    <a:pt x="99" y="99"/>
                  </a:cubicBezTo>
                  <a:cubicBezTo>
                    <a:pt x="0" y="197"/>
                    <a:pt x="0" y="357"/>
                    <a:pt x="99" y="455"/>
                  </a:cubicBezTo>
                  <a:cubicBezTo>
                    <a:pt x="183" y="539"/>
                    <a:pt x="313" y="551"/>
                    <a:pt x="411" y="490"/>
                  </a:cubicBezTo>
                  <a:cubicBezTo>
                    <a:pt x="452" y="531"/>
                    <a:pt x="452" y="531"/>
                    <a:pt x="452" y="531"/>
                  </a:cubicBezTo>
                  <a:cubicBezTo>
                    <a:pt x="453" y="548"/>
                    <a:pt x="460" y="566"/>
                    <a:pt x="473" y="579"/>
                  </a:cubicBezTo>
                  <a:cubicBezTo>
                    <a:pt x="595" y="700"/>
                    <a:pt x="595" y="700"/>
                    <a:pt x="595" y="700"/>
                  </a:cubicBezTo>
                  <a:cubicBezTo>
                    <a:pt x="624" y="729"/>
                    <a:pt x="671" y="729"/>
                    <a:pt x="700" y="700"/>
                  </a:cubicBezTo>
                  <a:cubicBezTo>
                    <a:pt x="729" y="671"/>
                    <a:pt x="729" y="624"/>
                    <a:pt x="700" y="595"/>
                  </a:cubicBezTo>
                  <a:close/>
                  <a:moveTo>
                    <a:pt x="402" y="402"/>
                  </a:moveTo>
                  <a:cubicBezTo>
                    <a:pt x="333" y="471"/>
                    <a:pt x="220" y="471"/>
                    <a:pt x="151" y="402"/>
                  </a:cubicBezTo>
                  <a:cubicBezTo>
                    <a:pt x="82" y="333"/>
                    <a:pt x="82" y="220"/>
                    <a:pt x="151" y="151"/>
                  </a:cubicBezTo>
                  <a:cubicBezTo>
                    <a:pt x="220" y="82"/>
                    <a:pt x="333" y="82"/>
                    <a:pt x="402" y="151"/>
                  </a:cubicBezTo>
                  <a:cubicBezTo>
                    <a:pt x="471" y="220"/>
                    <a:pt x="471" y="333"/>
                    <a:pt x="402" y="402"/>
                  </a:cubicBezTo>
                  <a:close/>
                  <a:moveTo>
                    <a:pt x="402" y="402"/>
                  </a:moveTo>
                  <a:cubicBezTo>
                    <a:pt x="402" y="402"/>
                    <a:pt x="402" y="402"/>
                    <a:pt x="402" y="40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7" name="Freeform 6"/>
            <p:cNvSpPr>
              <a:spLocks noEditPoints="1"/>
            </p:cNvSpPr>
            <p:nvPr/>
          </p:nvSpPr>
          <p:spPr bwMode="auto">
            <a:xfrm>
              <a:off x="3403600" y="4937125"/>
              <a:ext cx="182563" cy="161925"/>
            </a:xfrm>
            <a:custGeom>
              <a:avLst/>
              <a:gdLst>
                <a:gd name="T0" fmla="*/ 140 w 251"/>
                <a:gd name="T1" fmla="*/ 0 h 224"/>
                <a:gd name="T2" fmla="*/ 28 w 251"/>
                <a:gd name="T3" fmla="*/ 112 h 224"/>
                <a:gd name="T4" fmla="*/ 29 w 251"/>
                <a:gd name="T5" fmla="*/ 128 h 224"/>
                <a:gd name="T6" fmla="*/ 0 w 251"/>
                <a:gd name="T7" fmla="*/ 145 h 224"/>
                <a:gd name="T8" fmla="*/ 36 w 251"/>
                <a:gd name="T9" fmla="*/ 208 h 224"/>
                <a:gd name="T10" fmla="*/ 39 w 251"/>
                <a:gd name="T11" fmla="*/ 210 h 224"/>
                <a:gd name="T12" fmla="*/ 65 w 251"/>
                <a:gd name="T13" fmla="*/ 195 h 224"/>
                <a:gd name="T14" fmla="*/ 140 w 251"/>
                <a:gd name="T15" fmla="*/ 224 h 224"/>
                <a:gd name="T16" fmla="*/ 251 w 251"/>
                <a:gd name="T17" fmla="*/ 112 h 224"/>
                <a:gd name="T18" fmla="*/ 140 w 251"/>
                <a:gd name="T19" fmla="*/ 0 h 224"/>
                <a:gd name="T20" fmla="*/ 140 w 251"/>
                <a:gd name="T21" fmla="*/ 148 h 224"/>
                <a:gd name="T22" fmla="*/ 103 w 251"/>
                <a:gd name="T23" fmla="*/ 112 h 224"/>
                <a:gd name="T24" fmla="*/ 140 w 251"/>
                <a:gd name="T25" fmla="*/ 75 h 224"/>
                <a:gd name="T26" fmla="*/ 176 w 251"/>
                <a:gd name="T27" fmla="*/ 112 h 224"/>
                <a:gd name="T28" fmla="*/ 140 w 251"/>
                <a:gd name="T29" fmla="*/ 148 h 224"/>
                <a:gd name="T30" fmla="*/ 140 w 251"/>
                <a:gd name="T31" fmla="*/ 148 h 224"/>
                <a:gd name="T32" fmla="*/ 140 w 251"/>
                <a:gd name="T33" fmla="*/ 148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1" h="224">
                  <a:moveTo>
                    <a:pt x="140" y="0"/>
                  </a:moveTo>
                  <a:cubicBezTo>
                    <a:pt x="78" y="0"/>
                    <a:pt x="28" y="50"/>
                    <a:pt x="28" y="112"/>
                  </a:cubicBezTo>
                  <a:cubicBezTo>
                    <a:pt x="28" y="117"/>
                    <a:pt x="28" y="123"/>
                    <a:pt x="29" y="128"/>
                  </a:cubicBezTo>
                  <a:cubicBezTo>
                    <a:pt x="0" y="145"/>
                    <a:pt x="0" y="145"/>
                    <a:pt x="0" y="145"/>
                  </a:cubicBezTo>
                  <a:cubicBezTo>
                    <a:pt x="6" y="168"/>
                    <a:pt x="18" y="190"/>
                    <a:pt x="36" y="208"/>
                  </a:cubicBezTo>
                  <a:cubicBezTo>
                    <a:pt x="37" y="209"/>
                    <a:pt x="38" y="209"/>
                    <a:pt x="39" y="210"/>
                  </a:cubicBezTo>
                  <a:cubicBezTo>
                    <a:pt x="65" y="195"/>
                    <a:pt x="65" y="195"/>
                    <a:pt x="65" y="195"/>
                  </a:cubicBezTo>
                  <a:cubicBezTo>
                    <a:pt x="85" y="213"/>
                    <a:pt x="111" y="224"/>
                    <a:pt x="140" y="224"/>
                  </a:cubicBezTo>
                  <a:cubicBezTo>
                    <a:pt x="201" y="224"/>
                    <a:pt x="251" y="173"/>
                    <a:pt x="251" y="112"/>
                  </a:cubicBezTo>
                  <a:cubicBezTo>
                    <a:pt x="251" y="50"/>
                    <a:pt x="201" y="0"/>
                    <a:pt x="140" y="0"/>
                  </a:cubicBezTo>
                  <a:close/>
                  <a:moveTo>
                    <a:pt x="140" y="148"/>
                  </a:moveTo>
                  <a:cubicBezTo>
                    <a:pt x="119" y="148"/>
                    <a:pt x="103" y="132"/>
                    <a:pt x="103" y="112"/>
                  </a:cubicBezTo>
                  <a:cubicBezTo>
                    <a:pt x="103" y="92"/>
                    <a:pt x="119" y="75"/>
                    <a:pt x="140" y="75"/>
                  </a:cubicBezTo>
                  <a:cubicBezTo>
                    <a:pt x="160" y="75"/>
                    <a:pt x="176" y="92"/>
                    <a:pt x="176" y="112"/>
                  </a:cubicBezTo>
                  <a:cubicBezTo>
                    <a:pt x="176" y="132"/>
                    <a:pt x="160" y="148"/>
                    <a:pt x="140" y="148"/>
                  </a:cubicBezTo>
                  <a:close/>
                  <a:moveTo>
                    <a:pt x="140" y="148"/>
                  </a:moveTo>
                  <a:cubicBezTo>
                    <a:pt x="140" y="148"/>
                    <a:pt x="140" y="148"/>
                    <a:pt x="140" y="148"/>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8" name="Freeform 7"/>
            <p:cNvSpPr>
              <a:spLocks noEditPoints="1"/>
            </p:cNvSpPr>
            <p:nvPr/>
          </p:nvSpPr>
          <p:spPr bwMode="auto">
            <a:xfrm>
              <a:off x="2759075" y="4991100"/>
              <a:ext cx="582613" cy="287337"/>
            </a:xfrm>
            <a:custGeom>
              <a:avLst/>
              <a:gdLst>
                <a:gd name="T0" fmla="*/ 690 w 804"/>
                <a:gd name="T1" fmla="*/ 284 h 396"/>
                <a:gd name="T2" fmla="*/ 690 w 804"/>
                <a:gd name="T3" fmla="*/ 276 h 396"/>
                <a:gd name="T4" fmla="*/ 804 w 804"/>
                <a:gd name="T5" fmla="*/ 210 h 396"/>
                <a:gd name="T6" fmla="*/ 765 w 804"/>
                <a:gd name="T7" fmla="*/ 145 h 396"/>
                <a:gd name="T8" fmla="*/ 659 w 804"/>
                <a:gd name="T9" fmla="*/ 207 h 396"/>
                <a:gd name="T10" fmla="*/ 578 w 804"/>
                <a:gd name="T11" fmla="*/ 172 h 396"/>
                <a:gd name="T12" fmla="*/ 484 w 804"/>
                <a:gd name="T13" fmla="*/ 224 h 396"/>
                <a:gd name="T14" fmla="*/ 223 w 804"/>
                <a:gd name="T15" fmla="*/ 122 h 396"/>
                <a:gd name="T16" fmla="*/ 224 w 804"/>
                <a:gd name="T17" fmla="*/ 112 h 396"/>
                <a:gd name="T18" fmla="*/ 112 w 804"/>
                <a:gd name="T19" fmla="*/ 0 h 396"/>
                <a:gd name="T20" fmla="*/ 0 w 804"/>
                <a:gd name="T21" fmla="*/ 112 h 396"/>
                <a:gd name="T22" fmla="*/ 112 w 804"/>
                <a:gd name="T23" fmla="*/ 224 h 396"/>
                <a:gd name="T24" fmla="*/ 191 w 804"/>
                <a:gd name="T25" fmla="*/ 191 h 396"/>
                <a:gd name="T26" fmla="*/ 467 w 804"/>
                <a:gd name="T27" fmla="*/ 299 h 396"/>
                <a:gd name="T28" fmla="*/ 578 w 804"/>
                <a:gd name="T29" fmla="*/ 396 h 396"/>
                <a:gd name="T30" fmla="*/ 690 w 804"/>
                <a:gd name="T31" fmla="*/ 284 h 396"/>
                <a:gd name="T32" fmla="*/ 112 w 804"/>
                <a:gd name="T33" fmla="*/ 148 h 396"/>
                <a:gd name="T34" fmla="*/ 76 w 804"/>
                <a:gd name="T35" fmla="*/ 112 h 396"/>
                <a:gd name="T36" fmla="*/ 112 w 804"/>
                <a:gd name="T37" fmla="*/ 75 h 396"/>
                <a:gd name="T38" fmla="*/ 148 w 804"/>
                <a:gd name="T39" fmla="*/ 112 h 396"/>
                <a:gd name="T40" fmla="*/ 112 w 804"/>
                <a:gd name="T41" fmla="*/ 148 h 396"/>
                <a:gd name="T42" fmla="*/ 578 w 804"/>
                <a:gd name="T43" fmla="*/ 321 h 396"/>
                <a:gd name="T44" fmla="*/ 542 w 804"/>
                <a:gd name="T45" fmla="*/ 284 h 396"/>
                <a:gd name="T46" fmla="*/ 578 w 804"/>
                <a:gd name="T47" fmla="*/ 248 h 396"/>
                <a:gd name="T48" fmla="*/ 614 w 804"/>
                <a:gd name="T49" fmla="*/ 284 h 396"/>
                <a:gd name="T50" fmla="*/ 578 w 804"/>
                <a:gd name="T51" fmla="*/ 321 h 396"/>
                <a:gd name="T52" fmla="*/ 578 w 804"/>
                <a:gd name="T53" fmla="*/ 321 h 396"/>
                <a:gd name="T54" fmla="*/ 578 w 804"/>
                <a:gd name="T55" fmla="*/ 321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4" h="396">
                  <a:moveTo>
                    <a:pt x="690" y="284"/>
                  </a:moveTo>
                  <a:cubicBezTo>
                    <a:pt x="690" y="282"/>
                    <a:pt x="690" y="279"/>
                    <a:pt x="690" y="276"/>
                  </a:cubicBezTo>
                  <a:cubicBezTo>
                    <a:pt x="804" y="210"/>
                    <a:pt x="804" y="210"/>
                    <a:pt x="804" y="210"/>
                  </a:cubicBezTo>
                  <a:cubicBezTo>
                    <a:pt x="788" y="189"/>
                    <a:pt x="775" y="168"/>
                    <a:pt x="765" y="145"/>
                  </a:cubicBezTo>
                  <a:cubicBezTo>
                    <a:pt x="659" y="207"/>
                    <a:pt x="659" y="207"/>
                    <a:pt x="659" y="207"/>
                  </a:cubicBezTo>
                  <a:cubicBezTo>
                    <a:pt x="638" y="186"/>
                    <a:pt x="610" y="172"/>
                    <a:pt x="578" y="172"/>
                  </a:cubicBezTo>
                  <a:cubicBezTo>
                    <a:pt x="538" y="172"/>
                    <a:pt x="504" y="193"/>
                    <a:pt x="484" y="224"/>
                  </a:cubicBezTo>
                  <a:cubicBezTo>
                    <a:pt x="223" y="122"/>
                    <a:pt x="223" y="122"/>
                    <a:pt x="223" y="122"/>
                  </a:cubicBezTo>
                  <a:cubicBezTo>
                    <a:pt x="224" y="119"/>
                    <a:pt x="224" y="115"/>
                    <a:pt x="224" y="112"/>
                  </a:cubicBezTo>
                  <a:cubicBezTo>
                    <a:pt x="224" y="50"/>
                    <a:pt x="174" y="0"/>
                    <a:pt x="112" y="0"/>
                  </a:cubicBezTo>
                  <a:cubicBezTo>
                    <a:pt x="50" y="0"/>
                    <a:pt x="0" y="50"/>
                    <a:pt x="0" y="112"/>
                  </a:cubicBezTo>
                  <a:cubicBezTo>
                    <a:pt x="0" y="173"/>
                    <a:pt x="50" y="224"/>
                    <a:pt x="112" y="224"/>
                  </a:cubicBezTo>
                  <a:cubicBezTo>
                    <a:pt x="143" y="224"/>
                    <a:pt x="171" y="211"/>
                    <a:pt x="191" y="191"/>
                  </a:cubicBezTo>
                  <a:cubicBezTo>
                    <a:pt x="467" y="299"/>
                    <a:pt x="467" y="299"/>
                    <a:pt x="467" y="299"/>
                  </a:cubicBezTo>
                  <a:cubicBezTo>
                    <a:pt x="474" y="354"/>
                    <a:pt x="521" y="396"/>
                    <a:pt x="578" y="396"/>
                  </a:cubicBezTo>
                  <a:cubicBezTo>
                    <a:pt x="640" y="396"/>
                    <a:pt x="690" y="346"/>
                    <a:pt x="690" y="284"/>
                  </a:cubicBezTo>
                  <a:close/>
                  <a:moveTo>
                    <a:pt x="112" y="148"/>
                  </a:moveTo>
                  <a:cubicBezTo>
                    <a:pt x="92" y="148"/>
                    <a:pt x="76" y="132"/>
                    <a:pt x="76" y="112"/>
                  </a:cubicBezTo>
                  <a:cubicBezTo>
                    <a:pt x="76" y="92"/>
                    <a:pt x="92" y="75"/>
                    <a:pt x="112" y="75"/>
                  </a:cubicBezTo>
                  <a:cubicBezTo>
                    <a:pt x="132" y="75"/>
                    <a:pt x="148" y="92"/>
                    <a:pt x="148" y="112"/>
                  </a:cubicBezTo>
                  <a:cubicBezTo>
                    <a:pt x="148" y="132"/>
                    <a:pt x="132" y="148"/>
                    <a:pt x="112" y="148"/>
                  </a:cubicBezTo>
                  <a:close/>
                  <a:moveTo>
                    <a:pt x="578" y="321"/>
                  </a:moveTo>
                  <a:cubicBezTo>
                    <a:pt x="558" y="321"/>
                    <a:pt x="542" y="304"/>
                    <a:pt x="542" y="284"/>
                  </a:cubicBezTo>
                  <a:cubicBezTo>
                    <a:pt x="542" y="264"/>
                    <a:pt x="558" y="248"/>
                    <a:pt x="578" y="248"/>
                  </a:cubicBezTo>
                  <a:cubicBezTo>
                    <a:pt x="598" y="248"/>
                    <a:pt x="614" y="264"/>
                    <a:pt x="614" y="284"/>
                  </a:cubicBezTo>
                  <a:cubicBezTo>
                    <a:pt x="614" y="304"/>
                    <a:pt x="598" y="321"/>
                    <a:pt x="578" y="321"/>
                  </a:cubicBezTo>
                  <a:close/>
                  <a:moveTo>
                    <a:pt x="578" y="321"/>
                  </a:moveTo>
                  <a:cubicBezTo>
                    <a:pt x="578" y="321"/>
                    <a:pt x="578" y="321"/>
                    <a:pt x="578" y="3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9" name="Freeform 8"/>
            <p:cNvSpPr>
              <a:spLocks noEditPoints="1"/>
            </p:cNvSpPr>
            <p:nvPr/>
          </p:nvSpPr>
          <p:spPr bwMode="auto">
            <a:xfrm>
              <a:off x="3189288" y="5175250"/>
              <a:ext cx="371475" cy="400050"/>
            </a:xfrm>
            <a:custGeom>
              <a:avLst/>
              <a:gdLst>
                <a:gd name="T0" fmla="*/ 253 w 513"/>
                <a:gd name="T1" fmla="*/ 0 h 551"/>
                <a:gd name="T2" fmla="*/ 137 w 513"/>
                <a:gd name="T3" fmla="*/ 68 h 551"/>
                <a:gd name="T4" fmla="*/ 0 w 513"/>
                <a:gd name="T5" fmla="*/ 204 h 551"/>
                <a:gd name="T6" fmla="*/ 0 w 513"/>
                <a:gd name="T7" fmla="*/ 551 h 551"/>
                <a:gd name="T8" fmla="*/ 513 w 513"/>
                <a:gd name="T9" fmla="*/ 551 h 551"/>
                <a:gd name="T10" fmla="*/ 513 w 513"/>
                <a:gd name="T11" fmla="*/ 53 h 551"/>
                <a:gd name="T12" fmla="*/ 434 w 513"/>
                <a:gd name="T13" fmla="*/ 64 h 551"/>
                <a:gd name="T14" fmla="*/ 253 w 513"/>
                <a:gd name="T15" fmla="*/ 0 h 551"/>
                <a:gd name="T16" fmla="*/ 253 w 513"/>
                <a:gd name="T17" fmla="*/ 0 h 551"/>
                <a:gd name="T18" fmla="*/ 253 w 513"/>
                <a:gd name="T19" fmla="*/ 0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3" h="551">
                  <a:moveTo>
                    <a:pt x="253" y="0"/>
                  </a:moveTo>
                  <a:cubicBezTo>
                    <a:pt x="137" y="68"/>
                    <a:pt x="137" y="68"/>
                    <a:pt x="137" y="68"/>
                  </a:cubicBezTo>
                  <a:cubicBezTo>
                    <a:pt x="129" y="140"/>
                    <a:pt x="72" y="197"/>
                    <a:pt x="0" y="204"/>
                  </a:cubicBezTo>
                  <a:cubicBezTo>
                    <a:pt x="0" y="551"/>
                    <a:pt x="0" y="551"/>
                    <a:pt x="0" y="551"/>
                  </a:cubicBezTo>
                  <a:cubicBezTo>
                    <a:pt x="513" y="551"/>
                    <a:pt x="513" y="551"/>
                    <a:pt x="513" y="551"/>
                  </a:cubicBezTo>
                  <a:cubicBezTo>
                    <a:pt x="513" y="53"/>
                    <a:pt x="513" y="53"/>
                    <a:pt x="513" y="53"/>
                  </a:cubicBezTo>
                  <a:cubicBezTo>
                    <a:pt x="488" y="61"/>
                    <a:pt x="461" y="64"/>
                    <a:pt x="434" y="64"/>
                  </a:cubicBezTo>
                  <a:cubicBezTo>
                    <a:pt x="367" y="64"/>
                    <a:pt x="304" y="42"/>
                    <a:pt x="253" y="0"/>
                  </a:cubicBezTo>
                  <a:close/>
                  <a:moveTo>
                    <a:pt x="253" y="0"/>
                  </a:moveTo>
                  <a:cubicBezTo>
                    <a:pt x="253" y="0"/>
                    <a:pt x="253" y="0"/>
                    <a:pt x="253"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0" name="Freeform 9"/>
            <p:cNvSpPr>
              <a:spLocks noEditPoints="1"/>
            </p:cNvSpPr>
            <p:nvPr/>
          </p:nvSpPr>
          <p:spPr bwMode="auto">
            <a:xfrm>
              <a:off x="2784475" y="5178425"/>
              <a:ext cx="371475" cy="396875"/>
            </a:xfrm>
            <a:custGeom>
              <a:avLst/>
              <a:gdLst>
                <a:gd name="T0" fmla="*/ 396 w 514"/>
                <a:gd name="T1" fmla="*/ 90 h 545"/>
                <a:gd name="T2" fmla="*/ 164 w 514"/>
                <a:gd name="T3" fmla="*/ 0 h 545"/>
                <a:gd name="T4" fmla="*/ 77 w 514"/>
                <a:gd name="T5" fmla="*/ 27 h 545"/>
                <a:gd name="T6" fmla="*/ 0 w 514"/>
                <a:gd name="T7" fmla="*/ 6 h 545"/>
                <a:gd name="T8" fmla="*/ 0 w 514"/>
                <a:gd name="T9" fmla="*/ 545 h 545"/>
                <a:gd name="T10" fmla="*/ 514 w 514"/>
                <a:gd name="T11" fmla="*/ 545 h 545"/>
                <a:gd name="T12" fmla="*/ 514 w 514"/>
                <a:gd name="T13" fmla="*/ 196 h 545"/>
                <a:gd name="T14" fmla="*/ 396 w 514"/>
                <a:gd name="T15" fmla="*/ 90 h 545"/>
                <a:gd name="T16" fmla="*/ 396 w 514"/>
                <a:gd name="T17" fmla="*/ 90 h 545"/>
                <a:gd name="T18" fmla="*/ 396 w 514"/>
                <a:gd name="T19" fmla="*/ 90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4" h="545">
                  <a:moveTo>
                    <a:pt x="396" y="90"/>
                  </a:moveTo>
                  <a:cubicBezTo>
                    <a:pt x="164" y="0"/>
                    <a:pt x="164" y="0"/>
                    <a:pt x="164" y="0"/>
                  </a:cubicBezTo>
                  <a:cubicBezTo>
                    <a:pt x="138" y="17"/>
                    <a:pt x="108" y="27"/>
                    <a:pt x="77" y="27"/>
                  </a:cubicBezTo>
                  <a:cubicBezTo>
                    <a:pt x="49" y="27"/>
                    <a:pt x="23" y="19"/>
                    <a:pt x="0" y="6"/>
                  </a:cubicBezTo>
                  <a:cubicBezTo>
                    <a:pt x="0" y="545"/>
                    <a:pt x="0" y="545"/>
                    <a:pt x="0" y="545"/>
                  </a:cubicBezTo>
                  <a:cubicBezTo>
                    <a:pt x="514" y="545"/>
                    <a:pt x="514" y="545"/>
                    <a:pt x="514" y="545"/>
                  </a:cubicBezTo>
                  <a:cubicBezTo>
                    <a:pt x="514" y="196"/>
                    <a:pt x="514" y="196"/>
                    <a:pt x="514" y="196"/>
                  </a:cubicBezTo>
                  <a:cubicBezTo>
                    <a:pt x="458" y="185"/>
                    <a:pt x="413" y="145"/>
                    <a:pt x="396" y="90"/>
                  </a:cubicBezTo>
                  <a:close/>
                  <a:moveTo>
                    <a:pt x="396" y="90"/>
                  </a:moveTo>
                  <a:cubicBezTo>
                    <a:pt x="396" y="90"/>
                    <a:pt x="396" y="90"/>
                    <a:pt x="396" y="9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31" name="Freeform 13"/>
          <p:cNvSpPr>
            <a:spLocks noEditPoints="1"/>
          </p:cNvSpPr>
          <p:nvPr/>
        </p:nvSpPr>
        <p:spPr bwMode="auto">
          <a:xfrm>
            <a:off x="6433131" y="2819623"/>
            <a:ext cx="742950" cy="676275"/>
          </a:xfrm>
          <a:custGeom>
            <a:avLst/>
            <a:gdLst>
              <a:gd name="T0" fmla="*/ 75 w 1255"/>
              <a:gd name="T1" fmla="*/ 0 h 1140"/>
              <a:gd name="T2" fmla="*/ 0 w 1255"/>
              <a:gd name="T3" fmla="*/ 1065 h 1140"/>
              <a:gd name="T4" fmla="*/ 1180 w 1255"/>
              <a:gd name="T5" fmla="*/ 1140 h 1140"/>
              <a:gd name="T6" fmla="*/ 1255 w 1255"/>
              <a:gd name="T7" fmla="*/ 75 h 1140"/>
              <a:gd name="T8" fmla="*/ 1082 w 1255"/>
              <a:gd name="T9" fmla="*/ 127 h 1140"/>
              <a:gd name="T10" fmla="*/ 1137 w 1255"/>
              <a:gd name="T11" fmla="*/ 99 h 1140"/>
              <a:gd name="T12" fmla="*/ 1165 w 1255"/>
              <a:gd name="T13" fmla="*/ 158 h 1140"/>
              <a:gd name="T14" fmla="*/ 1110 w 1255"/>
              <a:gd name="T15" fmla="*/ 186 h 1140"/>
              <a:gd name="T16" fmla="*/ 1082 w 1255"/>
              <a:gd name="T17" fmla="*/ 127 h 1140"/>
              <a:gd name="T18" fmla="*/ 980 w 1255"/>
              <a:gd name="T19" fmla="*/ 99 h 1140"/>
              <a:gd name="T20" fmla="*/ 1036 w 1255"/>
              <a:gd name="T21" fmla="*/ 127 h 1140"/>
              <a:gd name="T22" fmla="*/ 1008 w 1255"/>
              <a:gd name="T23" fmla="*/ 186 h 1140"/>
              <a:gd name="T24" fmla="*/ 952 w 1255"/>
              <a:gd name="T25" fmla="*/ 158 h 1140"/>
              <a:gd name="T26" fmla="*/ 823 w 1255"/>
              <a:gd name="T27" fmla="*/ 127 h 1140"/>
              <a:gd name="T28" fmla="*/ 878 w 1255"/>
              <a:gd name="T29" fmla="*/ 99 h 1140"/>
              <a:gd name="T30" fmla="*/ 906 w 1255"/>
              <a:gd name="T31" fmla="*/ 158 h 1140"/>
              <a:gd name="T32" fmla="*/ 851 w 1255"/>
              <a:gd name="T33" fmla="*/ 186 h 1140"/>
              <a:gd name="T34" fmla="*/ 823 w 1255"/>
              <a:gd name="T35" fmla="*/ 127 h 1140"/>
              <a:gd name="T36" fmla="*/ 1165 w 1255"/>
              <a:gd name="T37" fmla="*/ 270 h 1140"/>
              <a:gd name="T38" fmla="*/ 1133 w 1255"/>
              <a:gd name="T39" fmla="*/ 555 h 1140"/>
              <a:gd name="T40" fmla="*/ 1106 w 1255"/>
              <a:gd name="T41" fmla="*/ 560 h 1140"/>
              <a:gd name="T42" fmla="*/ 1005 w 1255"/>
              <a:gd name="T43" fmla="*/ 604 h 1140"/>
              <a:gd name="T44" fmla="*/ 975 w 1255"/>
              <a:gd name="T45" fmla="*/ 517 h 1140"/>
              <a:gd name="T46" fmla="*/ 879 w 1255"/>
              <a:gd name="T47" fmla="*/ 547 h 1140"/>
              <a:gd name="T48" fmla="*/ 830 w 1255"/>
              <a:gd name="T49" fmla="*/ 646 h 1140"/>
              <a:gd name="T50" fmla="*/ 751 w 1255"/>
              <a:gd name="T51" fmla="*/ 598 h 1140"/>
              <a:gd name="T52" fmla="*/ 691 w 1255"/>
              <a:gd name="T53" fmla="*/ 670 h 1140"/>
              <a:gd name="T54" fmla="*/ 749 w 1255"/>
              <a:gd name="T55" fmla="*/ 732 h 1140"/>
              <a:gd name="T56" fmla="*/ 652 w 1255"/>
              <a:gd name="T57" fmla="*/ 786 h 1140"/>
              <a:gd name="T58" fmla="*/ 627 w 1255"/>
              <a:gd name="T59" fmla="*/ 884 h 1140"/>
              <a:gd name="T60" fmla="*/ 645 w 1255"/>
              <a:gd name="T61" fmla="*/ 905 h 1140"/>
              <a:gd name="T62" fmla="*/ 734 w 1255"/>
              <a:gd name="T63" fmla="*/ 970 h 1140"/>
              <a:gd name="T64" fmla="*/ 669 w 1255"/>
              <a:gd name="T65" fmla="*/ 1025 h 1140"/>
              <a:gd name="T66" fmla="*/ 680 w 1255"/>
              <a:gd name="T67" fmla="*/ 1050 h 1140"/>
              <a:gd name="T68" fmla="*/ 91 w 1255"/>
              <a:gd name="T69" fmla="*/ 270 h 1140"/>
              <a:gd name="T70" fmla="*/ 1081 w 1255"/>
              <a:gd name="T71" fmla="*/ 850 h 1140"/>
              <a:gd name="T72" fmla="*/ 868 w 1255"/>
              <a:gd name="T73" fmla="*/ 874 h 1140"/>
              <a:gd name="T74" fmla="*/ 962 w 1255"/>
              <a:gd name="T75" fmla="*/ 756 h 1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55" h="1140">
                <a:moveTo>
                  <a:pt x="1180" y="0"/>
                </a:moveTo>
                <a:cubicBezTo>
                  <a:pt x="75" y="0"/>
                  <a:pt x="75" y="0"/>
                  <a:pt x="75" y="0"/>
                </a:cubicBezTo>
                <a:cubicBezTo>
                  <a:pt x="34" y="0"/>
                  <a:pt x="0" y="34"/>
                  <a:pt x="0" y="75"/>
                </a:cubicBezTo>
                <a:cubicBezTo>
                  <a:pt x="0" y="1065"/>
                  <a:pt x="0" y="1065"/>
                  <a:pt x="0" y="1065"/>
                </a:cubicBezTo>
                <a:cubicBezTo>
                  <a:pt x="0" y="1106"/>
                  <a:pt x="34" y="1140"/>
                  <a:pt x="75" y="1140"/>
                </a:cubicBezTo>
                <a:cubicBezTo>
                  <a:pt x="1180" y="1140"/>
                  <a:pt x="1180" y="1140"/>
                  <a:pt x="1180" y="1140"/>
                </a:cubicBezTo>
                <a:cubicBezTo>
                  <a:pt x="1221" y="1140"/>
                  <a:pt x="1255" y="1106"/>
                  <a:pt x="1255" y="1065"/>
                </a:cubicBezTo>
                <a:cubicBezTo>
                  <a:pt x="1255" y="75"/>
                  <a:pt x="1255" y="75"/>
                  <a:pt x="1255" y="75"/>
                </a:cubicBezTo>
                <a:cubicBezTo>
                  <a:pt x="1255" y="34"/>
                  <a:pt x="1221" y="0"/>
                  <a:pt x="1180" y="0"/>
                </a:cubicBezTo>
                <a:close/>
                <a:moveTo>
                  <a:pt x="1082" y="127"/>
                </a:moveTo>
                <a:cubicBezTo>
                  <a:pt x="1082" y="111"/>
                  <a:pt x="1094" y="99"/>
                  <a:pt x="1110" y="99"/>
                </a:cubicBezTo>
                <a:cubicBezTo>
                  <a:pt x="1137" y="99"/>
                  <a:pt x="1137" y="99"/>
                  <a:pt x="1137" y="99"/>
                </a:cubicBezTo>
                <a:cubicBezTo>
                  <a:pt x="1153" y="99"/>
                  <a:pt x="1165" y="111"/>
                  <a:pt x="1165" y="127"/>
                </a:cubicBezTo>
                <a:cubicBezTo>
                  <a:pt x="1165" y="158"/>
                  <a:pt x="1165" y="158"/>
                  <a:pt x="1165" y="158"/>
                </a:cubicBezTo>
                <a:cubicBezTo>
                  <a:pt x="1165" y="174"/>
                  <a:pt x="1153" y="186"/>
                  <a:pt x="1137" y="186"/>
                </a:cubicBezTo>
                <a:cubicBezTo>
                  <a:pt x="1110" y="186"/>
                  <a:pt x="1110" y="186"/>
                  <a:pt x="1110" y="186"/>
                </a:cubicBezTo>
                <a:cubicBezTo>
                  <a:pt x="1094" y="186"/>
                  <a:pt x="1082" y="174"/>
                  <a:pt x="1082" y="158"/>
                </a:cubicBezTo>
                <a:lnTo>
                  <a:pt x="1082" y="127"/>
                </a:lnTo>
                <a:close/>
                <a:moveTo>
                  <a:pt x="952" y="127"/>
                </a:moveTo>
                <a:cubicBezTo>
                  <a:pt x="952" y="111"/>
                  <a:pt x="965" y="99"/>
                  <a:pt x="980" y="99"/>
                </a:cubicBezTo>
                <a:cubicBezTo>
                  <a:pt x="1008" y="99"/>
                  <a:pt x="1008" y="99"/>
                  <a:pt x="1008" y="99"/>
                </a:cubicBezTo>
                <a:cubicBezTo>
                  <a:pt x="1023" y="99"/>
                  <a:pt x="1036" y="111"/>
                  <a:pt x="1036" y="127"/>
                </a:cubicBezTo>
                <a:cubicBezTo>
                  <a:pt x="1036" y="158"/>
                  <a:pt x="1036" y="158"/>
                  <a:pt x="1036" y="158"/>
                </a:cubicBezTo>
                <a:cubicBezTo>
                  <a:pt x="1036" y="174"/>
                  <a:pt x="1023" y="186"/>
                  <a:pt x="1008" y="186"/>
                </a:cubicBezTo>
                <a:cubicBezTo>
                  <a:pt x="980" y="186"/>
                  <a:pt x="980" y="186"/>
                  <a:pt x="980" y="186"/>
                </a:cubicBezTo>
                <a:cubicBezTo>
                  <a:pt x="965" y="186"/>
                  <a:pt x="952" y="174"/>
                  <a:pt x="952" y="158"/>
                </a:cubicBezTo>
                <a:lnTo>
                  <a:pt x="952" y="127"/>
                </a:lnTo>
                <a:close/>
                <a:moveTo>
                  <a:pt x="823" y="127"/>
                </a:moveTo>
                <a:cubicBezTo>
                  <a:pt x="823" y="111"/>
                  <a:pt x="835" y="99"/>
                  <a:pt x="851" y="99"/>
                </a:cubicBezTo>
                <a:cubicBezTo>
                  <a:pt x="878" y="99"/>
                  <a:pt x="878" y="99"/>
                  <a:pt x="878" y="99"/>
                </a:cubicBezTo>
                <a:cubicBezTo>
                  <a:pt x="894" y="99"/>
                  <a:pt x="906" y="111"/>
                  <a:pt x="906" y="127"/>
                </a:cubicBezTo>
                <a:cubicBezTo>
                  <a:pt x="906" y="158"/>
                  <a:pt x="906" y="158"/>
                  <a:pt x="906" y="158"/>
                </a:cubicBezTo>
                <a:cubicBezTo>
                  <a:pt x="906" y="174"/>
                  <a:pt x="894" y="186"/>
                  <a:pt x="878" y="186"/>
                </a:cubicBezTo>
                <a:cubicBezTo>
                  <a:pt x="851" y="186"/>
                  <a:pt x="851" y="186"/>
                  <a:pt x="851" y="186"/>
                </a:cubicBezTo>
                <a:cubicBezTo>
                  <a:pt x="835" y="186"/>
                  <a:pt x="823" y="174"/>
                  <a:pt x="823" y="158"/>
                </a:cubicBezTo>
                <a:lnTo>
                  <a:pt x="823" y="127"/>
                </a:lnTo>
                <a:close/>
                <a:moveTo>
                  <a:pt x="91" y="270"/>
                </a:moveTo>
                <a:cubicBezTo>
                  <a:pt x="1165" y="270"/>
                  <a:pt x="1165" y="270"/>
                  <a:pt x="1165" y="270"/>
                </a:cubicBezTo>
                <a:cubicBezTo>
                  <a:pt x="1165" y="576"/>
                  <a:pt x="1165" y="576"/>
                  <a:pt x="1165" y="576"/>
                </a:cubicBezTo>
                <a:cubicBezTo>
                  <a:pt x="1133" y="555"/>
                  <a:pt x="1133" y="555"/>
                  <a:pt x="1133" y="555"/>
                </a:cubicBezTo>
                <a:cubicBezTo>
                  <a:pt x="1128" y="552"/>
                  <a:pt x="1123" y="551"/>
                  <a:pt x="1118" y="552"/>
                </a:cubicBezTo>
                <a:cubicBezTo>
                  <a:pt x="1113" y="553"/>
                  <a:pt x="1109" y="556"/>
                  <a:pt x="1106" y="560"/>
                </a:cubicBezTo>
                <a:cubicBezTo>
                  <a:pt x="1067" y="619"/>
                  <a:pt x="1067" y="619"/>
                  <a:pt x="1067" y="619"/>
                </a:cubicBezTo>
                <a:cubicBezTo>
                  <a:pt x="1047" y="612"/>
                  <a:pt x="1026" y="607"/>
                  <a:pt x="1005" y="604"/>
                </a:cubicBezTo>
                <a:cubicBezTo>
                  <a:pt x="997" y="534"/>
                  <a:pt x="997" y="534"/>
                  <a:pt x="997" y="534"/>
                </a:cubicBezTo>
                <a:cubicBezTo>
                  <a:pt x="996" y="523"/>
                  <a:pt x="986" y="516"/>
                  <a:pt x="975" y="517"/>
                </a:cubicBezTo>
                <a:cubicBezTo>
                  <a:pt x="896" y="526"/>
                  <a:pt x="896" y="526"/>
                  <a:pt x="896" y="526"/>
                </a:cubicBezTo>
                <a:cubicBezTo>
                  <a:pt x="885" y="527"/>
                  <a:pt x="878" y="537"/>
                  <a:pt x="879" y="547"/>
                </a:cubicBezTo>
                <a:cubicBezTo>
                  <a:pt x="887" y="618"/>
                  <a:pt x="887" y="618"/>
                  <a:pt x="887" y="618"/>
                </a:cubicBezTo>
                <a:cubicBezTo>
                  <a:pt x="867" y="625"/>
                  <a:pt x="848" y="635"/>
                  <a:pt x="830" y="646"/>
                </a:cubicBezTo>
                <a:cubicBezTo>
                  <a:pt x="779" y="597"/>
                  <a:pt x="779" y="597"/>
                  <a:pt x="779" y="597"/>
                </a:cubicBezTo>
                <a:cubicBezTo>
                  <a:pt x="771" y="590"/>
                  <a:pt x="759" y="590"/>
                  <a:pt x="751" y="598"/>
                </a:cubicBezTo>
                <a:cubicBezTo>
                  <a:pt x="696" y="656"/>
                  <a:pt x="696" y="656"/>
                  <a:pt x="696" y="656"/>
                </a:cubicBezTo>
                <a:cubicBezTo>
                  <a:pt x="693" y="660"/>
                  <a:pt x="691" y="665"/>
                  <a:pt x="691" y="670"/>
                </a:cubicBezTo>
                <a:cubicBezTo>
                  <a:pt x="691" y="675"/>
                  <a:pt x="693" y="680"/>
                  <a:pt x="697" y="683"/>
                </a:cubicBezTo>
                <a:cubicBezTo>
                  <a:pt x="749" y="732"/>
                  <a:pt x="749" y="732"/>
                  <a:pt x="749" y="732"/>
                </a:cubicBezTo>
                <a:cubicBezTo>
                  <a:pt x="738" y="751"/>
                  <a:pt x="729" y="770"/>
                  <a:pt x="723" y="791"/>
                </a:cubicBezTo>
                <a:cubicBezTo>
                  <a:pt x="652" y="786"/>
                  <a:pt x="652" y="786"/>
                  <a:pt x="652" y="786"/>
                </a:cubicBezTo>
                <a:cubicBezTo>
                  <a:pt x="642" y="786"/>
                  <a:pt x="632" y="794"/>
                  <a:pt x="632" y="804"/>
                </a:cubicBezTo>
                <a:cubicBezTo>
                  <a:pt x="627" y="884"/>
                  <a:pt x="627" y="884"/>
                  <a:pt x="627" y="884"/>
                </a:cubicBezTo>
                <a:cubicBezTo>
                  <a:pt x="627" y="889"/>
                  <a:pt x="628" y="894"/>
                  <a:pt x="632" y="898"/>
                </a:cubicBezTo>
                <a:cubicBezTo>
                  <a:pt x="635" y="902"/>
                  <a:pt x="640" y="904"/>
                  <a:pt x="645" y="905"/>
                </a:cubicBezTo>
                <a:cubicBezTo>
                  <a:pt x="716" y="909"/>
                  <a:pt x="716" y="909"/>
                  <a:pt x="716" y="909"/>
                </a:cubicBezTo>
                <a:cubicBezTo>
                  <a:pt x="720" y="930"/>
                  <a:pt x="726" y="951"/>
                  <a:pt x="734" y="970"/>
                </a:cubicBezTo>
                <a:cubicBezTo>
                  <a:pt x="677" y="1012"/>
                  <a:pt x="677" y="1012"/>
                  <a:pt x="677" y="1012"/>
                </a:cubicBezTo>
                <a:cubicBezTo>
                  <a:pt x="673" y="1015"/>
                  <a:pt x="670" y="1020"/>
                  <a:pt x="669" y="1025"/>
                </a:cubicBezTo>
                <a:cubicBezTo>
                  <a:pt x="669" y="1030"/>
                  <a:pt x="670" y="1035"/>
                  <a:pt x="673" y="1039"/>
                </a:cubicBezTo>
                <a:cubicBezTo>
                  <a:pt x="680" y="1050"/>
                  <a:pt x="680" y="1050"/>
                  <a:pt x="680" y="1050"/>
                </a:cubicBezTo>
                <a:cubicBezTo>
                  <a:pt x="91" y="1050"/>
                  <a:pt x="91" y="1050"/>
                  <a:pt x="91" y="1050"/>
                </a:cubicBezTo>
                <a:lnTo>
                  <a:pt x="91" y="270"/>
                </a:lnTo>
                <a:close/>
                <a:moveTo>
                  <a:pt x="962" y="756"/>
                </a:moveTo>
                <a:cubicBezTo>
                  <a:pt x="1021" y="749"/>
                  <a:pt x="1074" y="792"/>
                  <a:pt x="1081" y="850"/>
                </a:cubicBezTo>
                <a:cubicBezTo>
                  <a:pt x="1088" y="909"/>
                  <a:pt x="1045" y="962"/>
                  <a:pt x="987" y="969"/>
                </a:cubicBezTo>
                <a:cubicBezTo>
                  <a:pt x="928" y="975"/>
                  <a:pt x="875" y="933"/>
                  <a:pt x="868" y="874"/>
                </a:cubicBezTo>
                <a:cubicBezTo>
                  <a:pt x="862" y="816"/>
                  <a:pt x="904" y="763"/>
                  <a:pt x="962" y="756"/>
                </a:cubicBezTo>
                <a:close/>
                <a:moveTo>
                  <a:pt x="962" y="756"/>
                </a:moveTo>
                <a:cubicBezTo>
                  <a:pt x="962" y="756"/>
                  <a:pt x="962" y="756"/>
                  <a:pt x="962" y="756"/>
                </a:cubicBezTo>
              </a:path>
            </a:pathLst>
          </a:custGeom>
          <a:solidFill>
            <a:schemeClr val="bg2"/>
          </a:solidFill>
          <a:ln>
            <a:noFill/>
          </a:ln>
          <a:effectLst/>
        </p:spPr>
        <p:txBody>
          <a:bodyPr vert="horz" wrap="square" lIns="91440" tIns="45720" rIns="91440" bIns="45720" numCol="1" anchor="t" anchorCtr="0" compatLnSpc="1">
            <a:prstTxWarp prst="textNoShape">
              <a:avLst/>
            </a:prstTxWarp>
          </a:bodyPr>
          <a:lstStyle/>
          <a:p>
            <a:endParaRPr lang="id-ID"/>
          </a:p>
        </p:txBody>
      </p:sp>
      <p:grpSp>
        <p:nvGrpSpPr>
          <p:cNvPr id="32" name="Group 31"/>
          <p:cNvGrpSpPr/>
          <p:nvPr/>
        </p:nvGrpSpPr>
        <p:grpSpPr>
          <a:xfrm>
            <a:off x="6396621" y="4274849"/>
            <a:ext cx="815975" cy="611187"/>
            <a:chOff x="5756275" y="4459288"/>
            <a:chExt cx="815975" cy="611187"/>
          </a:xfrm>
          <a:solidFill>
            <a:schemeClr val="bg2"/>
          </a:solidFill>
          <a:effectLst/>
        </p:grpSpPr>
        <p:sp>
          <p:nvSpPr>
            <p:cNvPr id="33" name="Freeform 17"/>
            <p:cNvSpPr>
              <a:spLocks noEditPoints="1"/>
            </p:cNvSpPr>
            <p:nvPr/>
          </p:nvSpPr>
          <p:spPr bwMode="auto">
            <a:xfrm>
              <a:off x="5846763" y="4600575"/>
              <a:ext cx="623888" cy="282575"/>
            </a:xfrm>
            <a:custGeom>
              <a:avLst/>
              <a:gdLst>
                <a:gd name="T0" fmla="*/ 94 w 1022"/>
                <a:gd name="T1" fmla="*/ 295 h 462"/>
                <a:gd name="T2" fmla="*/ 175 w 1022"/>
                <a:gd name="T3" fmla="*/ 266 h 462"/>
                <a:gd name="T4" fmla="*/ 443 w 1022"/>
                <a:gd name="T5" fmla="*/ 363 h 462"/>
                <a:gd name="T6" fmla="*/ 531 w 1022"/>
                <a:gd name="T7" fmla="*/ 456 h 462"/>
                <a:gd name="T8" fmla="*/ 641 w 1022"/>
                <a:gd name="T9" fmla="*/ 368 h 462"/>
                <a:gd name="T10" fmla="*/ 642 w 1022"/>
                <a:gd name="T11" fmla="*/ 357 h 462"/>
                <a:gd name="T12" fmla="*/ 868 w 1022"/>
                <a:gd name="T13" fmla="*/ 191 h 462"/>
                <a:gd name="T14" fmla="*/ 906 w 1022"/>
                <a:gd name="T15" fmla="*/ 204 h 462"/>
                <a:gd name="T16" fmla="*/ 1016 w 1022"/>
                <a:gd name="T17" fmla="*/ 116 h 462"/>
                <a:gd name="T18" fmla="*/ 928 w 1022"/>
                <a:gd name="T19" fmla="*/ 6 h 462"/>
                <a:gd name="T20" fmla="*/ 819 w 1022"/>
                <a:gd name="T21" fmla="*/ 94 h 462"/>
                <a:gd name="T22" fmla="*/ 826 w 1022"/>
                <a:gd name="T23" fmla="*/ 143 h 462"/>
                <a:gd name="T24" fmla="*/ 619 w 1022"/>
                <a:gd name="T25" fmla="*/ 294 h 462"/>
                <a:gd name="T26" fmla="*/ 554 w 1022"/>
                <a:gd name="T27" fmla="*/ 259 h 462"/>
                <a:gd name="T28" fmla="*/ 461 w 1022"/>
                <a:gd name="T29" fmla="*/ 301 h 462"/>
                <a:gd name="T30" fmla="*/ 203 w 1022"/>
                <a:gd name="T31" fmla="*/ 209 h 462"/>
                <a:gd name="T32" fmla="*/ 203 w 1022"/>
                <a:gd name="T33" fmla="*/ 207 h 462"/>
                <a:gd name="T34" fmla="*/ 116 w 1022"/>
                <a:gd name="T35" fmla="*/ 97 h 462"/>
                <a:gd name="T36" fmla="*/ 6 w 1022"/>
                <a:gd name="T37" fmla="*/ 185 h 462"/>
                <a:gd name="T38" fmla="*/ 94 w 1022"/>
                <a:gd name="T39" fmla="*/ 295 h 462"/>
                <a:gd name="T40" fmla="*/ 882 w 1022"/>
                <a:gd name="T41" fmla="*/ 101 h 462"/>
                <a:gd name="T42" fmla="*/ 921 w 1022"/>
                <a:gd name="T43" fmla="*/ 70 h 462"/>
                <a:gd name="T44" fmla="*/ 952 w 1022"/>
                <a:gd name="T45" fmla="*/ 109 h 462"/>
                <a:gd name="T46" fmla="*/ 913 w 1022"/>
                <a:gd name="T47" fmla="*/ 140 h 462"/>
                <a:gd name="T48" fmla="*/ 882 w 1022"/>
                <a:gd name="T49" fmla="*/ 101 h 462"/>
                <a:gd name="T50" fmla="*/ 507 w 1022"/>
                <a:gd name="T51" fmla="*/ 353 h 462"/>
                <a:gd name="T52" fmla="*/ 546 w 1022"/>
                <a:gd name="T53" fmla="*/ 322 h 462"/>
                <a:gd name="T54" fmla="*/ 577 w 1022"/>
                <a:gd name="T55" fmla="*/ 361 h 462"/>
                <a:gd name="T56" fmla="*/ 538 w 1022"/>
                <a:gd name="T57" fmla="*/ 392 h 462"/>
                <a:gd name="T58" fmla="*/ 507 w 1022"/>
                <a:gd name="T59" fmla="*/ 353 h 462"/>
                <a:gd name="T60" fmla="*/ 70 w 1022"/>
                <a:gd name="T61" fmla="*/ 192 h 462"/>
                <a:gd name="T62" fmla="*/ 109 w 1022"/>
                <a:gd name="T63" fmla="*/ 161 h 462"/>
                <a:gd name="T64" fmla="*/ 140 w 1022"/>
                <a:gd name="T65" fmla="*/ 200 h 462"/>
                <a:gd name="T66" fmla="*/ 101 w 1022"/>
                <a:gd name="T67" fmla="*/ 231 h 462"/>
                <a:gd name="T68" fmla="*/ 70 w 1022"/>
                <a:gd name="T69" fmla="*/ 192 h 462"/>
                <a:gd name="T70" fmla="*/ 70 w 1022"/>
                <a:gd name="T71" fmla="*/ 192 h 462"/>
                <a:gd name="T72" fmla="*/ 70 w 1022"/>
                <a:gd name="T73" fmla="*/ 19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22" h="462">
                  <a:moveTo>
                    <a:pt x="94" y="295"/>
                  </a:moveTo>
                  <a:cubicBezTo>
                    <a:pt x="125" y="298"/>
                    <a:pt x="154" y="287"/>
                    <a:pt x="175" y="266"/>
                  </a:cubicBezTo>
                  <a:cubicBezTo>
                    <a:pt x="443" y="363"/>
                    <a:pt x="443" y="363"/>
                    <a:pt x="443" y="363"/>
                  </a:cubicBezTo>
                  <a:cubicBezTo>
                    <a:pt x="446" y="410"/>
                    <a:pt x="483" y="450"/>
                    <a:pt x="531" y="456"/>
                  </a:cubicBezTo>
                  <a:cubicBezTo>
                    <a:pt x="586" y="462"/>
                    <a:pt x="635" y="423"/>
                    <a:pt x="641" y="368"/>
                  </a:cubicBezTo>
                  <a:cubicBezTo>
                    <a:pt x="641" y="364"/>
                    <a:pt x="642" y="361"/>
                    <a:pt x="642" y="357"/>
                  </a:cubicBezTo>
                  <a:cubicBezTo>
                    <a:pt x="868" y="191"/>
                    <a:pt x="868" y="191"/>
                    <a:pt x="868" y="191"/>
                  </a:cubicBezTo>
                  <a:cubicBezTo>
                    <a:pt x="880" y="198"/>
                    <a:pt x="892" y="202"/>
                    <a:pt x="906" y="204"/>
                  </a:cubicBezTo>
                  <a:cubicBezTo>
                    <a:pt x="961" y="210"/>
                    <a:pt x="1010" y="170"/>
                    <a:pt x="1016" y="116"/>
                  </a:cubicBezTo>
                  <a:cubicBezTo>
                    <a:pt x="1022" y="62"/>
                    <a:pt x="983" y="13"/>
                    <a:pt x="928" y="6"/>
                  </a:cubicBezTo>
                  <a:cubicBezTo>
                    <a:pt x="874" y="0"/>
                    <a:pt x="825" y="40"/>
                    <a:pt x="819" y="94"/>
                  </a:cubicBezTo>
                  <a:cubicBezTo>
                    <a:pt x="817" y="111"/>
                    <a:pt x="819" y="128"/>
                    <a:pt x="826" y="143"/>
                  </a:cubicBezTo>
                  <a:cubicBezTo>
                    <a:pt x="619" y="294"/>
                    <a:pt x="619" y="294"/>
                    <a:pt x="619" y="294"/>
                  </a:cubicBezTo>
                  <a:cubicBezTo>
                    <a:pt x="603" y="275"/>
                    <a:pt x="580" y="262"/>
                    <a:pt x="554" y="259"/>
                  </a:cubicBezTo>
                  <a:cubicBezTo>
                    <a:pt x="516" y="254"/>
                    <a:pt x="481" y="272"/>
                    <a:pt x="461" y="301"/>
                  </a:cubicBezTo>
                  <a:cubicBezTo>
                    <a:pt x="203" y="209"/>
                    <a:pt x="203" y="209"/>
                    <a:pt x="203" y="209"/>
                  </a:cubicBezTo>
                  <a:cubicBezTo>
                    <a:pt x="203" y="208"/>
                    <a:pt x="203" y="208"/>
                    <a:pt x="203" y="207"/>
                  </a:cubicBezTo>
                  <a:cubicBezTo>
                    <a:pt x="210" y="153"/>
                    <a:pt x="170" y="104"/>
                    <a:pt x="116" y="97"/>
                  </a:cubicBezTo>
                  <a:cubicBezTo>
                    <a:pt x="62" y="91"/>
                    <a:pt x="12" y="131"/>
                    <a:pt x="6" y="185"/>
                  </a:cubicBezTo>
                  <a:cubicBezTo>
                    <a:pt x="0" y="239"/>
                    <a:pt x="39" y="288"/>
                    <a:pt x="94" y="295"/>
                  </a:cubicBezTo>
                  <a:close/>
                  <a:moveTo>
                    <a:pt x="882" y="101"/>
                  </a:moveTo>
                  <a:cubicBezTo>
                    <a:pt x="884" y="82"/>
                    <a:pt x="902" y="68"/>
                    <a:pt x="921" y="70"/>
                  </a:cubicBezTo>
                  <a:cubicBezTo>
                    <a:pt x="941" y="72"/>
                    <a:pt x="954" y="90"/>
                    <a:pt x="952" y="109"/>
                  </a:cubicBezTo>
                  <a:cubicBezTo>
                    <a:pt x="950" y="128"/>
                    <a:pt x="933" y="142"/>
                    <a:pt x="913" y="140"/>
                  </a:cubicBezTo>
                  <a:cubicBezTo>
                    <a:pt x="894" y="138"/>
                    <a:pt x="880" y="120"/>
                    <a:pt x="882" y="101"/>
                  </a:cubicBezTo>
                  <a:close/>
                  <a:moveTo>
                    <a:pt x="507" y="353"/>
                  </a:moveTo>
                  <a:cubicBezTo>
                    <a:pt x="510" y="334"/>
                    <a:pt x="527" y="320"/>
                    <a:pt x="546" y="322"/>
                  </a:cubicBezTo>
                  <a:cubicBezTo>
                    <a:pt x="566" y="324"/>
                    <a:pt x="580" y="342"/>
                    <a:pt x="577" y="361"/>
                  </a:cubicBezTo>
                  <a:cubicBezTo>
                    <a:pt x="575" y="380"/>
                    <a:pt x="558" y="394"/>
                    <a:pt x="538" y="392"/>
                  </a:cubicBezTo>
                  <a:cubicBezTo>
                    <a:pt x="519" y="390"/>
                    <a:pt x="505" y="373"/>
                    <a:pt x="507" y="353"/>
                  </a:cubicBezTo>
                  <a:close/>
                  <a:moveTo>
                    <a:pt x="70" y="192"/>
                  </a:moveTo>
                  <a:cubicBezTo>
                    <a:pt x="72" y="173"/>
                    <a:pt x="89" y="159"/>
                    <a:pt x="109" y="161"/>
                  </a:cubicBezTo>
                  <a:cubicBezTo>
                    <a:pt x="128" y="163"/>
                    <a:pt x="142" y="181"/>
                    <a:pt x="140" y="200"/>
                  </a:cubicBezTo>
                  <a:cubicBezTo>
                    <a:pt x="138" y="219"/>
                    <a:pt x="120" y="233"/>
                    <a:pt x="101" y="231"/>
                  </a:cubicBezTo>
                  <a:cubicBezTo>
                    <a:pt x="82" y="229"/>
                    <a:pt x="68" y="211"/>
                    <a:pt x="70" y="192"/>
                  </a:cubicBezTo>
                  <a:close/>
                  <a:moveTo>
                    <a:pt x="70" y="192"/>
                  </a:moveTo>
                  <a:cubicBezTo>
                    <a:pt x="70" y="192"/>
                    <a:pt x="70" y="192"/>
                    <a:pt x="70" y="19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4" name="Freeform 18"/>
            <p:cNvSpPr>
              <a:spLocks noEditPoints="1"/>
            </p:cNvSpPr>
            <p:nvPr/>
          </p:nvSpPr>
          <p:spPr bwMode="auto">
            <a:xfrm>
              <a:off x="5843588" y="4789488"/>
              <a:ext cx="165100" cy="146050"/>
            </a:xfrm>
            <a:custGeom>
              <a:avLst/>
              <a:gdLst>
                <a:gd name="T0" fmla="*/ 94 w 271"/>
                <a:gd name="T1" fmla="*/ 232 h 238"/>
                <a:gd name="T2" fmla="*/ 203 w 271"/>
                <a:gd name="T3" fmla="*/ 144 h 238"/>
                <a:gd name="T4" fmla="*/ 195 w 271"/>
                <a:gd name="T5" fmla="*/ 92 h 238"/>
                <a:gd name="T6" fmla="*/ 271 w 271"/>
                <a:gd name="T7" fmla="*/ 24 h 238"/>
                <a:gd name="T8" fmla="*/ 203 w 271"/>
                <a:gd name="T9" fmla="*/ 0 h 238"/>
                <a:gd name="T10" fmla="*/ 151 w 271"/>
                <a:gd name="T11" fmla="*/ 45 h 238"/>
                <a:gd name="T12" fmla="*/ 116 w 271"/>
                <a:gd name="T13" fmla="*/ 35 h 238"/>
                <a:gd name="T14" fmla="*/ 6 w 271"/>
                <a:gd name="T15" fmla="*/ 122 h 238"/>
                <a:gd name="T16" fmla="*/ 94 w 271"/>
                <a:gd name="T17" fmla="*/ 232 h 238"/>
                <a:gd name="T18" fmla="*/ 94 w 271"/>
                <a:gd name="T19" fmla="*/ 232 h 238"/>
                <a:gd name="T20" fmla="*/ 94 w 271"/>
                <a:gd name="T21" fmla="*/ 232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238">
                  <a:moveTo>
                    <a:pt x="94" y="232"/>
                  </a:moveTo>
                  <a:cubicBezTo>
                    <a:pt x="148" y="238"/>
                    <a:pt x="197" y="199"/>
                    <a:pt x="203" y="144"/>
                  </a:cubicBezTo>
                  <a:cubicBezTo>
                    <a:pt x="206" y="126"/>
                    <a:pt x="202" y="108"/>
                    <a:pt x="195" y="92"/>
                  </a:cubicBezTo>
                  <a:cubicBezTo>
                    <a:pt x="271" y="24"/>
                    <a:pt x="271" y="24"/>
                    <a:pt x="271" y="24"/>
                  </a:cubicBezTo>
                  <a:cubicBezTo>
                    <a:pt x="203" y="0"/>
                    <a:pt x="203" y="0"/>
                    <a:pt x="203" y="0"/>
                  </a:cubicBezTo>
                  <a:cubicBezTo>
                    <a:pt x="151" y="45"/>
                    <a:pt x="151" y="45"/>
                    <a:pt x="151" y="45"/>
                  </a:cubicBezTo>
                  <a:cubicBezTo>
                    <a:pt x="141" y="40"/>
                    <a:pt x="129" y="36"/>
                    <a:pt x="116" y="35"/>
                  </a:cubicBezTo>
                  <a:cubicBezTo>
                    <a:pt x="62" y="28"/>
                    <a:pt x="12" y="68"/>
                    <a:pt x="6" y="122"/>
                  </a:cubicBezTo>
                  <a:cubicBezTo>
                    <a:pt x="0" y="176"/>
                    <a:pt x="39" y="226"/>
                    <a:pt x="94" y="232"/>
                  </a:cubicBezTo>
                  <a:close/>
                  <a:moveTo>
                    <a:pt x="94" y="232"/>
                  </a:moveTo>
                  <a:cubicBezTo>
                    <a:pt x="94" y="232"/>
                    <a:pt x="94" y="232"/>
                    <a:pt x="94" y="23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5" name="Freeform 19"/>
            <p:cNvSpPr>
              <a:spLocks noEditPoints="1"/>
            </p:cNvSpPr>
            <p:nvPr/>
          </p:nvSpPr>
          <p:spPr bwMode="auto">
            <a:xfrm>
              <a:off x="6300788" y="4773613"/>
              <a:ext cx="184150" cy="149225"/>
            </a:xfrm>
            <a:custGeom>
              <a:avLst/>
              <a:gdLst>
                <a:gd name="T0" fmla="*/ 185 w 301"/>
                <a:gd name="T1" fmla="*/ 238 h 244"/>
                <a:gd name="T2" fmla="*/ 295 w 301"/>
                <a:gd name="T3" fmla="*/ 151 h 244"/>
                <a:gd name="T4" fmla="*/ 207 w 301"/>
                <a:gd name="T5" fmla="*/ 41 h 244"/>
                <a:gd name="T6" fmla="*/ 141 w 301"/>
                <a:gd name="T7" fmla="*/ 58 h 244"/>
                <a:gd name="T8" fmla="*/ 55 w 301"/>
                <a:gd name="T9" fmla="*/ 0 h 244"/>
                <a:gd name="T10" fmla="*/ 0 w 301"/>
                <a:gd name="T11" fmla="*/ 40 h 244"/>
                <a:gd name="T12" fmla="*/ 102 w 301"/>
                <a:gd name="T13" fmla="*/ 109 h 244"/>
                <a:gd name="T14" fmla="*/ 98 w 301"/>
                <a:gd name="T15" fmla="*/ 129 h 244"/>
                <a:gd name="T16" fmla="*/ 185 w 301"/>
                <a:gd name="T17" fmla="*/ 238 h 244"/>
                <a:gd name="T18" fmla="*/ 185 w 301"/>
                <a:gd name="T19" fmla="*/ 238 h 244"/>
                <a:gd name="T20" fmla="*/ 185 w 301"/>
                <a:gd name="T21" fmla="*/ 238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1" h="244">
                  <a:moveTo>
                    <a:pt x="185" y="238"/>
                  </a:moveTo>
                  <a:cubicBezTo>
                    <a:pt x="239" y="244"/>
                    <a:pt x="289" y="205"/>
                    <a:pt x="295" y="151"/>
                  </a:cubicBezTo>
                  <a:cubicBezTo>
                    <a:pt x="301" y="96"/>
                    <a:pt x="262" y="47"/>
                    <a:pt x="207" y="41"/>
                  </a:cubicBezTo>
                  <a:cubicBezTo>
                    <a:pt x="183" y="38"/>
                    <a:pt x="159" y="45"/>
                    <a:pt x="141" y="58"/>
                  </a:cubicBezTo>
                  <a:cubicBezTo>
                    <a:pt x="55" y="0"/>
                    <a:pt x="55" y="0"/>
                    <a:pt x="55" y="0"/>
                  </a:cubicBezTo>
                  <a:cubicBezTo>
                    <a:pt x="0" y="40"/>
                    <a:pt x="0" y="40"/>
                    <a:pt x="0" y="40"/>
                  </a:cubicBezTo>
                  <a:cubicBezTo>
                    <a:pt x="102" y="109"/>
                    <a:pt x="102" y="109"/>
                    <a:pt x="102" y="109"/>
                  </a:cubicBezTo>
                  <a:cubicBezTo>
                    <a:pt x="100" y="115"/>
                    <a:pt x="98" y="122"/>
                    <a:pt x="98" y="129"/>
                  </a:cubicBezTo>
                  <a:cubicBezTo>
                    <a:pt x="91" y="183"/>
                    <a:pt x="131" y="232"/>
                    <a:pt x="185" y="238"/>
                  </a:cubicBezTo>
                  <a:close/>
                  <a:moveTo>
                    <a:pt x="185" y="238"/>
                  </a:moveTo>
                  <a:cubicBezTo>
                    <a:pt x="185" y="238"/>
                    <a:pt x="185" y="238"/>
                    <a:pt x="185" y="238"/>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6" name="Freeform 20"/>
            <p:cNvSpPr>
              <a:spLocks noEditPoints="1"/>
            </p:cNvSpPr>
            <p:nvPr/>
          </p:nvSpPr>
          <p:spPr bwMode="auto">
            <a:xfrm>
              <a:off x="6034088" y="4602163"/>
              <a:ext cx="231775" cy="149225"/>
            </a:xfrm>
            <a:custGeom>
              <a:avLst/>
              <a:gdLst>
                <a:gd name="T0" fmla="*/ 69 w 378"/>
                <a:gd name="T1" fmla="*/ 234 h 243"/>
                <a:gd name="T2" fmla="*/ 124 w 378"/>
                <a:gd name="T3" fmla="*/ 185 h 243"/>
                <a:gd name="T4" fmla="*/ 172 w 378"/>
                <a:gd name="T5" fmla="*/ 204 h 243"/>
                <a:gd name="T6" fmla="*/ 240 w 378"/>
                <a:gd name="T7" fmla="*/ 187 h 243"/>
                <a:gd name="T8" fmla="*/ 323 w 378"/>
                <a:gd name="T9" fmla="*/ 243 h 243"/>
                <a:gd name="T10" fmla="*/ 378 w 378"/>
                <a:gd name="T11" fmla="*/ 203 h 243"/>
                <a:gd name="T12" fmla="*/ 278 w 378"/>
                <a:gd name="T13" fmla="*/ 135 h 243"/>
                <a:gd name="T14" fmla="*/ 282 w 378"/>
                <a:gd name="T15" fmla="*/ 116 h 243"/>
                <a:gd name="T16" fmla="*/ 195 w 378"/>
                <a:gd name="T17" fmla="*/ 7 h 243"/>
                <a:gd name="T18" fmla="*/ 85 w 378"/>
                <a:gd name="T19" fmla="*/ 94 h 243"/>
                <a:gd name="T20" fmla="*/ 88 w 378"/>
                <a:gd name="T21" fmla="*/ 131 h 243"/>
                <a:gd name="T22" fmla="*/ 0 w 378"/>
                <a:gd name="T23" fmla="*/ 209 h 243"/>
                <a:gd name="T24" fmla="*/ 69 w 378"/>
                <a:gd name="T25" fmla="*/ 234 h 243"/>
                <a:gd name="T26" fmla="*/ 69 w 378"/>
                <a:gd name="T27" fmla="*/ 234 h 243"/>
                <a:gd name="T28" fmla="*/ 69 w 378"/>
                <a:gd name="T29" fmla="*/ 234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8" h="243">
                  <a:moveTo>
                    <a:pt x="69" y="234"/>
                  </a:moveTo>
                  <a:cubicBezTo>
                    <a:pt x="124" y="185"/>
                    <a:pt x="124" y="185"/>
                    <a:pt x="124" y="185"/>
                  </a:cubicBezTo>
                  <a:cubicBezTo>
                    <a:pt x="138" y="195"/>
                    <a:pt x="154" y="202"/>
                    <a:pt x="172" y="204"/>
                  </a:cubicBezTo>
                  <a:cubicBezTo>
                    <a:pt x="197" y="206"/>
                    <a:pt x="221" y="200"/>
                    <a:pt x="240" y="187"/>
                  </a:cubicBezTo>
                  <a:cubicBezTo>
                    <a:pt x="323" y="243"/>
                    <a:pt x="323" y="243"/>
                    <a:pt x="323" y="243"/>
                  </a:cubicBezTo>
                  <a:cubicBezTo>
                    <a:pt x="378" y="203"/>
                    <a:pt x="378" y="203"/>
                    <a:pt x="378" y="203"/>
                  </a:cubicBezTo>
                  <a:cubicBezTo>
                    <a:pt x="278" y="135"/>
                    <a:pt x="278" y="135"/>
                    <a:pt x="278" y="135"/>
                  </a:cubicBezTo>
                  <a:cubicBezTo>
                    <a:pt x="280" y="129"/>
                    <a:pt x="281" y="123"/>
                    <a:pt x="282" y="116"/>
                  </a:cubicBezTo>
                  <a:cubicBezTo>
                    <a:pt x="288" y="62"/>
                    <a:pt x="249" y="13"/>
                    <a:pt x="195" y="7"/>
                  </a:cubicBezTo>
                  <a:cubicBezTo>
                    <a:pt x="140" y="0"/>
                    <a:pt x="91" y="40"/>
                    <a:pt x="85" y="94"/>
                  </a:cubicBezTo>
                  <a:cubicBezTo>
                    <a:pt x="84" y="107"/>
                    <a:pt x="85" y="119"/>
                    <a:pt x="88" y="131"/>
                  </a:cubicBezTo>
                  <a:cubicBezTo>
                    <a:pt x="0" y="209"/>
                    <a:pt x="0" y="209"/>
                    <a:pt x="0" y="209"/>
                  </a:cubicBezTo>
                  <a:lnTo>
                    <a:pt x="69" y="234"/>
                  </a:lnTo>
                  <a:close/>
                  <a:moveTo>
                    <a:pt x="69" y="234"/>
                  </a:moveTo>
                  <a:cubicBezTo>
                    <a:pt x="69" y="234"/>
                    <a:pt x="69" y="234"/>
                    <a:pt x="69" y="23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7" name="Freeform 21"/>
            <p:cNvSpPr>
              <a:spLocks noEditPoints="1"/>
            </p:cNvSpPr>
            <p:nvPr/>
          </p:nvSpPr>
          <p:spPr bwMode="auto">
            <a:xfrm>
              <a:off x="5756275" y="4459288"/>
              <a:ext cx="815975" cy="611187"/>
            </a:xfrm>
            <a:custGeom>
              <a:avLst/>
              <a:gdLst>
                <a:gd name="T0" fmla="*/ 1301 w 1333"/>
                <a:gd name="T1" fmla="*/ 934 h 998"/>
                <a:gd name="T2" fmla="*/ 64 w 1333"/>
                <a:gd name="T3" fmla="*/ 934 h 998"/>
                <a:gd name="T4" fmla="*/ 64 w 1333"/>
                <a:gd name="T5" fmla="*/ 32 h 998"/>
                <a:gd name="T6" fmla="*/ 32 w 1333"/>
                <a:gd name="T7" fmla="*/ 0 h 998"/>
                <a:gd name="T8" fmla="*/ 0 w 1333"/>
                <a:gd name="T9" fmla="*/ 32 h 998"/>
                <a:gd name="T10" fmla="*/ 0 w 1333"/>
                <a:gd name="T11" fmla="*/ 966 h 998"/>
                <a:gd name="T12" fmla="*/ 32 w 1333"/>
                <a:gd name="T13" fmla="*/ 998 h 998"/>
                <a:gd name="T14" fmla="*/ 1301 w 1333"/>
                <a:gd name="T15" fmla="*/ 998 h 998"/>
                <a:gd name="T16" fmla="*/ 1333 w 1333"/>
                <a:gd name="T17" fmla="*/ 966 h 998"/>
                <a:gd name="T18" fmla="*/ 1301 w 1333"/>
                <a:gd name="T19" fmla="*/ 934 h 998"/>
                <a:gd name="T20" fmla="*/ 1301 w 1333"/>
                <a:gd name="T21" fmla="*/ 934 h 998"/>
                <a:gd name="T22" fmla="*/ 1301 w 1333"/>
                <a:gd name="T23" fmla="*/ 934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33" h="998">
                  <a:moveTo>
                    <a:pt x="1301" y="934"/>
                  </a:moveTo>
                  <a:cubicBezTo>
                    <a:pt x="64" y="934"/>
                    <a:pt x="64" y="934"/>
                    <a:pt x="64" y="934"/>
                  </a:cubicBezTo>
                  <a:cubicBezTo>
                    <a:pt x="64" y="32"/>
                    <a:pt x="64" y="32"/>
                    <a:pt x="64" y="32"/>
                  </a:cubicBezTo>
                  <a:cubicBezTo>
                    <a:pt x="64" y="14"/>
                    <a:pt x="50" y="0"/>
                    <a:pt x="32" y="0"/>
                  </a:cubicBezTo>
                  <a:cubicBezTo>
                    <a:pt x="14" y="0"/>
                    <a:pt x="0" y="14"/>
                    <a:pt x="0" y="32"/>
                  </a:cubicBezTo>
                  <a:cubicBezTo>
                    <a:pt x="0" y="966"/>
                    <a:pt x="0" y="966"/>
                    <a:pt x="0" y="966"/>
                  </a:cubicBezTo>
                  <a:cubicBezTo>
                    <a:pt x="0" y="984"/>
                    <a:pt x="14" y="998"/>
                    <a:pt x="32" y="998"/>
                  </a:cubicBezTo>
                  <a:cubicBezTo>
                    <a:pt x="1301" y="998"/>
                    <a:pt x="1301" y="998"/>
                    <a:pt x="1301" y="998"/>
                  </a:cubicBezTo>
                  <a:cubicBezTo>
                    <a:pt x="1319" y="998"/>
                    <a:pt x="1333" y="984"/>
                    <a:pt x="1333" y="966"/>
                  </a:cubicBezTo>
                  <a:cubicBezTo>
                    <a:pt x="1333" y="949"/>
                    <a:pt x="1319" y="934"/>
                    <a:pt x="1301" y="934"/>
                  </a:cubicBezTo>
                  <a:close/>
                  <a:moveTo>
                    <a:pt x="1301" y="934"/>
                  </a:moveTo>
                  <a:cubicBezTo>
                    <a:pt x="1301" y="934"/>
                    <a:pt x="1301" y="934"/>
                    <a:pt x="1301" y="93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38" name="Group 37"/>
          <p:cNvGrpSpPr/>
          <p:nvPr/>
        </p:nvGrpSpPr>
        <p:grpSpPr>
          <a:xfrm>
            <a:off x="5032585" y="2772789"/>
            <a:ext cx="698500" cy="769938"/>
            <a:chOff x="6865938" y="4473575"/>
            <a:chExt cx="698500" cy="769938"/>
          </a:xfrm>
          <a:solidFill>
            <a:schemeClr val="bg2"/>
          </a:solidFill>
          <a:effectLst/>
        </p:grpSpPr>
        <p:sp>
          <p:nvSpPr>
            <p:cNvPr id="39" name="Freeform 25"/>
            <p:cNvSpPr>
              <a:spLocks noEditPoints="1"/>
            </p:cNvSpPr>
            <p:nvPr/>
          </p:nvSpPr>
          <p:spPr bwMode="auto">
            <a:xfrm>
              <a:off x="6865938" y="4473575"/>
              <a:ext cx="698500" cy="604838"/>
            </a:xfrm>
            <a:custGeom>
              <a:avLst/>
              <a:gdLst>
                <a:gd name="T0" fmla="*/ 1216 w 1320"/>
                <a:gd name="T1" fmla="*/ 874 h 1145"/>
                <a:gd name="T2" fmla="*/ 1229 w 1320"/>
                <a:gd name="T3" fmla="*/ 553 h 1145"/>
                <a:gd name="T4" fmla="*/ 1086 w 1320"/>
                <a:gd name="T5" fmla="*/ 306 h 1145"/>
                <a:gd name="T6" fmla="*/ 802 w 1320"/>
                <a:gd name="T7" fmla="*/ 157 h 1145"/>
                <a:gd name="T8" fmla="*/ 660 w 1320"/>
                <a:gd name="T9" fmla="*/ 0 h 1145"/>
                <a:gd name="T10" fmla="*/ 518 w 1320"/>
                <a:gd name="T11" fmla="*/ 157 h 1145"/>
                <a:gd name="T12" fmla="*/ 234 w 1320"/>
                <a:gd name="T13" fmla="*/ 306 h 1145"/>
                <a:gd name="T14" fmla="*/ 91 w 1320"/>
                <a:gd name="T15" fmla="*/ 553 h 1145"/>
                <a:gd name="T16" fmla="*/ 104 w 1320"/>
                <a:gd name="T17" fmla="*/ 874 h 1145"/>
                <a:gd name="T18" fmla="*/ 39 w 1320"/>
                <a:gd name="T19" fmla="*/ 1075 h 1145"/>
                <a:gd name="T20" fmla="*/ 214 w 1320"/>
                <a:gd name="T21" fmla="*/ 1059 h 1145"/>
                <a:gd name="T22" fmla="*/ 305 w 1320"/>
                <a:gd name="T23" fmla="*/ 1002 h 1145"/>
                <a:gd name="T24" fmla="*/ 236 w 1320"/>
                <a:gd name="T25" fmla="*/ 882 h 1145"/>
                <a:gd name="T26" fmla="*/ 427 w 1320"/>
                <a:gd name="T27" fmla="*/ 974 h 1145"/>
                <a:gd name="T28" fmla="*/ 466 w 1320"/>
                <a:gd name="T29" fmla="*/ 951 h 1145"/>
                <a:gd name="T30" fmla="*/ 372 w 1320"/>
                <a:gd name="T31" fmla="*/ 646 h 1145"/>
                <a:gd name="T32" fmla="*/ 372 w 1320"/>
                <a:gd name="T33" fmla="*/ 554 h 1145"/>
                <a:gd name="T34" fmla="*/ 236 w 1320"/>
                <a:gd name="T35" fmla="*/ 552 h 1145"/>
                <a:gd name="T36" fmla="*/ 305 w 1320"/>
                <a:gd name="T37" fmla="*/ 432 h 1145"/>
                <a:gd name="T38" fmla="*/ 453 w 1320"/>
                <a:gd name="T39" fmla="*/ 386 h 1145"/>
                <a:gd name="T40" fmla="*/ 279 w 1320"/>
                <a:gd name="T41" fmla="*/ 348 h 1145"/>
                <a:gd name="T42" fmla="*/ 555 w 1320"/>
                <a:gd name="T43" fmla="*/ 238 h 1145"/>
                <a:gd name="T44" fmla="*/ 555 w 1320"/>
                <a:gd name="T45" fmla="*/ 329 h 1145"/>
                <a:gd name="T46" fmla="*/ 660 w 1320"/>
                <a:gd name="T47" fmla="*/ 285 h 1145"/>
                <a:gd name="T48" fmla="*/ 765 w 1320"/>
                <a:gd name="T49" fmla="*/ 329 h 1145"/>
                <a:gd name="T50" fmla="*/ 765 w 1320"/>
                <a:gd name="T51" fmla="*/ 238 h 1145"/>
                <a:gd name="T52" fmla="*/ 1041 w 1320"/>
                <a:gd name="T53" fmla="*/ 348 h 1145"/>
                <a:gd name="T54" fmla="*/ 867 w 1320"/>
                <a:gd name="T55" fmla="*/ 386 h 1145"/>
                <a:gd name="T56" fmla="*/ 1015 w 1320"/>
                <a:gd name="T57" fmla="*/ 432 h 1145"/>
                <a:gd name="T58" fmla="*/ 1084 w 1320"/>
                <a:gd name="T59" fmla="*/ 552 h 1145"/>
                <a:gd name="T60" fmla="*/ 948 w 1320"/>
                <a:gd name="T61" fmla="*/ 554 h 1145"/>
                <a:gd name="T62" fmla="*/ 948 w 1320"/>
                <a:gd name="T63" fmla="*/ 646 h 1145"/>
                <a:gd name="T64" fmla="*/ 854 w 1320"/>
                <a:gd name="T65" fmla="*/ 951 h 1145"/>
                <a:gd name="T66" fmla="*/ 893 w 1320"/>
                <a:gd name="T67" fmla="*/ 975 h 1145"/>
                <a:gd name="T68" fmla="*/ 1084 w 1320"/>
                <a:gd name="T69" fmla="*/ 882 h 1145"/>
                <a:gd name="T70" fmla="*/ 1015 w 1320"/>
                <a:gd name="T71" fmla="*/ 1002 h 1145"/>
                <a:gd name="T72" fmla="*/ 1106 w 1320"/>
                <a:gd name="T73" fmla="*/ 1059 h 1145"/>
                <a:gd name="T74" fmla="*/ 1281 w 1320"/>
                <a:gd name="T75" fmla="*/ 1075 h 1145"/>
                <a:gd name="T76" fmla="*/ 278 w 1320"/>
                <a:gd name="T77" fmla="*/ 717 h 1145"/>
                <a:gd name="T78" fmla="*/ 150 w 1320"/>
                <a:gd name="T79" fmla="*/ 862 h 1145"/>
                <a:gd name="T80" fmla="*/ 192 w 1320"/>
                <a:gd name="T81" fmla="*/ 569 h 1145"/>
                <a:gd name="T82" fmla="*/ 1170 w 1320"/>
                <a:gd name="T83" fmla="*/ 862 h 1145"/>
                <a:gd name="T84" fmla="*/ 1042 w 1320"/>
                <a:gd name="T85" fmla="*/ 717 h 1145"/>
                <a:gd name="T86" fmla="*/ 1170 w 1320"/>
                <a:gd name="T87" fmla="*/ 571 h 1145"/>
                <a:gd name="T88" fmla="*/ 1170 w 1320"/>
                <a:gd name="T89" fmla="*/ 862 h 1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20" h="1145">
                  <a:moveTo>
                    <a:pt x="1229" y="881"/>
                  </a:moveTo>
                  <a:cubicBezTo>
                    <a:pt x="1225" y="879"/>
                    <a:pt x="1220" y="876"/>
                    <a:pt x="1216" y="874"/>
                  </a:cubicBezTo>
                  <a:cubicBezTo>
                    <a:pt x="1216" y="559"/>
                    <a:pt x="1216" y="559"/>
                    <a:pt x="1216" y="559"/>
                  </a:cubicBezTo>
                  <a:cubicBezTo>
                    <a:pt x="1220" y="557"/>
                    <a:pt x="1225" y="555"/>
                    <a:pt x="1229" y="553"/>
                  </a:cubicBezTo>
                  <a:cubicBezTo>
                    <a:pt x="1297" y="514"/>
                    <a:pt x="1320" y="427"/>
                    <a:pt x="1281" y="358"/>
                  </a:cubicBezTo>
                  <a:cubicBezTo>
                    <a:pt x="1242" y="290"/>
                    <a:pt x="1155" y="267"/>
                    <a:pt x="1086" y="306"/>
                  </a:cubicBezTo>
                  <a:cubicBezTo>
                    <a:pt x="1082" y="309"/>
                    <a:pt x="1078" y="311"/>
                    <a:pt x="1074" y="314"/>
                  </a:cubicBezTo>
                  <a:cubicBezTo>
                    <a:pt x="802" y="157"/>
                    <a:pt x="802" y="157"/>
                    <a:pt x="802" y="157"/>
                  </a:cubicBezTo>
                  <a:cubicBezTo>
                    <a:pt x="802" y="152"/>
                    <a:pt x="802" y="147"/>
                    <a:pt x="802" y="142"/>
                  </a:cubicBezTo>
                  <a:cubicBezTo>
                    <a:pt x="802" y="64"/>
                    <a:pt x="739" y="0"/>
                    <a:pt x="660" y="0"/>
                  </a:cubicBezTo>
                  <a:cubicBezTo>
                    <a:pt x="581" y="0"/>
                    <a:pt x="518" y="64"/>
                    <a:pt x="518" y="142"/>
                  </a:cubicBezTo>
                  <a:cubicBezTo>
                    <a:pt x="518" y="147"/>
                    <a:pt x="518" y="152"/>
                    <a:pt x="518" y="157"/>
                  </a:cubicBezTo>
                  <a:cubicBezTo>
                    <a:pt x="246" y="314"/>
                    <a:pt x="246" y="314"/>
                    <a:pt x="246" y="314"/>
                  </a:cubicBezTo>
                  <a:cubicBezTo>
                    <a:pt x="242" y="311"/>
                    <a:pt x="238" y="309"/>
                    <a:pt x="234" y="306"/>
                  </a:cubicBezTo>
                  <a:cubicBezTo>
                    <a:pt x="165" y="267"/>
                    <a:pt x="78" y="290"/>
                    <a:pt x="39" y="358"/>
                  </a:cubicBezTo>
                  <a:cubicBezTo>
                    <a:pt x="0" y="427"/>
                    <a:pt x="23" y="514"/>
                    <a:pt x="91" y="553"/>
                  </a:cubicBezTo>
                  <a:cubicBezTo>
                    <a:pt x="95" y="555"/>
                    <a:pt x="100" y="557"/>
                    <a:pt x="104" y="559"/>
                  </a:cubicBezTo>
                  <a:cubicBezTo>
                    <a:pt x="104" y="874"/>
                    <a:pt x="104" y="874"/>
                    <a:pt x="104" y="874"/>
                  </a:cubicBezTo>
                  <a:cubicBezTo>
                    <a:pt x="100" y="876"/>
                    <a:pt x="95" y="879"/>
                    <a:pt x="91" y="881"/>
                  </a:cubicBezTo>
                  <a:cubicBezTo>
                    <a:pt x="23" y="920"/>
                    <a:pt x="0" y="1007"/>
                    <a:pt x="39" y="1075"/>
                  </a:cubicBezTo>
                  <a:cubicBezTo>
                    <a:pt x="62" y="1115"/>
                    <a:pt x="101" y="1139"/>
                    <a:pt x="143" y="1145"/>
                  </a:cubicBezTo>
                  <a:cubicBezTo>
                    <a:pt x="159" y="1103"/>
                    <a:pt x="181" y="1072"/>
                    <a:pt x="214" y="1059"/>
                  </a:cubicBezTo>
                  <a:cubicBezTo>
                    <a:pt x="358" y="1002"/>
                    <a:pt x="358" y="1002"/>
                    <a:pt x="358" y="1002"/>
                  </a:cubicBezTo>
                  <a:cubicBezTo>
                    <a:pt x="305" y="1002"/>
                    <a:pt x="305" y="1002"/>
                    <a:pt x="305" y="1002"/>
                  </a:cubicBezTo>
                  <a:cubicBezTo>
                    <a:pt x="304" y="978"/>
                    <a:pt x="298" y="955"/>
                    <a:pt x="286" y="933"/>
                  </a:cubicBezTo>
                  <a:cubicBezTo>
                    <a:pt x="273" y="911"/>
                    <a:pt x="256" y="894"/>
                    <a:pt x="236" y="882"/>
                  </a:cubicBezTo>
                  <a:cubicBezTo>
                    <a:pt x="305" y="763"/>
                    <a:pt x="305" y="763"/>
                    <a:pt x="305" y="763"/>
                  </a:cubicBezTo>
                  <a:cubicBezTo>
                    <a:pt x="427" y="974"/>
                    <a:pt x="427" y="974"/>
                    <a:pt x="427" y="974"/>
                  </a:cubicBezTo>
                  <a:cubicBezTo>
                    <a:pt x="449" y="966"/>
                    <a:pt x="449" y="966"/>
                    <a:pt x="449" y="966"/>
                  </a:cubicBezTo>
                  <a:cubicBezTo>
                    <a:pt x="466" y="951"/>
                    <a:pt x="466" y="951"/>
                    <a:pt x="466" y="951"/>
                  </a:cubicBezTo>
                  <a:cubicBezTo>
                    <a:pt x="331" y="717"/>
                    <a:pt x="331" y="717"/>
                    <a:pt x="331" y="717"/>
                  </a:cubicBezTo>
                  <a:cubicBezTo>
                    <a:pt x="372" y="646"/>
                    <a:pt x="372" y="646"/>
                    <a:pt x="372" y="646"/>
                  </a:cubicBezTo>
                  <a:cubicBezTo>
                    <a:pt x="371" y="631"/>
                    <a:pt x="370" y="615"/>
                    <a:pt x="370" y="599"/>
                  </a:cubicBezTo>
                  <a:cubicBezTo>
                    <a:pt x="370" y="584"/>
                    <a:pt x="370" y="569"/>
                    <a:pt x="372" y="554"/>
                  </a:cubicBezTo>
                  <a:cubicBezTo>
                    <a:pt x="305" y="671"/>
                    <a:pt x="305" y="671"/>
                    <a:pt x="305" y="671"/>
                  </a:cubicBezTo>
                  <a:cubicBezTo>
                    <a:pt x="236" y="552"/>
                    <a:pt x="236" y="552"/>
                    <a:pt x="236" y="552"/>
                  </a:cubicBezTo>
                  <a:cubicBezTo>
                    <a:pt x="256" y="540"/>
                    <a:pt x="273" y="522"/>
                    <a:pt x="286" y="501"/>
                  </a:cubicBezTo>
                  <a:cubicBezTo>
                    <a:pt x="298" y="479"/>
                    <a:pt x="304" y="456"/>
                    <a:pt x="305" y="432"/>
                  </a:cubicBezTo>
                  <a:cubicBezTo>
                    <a:pt x="414" y="432"/>
                    <a:pt x="414" y="432"/>
                    <a:pt x="414" y="432"/>
                  </a:cubicBezTo>
                  <a:cubicBezTo>
                    <a:pt x="425" y="415"/>
                    <a:pt x="438" y="400"/>
                    <a:pt x="453" y="386"/>
                  </a:cubicBezTo>
                  <a:cubicBezTo>
                    <a:pt x="298" y="386"/>
                    <a:pt x="298" y="386"/>
                    <a:pt x="298" y="386"/>
                  </a:cubicBezTo>
                  <a:cubicBezTo>
                    <a:pt x="294" y="373"/>
                    <a:pt x="287" y="360"/>
                    <a:pt x="279" y="348"/>
                  </a:cubicBezTo>
                  <a:cubicBezTo>
                    <a:pt x="531" y="202"/>
                    <a:pt x="531" y="202"/>
                    <a:pt x="531" y="202"/>
                  </a:cubicBezTo>
                  <a:cubicBezTo>
                    <a:pt x="537" y="215"/>
                    <a:pt x="545" y="227"/>
                    <a:pt x="555" y="238"/>
                  </a:cubicBezTo>
                  <a:cubicBezTo>
                    <a:pt x="482" y="363"/>
                    <a:pt x="482" y="363"/>
                    <a:pt x="482" y="363"/>
                  </a:cubicBezTo>
                  <a:cubicBezTo>
                    <a:pt x="504" y="349"/>
                    <a:pt x="528" y="337"/>
                    <a:pt x="555" y="329"/>
                  </a:cubicBezTo>
                  <a:cubicBezTo>
                    <a:pt x="591" y="267"/>
                    <a:pt x="591" y="267"/>
                    <a:pt x="591" y="267"/>
                  </a:cubicBezTo>
                  <a:cubicBezTo>
                    <a:pt x="611" y="278"/>
                    <a:pt x="635" y="285"/>
                    <a:pt x="660" y="285"/>
                  </a:cubicBezTo>
                  <a:cubicBezTo>
                    <a:pt x="685" y="285"/>
                    <a:pt x="709" y="278"/>
                    <a:pt x="729" y="267"/>
                  </a:cubicBezTo>
                  <a:cubicBezTo>
                    <a:pt x="765" y="329"/>
                    <a:pt x="765" y="329"/>
                    <a:pt x="765" y="329"/>
                  </a:cubicBezTo>
                  <a:cubicBezTo>
                    <a:pt x="792" y="337"/>
                    <a:pt x="816" y="349"/>
                    <a:pt x="838" y="363"/>
                  </a:cubicBezTo>
                  <a:cubicBezTo>
                    <a:pt x="765" y="238"/>
                    <a:pt x="765" y="238"/>
                    <a:pt x="765" y="238"/>
                  </a:cubicBezTo>
                  <a:cubicBezTo>
                    <a:pt x="775" y="227"/>
                    <a:pt x="783" y="215"/>
                    <a:pt x="789" y="202"/>
                  </a:cubicBezTo>
                  <a:cubicBezTo>
                    <a:pt x="1041" y="348"/>
                    <a:pt x="1041" y="348"/>
                    <a:pt x="1041" y="348"/>
                  </a:cubicBezTo>
                  <a:cubicBezTo>
                    <a:pt x="1033" y="360"/>
                    <a:pt x="1026" y="373"/>
                    <a:pt x="1022" y="386"/>
                  </a:cubicBezTo>
                  <a:cubicBezTo>
                    <a:pt x="867" y="386"/>
                    <a:pt x="867" y="386"/>
                    <a:pt x="867" y="386"/>
                  </a:cubicBezTo>
                  <a:cubicBezTo>
                    <a:pt x="882" y="400"/>
                    <a:pt x="895" y="415"/>
                    <a:pt x="906" y="432"/>
                  </a:cubicBezTo>
                  <a:cubicBezTo>
                    <a:pt x="1015" y="432"/>
                    <a:pt x="1015" y="432"/>
                    <a:pt x="1015" y="432"/>
                  </a:cubicBezTo>
                  <a:cubicBezTo>
                    <a:pt x="1016" y="456"/>
                    <a:pt x="1022" y="479"/>
                    <a:pt x="1034" y="501"/>
                  </a:cubicBezTo>
                  <a:cubicBezTo>
                    <a:pt x="1047" y="522"/>
                    <a:pt x="1064" y="540"/>
                    <a:pt x="1084" y="552"/>
                  </a:cubicBezTo>
                  <a:cubicBezTo>
                    <a:pt x="1015" y="671"/>
                    <a:pt x="1015" y="671"/>
                    <a:pt x="1015" y="671"/>
                  </a:cubicBezTo>
                  <a:cubicBezTo>
                    <a:pt x="948" y="554"/>
                    <a:pt x="948" y="554"/>
                    <a:pt x="948" y="554"/>
                  </a:cubicBezTo>
                  <a:cubicBezTo>
                    <a:pt x="949" y="568"/>
                    <a:pt x="950" y="583"/>
                    <a:pt x="950" y="599"/>
                  </a:cubicBezTo>
                  <a:cubicBezTo>
                    <a:pt x="950" y="615"/>
                    <a:pt x="949" y="631"/>
                    <a:pt x="948" y="646"/>
                  </a:cubicBezTo>
                  <a:cubicBezTo>
                    <a:pt x="989" y="717"/>
                    <a:pt x="989" y="717"/>
                    <a:pt x="989" y="717"/>
                  </a:cubicBezTo>
                  <a:cubicBezTo>
                    <a:pt x="854" y="951"/>
                    <a:pt x="854" y="951"/>
                    <a:pt x="854" y="951"/>
                  </a:cubicBezTo>
                  <a:cubicBezTo>
                    <a:pt x="871" y="966"/>
                    <a:pt x="871" y="966"/>
                    <a:pt x="871" y="966"/>
                  </a:cubicBezTo>
                  <a:cubicBezTo>
                    <a:pt x="893" y="975"/>
                    <a:pt x="893" y="975"/>
                    <a:pt x="893" y="975"/>
                  </a:cubicBezTo>
                  <a:cubicBezTo>
                    <a:pt x="1015" y="763"/>
                    <a:pt x="1015" y="763"/>
                    <a:pt x="1015" y="763"/>
                  </a:cubicBezTo>
                  <a:cubicBezTo>
                    <a:pt x="1084" y="882"/>
                    <a:pt x="1084" y="882"/>
                    <a:pt x="1084" y="882"/>
                  </a:cubicBezTo>
                  <a:cubicBezTo>
                    <a:pt x="1064" y="894"/>
                    <a:pt x="1047" y="911"/>
                    <a:pt x="1034" y="933"/>
                  </a:cubicBezTo>
                  <a:cubicBezTo>
                    <a:pt x="1022" y="955"/>
                    <a:pt x="1016" y="978"/>
                    <a:pt x="1015" y="1002"/>
                  </a:cubicBezTo>
                  <a:cubicBezTo>
                    <a:pt x="962" y="1002"/>
                    <a:pt x="962" y="1002"/>
                    <a:pt x="962" y="1002"/>
                  </a:cubicBezTo>
                  <a:cubicBezTo>
                    <a:pt x="1106" y="1059"/>
                    <a:pt x="1106" y="1059"/>
                    <a:pt x="1106" y="1059"/>
                  </a:cubicBezTo>
                  <a:cubicBezTo>
                    <a:pt x="1139" y="1072"/>
                    <a:pt x="1161" y="1103"/>
                    <a:pt x="1177" y="1145"/>
                  </a:cubicBezTo>
                  <a:cubicBezTo>
                    <a:pt x="1219" y="1139"/>
                    <a:pt x="1258" y="1115"/>
                    <a:pt x="1281" y="1075"/>
                  </a:cubicBezTo>
                  <a:cubicBezTo>
                    <a:pt x="1320" y="1007"/>
                    <a:pt x="1297" y="920"/>
                    <a:pt x="1229" y="881"/>
                  </a:cubicBezTo>
                  <a:close/>
                  <a:moveTo>
                    <a:pt x="278" y="717"/>
                  </a:moveTo>
                  <a:cubicBezTo>
                    <a:pt x="192" y="865"/>
                    <a:pt x="192" y="865"/>
                    <a:pt x="192" y="865"/>
                  </a:cubicBezTo>
                  <a:cubicBezTo>
                    <a:pt x="179" y="862"/>
                    <a:pt x="164" y="861"/>
                    <a:pt x="150" y="862"/>
                  </a:cubicBezTo>
                  <a:cubicBezTo>
                    <a:pt x="150" y="571"/>
                    <a:pt x="150" y="571"/>
                    <a:pt x="150" y="571"/>
                  </a:cubicBezTo>
                  <a:cubicBezTo>
                    <a:pt x="164" y="573"/>
                    <a:pt x="179" y="572"/>
                    <a:pt x="192" y="569"/>
                  </a:cubicBezTo>
                  <a:lnTo>
                    <a:pt x="278" y="717"/>
                  </a:lnTo>
                  <a:close/>
                  <a:moveTo>
                    <a:pt x="1170" y="862"/>
                  </a:moveTo>
                  <a:cubicBezTo>
                    <a:pt x="1156" y="861"/>
                    <a:pt x="1141" y="862"/>
                    <a:pt x="1128" y="865"/>
                  </a:cubicBezTo>
                  <a:cubicBezTo>
                    <a:pt x="1042" y="717"/>
                    <a:pt x="1042" y="717"/>
                    <a:pt x="1042" y="717"/>
                  </a:cubicBezTo>
                  <a:cubicBezTo>
                    <a:pt x="1128" y="569"/>
                    <a:pt x="1128" y="569"/>
                    <a:pt x="1128" y="569"/>
                  </a:cubicBezTo>
                  <a:cubicBezTo>
                    <a:pt x="1141" y="572"/>
                    <a:pt x="1156" y="573"/>
                    <a:pt x="1170" y="571"/>
                  </a:cubicBezTo>
                  <a:lnTo>
                    <a:pt x="1170" y="862"/>
                  </a:lnTo>
                  <a:close/>
                  <a:moveTo>
                    <a:pt x="1170" y="862"/>
                  </a:moveTo>
                  <a:cubicBezTo>
                    <a:pt x="1170" y="862"/>
                    <a:pt x="1170" y="862"/>
                    <a:pt x="1170" y="86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0" name="Freeform 26"/>
            <p:cNvSpPr>
              <a:spLocks noEditPoints="1"/>
            </p:cNvSpPr>
            <p:nvPr/>
          </p:nvSpPr>
          <p:spPr bwMode="auto">
            <a:xfrm>
              <a:off x="7085013" y="4668838"/>
              <a:ext cx="260350" cy="315913"/>
            </a:xfrm>
            <a:custGeom>
              <a:avLst/>
              <a:gdLst>
                <a:gd name="T0" fmla="*/ 247 w 492"/>
                <a:gd name="T1" fmla="*/ 587 h 597"/>
                <a:gd name="T2" fmla="*/ 492 w 492"/>
                <a:gd name="T3" fmla="*/ 240 h 597"/>
                <a:gd name="T4" fmla="*/ 247 w 492"/>
                <a:gd name="T5" fmla="*/ 0 h 597"/>
                <a:gd name="T6" fmla="*/ 2 w 492"/>
                <a:gd name="T7" fmla="*/ 240 h 597"/>
                <a:gd name="T8" fmla="*/ 247 w 492"/>
                <a:gd name="T9" fmla="*/ 587 h 597"/>
                <a:gd name="T10" fmla="*/ 247 w 492"/>
                <a:gd name="T11" fmla="*/ 587 h 597"/>
                <a:gd name="T12" fmla="*/ 247 w 492"/>
                <a:gd name="T13" fmla="*/ 587 h 597"/>
              </a:gdLst>
              <a:ahLst/>
              <a:cxnLst>
                <a:cxn ang="0">
                  <a:pos x="T0" y="T1"/>
                </a:cxn>
                <a:cxn ang="0">
                  <a:pos x="T2" y="T3"/>
                </a:cxn>
                <a:cxn ang="0">
                  <a:pos x="T4" y="T5"/>
                </a:cxn>
                <a:cxn ang="0">
                  <a:pos x="T6" y="T7"/>
                </a:cxn>
                <a:cxn ang="0">
                  <a:pos x="T8" y="T9"/>
                </a:cxn>
                <a:cxn ang="0">
                  <a:pos x="T10" y="T11"/>
                </a:cxn>
                <a:cxn ang="0">
                  <a:pos x="T12" y="T13"/>
                </a:cxn>
              </a:cxnLst>
              <a:rect l="0" t="0" r="r" b="b"/>
              <a:pathLst>
                <a:path w="492" h="597">
                  <a:moveTo>
                    <a:pt x="247" y="587"/>
                  </a:moveTo>
                  <a:cubicBezTo>
                    <a:pt x="247" y="587"/>
                    <a:pt x="492" y="597"/>
                    <a:pt x="492" y="240"/>
                  </a:cubicBezTo>
                  <a:cubicBezTo>
                    <a:pt x="492" y="82"/>
                    <a:pt x="409" y="0"/>
                    <a:pt x="247" y="0"/>
                  </a:cubicBezTo>
                  <a:cubicBezTo>
                    <a:pt x="88" y="0"/>
                    <a:pt x="0" y="82"/>
                    <a:pt x="2" y="240"/>
                  </a:cubicBezTo>
                  <a:cubicBezTo>
                    <a:pt x="4" y="458"/>
                    <a:pt x="97" y="589"/>
                    <a:pt x="247" y="587"/>
                  </a:cubicBezTo>
                  <a:close/>
                  <a:moveTo>
                    <a:pt x="247" y="587"/>
                  </a:moveTo>
                  <a:cubicBezTo>
                    <a:pt x="247" y="587"/>
                    <a:pt x="247" y="587"/>
                    <a:pt x="247" y="587"/>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1" name="Freeform 27"/>
            <p:cNvSpPr>
              <a:spLocks noEditPoints="1"/>
            </p:cNvSpPr>
            <p:nvPr/>
          </p:nvSpPr>
          <p:spPr bwMode="auto">
            <a:xfrm>
              <a:off x="6940550" y="4981575"/>
              <a:ext cx="549275" cy="261938"/>
            </a:xfrm>
            <a:custGeom>
              <a:avLst/>
              <a:gdLst>
                <a:gd name="T0" fmla="*/ 952 w 1038"/>
                <a:gd name="T1" fmla="*/ 159 h 495"/>
                <a:gd name="T2" fmla="*/ 708 w 1038"/>
                <a:gd name="T3" fmla="*/ 61 h 495"/>
                <a:gd name="T4" fmla="*/ 650 w 1038"/>
                <a:gd name="T5" fmla="*/ 13 h 495"/>
                <a:gd name="T6" fmla="*/ 599 w 1038"/>
                <a:gd name="T7" fmla="*/ 15 h 495"/>
                <a:gd name="T8" fmla="*/ 519 w 1038"/>
                <a:gd name="T9" fmla="*/ 94 h 495"/>
                <a:gd name="T10" fmla="*/ 439 w 1038"/>
                <a:gd name="T11" fmla="*/ 15 h 495"/>
                <a:gd name="T12" fmla="*/ 388 w 1038"/>
                <a:gd name="T13" fmla="*/ 13 h 495"/>
                <a:gd name="T14" fmla="*/ 330 w 1038"/>
                <a:gd name="T15" fmla="*/ 61 h 495"/>
                <a:gd name="T16" fmla="*/ 86 w 1038"/>
                <a:gd name="T17" fmla="*/ 159 h 495"/>
                <a:gd name="T18" fmla="*/ 0 w 1038"/>
                <a:gd name="T19" fmla="*/ 495 h 495"/>
                <a:gd name="T20" fmla="*/ 1038 w 1038"/>
                <a:gd name="T21" fmla="*/ 495 h 495"/>
                <a:gd name="T22" fmla="*/ 952 w 1038"/>
                <a:gd name="T23" fmla="*/ 159 h 495"/>
                <a:gd name="T24" fmla="*/ 952 w 1038"/>
                <a:gd name="T25" fmla="*/ 159 h 495"/>
                <a:gd name="T26" fmla="*/ 952 w 1038"/>
                <a:gd name="T27" fmla="*/ 159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8" h="495">
                  <a:moveTo>
                    <a:pt x="952" y="159"/>
                  </a:moveTo>
                  <a:cubicBezTo>
                    <a:pt x="708" y="61"/>
                    <a:pt x="708" y="61"/>
                    <a:pt x="708" y="61"/>
                  </a:cubicBezTo>
                  <a:cubicBezTo>
                    <a:pt x="650" y="13"/>
                    <a:pt x="650" y="13"/>
                    <a:pt x="650" y="13"/>
                  </a:cubicBezTo>
                  <a:cubicBezTo>
                    <a:pt x="635" y="0"/>
                    <a:pt x="613" y="1"/>
                    <a:pt x="599" y="15"/>
                  </a:cubicBezTo>
                  <a:cubicBezTo>
                    <a:pt x="519" y="94"/>
                    <a:pt x="519" y="94"/>
                    <a:pt x="519" y="94"/>
                  </a:cubicBezTo>
                  <a:cubicBezTo>
                    <a:pt x="439" y="15"/>
                    <a:pt x="439" y="15"/>
                    <a:pt x="439" y="15"/>
                  </a:cubicBezTo>
                  <a:cubicBezTo>
                    <a:pt x="425" y="1"/>
                    <a:pt x="403" y="0"/>
                    <a:pt x="388" y="13"/>
                  </a:cubicBezTo>
                  <a:cubicBezTo>
                    <a:pt x="330" y="61"/>
                    <a:pt x="330" y="61"/>
                    <a:pt x="330" y="61"/>
                  </a:cubicBezTo>
                  <a:cubicBezTo>
                    <a:pt x="86" y="159"/>
                    <a:pt x="86" y="159"/>
                    <a:pt x="86" y="159"/>
                  </a:cubicBezTo>
                  <a:cubicBezTo>
                    <a:pt x="7" y="190"/>
                    <a:pt x="7" y="469"/>
                    <a:pt x="0" y="495"/>
                  </a:cubicBezTo>
                  <a:cubicBezTo>
                    <a:pt x="1038" y="495"/>
                    <a:pt x="1038" y="495"/>
                    <a:pt x="1038" y="495"/>
                  </a:cubicBezTo>
                  <a:cubicBezTo>
                    <a:pt x="1031" y="469"/>
                    <a:pt x="1031" y="190"/>
                    <a:pt x="952" y="159"/>
                  </a:cubicBezTo>
                  <a:close/>
                  <a:moveTo>
                    <a:pt x="952" y="159"/>
                  </a:moveTo>
                  <a:cubicBezTo>
                    <a:pt x="952" y="159"/>
                    <a:pt x="952" y="159"/>
                    <a:pt x="9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Tree>
    <p:extLst>
      <p:ext uri="{BB962C8B-B14F-4D97-AF65-F5344CB8AC3E}">
        <p14:creationId xmlns:p14="http://schemas.microsoft.com/office/powerpoint/2010/main" val="2022159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outVertical)">
                                      <p:cBhvr>
                                        <p:cTn id="10" dur="500"/>
                                        <p:tgtEl>
                                          <p:spTgt spid="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par>
                                <p:cTn id="17" presetID="53" presetClass="entr" presetSubtype="16"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par>
                                <p:cTn id="22" presetID="53" presetClass="entr" presetSubtype="16"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par>
                                <p:cTn id="27" presetID="53" presetClass="entr" presetSubtype="16"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500" fill="hold"/>
                                        <p:tgtEl>
                                          <p:spTgt spid="22"/>
                                        </p:tgtEl>
                                        <p:attrNameLst>
                                          <p:attrName>ppt_w</p:attrName>
                                        </p:attrNameLst>
                                      </p:cBhvr>
                                      <p:tavLst>
                                        <p:tav tm="0">
                                          <p:val>
                                            <p:fltVal val="0"/>
                                          </p:val>
                                        </p:tav>
                                        <p:tav tm="100000">
                                          <p:val>
                                            <p:strVal val="#ppt_w"/>
                                          </p:val>
                                        </p:tav>
                                      </p:tavLst>
                                    </p:anim>
                                    <p:anim calcmode="lin" valueType="num">
                                      <p:cBhvr>
                                        <p:cTn id="30" dur="500" fill="hold"/>
                                        <p:tgtEl>
                                          <p:spTgt spid="22"/>
                                        </p:tgtEl>
                                        <p:attrNameLst>
                                          <p:attrName>ppt_h</p:attrName>
                                        </p:attrNameLst>
                                      </p:cBhvr>
                                      <p:tavLst>
                                        <p:tav tm="0">
                                          <p:val>
                                            <p:fltVal val="0"/>
                                          </p:val>
                                        </p:tav>
                                        <p:tav tm="100000">
                                          <p:val>
                                            <p:strVal val="#ppt_h"/>
                                          </p:val>
                                        </p:tav>
                                      </p:tavLst>
                                    </p:anim>
                                    <p:animEffect transition="in" filter="fade">
                                      <p:cBhvr>
                                        <p:cTn id="31" dur="500"/>
                                        <p:tgtEl>
                                          <p:spTgt spid="22"/>
                                        </p:tgtEl>
                                      </p:cBhvr>
                                    </p:animEffect>
                                  </p:childTnLst>
                                </p:cTn>
                              </p:par>
                            </p:childTnLst>
                          </p:cTn>
                        </p:par>
                        <p:par>
                          <p:cTn id="32" fill="hold">
                            <p:stCondLst>
                              <p:cond delay="1000"/>
                            </p:stCondLst>
                            <p:childTnLst>
                              <p:par>
                                <p:cTn id="33" presetID="53" presetClass="entr" presetSubtype="16" fill="hold" nodeType="after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p:cTn id="35" dur="500" fill="hold"/>
                                        <p:tgtEl>
                                          <p:spTgt spid="38"/>
                                        </p:tgtEl>
                                        <p:attrNameLst>
                                          <p:attrName>ppt_w</p:attrName>
                                        </p:attrNameLst>
                                      </p:cBhvr>
                                      <p:tavLst>
                                        <p:tav tm="0">
                                          <p:val>
                                            <p:fltVal val="0"/>
                                          </p:val>
                                        </p:tav>
                                        <p:tav tm="100000">
                                          <p:val>
                                            <p:strVal val="#ppt_w"/>
                                          </p:val>
                                        </p:tav>
                                      </p:tavLst>
                                    </p:anim>
                                    <p:anim calcmode="lin" valueType="num">
                                      <p:cBhvr>
                                        <p:cTn id="36" dur="500" fill="hold"/>
                                        <p:tgtEl>
                                          <p:spTgt spid="38"/>
                                        </p:tgtEl>
                                        <p:attrNameLst>
                                          <p:attrName>ppt_h</p:attrName>
                                        </p:attrNameLst>
                                      </p:cBhvr>
                                      <p:tavLst>
                                        <p:tav tm="0">
                                          <p:val>
                                            <p:fltVal val="0"/>
                                          </p:val>
                                        </p:tav>
                                        <p:tav tm="100000">
                                          <p:val>
                                            <p:strVal val="#ppt_h"/>
                                          </p:val>
                                        </p:tav>
                                      </p:tavLst>
                                    </p:anim>
                                    <p:animEffect transition="in" filter="fade">
                                      <p:cBhvr>
                                        <p:cTn id="37" dur="500"/>
                                        <p:tgtEl>
                                          <p:spTgt spid="38"/>
                                        </p:tgtEl>
                                      </p:cBhvr>
                                    </p:animEffect>
                                  </p:childTnLst>
                                </p:cTn>
                              </p:par>
                              <p:par>
                                <p:cTn id="38" presetID="53" presetClass="entr" presetSubtype="16"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p:cTn id="40" dur="500" fill="hold"/>
                                        <p:tgtEl>
                                          <p:spTgt spid="25"/>
                                        </p:tgtEl>
                                        <p:attrNameLst>
                                          <p:attrName>ppt_w</p:attrName>
                                        </p:attrNameLst>
                                      </p:cBhvr>
                                      <p:tavLst>
                                        <p:tav tm="0">
                                          <p:val>
                                            <p:fltVal val="0"/>
                                          </p:val>
                                        </p:tav>
                                        <p:tav tm="100000">
                                          <p:val>
                                            <p:strVal val="#ppt_w"/>
                                          </p:val>
                                        </p:tav>
                                      </p:tavLst>
                                    </p:anim>
                                    <p:anim calcmode="lin" valueType="num">
                                      <p:cBhvr>
                                        <p:cTn id="41" dur="500" fill="hold"/>
                                        <p:tgtEl>
                                          <p:spTgt spid="25"/>
                                        </p:tgtEl>
                                        <p:attrNameLst>
                                          <p:attrName>ppt_h</p:attrName>
                                        </p:attrNameLst>
                                      </p:cBhvr>
                                      <p:tavLst>
                                        <p:tav tm="0">
                                          <p:val>
                                            <p:fltVal val="0"/>
                                          </p:val>
                                        </p:tav>
                                        <p:tav tm="100000">
                                          <p:val>
                                            <p:strVal val="#ppt_h"/>
                                          </p:val>
                                        </p:tav>
                                      </p:tavLst>
                                    </p:anim>
                                    <p:animEffect transition="in" filter="fade">
                                      <p:cBhvr>
                                        <p:cTn id="42" dur="500"/>
                                        <p:tgtEl>
                                          <p:spTgt spid="25"/>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anim calcmode="lin" valueType="num">
                                      <p:cBhvr>
                                        <p:cTn id="45" dur="500" fill="hold"/>
                                        <p:tgtEl>
                                          <p:spTgt spid="31"/>
                                        </p:tgtEl>
                                        <p:attrNameLst>
                                          <p:attrName>ppt_w</p:attrName>
                                        </p:attrNameLst>
                                      </p:cBhvr>
                                      <p:tavLst>
                                        <p:tav tm="0">
                                          <p:val>
                                            <p:fltVal val="0"/>
                                          </p:val>
                                        </p:tav>
                                        <p:tav tm="100000">
                                          <p:val>
                                            <p:strVal val="#ppt_w"/>
                                          </p:val>
                                        </p:tav>
                                      </p:tavLst>
                                    </p:anim>
                                    <p:anim calcmode="lin" valueType="num">
                                      <p:cBhvr>
                                        <p:cTn id="46" dur="500" fill="hold"/>
                                        <p:tgtEl>
                                          <p:spTgt spid="31"/>
                                        </p:tgtEl>
                                        <p:attrNameLst>
                                          <p:attrName>ppt_h</p:attrName>
                                        </p:attrNameLst>
                                      </p:cBhvr>
                                      <p:tavLst>
                                        <p:tav tm="0">
                                          <p:val>
                                            <p:fltVal val="0"/>
                                          </p:val>
                                        </p:tav>
                                        <p:tav tm="100000">
                                          <p:val>
                                            <p:strVal val="#ppt_h"/>
                                          </p:val>
                                        </p:tav>
                                      </p:tavLst>
                                    </p:anim>
                                    <p:animEffect transition="in" filter="fade">
                                      <p:cBhvr>
                                        <p:cTn id="47" dur="500"/>
                                        <p:tgtEl>
                                          <p:spTgt spid="31"/>
                                        </p:tgtEl>
                                      </p:cBhvr>
                                    </p:animEffect>
                                  </p:childTnLst>
                                </p:cTn>
                              </p:par>
                              <p:par>
                                <p:cTn id="48" presetID="53" presetClass="entr" presetSubtype="16" fill="hold" nodeType="withEffect">
                                  <p:stCondLst>
                                    <p:cond delay="0"/>
                                  </p:stCondLst>
                                  <p:childTnLst>
                                    <p:set>
                                      <p:cBhvr>
                                        <p:cTn id="49" dur="1" fill="hold">
                                          <p:stCondLst>
                                            <p:cond delay="0"/>
                                          </p:stCondLst>
                                        </p:cTn>
                                        <p:tgtEl>
                                          <p:spTgt spid="32"/>
                                        </p:tgtEl>
                                        <p:attrNameLst>
                                          <p:attrName>style.visibility</p:attrName>
                                        </p:attrNameLst>
                                      </p:cBhvr>
                                      <p:to>
                                        <p:strVal val="visible"/>
                                      </p:to>
                                    </p:set>
                                    <p:anim calcmode="lin" valueType="num">
                                      <p:cBhvr>
                                        <p:cTn id="50" dur="500" fill="hold"/>
                                        <p:tgtEl>
                                          <p:spTgt spid="32"/>
                                        </p:tgtEl>
                                        <p:attrNameLst>
                                          <p:attrName>ppt_w</p:attrName>
                                        </p:attrNameLst>
                                      </p:cBhvr>
                                      <p:tavLst>
                                        <p:tav tm="0">
                                          <p:val>
                                            <p:fltVal val="0"/>
                                          </p:val>
                                        </p:tav>
                                        <p:tav tm="100000">
                                          <p:val>
                                            <p:strVal val="#ppt_w"/>
                                          </p:val>
                                        </p:tav>
                                      </p:tavLst>
                                    </p:anim>
                                    <p:anim calcmode="lin" valueType="num">
                                      <p:cBhvr>
                                        <p:cTn id="51" dur="500" fill="hold"/>
                                        <p:tgtEl>
                                          <p:spTgt spid="32"/>
                                        </p:tgtEl>
                                        <p:attrNameLst>
                                          <p:attrName>ppt_h</p:attrName>
                                        </p:attrNameLst>
                                      </p:cBhvr>
                                      <p:tavLst>
                                        <p:tav tm="0">
                                          <p:val>
                                            <p:fltVal val="0"/>
                                          </p:val>
                                        </p:tav>
                                        <p:tav tm="100000">
                                          <p:val>
                                            <p:strVal val="#ppt_h"/>
                                          </p:val>
                                        </p:tav>
                                      </p:tavLst>
                                    </p:anim>
                                    <p:animEffect transition="in" filter="fade">
                                      <p:cBhvr>
                                        <p:cTn id="52" dur="500"/>
                                        <p:tgtEl>
                                          <p:spTgt spid="32"/>
                                        </p:tgtEl>
                                      </p:cBhvr>
                                    </p:animEffect>
                                  </p:childTnLst>
                                </p:cTn>
                              </p:par>
                            </p:childTnLst>
                          </p:cTn>
                        </p:par>
                        <p:par>
                          <p:cTn id="53" fill="hold">
                            <p:stCondLst>
                              <p:cond delay="1500"/>
                            </p:stCondLst>
                            <p:childTnLst>
                              <p:par>
                                <p:cTn id="54" presetID="10" presetClass="entr" presetSubtype="0" fill="hold" grpId="0" nodeType="after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500"/>
                                        <p:tgtEl>
                                          <p:spTgt spid="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500"/>
                                        <p:tgtEl>
                                          <p:spTgt spid="10"/>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10" grpId="0"/>
      <p:bldP spid="12" grpId="0"/>
      <p:bldP spid="14" grpId="0"/>
      <p:bldP spid="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3016" b="3016"/>
          <a:stretch>
            <a:fillRect/>
          </a:stretch>
        </p:blipFill>
        <p:spPr>
          <a:xfrm>
            <a:off x="-4763" y="90713"/>
            <a:ext cx="12196763" cy="6443008"/>
          </a:xfrm>
        </p:spPr>
      </p:pic>
      <p:sp>
        <p:nvSpPr>
          <p:cNvPr id="6" name="Text Placeholder 9"/>
          <p:cNvSpPr>
            <a:spLocks noGrp="1"/>
          </p:cNvSpPr>
          <p:nvPr>
            <p:ph type="body" sz="quarter" idx="19"/>
          </p:nvPr>
        </p:nvSpPr>
        <p:spPr>
          <a:xfrm>
            <a:off x="4679576" y="4446495"/>
            <a:ext cx="7512424" cy="2411506"/>
          </a:xfrm>
          <a:solidFill>
            <a:srgbClr val="2F5597"/>
          </a:solidFill>
        </p:spPr>
        <p:txBody>
          <a:bodyPr anchor="ctr">
            <a:noAutofit/>
          </a:bodyPr>
          <a:lstStyle/>
          <a:p>
            <a:pPr marL="233363" lvl="1" algn="just">
              <a:spcBef>
                <a:spcPts val="600"/>
              </a:spcBef>
              <a:spcAft>
                <a:spcPts val="600"/>
              </a:spcAft>
            </a:pPr>
            <a:r>
              <a:rPr lang="es-PE" sz="2400" i="1" dirty="0">
                <a:solidFill>
                  <a:srgbClr val="FFFFFF"/>
                </a:solidFill>
                <a:latin typeface="Georgia"/>
                <a:cs typeface="Georgia"/>
              </a:rPr>
              <a:t>Está diseñado para </a:t>
            </a:r>
            <a:r>
              <a:rPr lang="es-PE" sz="2400" b="1" i="1" dirty="0">
                <a:solidFill>
                  <a:srgbClr val="FFFF00"/>
                </a:solidFill>
                <a:latin typeface="Georgia"/>
                <a:cs typeface="Georgia"/>
              </a:rPr>
              <a:t>mejorar continuamente </a:t>
            </a:r>
            <a:r>
              <a:rPr lang="es-PE" sz="2400" i="1" dirty="0">
                <a:solidFill>
                  <a:srgbClr val="FFFFFF"/>
                </a:solidFill>
                <a:latin typeface="Georgia"/>
                <a:cs typeface="Georgia"/>
              </a:rPr>
              <a:t>el rendimiento de la seguridad operacional identificando los peligros, recopilando y analizando datos, y evaluando continuamente los riesgos de seguridad operacional.</a:t>
            </a:r>
            <a:endParaRPr lang="en-US" sz="2400" i="1" dirty="0">
              <a:solidFill>
                <a:srgbClr val="FFFFFF"/>
              </a:solidFill>
              <a:latin typeface="Georgia"/>
              <a:cs typeface="Georgia"/>
            </a:endParaRPr>
          </a:p>
        </p:txBody>
      </p:sp>
    </p:spTree>
    <p:extLst>
      <p:ext uri="{BB962C8B-B14F-4D97-AF65-F5344CB8AC3E}">
        <p14:creationId xmlns:p14="http://schemas.microsoft.com/office/powerpoint/2010/main" val="285854480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ETAPA 4 Implementación SMS</a:t>
            </a:r>
          </a:p>
        </p:txBody>
      </p:sp>
      <p:sp>
        <p:nvSpPr>
          <p:cNvPr id="6" name="Freeform 5"/>
          <p:cNvSpPr>
            <a:spLocks/>
          </p:cNvSpPr>
          <p:nvPr/>
        </p:nvSpPr>
        <p:spPr bwMode="auto">
          <a:xfrm>
            <a:off x="4379915" y="3835402"/>
            <a:ext cx="1662113" cy="1698625"/>
          </a:xfrm>
          <a:custGeom>
            <a:avLst/>
            <a:gdLst>
              <a:gd name="T0" fmla="*/ 83 w 138"/>
              <a:gd name="T1" fmla="*/ 0 h 141"/>
              <a:gd name="T2" fmla="*/ 60 w 138"/>
              <a:gd name="T3" fmla="*/ 0 h 141"/>
              <a:gd name="T4" fmla="*/ 0 w 138"/>
              <a:gd name="T5" fmla="*/ 61 h 141"/>
              <a:gd name="T6" fmla="*/ 80 w 138"/>
              <a:gd name="T7" fmla="*/ 141 h 141"/>
              <a:gd name="T8" fmla="*/ 138 w 138"/>
              <a:gd name="T9" fmla="*/ 83 h 141"/>
              <a:gd name="T10" fmla="*/ 138 w 138"/>
              <a:gd name="T11" fmla="*/ 56 h 141"/>
              <a:gd name="T12" fmla="*/ 83 w 138"/>
              <a:gd name="T13" fmla="*/ 0 h 141"/>
            </a:gdLst>
            <a:ahLst/>
            <a:cxnLst>
              <a:cxn ang="0">
                <a:pos x="T0" y="T1"/>
              </a:cxn>
              <a:cxn ang="0">
                <a:pos x="T2" y="T3"/>
              </a:cxn>
              <a:cxn ang="0">
                <a:pos x="T4" y="T5"/>
              </a:cxn>
              <a:cxn ang="0">
                <a:pos x="T6" y="T7"/>
              </a:cxn>
              <a:cxn ang="0">
                <a:pos x="T8" y="T9"/>
              </a:cxn>
              <a:cxn ang="0">
                <a:pos x="T10" y="T11"/>
              </a:cxn>
              <a:cxn ang="0">
                <a:pos x="T12" y="T13"/>
              </a:cxn>
            </a:cxnLst>
            <a:rect l="0" t="0" r="r" b="b"/>
            <a:pathLst>
              <a:path w="138" h="141">
                <a:moveTo>
                  <a:pt x="83" y="0"/>
                </a:moveTo>
                <a:cubicBezTo>
                  <a:pt x="60" y="0"/>
                  <a:pt x="60" y="0"/>
                  <a:pt x="60" y="0"/>
                </a:cubicBezTo>
                <a:cubicBezTo>
                  <a:pt x="0" y="61"/>
                  <a:pt x="0" y="61"/>
                  <a:pt x="0" y="61"/>
                </a:cubicBezTo>
                <a:cubicBezTo>
                  <a:pt x="80" y="141"/>
                  <a:pt x="80" y="141"/>
                  <a:pt x="80" y="141"/>
                </a:cubicBezTo>
                <a:cubicBezTo>
                  <a:pt x="138" y="83"/>
                  <a:pt x="138" y="83"/>
                  <a:pt x="138" y="83"/>
                </a:cubicBezTo>
                <a:cubicBezTo>
                  <a:pt x="138" y="56"/>
                  <a:pt x="138" y="56"/>
                  <a:pt x="138" y="56"/>
                </a:cubicBezTo>
                <a:cubicBezTo>
                  <a:pt x="108" y="54"/>
                  <a:pt x="85" y="30"/>
                  <a:pt x="83"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6"/>
          <p:cNvSpPr>
            <a:spLocks/>
          </p:cNvSpPr>
          <p:nvPr/>
        </p:nvSpPr>
        <p:spPr bwMode="auto">
          <a:xfrm>
            <a:off x="4356100" y="2063752"/>
            <a:ext cx="1709738" cy="1662113"/>
          </a:xfrm>
          <a:custGeom>
            <a:avLst/>
            <a:gdLst>
              <a:gd name="T0" fmla="*/ 142 w 142"/>
              <a:gd name="T1" fmla="*/ 83 h 138"/>
              <a:gd name="T2" fmla="*/ 142 w 142"/>
              <a:gd name="T3" fmla="*/ 61 h 138"/>
              <a:gd name="T4" fmla="*/ 81 w 142"/>
              <a:gd name="T5" fmla="*/ 0 h 138"/>
              <a:gd name="T6" fmla="*/ 0 w 142"/>
              <a:gd name="T7" fmla="*/ 81 h 138"/>
              <a:gd name="T8" fmla="*/ 58 w 142"/>
              <a:gd name="T9" fmla="*/ 138 h 138"/>
              <a:gd name="T10" fmla="*/ 86 w 142"/>
              <a:gd name="T11" fmla="*/ 138 h 138"/>
              <a:gd name="T12" fmla="*/ 142 w 142"/>
              <a:gd name="T13" fmla="*/ 83 h 138"/>
            </a:gdLst>
            <a:ahLst/>
            <a:cxnLst>
              <a:cxn ang="0">
                <a:pos x="T0" y="T1"/>
              </a:cxn>
              <a:cxn ang="0">
                <a:pos x="T2" y="T3"/>
              </a:cxn>
              <a:cxn ang="0">
                <a:pos x="T4" y="T5"/>
              </a:cxn>
              <a:cxn ang="0">
                <a:pos x="T6" y="T7"/>
              </a:cxn>
              <a:cxn ang="0">
                <a:pos x="T8" y="T9"/>
              </a:cxn>
              <a:cxn ang="0">
                <a:pos x="T10" y="T11"/>
              </a:cxn>
              <a:cxn ang="0">
                <a:pos x="T12" y="T13"/>
              </a:cxn>
            </a:cxnLst>
            <a:rect l="0" t="0" r="r" b="b"/>
            <a:pathLst>
              <a:path w="142" h="138">
                <a:moveTo>
                  <a:pt x="142" y="83"/>
                </a:moveTo>
                <a:cubicBezTo>
                  <a:pt x="142" y="61"/>
                  <a:pt x="142" y="61"/>
                  <a:pt x="142" y="61"/>
                </a:cubicBezTo>
                <a:cubicBezTo>
                  <a:pt x="81" y="0"/>
                  <a:pt x="81" y="0"/>
                  <a:pt x="81" y="0"/>
                </a:cubicBezTo>
                <a:cubicBezTo>
                  <a:pt x="0" y="81"/>
                  <a:pt x="0" y="81"/>
                  <a:pt x="0" y="81"/>
                </a:cubicBezTo>
                <a:cubicBezTo>
                  <a:pt x="58" y="138"/>
                  <a:pt x="58" y="138"/>
                  <a:pt x="58" y="138"/>
                </a:cubicBezTo>
                <a:cubicBezTo>
                  <a:pt x="86" y="138"/>
                  <a:pt x="86" y="138"/>
                  <a:pt x="86" y="138"/>
                </a:cubicBezTo>
                <a:cubicBezTo>
                  <a:pt x="88" y="109"/>
                  <a:pt x="112" y="85"/>
                  <a:pt x="142" y="8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p:cNvSpPr>
          <p:nvPr/>
        </p:nvSpPr>
        <p:spPr bwMode="auto">
          <a:xfrm>
            <a:off x="6162677" y="2051052"/>
            <a:ext cx="1660525" cy="1698625"/>
          </a:xfrm>
          <a:custGeom>
            <a:avLst/>
            <a:gdLst>
              <a:gd name="T0" fmla="*/ 55 w 138"/>
              <a:gd name="T1" fmla="*/ 141 h 141"/>
              <a:gd name="T2" fmla="*/ 78 w 138"/>
              <a:gd name="T3" fmla="*/ 141 h 141"/>
              <a:gd name="T4" fmla="*/ 138 w 138"/>
              <a:gd name="T5" fmla="*/ 80 h 141"/>
              <a:gd name="T6" fmla="*/ 58 w 138"/>
              <a:gd name="T7" fmla="*/ 0 h 141"/>
              <a:gd name="T8" fmla="*/ 0 w 138"/>
              <a:gd name="T9" fmla="*/ 57 h 141"/>
              <a:gd name="T10" fmla="*/ 0 w 138"/>
              <a:gd name="T11" fmla="*/ 85 h 141"/>
              <a:gd name="T12" fmla="*/ 55 w 138"/>
              <a:gd name="T13" fmla="*/ 141 h 141"/>
            </a:gdLst>
            <a:ahLst/>
            <a:cxnLst>
              <a:cxn ang="0">
                <a:pos x="T0" y="T1"/>
              </a:cxn>
              <a:cxn ang="0">
                <a:pos x="T2" y="T3"/>
              </a:cxn>
              <a:cxn ang="0">
                <a:pos x="T4" y="T5"/>
              </a:cxn>
              <a:cxn ang="0">
                <a:pos x="T6" y="T7"/>
              </a:cxn>
              <a:cxn ang="0">
                <a:pos x="T8" y="T9"/>
              </a:cxn>
              <a:cxn ang="0">
                <a:pos x="T10" y="T11"/>
              </a:cxn>
              <a:cxn ang="0">
                <a:pos x="T12" y="T13"/>
              </a:cxn>
            </a:cxnLst>
            <a:rect l="0" t="0" r="r" b="b"/>
            <a:pathLst>
              <a:path w="138" h="141">
                <a:moveTo>
                  <a:pt x="55" y="141"/>
                </a:moveTo>
                <a:cubicBezTo>
                  <a:pt x="78" y="141"/>
                  <a:pt x="78" y="141"/>
                  <a:pt x="78" y="141"/>
                </a:cubicBezTo>
                <a:cubicBezTo>
                  <a:pt x="138" y="80"/>
                  <a:pt x="138" y="80"/>
                  <a:pt x="138" y="80"/>
                </a:cubicBezTo>
                <a:cubicBezTo>
                  <a:pt x="58" y="0"/>
                  <a:pt x="58" y="0"/>
                  <a:pt x="58" y="0"/>
                </a:cubicBezTo>
                <a:cubicBezTo>
                  <a:pt x="0" y="57"/>
                  <a:pt x="0" y="57"/>
                  <a:pt x="0" y="57"/>
                </a:cubicBezTo>
                <a:cubicBezTo>
                  <a:pt x="0" y="85"/>
                  <a:pt x="0" y="85"/>
                  <a:pt x="0" y="85"/>
                </a:cubicBezTo>
                <a:cubicBezTo>
                  <a:pt x="30" y="87"/>
                  <a:pt x="53" y="111"/>
                  <a:pt x="55" y="141"/>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8"/>
          <p:cNvSpPr>
            <a:spLocks/>
          </p:cNvSpPr>
          <p:nvPr/>
        </p:nvSpPr>
        <p:spPr bwMode="auto">
          <a:xfrm>
            <a:off x="6137277" y="3846515"/>
            <a:ext cx="1711325" cy="1674813"/>
          </a:xfrm>
          <a:custGeom>
            <a:avLst/>
            <a:gdLst>
              <a:gd name="T0" fmla="*/ 0 w 142"/>
              <a:gd name="T1" fmla="*/ 56 h 139"/>
              <a:gd name="T2" fmla="*/ 0 w 142"/>
              <a:gd name="T3" fmla="*/ 78 h 139"/>
              <a:gd name="T4" fmla="*/ 61 w 142"/>
              <a:gd name="T5" fmla="*/ 139 h 139"/>
              <a:gd name="T6" fmla="*/ 142 w 142"/>
              <a:gd name="T7" fmla="*/ 58 h 139"/>
              <a:gd name="T8" fmla="*/ 84 w 142"/>
              <a:gd name="T9" fmla="*/ 0 h 139"/>
              <a:gd name="T10" fmla="*/ 56 w 142"/>
              <a:gd name="T11" fmla="*/ 0 h 139"/>
              <a:gd name="T12" fmla="*/ 0 w 142"/>
              <a:gd name="T13" fmla="*/ 56 h 139"/>
            </a:gdLst>
            <a:ahLst/>
            <a:cxnLst>
              <a:cxn ang="0">
                <a:pos x="T0" y="T1"/>
              </a:cxn>
              <a:cxn ang="0">
                <a:pos x="T2" y="T3"/>
              </a:cxn>
              <a:cxn ang="0">
                <a:pos x="T4" y="T5"/>
              </a:cxn>
              <a:cxn ang="0">
                <a:pos x="T6" y="T7"/>
              </a:cxn>
              <a:cxn ang="0">
                <a:pos x="T8" y="T9"/>
              </a:cxn>
              <a:cxn ang="0">
                <a:pos x="T10" y="T11"/>
              </a:cxn>
              <a:cxn ang="0">
                <a:pos x="T12" y="T13"/>
              </a:cxn>
            </a:cxnLst>
            <a:rect l="0" t="0" r="r" b="b"/>
            <a:pathLst>
              <a:path w="142" h="139">
                <a:moveTo>
                  <a:pt x="0" y="56"/>
                </a:moveTo>
                <a:cubicBezTo>
                  <a:pt x="0" y="78"/>
                  <a:pt x="0" y="78"/>
                  <a:pt x="0" y="78"/>
                </a:cubicBezTo>
                <a:cubicBezTo>
                  <a:pt x="61" y="139"/>
                  <a:pt x="61" y="139"/>
                  <a:pt x="61" y="139"/>
                </a:cubicBezTo>
                <a:cubicBezTo>
                  <a:pt x="142" y="58"/>
                  <a:pt x="142" y="58"/>
                  <a:pt x="142" y="58"/>
                </a:cubicBezTo>
                <a:cubicBezTo>
                  <a:pt x="84" y="0"/>
                  <a:pt x="84" y="0"/>
                  <a:pt x="84" y="0"/>
                </a:cubicBezTo>
                <a:cubicBezTo>
                  <a:pt x="56" y="0"/>
                  <a:pt x="56" y="0"/>
                  <a:pt x="56" y="0"/>
                </a:cubicBezTo>
                <a:cubicBezTo>
                  <a:pt x="54" y="30"/>
                  <a:pt x="30" y="54"/>
                  <a:pt x="0" y="56"/>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24"/>
          <p:cNvSpPr>
            <a:spLocks noEditPoints="1"/>
          </p:cNvSpPr>
          <p:nvPr/>
        </p:nvSpPr>
        <p:spPr bwMode="auto">
          <a:xfrm>
            <a:off x="4922520" y="2592456"/>
            <a:ext cx="685687" cy="529303"/>
          </a:xfrm>
          <a:custGeom>
            <a:avLst/>
            <a:gdLst>
              <a:gd name="T0" fmla="*/ 1 w 73"/>
              <a:gd name="T1" fmla="*/ 19 h 68"/>
              <a:gd name="T2" fmla="*/ 37 w 73"/>
              <a:gd name="T3" fmla="*/ 1 h 68"/>
              <a:gd name="T4" fmla="*/ 72 w 73"/>
              <a:gd name="T5" fmla="*/ 21 h 68"/>
              <a:gd name="T6" fmla="*/ 36 w 73"/>
              <a:gd name="T7" fmla="*/ 4 h 68"/>
              <a:gd name="T8" fmla="*/ 1 w 73"/>
              <a:gd name="T9" fmla="*/ 22 h 68"/>
              <a:gd name="T10" fmla="*/ 37 w 73"/>
              <a:gd name="T11" fmla="*/ 6 h 68"/>
              <a:gd name="T12" fmla="*/ 66 w 73"/>
              <a:gd name="T13" fmla="*/ 22 h 68"/>
              <a:gd name="T14" fmla="*/ 8 w 73"/>
              <a:gd name="T15" fmla="*/ 22 h 68"/>
              <a:gd name="T16" fmla="*/ 7 w 73"/>
              <a:gd name="T17" fmla="*/ 21 h 68"/>
              <a:gd name="T18" fmla="*/ 37 w 73"/>
              <a:gd name="T19" fmla="*/ 6 h 68"/>
              <a:gd name="T20" fmla="*/ 36 w 73"/>
              <a:gd name="T21" fmla="*/ 8 h 68"/>
              <a:gd name="T22" fmla="*/ 60 w 73"/>
              <a:gd name="T23" fmla="*/ 20 h 68"/>
              <a:gd name="T24" fmla="*/ 73 w 73"/>
              <a:gd name="T25" fmla="*/ 67 h 68"/>
              <a:gd name="T26" fmla="*/ 1 w 73"/>
              <a:gd name="T27" fmla="*/ 68 h 68"/>
              <a:gd name="T28" fmla="*/ 0 w 73"/>
              <a:gd name="T29" fmla="*/ 61 h 68"/>
              <a:gd name="T30" fmla="*/ 4 w 73"/>
              <a:gd name="T31" fmla="*/ 59 h 68"/>
              <a:gd name="T32" fmla="*/ 6 w 73"/>
              <a:gd name="T33" fmla="*/ 56 h 68"/>
              <a:gd name="T34" fmla="*/ 12 w 73"/>
              <a:gd name="T35" fmla="*/ 26 h 68"/>
              <a:gd name="T36" fmla="*/ 7 w 73"/>
              <a:gd name="T37" fmla="*/ 25 h 68"/>
              <a:gd name="T38" fmla="*/ 13 w 73"/>
              <a:gd name="T39" fmla="*/ 24 h 68"/>
              <a:gd name="T40" fmla="*/ 27 w 73"/>
              <a:gd name="T41" fmla="*/ 24 h 68"/>
              <a:gd name="T42" fmla="*/ 41 w 73"/>
              <a:gd name="T43" fmla="*/ 24 h 68"/>
              <a:gd name="T44" fmla="*/ 56 w 73"/>
              <a:gd name="T45" fmla="*/ 24 h 68"/>
              <a:gd name="T46" fmla="*/ 65 w 73"/>
              <a:gd name="T47" fmla="*/ 24 h 68"/>
              <a:gd name="T48" fmla="*/ 65 w 73"/>
              <a:gd name="T49" fmla="*/ 26 h 68"/>
              <a:gd name="T50" fmla="*/ 62 w 73"/>
              <a:gd name="T51" fmla="*/ 56 h 68"/>
              <a:gd name="T52" fmla="*/ 68 w 73"/>
              <a:gd name="T53" fmla="*/ 58 h 68"/>
              <a:gd name="T54" fmla="*/ 71 w 73"/>
              <a:gd name="T55" fmla="*/ 59 h 68"/>
              <a:gd name="T56" fmla="*/ 48 w 73"/>
              <a:gd name="T57" fmla="*/ 56 h 68"/>
              <a:gd name="T58" fmla="*/ 55 w 73"/>
              <a:gd name="T59" fmla="*/ 26 h 68"/>
              <a:gd name="T60" fmla="*/ 48 w 73"/>
              <a:gd name="T61" fmla="*/ 56 h 68"/>
              <a:gd name="T62" fmla="*/ 40 w 73"/>
              <a:gd name="T63" fmla="*/ 56 h 68"/>
              <a:gd name="T64" fmla="*/ 33 w 73"/>
              <a:gd name="T65" fmla="*/ 26 h 68"/>
              <a:gd name="T66" fmla="*/ 19 w 73"/>
              <a:gd name="T67" fmla="*/ 56 h 68"/>
              <a:gd name="T68" fmla="*/ 26 w 73"/>
              <a:gd name="T69" fmla="*/ 26 h 68"/>
              <a:gd name="T70" fmla="*/ 19 w 73"/>
              <a:gd name="T71" fmla="*/ 56 h 68"/>
              <a:gd name="T72" fmla="*/ 65 w 73"/>
              <a:gd name="T73" fmla="*/ 59 h 68"/>
              <a:gd name="T74" fmla="*/ 7 w 73"/>
              <a:gd name="T75" fmla="*/ 59 h 68"/>
              <a:gd name="T76" fmla="*/ 67 w 73"/>
              <a:gd name="T77" fmla="*/ 62 h 68"/>
              <a:gd name="T78" fmla="*/ 3 w 73"/>
              <a:gd name="T79" fmla="*/ 62 h 68"/>
              <a:gd name="T80" fmla="*/ 70 w 73"/>
              <a:gd name="T81" fmla="*/ 6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3" h="68">
                <a:moveTo>
                  <a:pt x="0" y="21"/>
                </a:moveTo>
                <a:cubicBezTo>
                  <a:pt x="0" y="20"/>
                  <a:pt x="0" y="19"/>
                  <a:pt x="1" y="19"/>
                </a:cubicBezTo>
                <a:cubicBezTo>
                  <a:pt x="36" y="1"/>
                  <a:pt x="36" y="1"/>
                  <a:pt x="36" y="1"/>
                </a:cubicBezTo>
                <a:cubicBezTo>
                  <a:pt x="36" y="0"/>
                  <a:pt x="36" y="0"/>
                  <a:pt x="37" y="1"/>
                </a:cubicBezTo>
                <a:cubicBezTo>
                  <a:pt x="72" y="19"/>
                  <a:pt x="72" y="19"/>
                  <a:pt x="72" y="19"/>
                </a:cubicBezTo>
                <a:cubicBezTo>
                  <a:pt x="73" y="19"/>
                  <a:pt x="73" y="20"/>
                  <a:pt x="72" y="21"/>
                </a:cubicBezTo>
                <a:cubicBezTo>
                  <a:pt x="72" y="22"/>
                  <a:pt x="71" y="22"/>
                  <a:pt x="70" y="21"/>
                </a:cubicBezTo>
                <a:cubicBezTo>
                  <a:pt x="36" y="4"/>
                  <a:pt x="36" y="4"/>
                  <a:pt x="36" y="4"/>
                </a:cubicBezTo>
                <a:cubicBezTo>
                  <a:pt x="2" y="21"/>
                  <a:pt x="2" y="21"/>
                  <a:pt x="2" y="21"/>
                </a:cubicBezTo>
                <a:cubicBezTo>
                  <a:pt x="2" y="22"/>
                  <a:pt x="2" y="22"/>
                  <a:pt x="1" y="22"/>
                </a:cubicBezTo>
                <a:cubicBezTo>
                  <a:pt x="1" y="22"/>
                  <a:pt x="0" y="21"/>
                  <a:pt x="0" y="21"/>
                </a:cubicBezTo>
                <a:close/>
                <a:moveTo>
                  <a:pt x="37" y="6"/>
                </a:moveTo>
                <a:cubicBezTo>
                  <a:pt x="65" y="21"/>
                  <a:pt x="65" y="21"/>
                  <a:pt x="65" y="21"/>
                </a:cubicBezTo>
                <a:cubicBezTo>
                  <a:pt x="65" y="21"/>
                  <a:pt x="66" y="21"/>
                  <a:pt x="66" y="22"/>
                </a:cubicBezTo>
                <a:cubicBezTo>
                  <a:pt x="65" y="22"/>
                  <a:pt x="65" y="22"/>
                  <a:pt x="65" y="22"/>
                </a:cubicBezTo>
                <a:cubicBezTo>
                  <a:pt x="8" y="22"/>
                  <a:pt x="8" y="22"/>
                  <a:pt x="8" y="22"/>
                </a:cubicBezTo>
                <a:cubicBezTo>
                  <a:pt x="7" y="22"/>
                  <a:pt x="7" y="22"/>
                  <a:pt x="7" y="22"/>
                </a:cubicBezTo>
                <a:cubicBezTo>
                  <a:pt x="7" y="21"/>
                  <a:pt x="7" y="21"/>
                  <a:pt x="7" y="21"/>
                </a:cubicBezTo>
                <a:cubicBezTo>
                  <a:pt x="36" y="6"/>
                  <a:pt x="36" y="6"/>
                  <a:pt x="36" y="6"/>
                </a:cubicBezTo>
                <a:cubicBezTo>
                  <a:pt x="36" y="6"/>
                  <a:pt x="36" y="6"/>
                  <a:pt x="37" y="6"/>
                </a:cubicBezTo>
                <a:close/>
                <a:moveTo>
                  <a:pt x="60" y="20"/>
                </a:moveTo>
                <a:cubicBezTo>
                  <a:pt x="36" y="8"/>
                  <a:pt x="36" y="8"/>
                  <a:pt x="36" y="8"/>
                </a:cubicBezTo>
                <a:cubicBezTo>
                  <a:pt x="12" y="20"/>
                  <a:pt x="12" y="20"/>
                  <a:pt x="12" y="20"/>
                </a:cubicBezTo>
                <a:lnTo>
                  <a:pt x="60" y="20"/>
                </a:lnTo>
                <a:close/>
                <a:moveTo>
                  <a:pt x="73" y="61"/>
                </a:moveTo>
                <a:cubicBezTo>
                  <a:pt x="73" y="67"/>
                  <a:pt x="73" y="67"/>
                  <a:pt x="73" y="67"/>
                </a:cubicBezTo>
                <a:cubicBezTo>
                  <a:pt x="73" y="67"/>
                  <a:pt x="72" y="68"/>
                  <a:pt x="71" y="68"/>
                </a:cubicBezTo>
                <a:cubicBezTo>
                  <a:pt x="1" y="68"/>
                  <a:pt x="1" y="68"/>
                  <a:pt x="1" y="68"/>
                </a:cubicBezTo>
                <a:cubicBezTo>
                  <a:pt x="1" y="68"/>
                  <a:pt x="0" y="67"/>
                  <a:pt x="0" y="67"/>
                </a:cubicBezTo>
                <a:cubicBezTo>
                  <a:pt x="0" y="61"/>
                  <a:pt x="0" y="61"/>
                  <a:pt x="0" y="61"/>
                </a:cubicBezTo>
                <a:cubicBezTo>
                  <a:pt x="0" y="60"/>
                  <a:pt x="1" y="59"/>
                  <a:pt x="1" y="59"/>
                </a:cubicBezTo>
                <a:cubicBezTo>
                  <a:pt x="4" y="59"/>
                  <a:pt x="4" y="59"/>
                  <a:pt x="4" y="59"/>
                </a:cubicBezTo>
                <a:cubicBezTo>
                  <a:pt x="4" y="58"/>
                  <a:pt x="4" y="58"/>
                  <a:pt x="4" y="58"/>
                </a:cubicBezTo>
                <a:cubicBezTo>
                  <a:pt x="4" y="57"/>
                  <a:pt x="5" y="56"/>
                  <a:pt x="6" y="56"/>
                </a:cubicBezTo>
                <a:cubicBezTo>
                  <a:pt x="12" y="56"/>
                  <a:pt x="12" y="56"/>
                  <a:pt x="12" y="56"/>
                </a:cubicBezTo>
                <a:cubicBezTo>
                  <a:pt x="12" y="26"/>
                  <a:pt x="12" y="26"/>
                  <a:pt x="12" y="26"/>
                </a:cubicBezTo>
                <a:cubicBezTo>
                  <a:pt x="8" y="26"/>
                  <a:pt x="8" y="26"/>
                  <a:pt x="8" y="26"/>
                </a:cubicBezTo>
                <a:cubicBezTo>
                  <a:pt x="7" y="26"/>
                  <a:pt x="7" y="26"/>
                  <a:pt x="7" y="25"/>
                </a:cubicBezTo>
                <a:cubicBezTo>
                  <a:pt x="7" y="25"/>
                  <a:pt x="7" y="24"/>
                  <a:pt x="8" y="24"/>
                </a:cubicBezTo>
                <a:cubicBezTo>
                  <a:pt x="13" y="24"/>
                  <a:pt x="13" y="24"/>
                  <a:pt x="13" y="24"/>
                </a:cubicBezTo>
                <a:cubicBezTo>
                  <a:pt x="18" y="24"/>
                  <a:pt x="18" y="24"/>
                  <a:pt x="18" y="24"/>
                </a:cubicBezTo>
                <a:cubicBezTo>
                  <a:pt x="27" y="24"/>
                  <a:pt x="27" y="24"/>
                  <a:pt x="27" y="24"/>
                </a:cubicBezTo>
                <a:cubicBezTo>
                  <a:pt x="32" y="24"/>
                  <a:pt x="32" y="24"/>
                  <a:pt x="32" y="24"/>
                </a:cubicBezTo>
                <a:cubicBezTo>
                  <a:pt x="41" y="24"/>
                  <a:pt x="41" y="24"/>
                  <a:pt x="41" y="24"/>
                </a:cubicBezTo>
                <a:cubicBezTo>
                  <a:pt x="47" y="24"/>
                  <a:pt x="47" y="24"/>
                  <a:pt x="47" y="24"/>
                </a:cubicBezTo>
                <a:cubicBezTo>
                  <a:pt x="56" y="24"/>
                  <a:pt x="56" y="24"/>
                  <a:pt x="56" y="24"/>
                </a:cubicBezTo>
                <a:cubicBezTo>
                  <a:pt x="61" y="24"/>
                  <a:pt x="61" y="24"/>
                  <a:pt x="61" y="24"/>
                </a:cubicBezTo>
                <a:cubicBezTo>
                  <a:pt x="65" y="24"/>
                  <a:pt x="65" y="24"/>
                  <a:pt x="65" y="24"/>
                </a:cubicBezTo>
                <a:cubicBezTo>
                  <a:pt x="65" y="24"/>
                  <a:pt x="66" y="25"/>
                  <a:pt x="66" y="25"/>
                </a:cubicBezTo>
                <a:cubicBezTo>
                  <a:pt x="66" y="26"/>
                  <a:pt x="65" y="26"/>
                  <a:pt x="65" y="26"/>
                </a:cubicBezTo>
                <a:cubicBezTo>
                  <a:pt x="62" y="26"/>
                  <a:pt x="62" y="26"/>
                  <a:pt x="62" y="26"/>
                </a:cubicBezTo>
                <a:cubicBezTo>
                  <a:pt x="62" y="56"/>
                  <a:pt x="62" y="56"/>
                  <a:pt x="62" y="56"/>
                </a:cubicBezTo>
                <a:cubicBezTo>
                  <a:pt x="67" y="56"/>
                  <a:pt x="67" y="56"/>
                  <a:pt x="67" y="56"/>
                </a:cubicBezTo>
                <a:cubicBezTo>
                  <a:pt x="68" y="56"/>
                  <a:pt x="68" y="57"/>
                  <a:pt x="68" y="58"/>
                </a:cubicBezTo>
                <a:cubicBezTo>
                  <a:pt x="68" y="59"/>
                  <a:pt x="68" y="59"/>
                  <a:pt x="68" y="59"/>
                </a:cubicBezTo>
                <a:cubicBezTo>
                  <a:pt x="71" y="59"/>
                  <a:pt x="71" y="59"/>
                  <a:pt x="71" y="59"/>
                </a:cubicBezTo>
                <a:cubicBezTo>
                  <a:pt x="72" y="59"/>
                  <a:pt x="73" y="60"/>
                  <a:pt x="73" y="61"/>
                </a:cubicBezTo>
                <a:close/>
                <a:moveTo>
                  <a:pt x="48" y="56"/>
                </a:moveTo>
                <a:cubicBezTo>
                  <a:pt x="55" y="56"/>
                  <a:pt x="55" y="56"/>
                  <a:pt x="55" y="56"/>
                </a:cubicBezTo>
                <a:cubicBezTo>
                  <a:pt x="55" y="26"/>
                  <a:pt x="55" y="26"/>
                  <a:pt x="55" y="26"/>
                </a:cubicBezTo>
                <a:cubicBezTo>
                  <a:pt x="48" y="26"/>
                  <a:pt x="48" y="26"/>
                  <a:pt x="48" y="26"/>
                </a:cubicBezTo>
                <a:lnTo>
                  <a:pt x="48" y="56"/>
                </a:lnTo>
                <a:close/>
                <a:moveTo>
                  <a:pt x="33" y="56"/>
                </a:moveTo>
                <a:cubicBezTo>
                  <a:pt x="40" y="56"/>
                  <a:pt x="40" y="56"/>
                  <a:pt x="40" y="56"/>
                </a:cubicBezTo>
                <a:cubicBezTo>
                  <a:pt x="40" y="26"/>
                  <a:pt x="40" y="26"/>
                  <a:pt x="40" y="26"/>
                </a:cubicBezTo>
                <a:cubicBezTo>
                  <a:pt x="33" y="26"/>
                  <a:pt x="33" y="26"/>
                  <a:pt x="33" y="26"/>
                </a:cubicBezTo>
                <a:lnTo>
                  <a:pt x="33" y="56"/>
                </a:lnTo>
                <a:close/>
                <a:moveTo>
                  <a:pt x="19" y="56"/>
                </a:moveTo>
                <a:cubicBezTo>
                  <a:pt x="26" y="56"/>
                  <a:pt x="26" y="56"/>
                  <a:pt x="26" y="56"/>
                </a:cubicBezTo>
                <a:cubicBezTo>
                  <a:pt x="26" y="26"/>
                  <a:pt x="26" y="26"/>
                  <a:pt x="26" y="26"/>
                </a:cubicBezTo>
                <a:cubicBezTo>
                  <a:pt x="19" y="26"/>
                  <a:pt x="19" y="26"/>
                  <a:pt x="19" y="26"/>
                </a:cubicBezTo>
                <a:lnTo>
                  <a:pt x="19" y="56"/>
                </a:lnTo>
                <a:close/>
                <a:moveTo>
                  <a:pt x="7" y="59"/>
                </a:moveTo>
                <a:cubicBezTo>
                  <a:pt x="65" y="59"/>
                  <a:pt x="65" y="59"/>
                  <a:pt x="65" y="59"/>
                </a:cubicBezTo>
                <a:cubicBezTo>
                  <a:pt x="65" y="59"/>
                  <a:pt x="65" y="59"/>
                  <a:pt x="65" y="59"/>
                </a:cubicBezTo>
                <a:cubicBezTo>
                  <a:pt x="7" y="59"/>
                  <a:pt x="7" y="59"/>
                  <a:pt x="7" y="59"/>
                </a:cubicBezTo>
                <a:close/>
                <a:moveTo>
                  <a:pt x="70" y="62"/>
                </a:moveTo>
                <a:cubicBezTo>
                  <a:pt x="67" y="62"/>
                  <a:pt x="67" y="62"/>
                  <a:pt x="67" y="62"/>
                </a:cubicBezTo>
                <a:cubicBezTo>
                  <a:pt x="6" y="62"/>
                  <a:pt x="6" y="62"/>
                  <a:pt x="6" y="62"/>
                </a:cubicBezTo>
                <a:cubicBezTo>
                  <a:pt x="3" y="62"/>
                  <a:pt x="3" y="62"/>
                  <a:pt x="3" y="62"/>
                </a:cubicBezTo>
                <a:cubicBezTo>
                  <a:pt x="3" y="65"/>
                  <a:pt x="3" y="65"/>
                  <a:pt x="3" y="65"/>
                </a:cubicBezTo>
                <a:cubicBezTo>
                  <a:pt x="70" y="65"/>
                  <a:pt x="70" y="65"/>
                  <a:pt x="70" y="65"/>
                </a:cubicBezTo>
                <a:lnTo>
                  <a:pt x="70" y="62"/>
                </a:lnTo>
                <a:close/>
              </a:path>
            </a:pathLst>
          </a:custGeom>
          <a:solidFill>
            <a:schemeClr val="bg2"/>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6" name="Freeform 53"/>
          <p:cNvSpPr>
            <a:spLocks noEditPoints="1"/>
          </p:cNvSpPr>
          <p:nvPr/>
        </p:nvSpPr>
        <p:spPr bwMode="auto">
          <a:xfrm>
            <a:off x="6739846" y="4369439"/>
            <a:ext cx="529634" cy="492120"/>
          </a:xfrm>
          <a:custGeom>
            <a:avLst/>
            <a:gdLst>
              <a:gd name="T0" fmla="*/ 32 w 80"/>
              <a:gd name="T1" fmla="*/ 40 h 80"/>
              <a:gd name="T2" fmla="*/ 49 w 80"/>
              <a:gd name="T3" fmla="*/ 58 h 80"/>
              <a:gd name="T4" fmla="*/ 43 w 80"/>
              <a:gd name="T5" fmla="*/ 56 h 80"/>
              <a:gd name="T6" fmla="*/ 67 w 80"/>
              <a:gd name="T7" fmla="*/ 64 h 80"/>
              <a:gd name="T8" fmla="*/ 70 w 80"/>
              <a:gd name="T9" fmla="*/ 64 h 80"/>
              <a:gd name="T10" fmla="*/ 40 w 80"/>
              <a:gd name="T11" fmla="*/ 57 h 80"/>
              <a:gd name="T12" fmla="*/ 38 w 80"/>
              <a:gd name="T13" fmla="*/ 56 h 80"/>
              <a:gd name="T14" fmla="*/ 40 w 80"/>
              <a:gd name="T15" fmla="*/ 77 h 80"/>
              <a:gd name="T16" fmla="*/ 40 w 80"/>
              <a:gd name="T17" fmla="*/ 80 h 80"/>
              <a:gd name="T18" fmla="*/ 23 w 80"/>
              <a:gd name="T19" fmla="*/ 49 h 80"/>
              <a:gd name="T20" fmla="*/ 25 w 80"/>
              <a:gd name="T21" fmla="*/ 43 h 80"/>
              <a:gd name="T22" fmla="*/ 26 w 80"/>
              <a:gd name="T23" fmla="*/ 64 h 80"/>
              <a:gd name="T24" fmla="*/ 27 w 80"/>
              <a:gd name="T25" fmla="*/ 67 h 80"/>
              <a:gd name="T26" fmla="*/ 23 w 80"/>
              <a:gd name="T27" fmla="*/ 40 h 80"/>
              <a:gd name="T28" fmla="*/ 25 w 80"/>
              <a:gd name="T29" fmla="*/ 38 h 80"/>
              <a:gd name="T30" fmla="*/ 3 w 80"/>
              <a:gd name="T31" fmla="*/ 40 h 80"/>
              <a:gd name="T32" fmla="*/ 0 w 80"/>
              <a:gd name="T33" fmla="*/ 40 h 80"/>
              <a:gd name="T34" fmla="*/ 32 w 80"/>
              <a:gd name="T35" fmla="*/ 23 h 80"/>
              <a:gd name="T36" fmla="*/ 38 w 80"/>
              <a:gd name="T37" fmla="*/ 25 h 80"/>
              <a:gd name="T38" fmla="*/ 13 w 80"/>
              <a:gd name="T39" fmla="*/ 16 h 80"/>
              <a:gd name="T40" fmla="*/ 10 w 80"/>
              <a:gd name="T41" fmla="*/ 16 h 80"/>
              <a:gd name="T42" fmla="*/ 40 w 80"/>
              <a:gd name="T43" fmla="*/ 23 h 80"/>
              <a:gd name="T44" fmla="*/ 43 w 80"/>
              <a:gd name="T45" fmla="*/ 25 h 80"/>
              <a:gd name="T46" fmla="*/ 40 w 80"/>
              <a:gd name="T47" fmla="*/ 3 h 80"/>
              <a:gd name="T48" fmla="*/ 40 w 80"/>
              <a:gd name="T49" fmla="*/ 0 h 80"/>
              <a:gd name="T50" fmla="*/ 58 w 80"/>
              <a:gd name="T51" fmla="*/ 32 h 80"/>
              <a:gd name="T52" fmla="*/ 56 w 80"/>
              <a:gd name="T53" fmla="*/ 38 h 80"/>
              <a:gd name="T54" fmla="*/ 53 w 80"/>
              <a:gd name="T55" fmla="*/ 18 h 80"/>
              <a:gd name="T56" fmla="*/ 70 w 80"/>
              <a:gd name="T57" fmla="*/ 16 h 80"/>
              <a:gd name="T58" fmla="*/ 59 w 80"/>
              <a:gd name="T59" fmla="*/ 47 h 80"/>
              <a:gd name="T60" fmla="*/ 53 w 80"/>
              <a:gd name="T61" fmla="*/ 49 h 80"/>
              <a:gd name="T62" fmla="*/ 67 w 80"/>
              <a:gd name="T63" fmla="*/ 31 h 80"/>
              <a:gd name="T64" fmla="*/ 52 w 80"/>
              <a:gd name="T65" fmla="*/ 60 h 80"/>
              <a:gd name="T66" fmla="*/ 53 w 80"/>
              <a:gd name="T67" fmla="*/ 40 h 80"/>
              <a:gd name="T68" fmla="*/ 53 w 80"/>
              <a:gd name="T69" fmla="*/ 40 h 80"/>
              <a:gd name="T70" fmla="*/ 50 w 80"/>
              <a:gd name="T71" fmla="*/ 40 h 80"/>
              <a:gd name="T72" fmla="*/ 44 w 80"/>
              <a:gd name="T73" fmla="*/ 31 h 80"/>
              <a:gd name="T74" fmla="*/ 33 w 80"/>
              <a:gd name="T75" fmla="*/ 33 h 80"/>
              <a:gd name="T76" fmla="*/ 31 w 80"/>
              <a:gd name="T77" fmla="*/ 44 h 80"/>
              <a:gd name="T78" fmla="*/ 40 w 80"/>
              <a:gd name="T79" fmla="*/ 50 h 80"/>
              <a:gd name="T80" fmla="*/ 49 w 80"/>
              <a:gd name="T81" fmla="*/ 31 h 80"/>
              <a:gd name="T82" fmla="*/ 50 w 80"/>
              <a:gd name="T83" fmla="*/ 31 h 80"/>
              <a:gd name="T84" fmla="*/ 40 w 80"/>
              <a:gd name="T85" fmla="*/ 28 h 80"/>
              <a:gd name="T86" fmla="*/ 40 w 80"/>
              <a:gd name="T87" fmla="*/ 28 h 80"/>
              <a:gd name="T88" fmla="*/ 32 w 80"/>
              <a:gd name="T89" fmla="*/ 31 h 80"/>
              <a:gd name="T90" fmla="*/ 28 w 80"/>
              <a:gd name="T91" fmla="*/ 41 h 80"/>
              <a:gd name="T92" fmla="*/ 27 w 80"/>
              <a:gd name="T93" fmla="*/ 40 h 80"/>
              <a:gd name="T94" fmla="*/ 31 w 80"/>
              <a:gd name="T95" fmla="*/ 49 h 80"/>
              <a:gd name="T96" fmla="*/ 32 w 80"/>
              <a:gd name="T97" fmla="*/ 50 h 80"/>
              <a:gd name="T98" fmla="*/ 40 w 80"/>
              <a:gd name="T99" fmla="*/ 53 h 80"/>
              <a:gd name="T100" fmla="*/ 50 w 80"/>
              <a:gd name="T101" fmla="*/ 50 h 80"/>
              <a:gd name="T102" fmla="*/ 49 w 80"/>
              <a:gd name="T103" fmla="*/ 5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0" h="80">
                <a:moveTo>
                  <a:pt x="48" y="40"/>
                </a:moveTo>
                <a:cubicBezTo>
                  <a:pt x="48" y="45"/>
                  <a:pt x="45" y="48"/>
                  <a:pt x="40" y="48"/>
                </a:cubicBezTo>
                <a:cubicBezTo>
                  <a:pt x="36" y="48"/>
                  <a:pt x="32" y="45"/>
                  <a:pt x="32" y="40"/>
                </a:cubicBezTo>
                <a:cubicBezTo>
                  <a:pt x="32" y="36"/>
                  <a:pt x="36" y="32"/>
                  <a:pt x="40" y="32"/>
                </a:cubicBezTo>
                <a:cubicBezTo>
                  <a:pt x="45" y="32"/>
                  <a:pt x="48" y="36"/>
                  <a:pt x="48" y="40"/>
                </a:cubicBezTo>
                <a:close/>
                <a:moveTo>
                  <a:pt x="49" y="58"/>
                </a:moveTo>
                <a:cubicBezTo>
                  <a:pt x="49" y="56"/>
                  <a:pt x="49" y="54"/>
                  <a:pt x="49" y="53"/>
                </a:cubicBezTo>
                <a:cubicBezTo>
                  <a:pt x="48" y="53"/>
                  <a:pt x="47" y="53"/>
                  <a:pt x="46" y="53"/>
                </a:cubicBezTo>
                <a:cubicBezTo>
                  <a:pt x="45" y="54"/>
                  <a:pt x="44" y="55"/>
                  <a:pt x="43" y="56"/>
                </a:cubicBezTo>
                <a:cubicBezTo>
                  <a:pt x="47" y="59"/>
                  <a:pt x="51" y="62"/>
                  <a:pt x="55" y="64"/>
                </a:cubicBezTo>
                <a:cubicBezTo>
                  <a:pt x="62" y="68"/>
                  <a:pt x="65" y="68"/>
                  <a:pt x="67" y="67"/>
                </a:cubicBezTo>
                <a:cubicBezTo>
                  <a:pt x="67" y="66"/>
                  <a:pt x="67" y="65"/>
                  <a:pt x="67" y="64"/>
                </a:cubicBezTo>
                <a:cubicBezTo>
                  <a:pt x="67" y="62"/>
                  <a:pt x="66" y="58"/>
                  <a:pt x="63" y="53"/>
                </a:cubicBezTo>
                <a:cubicBezTo>
                  <a:pt x="64" y="53"/>
                  <a:pt x="65" y="53"/>
                  <a:pt x="66" y="52"/>
                </a:cubicBezTo>
                <a:cubicBezTo>
                  <a:pt x="69" y="57"/>
                  <a:pt x="70" y="61"/>
                  <a:pt x="70" y="64"/>
                </a:cubicBezTo>
                <a:cubicBezTo>
                  <a:pt x="70" y="66"/>
                  <a:pt x="70" y="68"/>
                  <a:pt x="69" y="69"/>
                </a:cubicBezTo>
                <a:cubicBezTo>
                  <a:pt x="66" y="71"/>
                  <a:pt x="61" y="71"/>
                  <a:pt x="53" y="67"/>
                </a:cubicBezTo>
                <a:cubicBezTo>
                  <a:pt x="49" y="64"/>
                  <a:pt x="45" y="61"/>
                  <a:pt x="40" y="57"/>
                </a:cubicBezTo>
                <a:cubicBezTo>
                  <a:pt x="38" y="59"/>
                  <a:pt x="36" y="61"/>
                  <a:pt x="35" y="62"/>
                </a:cubicBezTo>
                <a:cubicBezTo>
                  <a:pt x="34" y="61"/>
                  <a:pt x="34" y="60"/>
                  <a:pt x="34" y="59"/>
                </a:cubicBezTo>
                <a:cubicBezTo>
                  <a:pt x="35" y="58"/>
                  <a:pt x="37" y="57"/>
                  <a:pt x="38" y="56"/>
                </a:cubicBezTo>
                <a:cubicBezTo>
                  <a:pt x="37" y="55"/>
                  <a:pt x="36" y="54"/>
                  <a:pt x="35" y="53"/>
                </a:cubicBezTo>
                <a:cubicBezTo>
                  <a:pt x="34" y="53"/>
                  <a:pt x="32" y="53"/>
                  <a:pt x="31" y="53"/>
                </a:cubicBezTo>
                <a:cubicBezTo>
                  <a:pt x="33" y="68"/>
                  <a:pt x="37" y="77"/>
                  <a:pt x="40" y="77"/>
                </a:cubicBezTo>
                <a:cubicBezTo>
                  <a:pt x="43" y="77"/>
                  <a:pt x="45" y="73"/>
                  <a:pt x="47" y="65"/>
                </a:cubicBezTo>
                <a:cubicBezTo>
                  <a:pt x="48" y="66"/>
                  <a:pt x="49" y="66"/>
                  <a:pt x="50" y="67"/>
                </a:cubicBezTo>
                <a:cubicBezTo>
                  <a:pt x="48" y="75"/>
                  <a:pt x="45" y="80"/>
                  <a:pt x="40" y="80"/>
                </a:cubicBezTo>
                <a:cubicBezTo>
                  <a:pt x="34" y="80"/>
                  <a:pt x="30" y="68"/>
                  <a:pt x="28" y="52"/>
                </a:cubicBezTo>
                <a:cubicBezTo>
                  <a:pt x="26" y="52"/>
                  <a:pt x="23" y="52"/>
                  <a:pt x="21" y="52"/>
                </a:cubicBezTo>
                <a:cubicBezTo>
                  <a:pt x="22" y="51"/>
                  <a:pt x="22" y="50"/>
                  <a:pt x="23" y="49"/>
                </a:cubicBezTo>
                <a:cubicBezTo>
                  <a:pt x="24" y="49"/>
                  <a:pt x="26" y="49"/>
                  <a:pt x="28" y="49"/>
                </a:cubicBezTo>
                <a:cubicBezTo>
                  <a:pt x="28" y="48"/>
                  <a:pt x="28" y="47"/>
                  <a:pt x="28" y="46"/>
                </a:cubicBezTo>
                <a:cubicBezTo>
                  <a:pt x="27" y="45"/>
                  <a:pt x="26" y="44"/>
                  <a:pt x="25" y="43"/>
                </a:cubicBezTo>
                <a:cubicBezTo>
                  <a:pt x="18" y="51"/>
                  <a:pt x="13" y="60"/>
                  <a:pt x="13" y="64"/>
                </a:cubicBezTo>
                <a:cubicBezTo>
                  <a:pt x="13" y="65"/>
                  <a:pt x="14" y="66"/>
                  <a:pt x="14" y="67"/>
                </a:cubicBezTo>
                <a:cubicBezTo>
                  <a:pt x="15" y="68"/>
                  <a:pt x="19" y="68"/>
                  <a:pt x="26" y="64"/>
                </a:cubicBezTo>
                <a:cubicBezTo>
                  <a:pt x="26" y="64"/>
                  <a:pt x="27" y="63"/>
                  <a:pt x="28" y="63"/>
                </a:cubicBezTo>
                <a:cubicBezTo>
                  <a:pt x="28" y="64"/>
                  <a:pt x="28" y="65"/>
                  <a:pt x="28" y="66"/>
                </a:cubicBezTo>
                <a:cubicBezTo>
                  <a:pt x="28" y="66"/>
                  <a:pt x="28" y="66"/>
                  <a:pt x="27" y="67"/>
                </a:cubicBezTo>
                <a:cubicBezTo>
                  <a:pt x="20" y="71"/>
                  <a:pt x="15" y="71"/>
                  <a:pt x="12" y="69"/>
                </a:cubicBezTo>
                <a:cubicBezTo>
                  <a:pt x="11" y="68"/>
                  <a:pt x="10" y="66"/>
                  <a:pt x="10" y="64"/>
                </a:cubicBezTo>
                <a:cubicBezTo>
                  <a:pt x="10" y="59"/>
                  <a:pt x="15" y="50"/>
                  <a:pt x="23" y="40"/>
                </a:cubicBezTo>
                <a:cubicBezTo>
                  <a:pt x="22" y="38"/>
                  <a:pt x="20" y="36"/>
                  <a:pt x="19" y="35"/>
                </a:cubicBezTo>
                <a:cubicBezTo>
                  <a:pt x="20" y="34"/>
                  <a:pt x="21" y="34"/>
                  <a:pt x="22" y="34"/>
                </a:cubicBezTo>
                <a:cubicBezTo>
                  <a:pt x="23" y="35"/>
                  <a:pt x="24" y="37"/>
                  <a:pt x="25" y="38"/>
                </a:cubicBezTo>
                <a:cubicBezTo>
                  <a:pt x="26" y="37"/>
                  <a:pt x="27" y="36"/>
                  <a:pt x="28" y="35"/>
                </a:cubicBezTo>
                <a:cubicBezTo>
                  <a:pt x="28" y="34"/>
                  <a:pt x="28" y="32"/>
                  <a:pt x="28" y="31"/>
                </a:cubicBezTo>
                <a:cubicBezTo>
                  <a:pt x="12" y="33"/>
                  <a:pt x="3" y="37"/>
                  <a:pt x="3" y="40"/>
                </a:cubicBezTo>
                <a:cubicBezTo>
                  <a:pt x="3" y="43"/>
                  <a:pt x="8" y="45"/>
                  <a:pt x="15" y="47"/>
                </a:cubicBezTo>
                <a:cubicBezTo>
                  <a:pt x="15" y="48"/>
                  <a:pt x="14" y="49"/>
                  <a:pt x="14" y="50"/>
                </a:cubicBezTo>
                <a:cubicBezTo>
                  <a:pt x="6" y="48"/>
                  <a:pt x="0" y="45"/>
                  <a:pt x="0" y="40"/>
                </a:cubicBezTo>
                <a:cubicBezTo>
                  <a:pt x="0" y="34"/>
                  <a:pt x="13" y="30"/>
                  <a:pt x="28" y="28"/>
                </a:cubicBezTo>
                <a:cubicBezTo>
                  <a:pt x="28" y="26"/>
                  <a:pt x="29" y="23"/>
                  <a:pt x="29" y="21"/>
                </a:cubicBezTo>
                <a:cubicBezTo>
                  <a:pt x="30" y="22"/>
                  <a:pt x="31" y="22"/>
                  <a:pt x="32" y="23"/>
                </a:cubicBezTo>
                <a:cubicBezTo>
                  <a:pt x="32" y="25"/>
                  <a:pt x="31" y="26"/>
                  <a:pt x="31" y="28"/>
                </a:cubicBezTo>
                <a:cubicBezTo>
                  <a:pt x="32" y="28"/>
                  <a:pt x="34" y="28"/>
                  <a:pt x="35" y="28"/>
                </a:cubicBezTo>
                <a:cubicBezTo>
                  <a:pt x="36" y="27"/>
                  <a:pt x="37" y="26"/>
                  <a:pt x="38" y="25"/>
                </a:cubicBezTo>
                <a:cubicBezTo>
                  <a:pt x="34" y="22"/>
                  <a:pt x="30" y="19"/>
                  <a:pt x="26" y="17"/>
                </a:cubicBezTo>
                <a:cubicBezTo>
                  <a:pt x="19" y="13"/>
                  <a:pt x="15" y="13"/>
                  <a:pt x="14" y="14"/>
                </a:cubicBezTo>
                <a:cubicBezTo>
                  <a:pt x="14" y="15"/>
                  <a:pt x="13" y="15"/>
                  <a:pt x="13" y="16"/>
                </a:cubicBezTo>
                <a:cubicBezTo>
                  <a:pt x="13" y="19"/>
                  <a:pt x="15" y="23"/>
                  <a:pt x="18" y="28"/>
                </a:cubicBezTo>
                <a:cubicBezTo>
                  <a:pt x="17" y="28"/>
                  <a:pt x="16" y="28"/>
                  <a:pt x="15" y="28"/>
                </a:cubicBezTo>
                <a:cubicBezTo>
                  <a:pt x="12" y="24"/>
                  <a:pt x="10" y="19"/>
                  <a:pt x="10" y="16"/>
                </a:cubicBezTo>
                <a:cubicBezTo>
                  <a:pt x="10" y="15"/>
                  <a:pt x="11" y="13"/>
                  <a:pt x="12" y="12"/>
                </a:cubicBezTo>
                <a:cubicBezTo>
                  <a:pt x="15" y="9"/>
                  <a:pt x="20" y="10"/>
                  <a:pt x="27" y="14"/>
                </a:cubicBezTo>
                <a:cubicBezTo>
                  <a:pt x="31" y="16"/>
                  <a:pt x="36" y="19"/>
                  <a:pt x="40" y="23"/>
                </a:cubicBezTo>
                <a:cubicBezTo>
                  <a:pt x="42" y="22"/>
                  <a:pt x="44" y="20"/>
                  <a:pt x="46" y="19"/>
                </a:cubicBezTo>
                <a:cubicBezTo>
                  <a:pt x="46" y="20"/>
                  <a:pt x="46" y="21"/>
                  <a:pt x="47" y="22"/>
                </a:cubicBezTo>
                <a:cubicBezTo>
                  <a:pt x="45" y="23"/>
                  <a:pt x="44" y="24"/>
                  <a:pt x="43" y="25"/>
                </a:cubicBezTo>
                <a:cubicBezTo>
                  <a:pt x="44" y="26"/>
                  <a:pt x="45" y="27"/>
                  <a:pt x="45" y="28"/>
                </a:cubicBezTo>
                <a:cubicBezTo>
                  <a:pt x="47" y="28"/>
                  <a:pt x="48" y="28"/>
                  <a:pt x="49" y="28"/>
                </a:cubicBezTo>
                <a:cubicBezTo>
                  <a:pt x="48" y="12"/>
                  <a:pt x="44" y="3"/>
                  <a:pt x="40" y="3"/>
                </a:cubicBezTo>
                <a:cubicBezTo>
                  <a:pt x="38" y="3"/>
                  <a:pt x="35" y="8"/>
                  <a:pt x="33" y="15"/>
                </a:cubicBezTo>
                <a:cubicBezTo>
                  <a:pt x="32" y="15"/>
                  <a:pt x="32" y="14"/>
                  <a:pt x="31" y="14"/>
                </a:cubicBezTo>
                <a:cubicBezTo>
                  <a:pt x="33" y="6"/>
                  <a:pt x="36" y="0"/>
                  <a:pt x="40" y="0"/>
                </a:cubicBezTo>
                <a:cubicBezTo>
                  <a:pt x="47" y="0"/>
                  <a:pt x="51" y="13"/>
                  <a:pt x="52" y="28"/>
                </a:cubicBezTo>
                <a:cubicBezTo>
                  <a:pt x="55" y="28"/>
                  <a:pt x="57" y="29"/>
                  <a:pt x="60" y="29"/>
                </a:cubicBezTo>
                <a:cubicBezTo>
                  <a:pt x="59" y="30"/>
                  <a:pt x="58" y="31"/>
                  <a:pt x="58" y="32"/>
                </a:cubicBezTo>
                <a:cubicBezTo>
                  <a:pt x="56" y="32"/>
                  <a:pt x="54" y="31"/>
                  <a:pt x="53" y="31"/>
                </a:cubicBezTo>
                <a:cubicBezTo>
                  <a:pt x="53" y="32"/>
                  <a:pt x="53" y="34"/>
                  <a:pt x="53" y="35"/>
                </a:cubicBezTo>
                <a:cubicBezTo>
                  <a:pt x="54" y="36"/>
                  <a:pt x="55" y="37"/>
                  <a:pt x="56" y="38"/>
                </a:cubicBezTo>
                <a:cubicBezTo>
                  <a:pt x="63" y="29"/>
                  <a:pt x="67" y="21"/>
                  <a:pt x="67" y="16"/>
                </a:cubicBezTo>
                <a:cubicBezTo>
                  <a:pt x="67" y="15"/>
                  <a:pt x="67" y="15"/>
                  <a:pt x="67" y="14"/>
                </a:cubicBezTo>
                <a:cubicBezTo>
                  <a:pt x="65" y="13"/>
                  <a:pt x="60" y="14"/>
                  <a:pt x="53" y="18"/>
                </a:cubicBezTo>
                <a:cubicBezTo>
                  <a:pt x="53" y="17"/>
                  <a:pt x="52" y="16"/>
                  <a:pt x="52" y="15"/>
                </a:cubicBezTo>
                <a:cubicBezTo>
                  <a:pt x="59" y="11"/>
                  <a:pt x="66" y="9"/>
                  <a:pt x="69" y="12"/>
                </a:cubicBezTo>
                <a:cubicBezTo>
                  <a:pt x="70" y="13"/>
                  <a:pt x="70" y="15"/>
                  <a:pt x="70" y="16"/>
                </a:cubicBezTo>
                <a:cubicBezTo>
                  <a:pt x="70" y="22"/>
                  <a:pt x="65" y="31"/>
                  <a:pt x="58" y="40"/>
                </a:cubicBezTo>
                <a:cubicBezTo>
                  <a:pt x="59" y="42"/>
                  <a:pt x="61" y="44"/>
                  <a:pt x="62" y="46"/>
                </a:cubicBezTo>
                <a:cubicBezTo>
                  <a:pt x="61" y="46"/>
                  <a:pt x="60" y="46"/>
                  <a:pt x="59" y="47"/>
                </a:cubicBezTo>
                <a:cubicBezTo>
                  <a:pt x="58" y="45"/>
                  <a:pt x="57" y="44"/>
                  <a:pt x="56" y="43"/>
                </a:cubicBezTo>
                <a:cubicBezTo>
                  <a:pt x="55" y="44"/>
                  <a:pt x="54" y="45"/>
                  <a:pt x="53" y="46"/>
                </a:cubicBezTo>
                <a:cubicBezTo>
                  <a:pt x="53" y="47"/>
                  <a:pt x="53" y="48"/>
                  <a:pt x="53" y="49"/>
                </a:cubicBezTo>
                <a:cubicBezTo>
                  <a:pt x="68" y="48"/>
                  <a:pt x="77" y="44"/>
                  <a:pt x="77" y="40"/>
                </a:cubicBezTo>
                <a:cubicBezTo>
                  <a:pt x="77" y="38"/>
                  <a:pt x="73" y="35"/>
                  <a:pt x="65" y="33"/>
                </a:cubicBezTo>
                <a:cubicBezTo>
                  <a:pt x="66" y="32"/>
                  <a:pt x="66" y="32"/>
                  <a:pt x="67" y="31"/>
                </a:cubicBezTo>
                <a:cubicBezTo>
                  <a:pt x="75" y="33"/>
                  <a:pt x="80" y="36"/>
                  <a:pt x="80" y="40"/>
                </a:cubicBezTo>
                <a:cubicBezTo>
                  <a:pt x="80" y="47"/>
                  <a:pt x="67" y="51"/>
                  <a:pt x="52" y="52"/>
                </a:cubicBezTo>
                <a:cubicBezTo>
                  <a:pt x="52" y="55"/>
                  <a:pt x="52" y="57"/>
                  <a:pt x="52" y="60"/>
                </a:cubicBezTo>
                <a:cubicBezTo>
                  <a:pt x="51" y="59"/>
                  <a:pt x="50" y="58"/>
                  <a:pt x="49" y="58"/>
                </a:cubicBezTo>
                <a:close/>
                <a:moveTo>
                  <a:pt x="53" y="40"/>
                </a:moveTo>
                <a:cubicBezTo>
                  <a:pt x="53" y="40"/>
                  <a:pt x="53" y="40"/>
                  <a:pt x="53" y="40"/>
                </a:cubicBezTo>
                <a:cubicBezTo>
                  <a:pt x="53" y="41"/>
                  <a:pt x="53" y="41"/>
                  <a:pt x="53" y="41"/>
                </a:cubicBezTo>
                <a:cubicBezTo>
                  <a:pt x="53" y="41"/>
                  <a:pt x="53" y="41"/>
                  <a:pt x="54" y="40"/>
                </a:cubicBezTo>
                <a:cubicBezTo>
                  <a:pt x="53" y="40"/>
                  <a:pt x="53" y="40"/>
                  <a:pt x="53" y="40"/>
                </a:cubicBezTo>
                <a:close/>
                <a:moveTo>
                  <a:pt x="47" y="47"/>
                </a:moveTo>
                <a:cubicBezTo>
                  <a:pt x="48" y="46"/>
                  <a:pt x="49" y="45"/>
                  <a:pt x="50" y="44"/>
                </a:cubicBezTo>
                <a:cubicBezTo>
                  <a:pt x="50" y="43"/>
                  <a:pt x="50" y="42"/>
                  <a:pt x="50" y="40"/>
                </a:cubicBezTo>
                <a:cubicBezTo>
                  <a:pt x="50" y="39"/>
                  <a:pt x="50" y="38"/>
                  <a:pt x="50" y="36"/>
                </a:cubicBezTo>
                <a:cubicBezTo>
                  <a:pt x="49" y="35"/>
                  <a:pt x="48" y="34"/>
                  <a:pt x="47" y="33"/>
                </a:cubicBezTo>
                <a:cubicBezTo>
                  <a:pt x="46" y="32"/>
                  <a:pt x="45" y="32"/>
                  <a:pt x="44" y="31"/>
                </a:cubicBezTo>
                <a:cubicBezTo>
                  <a:pt x="43" y="31"/>
                  <a:pt x="42" y="31"/>
                  <a:pt x="40" y="31"/>
                </a:cubicBezTo>
                <a:cubicBezTo>
                  <a:pt x="39" y="31"/>
                  <a:pt x="38" y="31"/>
                  <a:pt x="36" y="31"/>
                </a:cubicBezTo>
                <a:cubicBezTo>
                  <a:pt x="35" y="32"/>
                  <a:pt x="34" y="32"/>
                  <a:pt x="33" y="33"/>
                </a:cubicBezTo>
                <a:cubicBezTo>
                  <a:pt x="32" y="34"/>
                  <a:pt x="32" y="35"/>
                  <a:pt x="31" y="36"/>
                </a:cubicBezTo>
                <a:cubicBezTo>
                  <a:pt x="31" y="38"/>
                  <a:pt x="31" y="39"/>
                  <a:pt x="31" y="40"/>
                </a:cubicBezTo>
                <a:cubicBezTo>
                  <a:pt x="31" y="42"/>
                  <a:pt x="31" y="43"/>
                  <a:pt x="31" y="44"/>
                </a:cubicBezTo>
                <a:cubicBezTo>
                  <a:pt x="32" y="45"/>
                  <a:pt x="32" y="46"/>
                  <a:pt x="33" y="47"/>
                </a:cubicBezTo>
                <a:cubicBezTo>
                  <a:pt x="34" y="48"/>
                  <a:pt x="35" y="49"/>
                  <a:pt x="36" y="50"/>
                </a:cubicBezTo>
                <a:cubicBezTo>
                  <a:pt x="38" y="50"/>
                  <a:pt x="39" y="50"/>
                  <a:pt x="40" y="50"/>
                </a:cubicBezTo>
                <a:cubicBezTo>
                  <a:pt x="42" y="50"/>
                  <a:pt x="43" y="50"/>
                  <a:pt x="44" y="50"/>
                </a:cubicBezTo>
                <a:cubicBezTo>
                  <a:pt x="45" y="49"/>
                  <a:pt x="46" y="48"/>
                  <a:pt x="47" y="47"/>
                </a:cubicBezTo>
                <a:close/>
                <a:moveTo>
                  <a:pt x="49" y="31"/>
                </a:moveTo>
                <a:cubicBezTo>
                  <a:pt x="49" y="31"/>
                  <a:pt x="49" y="31"/>
                  <a:pt x="49" y="31"/>
                </a:cubicBezTo>
                <a:cubicBezTo>
                  <a:pt x="49" y="31"/>
                  <a:pt x="50" y="32"/>
                  <a:pt x="50" y="32"/>
                </a:cubicBezTo>
                <a:cubicBezTo>
                  <a:pt x="50" y="32"/>
                  <a:pt x="50" y="31"/>
                  <a:pt x="50" y="31"/>
                </a:cubicBezTo>
                <a:cubicBezTo>
                  <a:pt x="49" y="31"/>
                  <a:pt x="49" y="31"/>
                  <a:pt x="49" y="31"/>
                </a:cubicBezTo>
                <a:close/>
                <a:moveTo>
                  <a:pt x="40" y="28"/>
                </a:moveTo>
                <a:cubicBezTo>
                  <a:pt x="40" y="28"/>
                  <a:pt x="40" y="28"/>
                  <a:pt x="40" y="28"/>
                </a:cubicBezTo>
                <a:cubicBezTo>
                  <a:pt x="41" y="28"/>
                  <a:pt x="41" y="28"/>
                  <a:pt x="41" y="28"/>
                </a:cubicBezTo>
                <a:cubicBezTo>
                  <a:pt x="41" y="27"/>
                  <a:pt x="41" y="27"/>
                  <a:pt x="40" y="27"/>
                </a:cubicBezTo>
                <a:cubicBezTo>
                  <a:pt x="40" y="27"/>
                  <a:pt x="40" y="27"/>
                  <a:pt x="40" y="28"/>
                </a:cubicBezTo>
                <a:close/>
                <a:moveTo>
                  <a:pt x="31" y="32"/>
                </a:moveTo>
                <a:cubicBezTo>
                  <a:pt x="31" y="32"/>
                  <a:pt x="31" y="31"/>
                  <a:pt x="31" y="31"/>
                </a:cubicBezTo>
                <a:cubicBezTo>
                  <a:pt x="31" y="31"/>
                  <a:pt x="32" y="31"/>
                  <a:pt x="32" y="31"/>
                </a:cubicBezTo>
                <a:cubicBezTo>
                  <a:pt x="31" y="31"/>
                  <a:pt x="31" y="31"/>
                  <a:pt x="31" y="31"/>
                </a:cubicBezTo>
                <a:cubicBezTo>
                  <a:pt x="31" y="31"/>
                  <a:pt x="31" y="32"/>
                  <a:pt x="31" y="32"/>
                </a:cubicBezTo>
                <a:close/>
                <a:moveTo>
                  <a:pt x="28" y="41"/>
                </a:moveTo>
                <a:cubicBezTo>
                  <a:pt x="28" y="41"/>
                  <a:pt x="28" y="41"/>
                  <a:pt x="28" y="40"/>
                </a:cubicBezTo>
                <a:cubicBezTo>
                  <a:pt x="28" y="40"/>
                  <a:pt x="28" y="40"/>
                  <a:pt x="28" y="40"/>
                </a:cubicBezTo>
                <a:cubicBezTo>
                  <a:pt x="27" y="40"/>
                  <a:pt x="27" y="40"/>
                  <a:pt x="27" y="40"/>
                </a:cubicBezTo>
                <a:cubicBezTo>
                  <a:pt x="27" y="41"/>
                  <a:pt x="27" y="41"/>
                  <a:pt x="28" y="41"/>
                </a:cubicBezTo>
                <a:close/>
                <a:moveTo>
                  <a:pt x="32" y="50"/>
                </a:moveTo>
                <a:cubicBezTo>
                  <a:pt x="32" y="50"/>
                  <a:pt x="31" y="50"/>
                  <a:pt x="31" y="49"/>
                </a:cubicBezTo>
                <a:cubicBezTo>
                  <a:pt x="31" y="49"/>
                  <a:pt x="31" y="49"/>
                  <a:pt x="31" y="49"/>
                </a:cubicBezTo>
                <a:cubicBezTo>
                  <a:pt x="31" y="49"/>
                  <a:pt x="31" y="49"/>
                  <a:pt x="31" y="50"/>
                </a:cubicBezTo>
                <a:cubicBezTo>
                  <a:pt x="31" y="50"/>
                  <a:pt x="31" y="50"/>
                  <a:pt x="32" y="50"/>
                </a:cubicBezTo>
                <a:close/>
                <a:moveTo>
                  <a:pt x="41" y="53"/>
                </a:moveTo>
                <a:cubicBezTo>
                  <a:pt x="41" y="53"/>
                  <a:pt x="41" y="53"/>
                  <a:pt x="40" y="53"/>
                </a:cubicBezTo>
                <a:cubicBezTo>
                  <a:pt x="40" y="53"/>
                  <a:pt x="40" y="53"/>
                  <a:pt x="40" y="53"/>
                </a:cubicBezTo>
                <a:cubicBezTo>
                  <a:pt x="40" y="53"/>
                  <a:pt x="40" y="53"/>
                  <a:pt x="40" y="54"/>
                </a:cubicBezTo>
                <a:cubicBezTo>
                  <a:pt x="41" y="53"/>
                  <a:pt x="41" y="53"/>
                  <a:pt x="41" y="53"/>
                </a:cubicBezTo>
                <a:close/>
                <a:moveTo>
                  <a:pt x="50" y="50"/>
                </a:moveTo>
                <a:cubicBezTo>
                  <a:pt x="50" y="49"/>
                  <a:pt x="50" y="49"/>
                  <a:pt x="50" y="49"/>
                </a:cubicBezTo>
                <a:cubicBezTo>
                  <a:pt x="50" y="49"/>
                  <a:pt x="49" y="49"/>
                  <a:pt x="49" y="49"/>
                </a:cubicBezTo>
                <a:cubicBezTo>
                  <a:pt x="49" y="50"/>
                  <a:pt x="49" y="50"/>
                  <a:pt x="49" y="50"/>
                </a:cubicBezTo>
                <a:cubicBezTo>
                  <a:pt x="49" y="50"/>
                  <a:pt x="49" y="50"/>
                  <a:pt x="50" y="50"/>
                </a:cubicBezTo>
                <a:close/>
              </a:path>
            </a:pathLst>
          </a:custGeom>
          <a:solidFill>
            <a:schemeClr val="bg2"/>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7" name="Freeform 264"/>
          <p:cNvSpPr>
            <a:spLocks noEditPoints="1"/>
          </p:cNvSpPr>
          <p:nvPr/>
        </p:nvSpPr>
        <p:spPr bwMode="auto">
          <a:xfrm>
            <a:off x="5090436" y="4352180"/>
            <a:ext cx="517771" cy="509379"/>
          </a:xfrm>
          <a:custGeom>
            <a:avLst/>
            <a:gdLst>
              <a:gd name="T0" fmla="*/ 20 w 74"/>
              <a:gd name="T1" fmla="*/ 17 h 77"/>
              <a:gd name="T2" fmla="*/ 36 w 74"/>
              <a:gd name="T3" fmla="*/ 14 h 77"/>
              <a:gd name="T4" fmla="*/ 37 w 74"/>
              <a:gd name="T5" fmla="*/ 0 h 77"/>
              <a:gd name="T6" fmla="*/ 38 w 74"/>
              <a:gd name="T7" fmla="*/ 14 h 77"/>
              <a:gd name="T8" fmla="*/ 54 w 74"/>
              <a:gd name="T9" fmla="*/ 17 h 77"/>
              <a:gd name="T10" fmla="*/ 59 w 74"/>
              <a:gd name="T11" fmla="*/ 22 h 77"/>
              <a:gd name="T12" fmla="*/ 57 w 74"/>
              <a:gd name="T13" fmla="*/ 22 h 77"/>
              <a:gd name="T14" fmla="*/ 37 w 74"/>
              <a:gd name="T15" fmla="*/ 22 h 77"/>
              <a:gd name="T16" fmla="*/ 17 w 74"/>
              <a:gd name="T17" fmla="*/ 22 h 77"/>
              <a:gd name="T18" fmla="*/ 15 w 74"/>
              <a:gd name="T19" fmla="*/ 22 h 77"/>
              <a:gd name="T20" fmla="*/ 73 w 74"/>
              <a:gd name="T21" fmla="*/ 69 h 77"/>
              <a:gd name="T22" fmla="*/ 53 w 74"/>
              <a:gd name="T23" fmla="*/ 56 h 77"/>
              <a:gd name="T24" fmla="*/ 44 w 74"/>
              <a:gd name="T25" fmla="*/ 52 h 77"/>
              <a:gd name="T26" fmla="*/ 52 w 74"/>
              <a:gd name="T27" fmla="*/ 48 h 77"/>
              <a:gd name="T28" fmla="*/ 53 w 74"/>
              <a:gd name="T29" fmla="*/ 47 h 77"/>
              <a:gd name="T30" fmla="*/ 51 w 74"/>
              <a:gd name="T31" fmla="*/ 41 h 77"/>
              <a:gd name="T32" fmla="*/ 51 w 74"/>
              <a:gd name="T33" fmla="*/ 36 h 77"/>
              <a:gd name="T34" fmla="*/ 64 w 74"/>
              <a:gd name="T35" fmla="*/ 37 h 77"/>
              <a:gd name="T36" fmla="*/ 62 w 74"/>
              <a:gd name="T37" fmla="*/ 44 h 77"/>
              <a:gd name="T38" fmla="*/ 62 w 74"/>
              <a:gd name="T39" fmla="*/ 48 h 77"/>
              <a:gd name="T40" fmla="*/ 65 w 74"/>
              <a:gd name="T41" fmla="*/ 48 h 77"/>
              <a:gd name="T42" fmla="*/ 57 w 74"/>
              <a:gd name="T43" fmla="*/ 52 h 77"/>
              <a:gd name="T44" fmla="*/ 57 w 74"/>
              <a:gd name="T45" fmla="*/ 52 h 77"/>
              <a:gd name="T46" fmla="*/ 59 w 74"/>
              <a:gd name="T47" fmla="*/ 57 h 77"/>
              <a:gd name="T48" fmla="*/ 54 w 74"/>
              <a:gd name="T49" fmla="*/ 76 h 77"/>
              <a:gd name="T50" fmla="*/ 21 w 74"/>
              <a:gd name="T51" fmla="*/ 77 h 77"/>
              <a:gd name="T52" fmla="*/ 20 w 74"/>
              <a:gd name="T53" fmla="*/ 77 h 77"/>
              <a:gd name="T54" fmla="*/ 23 w 74"/>
              <a:gd name="T55" fmla="*/ 57 h 77"/>
              <a:gd name="T56" fmla="*/ 31 w 74"/>
              <a:gd name="T57" fmla="*/ 54 h 77"/>
              <a:gd name="T58" fmla="*/ 32 w 74"/>
              <a:gd name="T59" fmla="*/ 52 h 77"/>
              <a:gd name="T60" fmla="*/ 29 w 74"/>
              <a:gd name="T61" fmla="*/ 44 h 77"/>
              <a:gd name="T62" fmla="*/ 37 w 74"/>
              <a:gd name="T63" fmla="*/ 33 h 77"/>
              <a:gd name="T64" fmla="*/ 45 w 74"/>
              <a:gd name="T65" fmla="*/ 44 h 77"/>
              <a:gd name="T66" fmla="*/ 42 w 74"/>
              <a:gd name="T67" fmla="*/ 54 h 77"/>
              <a:gd name="T68" fmla="*/ 42 w 74"/>
              <a:gd name="T69" fmla="*/ 54 h 77"/>
              <a:gd name="T70" fmla="*/ 51 w 74"/>
              <a:gd name="T71" fmla="*/ 57 h 77"/>
              <a:gd name="T72" fmla="*/ 35 w 74"/>
              <a:gd name="T73" fmla="*/ 63 h 77"/>
              <a:gd name="T74" fmla="*/ 38 w 74"/>
              <a:gd name="T75" fmla="*/ 58 h 77"/>
              <a:gd name="T76" fmla="*/ 21 w 74"/>
              <a:gd name="T77" fmla="*/ 56 h 77"/>
              <a:gd name="T78" fmla="*/ 1 w 74"/>
              <a:gd name="T79" fmla="*/ 69 h 77"/>
              <a:gd name="T80" fmla="*/ 0 w 74"/>
              <a:gd name="T81" fmla="*/ 69 h 77"/>
              <a:gd name="T82" fmla="*/ 9 w 74"/>
              <a:gd name="T83" fmla="*/ 48 h 77"/>
              <a:gd name="T84" fmla="*/ 11 w 74"/>
              <a:gd name="T85" fmla="*/ 47 h 77"/>
              <a:gd name="T86" fmla="*/ 12 w 74"/>
              <a:gd name="T87" fmla="*/ 44 h 77"/>
              <a:gd name="T88" fmla="*/ 9 w 74"/>
              <a:gd name="T89" fmla="*/ 37 h 77"/>
              <a:gd name="T90" fmla="*/ 23 w 74"/>
              <a:gd name="T91" fmla="*/ 36 h 77"/>
              <a:gd name="T92" fmla="*/ 22 w 74"/>
              <a:gd name="T93" fmla="*/ 41 h 77"/>
              <a:gd name="T94" fmla="*/ 21 w 74"/>
              <a:gd name="T95" fmla="*/ 48 h 77"/>
              <a:gd name="T96" fmla="*/ 22 w 74"/>
              <a:gd name="T97" fmla="*/ 48 h 77"/>
              <a:gd name="T98" fmla="*/ 30 w 74"/>
              <a:gd name="T99" fmla="*/ 52 h 77"/>
              <a:gd name="T100" fmla="*/ 21 w 74"/>
              <a:gd name="T101" fmla="*/ 56 h 77"/>
              <a:gd name="T102" fmla="*/ 14 w 74"/>
              <a:gd name="T103" fmla="*/ 56 h 77"/>
              <a:gd name="T104" fmla="*/ 17 w 74"/>
              <a:gd name="T105" fmla="*/ 5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4" h="77">
                <a:moveTo>
                  <a:pt x="11" y="18"/>
                </a:moveTo>
                <a:cubicBezTo>
                  <a:pt x="11" y="15"/>
                  <a:pt x="13" y="13"/>
                  <a:pt x="16" y="13"/>
                </a:cubicBezTo>
                <a:cubicBezTo>
                  <a:pt x="18" y="13"/>
                  <a:pt x="19" y="15"/>
                  <a:pt x="20" y="17"/>
                </a:cubicBezTo>
                <a:cubicBezTo>
                  <a:pt x="20" y="17"/>
                  <a:pt x="20" y="17"/>
                  <a:pt x="20" y="17"/>
                </a:cubicBezTo>
                <a:cubicBezTo>
                  <a:pt x="33" y="17"/>
                  <a:pt x="33" y="17"/>
                  <a:pt x="33" y="17"/>
                </a:cubicBezTo>
                <a:cubicBezTo>
                  <a:pt x="33" y="15"/>
                  <a:pt x="34" y="14"/>
                  <a:pt x="36" y="14"/>
                </a:cubicBezTo>
                <a:cubicBezTo>
                  <a:pt x="36" y="9"/>
                  <a:pt x="36" y="9"/>
                  <a:pt x="36" y="9"/>
                </a:cubicBezTo>
                <a:cubicBezTo>
                  <a:pt x="34" y="9"/>
                  <a:pt x="32" y="7"/>
                  <a:pt x="32" y="5"/>
                </a:cubicBezTo>
                <a:cubicBezTo>
                  <a:pt x="32" y="2"/>
                  <a:pt x="34" y="0"/>
                  <a:pt x="37" y="0"/>
                </a:cubicBezTo>
                <a:cubicBezTo>
                  <a:pt x="39" y="0"/>
                  <a:pt x="41" y="2"/>
                  <a:pt x="41" y="5"/>
                </a:cubicBezTo>
                <a:cubicBezTo>
                  <a:pt x="41" y="7"/>
                  <a:pt x="40" y="9"/>
                  <a:pt x="38" y="9"/>
                </a:cubicBezTo>
                <a:cubicBezTo>
                  <a:pt x="38" y="14"/>
                  <a:pt x="38" y="14"/>
                  <a:pt x="38" y="14"/>
                </a:cubicBezTo>
                <a:cubicBezTo>
                  <a:pt x="39" y="14"/>
                  <a:pt x="40" y="15"/>
                  <a:pt x="41" y="17"/>
                </a:cubicBezTo>
                <a:cubicBezTo>
                  <a:pt x="54" y="17"/>
                  <a:pt x="54" y="17"/>
                  <a:pt x="54" y="17"/>
                </a:cubicBezTo>
                <a:cubicBezTo>
                  <a:pt x="54" y="17"/>
                  <a:pt x="54" y="17"/>
                  <a:pt x="54" y="17"/>
                </a:cubicBezTo>
                <a:cubicBezTo>
                  <a:pt x="54" y="15"/>
                  <a:pt x="56" y="13"/>
                  <a:pt x="58" y="13"/>
                </a:cubicBezTo>
                <a:cubicBezTo>
                  <a:pt x="60" y="13"/>
                  <a:pt x="62" y="15"/>
                  <a:pt x="62" y="18"/>
                </a:cubicBezTo>
                <a:cubicBezTo>
                  <a:pt x="62" y="20"/>
                  <a:pt x="61" y="22"/>
                  <a:pt x="59" y="22"/>
                </a:cubicBezTo>
                <a:cubicBezTo>
                  <a:pt x="59" y="27"/>
                  <a:pt x="59" y="27"/>
                  <a:pt x="59" y="27"/>
                </a:cubicBezTo>
                <a:cubicBezTo>
                  <a:pt x="57" y="27"/>
                  <a:pt x="57" y="27"/>
                  <a:pt x="57" y="27"/>
                </a:cubicBezTo>
                <a:cubicBezTo>
                  <a:pt x="57" y="22"/>
                  <a:pt x="57" y="22"/>
                  <a:pt x="57" y="22"/>
                </a:cubicBezTo>
                <a:cubicBezTo>
                  <a:pt x="55" y="22"/>
                  <a:pt x="54" y="20"/>
                  <a:pt x="54" y="19"/>
                </a:cubicBezTo>
                <a:cubicBezTo>
                  <a:pt x="41" y="19"/>
                  <a:pt x="41" y="19"/>
                  <a:pt x="41" y="19"/>
                </a:cubicBezTo>
                <a:cubicBezTo>
                  <a:pt x="41" y="21"/>
                  <a:pt x="39" y="22"/>
                  <a:pt x="37" y="22"/>
                </a:cubicBezTo>
                <a:cubicBezTo>
                  <a:pt x="35" y="22"/>
                  <a:pt x="33" y="21"/>
                  <a:pt x="33" y="19"/>
                </a:cubicBezTo>
                <a:cubicBezTo>
                  <a:pt x="20" y="19"/>
                  <a:pt x="20" y="19"/>
                  <a:pt x="20" y="19"/>
                </a:cubicBezTo>
                <a:cubicBezTo>
                  <a:pt x="20" y="20"/>
                  <a:pt x="18" y="22"/>
                  <a:pt x="17" y="22"/>
                </a:cubicBezTo>
                <a:cubicBezTo>
                  <a:pt x="17" y="27"/>
                  <a:pt x="17" y="27"/>
                  <a:pt x="17" y="27"/>
                </a:cubicBezTo>
                <a:cubicBezTo>
                  <a:pt x="15" y="27"/>
                  <a:pt x="15" y="27"/>
                  <a:pt x="15" y="27"/>
                </a:cubicBezTo>
                <a:cubicBezTo>
                  <a:pt x="15" y="22"/>
                  <a:pt x="15" y="22"/>
                  <a:pt x="15" y="22"/>
                </a:cubicBezTo>
                <a:cubicBezTo>
                  <a:pt x="13" y="22"/>
                  <a:pt x="11" y="20"/>
                  <a:pt x="11" y="18"/>
                </a:cubicBezTo>
                <a:close/>
                <a:moveTo>
                  <a:pt x="74" y="68"/>
                </a:moveTo>
                <a:cubicBezTo>
                  <a:pt x="74" y="69"/>
                  <a:pt x="74" y="69"/>
                  <a:pt x="73" y="69"/>
                </a:cubicBezTo>
                <a:cubicBezTo>
                  <a:pt x="73" y="69"/>
                  <a:pt x="73" y="69"/>
                  <a:pt x="73" y="69"/>
                </a:cubicBezTo>
                <a:cubicBezTo>
                  <a:pt x="55" y="69"/>
                  <a:pt x="55" y="69"/>
                  <a:pt x="55" y="69"/>
                </a:cubicBezTo>
                <a:cubicBezTo>
                  <a:pt x="54" y="58"/>
                  <a:pt x="53" y="57"/>
                  <a:pt x="53" y="56"/>
                </a:cubicBezTo>
                <a:cubicBezTo>
                  <a:pt x="51" y="55"/>
                  <a:pt x="49" y="54"/>
                  <a:pt x="45" y="53"/>
                </a:cubicBezTo>
                <a:cubicBezTo>
                  <a:pt x="45" y="53"/>
                  <a:pt x="45" y="53"/>
                  <a:pt x="45" y="53"/>
                </a:cubicBezTo>
                <a:cubicBezTo>
                  <a:pt x="44" y="52"/>
                  <a:pt x="44" y="52"/>
                  <a:pt x="44" y="52"/>
                </a:cubicBezTo>
                <a:cubicBezTo>
                  <a:pt x="44" y="52"/>
                  <a:pt x="44" y="51"/>
                  <a:pt x="44" y="51"/>
                </a:cubicBezTo>
                <a:cubicBezTo>
                  <a:pt x="45" y="50"/>
                  <a:pt x="48" y="49"/>
                  <a:pt x="50" y="48"/>
                </a:cubicBezTo>
                <a:cubicBezTo>
                  <a:pt x="51" y="48"/>
                  <a:pt x="52" y="48"/>
                  <a:pt x="52" y="48"/>
                </a:cubicBezTo>
                <a:cubicBezTo>
                  <a:pt x="52" y="48"/>
                  <a:pt x="52" y="48"/>
                  <a:pt x="52" y="48"/>
                </a:cubicBezTo>
                <a:cubicBezTo>
                  <a:pt x="52" y="48"/>
                  <a:pt x="53" y="48"/>
                  <a:pt x="53" y="47"/>
                </a:cubicBezTo>
                <a:cubicBezTo>
                  <a:pt x="53" y="47"/>
                  <a:pt x="53" y="47"/>
                  <a:pt x="53" y="47"/>
                </a:cubicBezTo>
                <a:cubicBezTo>
                  <a:pt x="53" y="47"/>
                  <a:pt x="53" y="47"/>
                  <a:pt x="53" y="46"/>
                </a:cubicBezTo>
                <a:cubicBezTo>
                  <a:pt x="53" y="45"/>
                  <a:pt x="53" y="45"/>
                  <a:pt x="53" y="44"/>
                </a:cubicBezTo>
                <a:cubicBezTo>
                  <a:pt x="53" y="43"/>
                  <a:pt x="52" y="42"/>
                  <a:pt x="51" y="41"/>
                </a:cubicBezTo>
                <a:cubicBezTo>
                  <a:pt x="51" y="41"/>
                  <a:pt x="50" y="40"/>
                  <a:pt x="50" y="39"/>
                </a:cubicBezTo>
                <a:cubicBezTo>
                  <a:pt x="50" y="38"/>
                  <a:pt x="50" y="37"/>
                  <a:pt x="51" y="37"/>
                </a:cubicBezTo>
                <a:cubicBezTo>
                  <a:pt x="51" y="37"/>
                  <a:pt x="51" y="36"/>
                  <a:pt x="51" y="36"/>
                </a:cubicBezTo>
                <a:cubicBezTo>
                  <a:pt x="51" y="31"/>
                  <a:pt x="53" y="28"/>
                  <a:pt x="58" y="28"/>
                </a:cubicBezTo>
                <a:cubicBezTo>
                  <a:pt x="62" y="28"/>
                  <a:pt x="64" y="31"/>
                  <a:pt x="64" y="36"/>
                </a:cubicBezTo>
                <a:cubicBezTo>
                  <a:pt x="64" y="36"/>
                  <a:pt x="64" y="37"/>
                  <a:pt x="64" y="37"/>
                </a:cubicBezTo>
                <a:cubicBezTo>
                  <a:pt x="65" y="37"/>
                  <a:pt x="65" y="38"/>
                  <a:pt x="65" y="39"/>
                </a:cubicBezTo>
                <a:cubicBezTo>
                  <a:pt x="65" y="40"/>
                  <a:pt x="64" y="41"/>
                  <a:pt x="64" y="41"/>
                </a:cubicBezTo>
                <a:cubicBezTo>
                  <a:pt x="63" y="42"/>
                  <a:pt x="63" y="43"/>
                  <a:pt x="62" y="44"/>
                </a:cubicBezTo>
                <a:cubicBezTo>
                  <a:pt x="62" y="46"/>
                  <a:pt x="62" y="47"/>
                  <a:pt x="62" y="47"/>
                </a:cubicBezTo>
                <a:cubicBezTo>
                  <a:pt x="62" y="47"/>
                  <a:pt x="62" y="48"/>
                  <a:pt x="62" y="48"/>
                </a:cubicBezTo>
                <a:cubicBezTo>
                  <a:pt x="62" y="48"/>
                  <a:pt x="62" y="48"/>
                  <a:pt x="62" y="48"/>
                </a:cubicBezTo>
                <a:cubicBezTo>
                  <a:pt x="62" y="48"/>
                  <a:pt x="62" y="48"/>
                  <a:pt x="62" y="48"/>
                </a:cubicBezTo>
                <a:cubicBezTo>
                  <a:pt x="63" y="48"/>
                  <a:pt x="63" y="48"/>
                  <a:pt x="63" y="48"/>
                </a:cubicBezTo>
                <a:cubicBezTo>
                  <a:pt x="64" y="48"/>
                  <a:pt x="64" y="48"/>
                  <a:pt x="65" y="48"/>
                </a:cubicBezTo>
                <a:cubicBezTo>
                  <a:pt x="67" y="49"/>
                  <a:pt x="70" y="50"/>
                  <a:pt x="71" y="51"/>
                </a:cubicBezTo>
                <a:cubicBezTo>
                  <a:pt x="72" y="53"/>
                  <a:pt x="73" y="66"/>
                  <a:pt x="74" y="68"/>
                </a:cubicBezTo>
                <a:close/>
                <a:moveTo>
                  <a:pt x="57" y="52"/>
                </a:moveTo>
                <a:cubicBezTo>
                  <a:pt x="53" y="49"/>
                  <a:pt x="53" y="49"/>
                  <a:pt x="53" y="49"/>
                </a:cubicBezTo>
                <a:cubicBezTo>
                  <a:pt x="56" y="56"/>
                  <a:pt x="56" y="56"/>
                  <a:pt x="56" y="56"/>
                </a:cubicBezTo>
                <a:lnTo>
                  <a:pt x="57" y="52"/>
                </a:lnTo>
                <a:close/>
                <a:moveTo>
                  <a:pt x="62" y="49"/>
                </a:moveTo>
                <a:cubicBezTo>
                  <a:pt x="58" y="52"/>
                  <a:pt x="58" y="52"/>
                  <a:pt x="58" y="52"/>
                </a:cubicBezTo>
                <a:cubicBezTo>
                  <a:pt x="59" y="57"/>
                  <a:pt x="59" y="57"/>
                  <a:pt x="59" y="57"/>
                </a:cubicBezTo>
                <a:lnTo>
                  <a:pt x="62" y="49"/>
                </a:lnTo>
                <a:close/>
                <a:moveTo>
                  <a:pt x="51" y="57"/>
                </a:moveTo>
                <a:cubicBezTo>
                  <a:pt x="53" y="59"/>
                  <a:pt x="54" y="73"/>
                  <a:pt x="54" y="76"/>
                </a:cubicBezTo>
                <a:cubicBezTo>
                  <a:pt x="54" y="76"/>
                  <a:pt x="54" y="76"/>
                  <a:pt x="54" y="77"/>
                </a:cubicBezTo>
                <a:cubicBezTo>
                  <a:pt x="54" y="77"/>
                  <a:pt x="53" y="77"/>
                  <a:pt x="53" y="77"/>
                </a:cubicBezTo>
                <a:cubicBezTo>
                  <a:pt x="21" y="77"/>
                  <a:pt x="21" y="77"/>
                  <a:pt x="21" y="77"/>
                </a:cubicBezTo>
                <a:cubicBezTo>
                  <a:pt x="21" y="77"/>
                  <a:pt x="21" y="77"/>
                  <a:pt x="20" y="77"/>
                </a:cubicBezTo>
                <a:cubicBezTo>
                  <a:pt x="20" y="77"/>
                  <a:pt x="20" y="77"/>
                  <a:pt x="20" y="77"/>
                </a:cubicBezTo>
                <a:cubicBezTo>
                  <a:pt x="20" y="77"/>
                  <a:pt x="20" y="77"/>
                  <a:pt x="20" y="77"/>
                </a:cubicBezTo>
                <a:cubicBezTo>
                  <a:pt x="20" y="77"/>
                  <a:pt x="20" y="77"/>
                  <a:pt x="20" y="77"/>
                </a:cubicBezTo>
                <a:cubicBezTo>
                  <a:pt x="20" y="76"/>
                  <a:pt x="20" y="76"/>
                  <a:pt x="20" y="76"/>
                </a:cubicBezTo>
                <a:cubicBezTo>
                  <a:pt x="20" y="73"/>
                  <a:pt x="21" y="59"/>
                  <a:pt x="23" y="57"/>
                </a:cubicBezTo>
                <a:cubicBezTo>
                  <a:pt x="24" y="56"/>
                  <a:pt x="26" y="55"/>
                  <a:pt x="29" y="55"/>
                </a:cubicBezTo>
                <a:cubicBezTo>
                  <a:pt x="30" y="54"/>
                  <a:pt x="30" y="54"/>
                  <a:pt x="31" y="54"/>
                </a:cubicBezTo>
                <a:cubicBezTo>
                  <a:pt x="31" y="54"/>
                  <a:pt x="31" y="54"/>
                  <a:pt x="31" y="54"/>
                </a:cubicBezTo>
                <a:cubicBezTo>
                  <a:pt x="31" y="54"/>
                  <a:pt x="32" y="54"/>
                  <a:pt x="32" y="54"/>
                </a:cubicBezTo>
                <a:cubicBezTo>
                  <a:pt x="32" y="54"/>
                  <a:pt x="32" y="54"/>
                  <a:pt x="32" y="54"/>
                </a:cubicBezTo>
                <a:cubicBezTo>
                  <a:pt x="32" y="53"/>
                  <a:pt x="32" y="53"/>
                  <a:pt x="32" y="52"/>
                </a:cubicBezTo>
                <a:cubicBezTo>
                  <a:pt x="32" y="51"/>
                  <a:pt x="32" y="51"/>
                  <a:pt x="32" y="50"/>
                </a:cubicBezTo>
                <a:cubicBezTo>
                  <a:pt x="31" y="49"/>
                  <a:pt x="31" y="48"/>
                  <a:pt x="30" y="47"/>
                </a:cubicBezTo>
                <a:cubicBezTo>
                  <a:pt x="30" y="46"/>
                  <a:pt x="29" y="46"/>
                  <a:pt x="29" y="44"/>
                </a:cubicBezTo>
                <a:cubicBezTo>
                  <a:pt x="29" y="43"/>
                  <a:pt x="29" y="43"/>
                  <a:pt x="29" y="42"/>
                </a:cubicBezTo>
                <a:cubicBezTo>
                  <a:pt x="29" y="42"/>
                  <a:pt x="29" y="42"/>
                  <a:pt x="29" y="41"/>
                </a:cubicBezTo>
                <a:cubicBezTo>
                  <a:pt x="29" y="37"/>
                  <a:pt x="32" y="33"/>
                  <a:pt x="37" y="33"/>
                </a:cubicBezTo>
                <a:cubicBezTo>
                  <a:pt x="41" y="33"/>
                  <a:pt x="44" y="37"/>
                  <a:pt x="44" y="41"/>
                </a:cubicBezTo>
                <a:cubicBezTo>
                  <a:pt x="44" y="42"/>
                  <a:pt x="44" y="42"/>
                  <a:pt x="44" y="42"/>
                </a:cubicBezTo>
                <a:cubicBezTo>
                  <a:pt x="44" y="43"/>
                  <a:pt x="45" y="43"/>
                  <a:pt x="45" y="44"/>
                </a:cubicBezTo>
                <a:cubicBezTo>
                  <a:pt x="44" y="46"/>
                  <a:pt x="44" y="46"/>
                  <a:pt x="43" y="47"/>
                </a:cubicBezTo>
                <a:cubicBezTo>
                  <a:pt x="43" y="48"/>
                  <a:pt x="42" y="49"/>
                  <a:pt x="41" y="50"/>
                </a:cubicBezTo>
                <a:cubicBezTo>
                  <a:pt x="41" y="52"/>
                  <a:pt x="42" y="53"/>
                  <a:pt x="42" y="54"/>
                </a:cubicBezTo>
                <a:cubicBezTo>
                  <a:pt x="42" y="54"/>
                  <a:pt x="42" y="54"/>
                  <a:pt x="42" y="54"/>
                </a:cubicBezTo>
                <a:cubicBezTo>
                  <a:pt x="42" y="54"/>
                  <a:pt x="42" y="54"/>
                  <a:pt x="42" y="54"/>
                </a:cubicBezTo>
                <a:cubicBezTo>
                  <a:pt x="42" y="54"/>
                  <a:pt x="42" y="54"/>
                  <a:pt x="42" y="54"/>
                </a:cubicBezTo>
                <a:cubicBezTo>
                  <a:pt x="42" y="54"/>
                  <a:pt x="42" y="54"/>
                  <a:pt x="43" y="54"/>
                </a:cubicBezTo>
                <a:cubicBezTo>
                  <a:pt x="43" y="54"/>
                  <a:pt x="44" y="54"/>
                  <a:pt x="45" y="55"/>
                </a:cubicBezTo>
                <a:cubicBezTo>
                  <a:pt x="47" y="55"/>
                  <a:pt x="50" y="56"/>
                  <a:pt x="51" y="57"/>
                </a:cubicBezTo>
                <a:close/>
                <a:moveTo>
                  <a:pt x="36" y="58"/>
                </a:moveTo>
                <a:cubicBezTo>
                  <a:pt x="32" y="55"/>
                  <a:pt x="32" y="55"/>
                  <a:pt x="32" y="55"/>
                </a:cubicBezTo>
                <a:cubicBezTo>
                  <a:pt x="35" y="63"/>
                  <a:pt x="35" y="63"/>
                  <a:pt x="35" y="63"/>
                </a:cubicBezTo>
                <a:lnTo>
                  <a:pt x="36" y="58"/>
                </a:lnTo>
                <a:close/>
                <a:moveTo>
                  <a:pt x="41" y="55"/>
                </a:moveTo>
                <a:cubicBezTo>
                  <a:pt x="38" y="58"/>
                  <a:pt x="38" y="58"/>
                  <a:pt x="38" y="58"/>
                </a:cubicBezTo>
                <a:cubicBezTo>
                  <a:pt x="39" y="64"/>
                  <a:pt x="39" y="64"/>
                  <a:pt x="39" y="64"/>
                </a:cubicBezTo>
                <a:lnTo>
                  <a:pt x="41" y="55"/>
                </a:lnTo>
                <a:close/>
                <a:moveTo>
                  <a:pt x="21" y="56"/>
                </a:moveTo>
                <a:cubicBezTo>
                  <a:pt x="21" y="57"/>
                  <a:pt x="19" y="58"/>
                  <a:pt x="18" y="69"/>
                </a:cubicBezTo>
                <a:cubicBezTo>
                  <a:pt x="1" y="69"/>
                  <a:pt x="1" y="69"/>
                  <a:pt x="1" y="69"/>
                </a:cubicBezTo>
                <a:cubicBezTo>
                  <a:pt x="1" y="69"/>
                  <a:pt x="1" y="69"/>
                  <a:pt x="1" y="69"/>
                </a:cubicBezTo>
                <a:cubicBezTo>
                  <a:pt x="1" y="69"/>
                  <a:pt x="0" y="69"/>
                  <a:pt x="0" y="69"/>
                </a:cubicBezTo>
                <a:cubicBezTo>
                  <a:pt x="0" y="69"/>
                  <a:pt x="0" y="69"/>
                  <a:pt x="0" y="69"/>
                </a:cubicBezTo>
                <a:cubicBezTo>
                  <a:pt x="0" y="69"/>
                  <a:pt x="0" y="69"/>
                  <a:pt x="0" y="69"/>
                </a:cubicBezTo>
                <a:cubicBezTo>
                  <a:pt x="0" y="69"/>
                  <a:pt x="0" y="69"/>
                  <a:pt x="0" y="68"/>
                </a:cubicBezTo>
                <a:cubicBezTo>
                  <a:pt x="0" y="66"/>
                  <a:pt x="1" y="53"/>
                  <a:pt x="3" y="51"/>
                </a:cubicBezTo>
                <a:cubicBezTo>
                  <a:pt x="4" y="50"/>
                  <a:pt x="6" y="49"/>
                  <a:pt x="9" y="48"/>
                </a:cubicBezTo>
                <a:cubicBezTo>
                  <a:pt x="9" y="48"/>
                  <a:pt x="10" y="48"/>
                  <a:pt x="11" y="48"/>
                </a:cubicBezTo>
                <a:cubicBezTo>
                  <a:pt x="11" y="48"/>
                  <a:pt x="11" y="48"/>
                  <a:pt x="11" y="48"/>
                </a:cubicBezTo>
                <a:cubicBezTo>
                  <a:pt x="11" y="48"/>
                  <a:pt x="11" y="48"/>
                  <a:pt x="11" y="47"/>
                </a:cubicBezTo>
                <a:cubicBezTo>
                  <a:pt x="11" y="47"/>
                  <a:pt x="11" y="47"/>
                  <a:pt x="11" y="47"/>
                </a:cubicBezTo>
                <a:cubicBezTo>
                  <a:pt x="11" y="47"/>
                  <a:pt x="12" y="47"/>
                  <a:pt x="12" y="46"/>
                </a:cubicBezTo>
                <a:cubicBezTo>
                  <a:pt x="12" y="45"/>
                  <a:pt x="12" y="45"/>
                  <a:pt x="12" y="44"/>
                </a:cubicBezTo>
                <a:cubicBezTo>
                  <a:pt x="11" y="43"/>
                  <a:pt x="10" y="42"/>
                  <a:pt x="10" y="41"/>
                </a:cubicBezTo>
                <a:cubicBezTo>
                  <a:pt x="10" y="41"/>
                  <a:pt x="9" y="40"/>
                  <a:pt x="9" y="39"/>
                </a:cubicBezTo>
                <a:cubicBezTo>
                  <a:pt x="8" y="38"/>
                  <a:pt x="9" y="37"/>
                  <a:pt x="9" y="37"/>
                </a:cubicBezTo>
                <a:cubicBezTo>
                  <a:pt x="9" y="37"/>
                  <a:pt x="9" y="36"/>
                  <a:pt x="9" y="36"/>
                </a:cubicBezTo>
                <a:cubicBezTo>
                  <a:pt x="9" y="31"/>
                  <a:pt x="12" y="28"/>
                  <a:pt x="16" y="28"/>
                </a:cubicBezTo>
                <a:cubicBezTo>
                  <a:pt x="20" y="28"/>
                  <a:pt x="23" y="31"/>
                  <a:pt x="23" y="36"/>
                </a:cubicBezTo>
                <a:cubicBezTo>
                  <a:pt x="23" y="36"/>
                  <a:pt x="23" y="37"/>
                  <a:pt x="23" y="37"/>
                </a:cubicBezTo>
                <a:cubicBezTo>
                  <a:pt x="23" y="37"/>
                  <a:pt x="24" y="38"/>
                  <a:pt x="23" y="39"/>
                </a:cubicBezTo>
                <a:cubicBezTo>
                  <a:pt x="23" y="40"/>
                  <a:pt x="22" y="41"/>
                  <a:pt x="22" y="41"/>
                </a:cubicBezTo>
                <a:cubicBezTo>
                  <a:pt x="22" y="42"/>
                  <a:pt x="21" y="43"/>
                  <a:pt x="20" y="44"/>
                </a:cubicBezTo>
                <a:cubicBezTo>
                  <a:pt x="20" y="46"/>
                  <a:pt x="20" y="47"/>
                  <a:pt x="21" y="47"/>
                </a:cubicBezTo>
                <a:cubicBezTo>
                  <a:pt x="21" y="47"/>
                  <a:pt x="21" y="48"/>
                  <a:pt x="21" y="48"/>
                </a:cubicBezTo>
                <a:cubicBezTo>
                  <a:pt x="21" y="48"/>
                  <a:pt x="21" y="48"/>
                  <a:pt x="21" y="48"/>
                </a:cubicBezTo>
                <a:cubicBezTo>
                  <a:pt x="21" y="48"/>
                  <a:pt x="21" y="48"/>
                  <a:pt x="21" y="48"/>
                </a:cubicBezTo>
                <a:cubicBezTo>
                  <a:pt x="21" y="48"/>
                  <a:pt x="21" y="48"/>
                  <a:pt x="22" y="48"/>
                </a:cubicBezTo>
                <a:cubicBezTo>
                  <a:pt x="22" y="48"/>
                  <a:pt x="23" y="48"/>
                  <a:pt x="23" y="48"/>
                </a:cubicBezTo>
                <a:cubicBezTo>
                  <a:pt x="26" y="49"/>
                  <a:pt x="28" y="50"/>
                  <a:pt x="29" y="51"/>
                </a:cubicBezTo>
                <a:cubicBezTo>
                  <a:pt x="30" y="51"/>
                  <a:pt x="30" y="52"/>
                  <a:pt x="30" y="52"/>
                </a:cubicBezTo>
                <a:cubicBezTo>
                  <a:pt x="30" y="52"/>
                  <a:pt x="29" y="52"/>
                  <a:pt x="29" y="53"/>
                </a:cubicBezTo>
                <a:cubicBezTo>
                  <a:pt x="28" y="53"/>
                  <a:pt x="28" y="53"/>
                  <a:pt x="28" y="53"/>
                </a:cubicBezTo>
                <a:cubicBezTo>
                  <a:pt x="25" y="54"/>
                  <a:pt x="22" y="55"/>
                  <a:pt x="21" y="56"/>
                </a:cubicBezTo>
                <a:close/>
                <a:moveTo>
                  <a:pt x="15" y="52"/>
                </a:moveTo>
                <a:cubicBezTo>
                  <a:pt x="12" y="49"/>
                  <a:pt x="12" y="49"/>
                  <a:pt x="12" y="49"/>
                </a:cubicBezTo>
                <a:cubicBezTo>
                  <a:pt x="14" y="56"/>
                  <a:pt x="14" y="56"/>
                  <a:pt x="14" y="56"/>
                </a:cubicBezTo>
                <a:lnTo>
                  <a:pt x="15" y="52"/>
                </a:lnTo>
                <a:close/>
                <a:moveTo>
                  <a:pt x="20" y="49"/>
                </a:moveTo>
                <a:cubicBezTo>
                  <a:pt x="17" y="52"/>
                  <a:pt x="17" y="52"/>
                  <a:pt x="17" y="52"/>
                </a:cubicBezTo>
                <a:cubicBezTo>
                  <a:pt x="18" y="57"/>
                  <a:pt x="18" y="57"/>
                  <a:pt x="18" y="57"/>
                </a:cubicBezTo>
                <a:lnTo>
                  <a:pt x="20" y="49"/>
                </a:lnTo>
                <a:close/>
              </a:path>
            </a:pathLst>
          </a:custGeom>
          <a:solidFill>
            <a:schemeClr val="bg2"/>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8" name="Freeform 280"/>
          <p:cNvSpPr>
            <a:spLocks noEditPoints="1"/>
          </p:cNvSpPr>
          <p:nvPr/>
        </p:nvSpPr>
        <p:spPr bwMode="auto">
          <a:xfrm>
            <a:off x="6771538" y="2605340"/>
            <a:ext cx="497942" cy="425426"/>
          </a:xfrm>
          <a:custGeom>
            <a:avLst/>
            <a:gdLst>
              <a:gd name="T0" fmla="*/ 12 w 64"/>
              <a:gd name="T1" fmla="*/ 45 h 67"/>
              <a:gd name="T2" fmla="*/ 12 w 64"/>
              <a:gd name="T3" fmla="*/ 63 h 67"/>
              <a:gd name="T4" fmla="*/ 8 w 64"/>
              <a:gd name="T5" fmla="*/ 67 h 67"/>
              <a:gd name="T6" fmla="*/ 4 w 64"/>
              <a:gd name="T7" fmla="*/ 67 h 67"/>
              <a:gd name="T8" fmla="*/ 0 w 64"/>
              <a:gd name="T9" fmla="*/ 63 h 67"/>
              <a:gd name="T10" fmla="*/ 0 w 64"/>
              <a:gd name="T11" fmla="*/ 45 h 67"/>
              <a:gd name="T12" fmla="*/ 4 w 64"/>
              <a:gd name="T13" fmla="*/ 41 h 67"/>
              <a:gd name="T14" fmla="*/ 8 w 64"/>
              <a:gd name="T15" fmla="*/ 41 h 67"/>
              <a:gd name="T16" fmla="*/ 12 w 64"/>
              <a:gd name="T17" fmla="*/ 45 h 67"/>
              <a:gd name="T18" fmla="*/ 26 w 64"/>
              <a:gd name="T19" fmla="*/ 26 h 67"/>
              <a:gd name="T20" fmla="*/ 21 w 64"/>
              <a:gd name="T21" fmla="*/ 26 h 67"/>
              <a:gd name="T22" fmla="*/ 17 w 64"/>
              <a:gd name="T23" fmla="*/ 30 h 67"/>
              <a:gd name="T24" fmla="*/ 17 w 64"/>
              <a:gd name="T25" fmla="*/ 63 h 67"/>
              <a:gd name="T26" fmla="*/ 21 w 64"/>
              <a:gd name="T27" fmla="*/ 67 h 67"/>
              <a:gd name="T28" fmla="*/ 26 w 64"/>
              <a:gd name="T29" fmla="*/ 67 h 67"/>
              <a:gd name="T30" fmla="*/ 30 w 64"/>
              <a:gd name="T31" fmla="*/ 63 h 67"/>
              <a:gd name="T32" fmla="*/ 30 w 64"/>
              <a:gd name="T33" fmla="*/ 30 h 67"/>
              <a:gd name="T34" fmla="*/ 26 w 64"/>
              <a:gd name="T35" fmla="*/ 26 h 67"/>
              <a:gd name="T36" fmla="*/ 43 w 64"/>
              <a:gd name="T37" fmla="*/ 32 h 67"/>
              <a:gd name="T38" fmla="*/ 39 w 64"/>
              <a:gd name="T39" fmla="*/ 32 h 67"/>
              <a:gd name="T40" fmla="*/ 35 w 64"/>
              <a:gd name="T41" fmla="*/ 36 h 67"/>
              <a:gd name="T42" fmla="*/ 35 w 64"/>
              <a:gd name="T43" fmla="*/ 63 h 67"/>
              <a:gd name="T44" fmla="*/ 39 w 64"/>
              <a:gd name="T45" fmla="*/ 67 h 67"/>
              <a:gd name="T46" fmla="*/ 43 w 64"/>
              <a:gd name="T47" fmla="*/ 67 h 67"/>
              <a:gd name="T48" fmla="*/ 47 w 64"/>
              <a:gd name="T49" fmla="*/ 63 h 67"/>
              <a:gd name="T50" fmla="*/ 47 w 64"/>
              <a:gd name="T51" fmla="*/ 36 h 67"/>
              <a:gd name="T52" fmla="*/ 43 w 64"/>
              <a:gd name="T53" fmla="*/ 32 h 67"/>
              <a:gd name="T54" fmla="*/ 60 w 64"/>
              <a:gd name="T55" fmla="*/ 18 h 67"/>
              <a:gd name="T56" fmla="*/ 56 w 64"/>
              <a:gd name="T57" fmla="*/ 18 h 67"/>
              <a:gd name="T58" fmla="*/ 52 w 64"/>
              <a:gd name="T59" fmla="*/ 22 h 67"/>
              <a:gd name="T60" fmla="*/ 52 w 64"/>
              <a:gd name="T61" fmla="*/ 63 h 67"/>
              <a:gd name="T62" fmla="*/ 56 w 64"/>
              <a:gd name="T63" fmla="*/ 67 h 67"/>
              <a:gd name="T64" fmla="*/ 60 w 64"/>
              <a:gd name="T65" fmla="*/ 67 h 67"/>
              <a:gd name="T66" fmla="*/ 64 w 64"/>
              <a:gd name="T67" fmla="*/ 63 h 67"/>
              <a:gd name="T68" fmla="*/ 64 w 64"/>
              <a:gd name="T69" fmla="*/ 22 h 67"/>
              <a:gd name="T70" fmla="*/ 60 w 64"/>
              <a:gd name="T71" fmla="*/ 18 h 67"/>
              <a:gd name="T72" fmla="*/ 21 w 64"/>
              <a:gd name="T73" fmla="*/ 13 h 67"/>
              <a:gd name="T74" fmla="*/ 41 w 64"/>
              <a:gd name="T75" fmla="*/ 27 h 67"/>
              <a:gd name="T76" fmla="*/ 58 w 64"/>
              <a:gd name="T77" fmla="*/ 5 h 67"/>
              <a:gd name="T78" fmla="*/ 59 w 64"/>
              <a:gd name="T79" fmla="*/ 6 h 67"/>
              <a:gd name="T80" fmla="*/ 60 w 64"/>
              <a:gd name="T81" fmla="*/ 0 h 67"/>
              <a:gd name="T82" fmla="*/ 54 w 64"/>
              <a:gd name="T83" fmla="*/ 3 h 67"/>
              <a:gd name="T84" fmla="*/ 56 w 64"/>
              <a:gd name="T85" fmla="*/ 4 h 67"/>
              <a:gd name="T86" fmla="*/ 40 w 64"/>
              <a:gd name="T87" fmla="*/ 23 h 67"/>
              <a:gd name="T88" fmla="*/ 20 w 64"/>
              <a:gd name="T89" fmla="*/ 9 h 67"/>
              <a:gd name="T90" fmla="*/ 0 w 64"/>
              <a:gd name="T91" fmla="*/ 29 h 67"/>
              <a:gd name="T92" fmla="*/ 2 w 64"/>
              <a:gd name="T93" fmla="*/ 31 h 67"/>
              <a:gd name="T94" fmla="*/ 21 w 64"/>
              <a:gd name="T95" fmla="*/ 1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4" h="67">
                <a:moveTo>
                  <a:pt x="12" y="45"/>
                </a:moveTo>
                <a:cubicBezTo>
                  <a:pt x="12" y="63"/>
                  <a:pt x="12" y="63"/>
                  <a:pt x="12" y="63"/>
                </a:cubicBezTo>
                <a:cubicBezTo>
                  <a:pt x="12" y="65"/>
                  <a:pt x="11" y="67"/>
                  <a:pt x="8" y="67"/>
                </a:cubicBezTo>
                <a:cubicBezTo>
                  <a:pt x="4" y="67"/>
                  <a:pt x="4" y="67"/>
                  <a:pt x="4" y="67"/>
                </a:cubicBezTo>
                <a:cubicBezTo>
                  <a:pt x="2" y="67"/>
                  <a:pt x="0" y="65"/>
                  <a:pt x="0" y="63"/>
                </a:cubicBezTo>
                <a:cubicBezTo>
                  <a:pt x="0" y="45"/>
                  <a:pt x="0" y="45"/>
                  <a:pt x="0" y="45"/>
                </a:cubicBezTo>
                <a:cubicBezTo>
                  <a:pt x="0" y="43"/>
                  <a:pt x="2" y="41"/>
                  <a:pt x="4" y="41"/>
                </a:cubicBezTo>
                <a:cubicBezTo>
                  <a:pt x="8" y="41"/>
                  <a:pt x="8" y="41"/>
                  <a:pt x="8" y="41"/>
                </a:cubicBezTo>
                <a:cubicBezTo>
                  <a:pt x="11" y="41"/>
                  <a:pt x="12" y="43"/>
                  <a:pt x="12" y="45"/>
                </a:cubicBezTo>
                <a:close/>
                <a:moveTo>
                  <a:pt x="26" y="26"/>
                </a:moveTo>
                <a:cubicBezTo>
                  <a:pt x="21" y="26"/>
                  <a:pt x="21" y="26"/>
                  <a:pt x="21" y="26"/>
                </a:cubicBezTo>
                <a:cubicBezTo>
                  <a:pt x="19" y="26"/>
                  <a:pt x="17" y="28"/>
                  <a:pt x="17" y="30"/>
                </a:cubicBezTo>
                <a:cubicBezTo>
                  <a:pt x="17" y="63"/>
                  <a:pt x="17" y="63"/>
                  <a:pt x="17" y="63"/>
                </a:cubicBezTo>
                <a:cubicBezTo>
                  <a:pt x="17" y="65"/>
                  <a:pt x="19" y="67"/>
                  <a:pt x="21" y="67"/>
                </a:cubicBezTo>
                <a:cubicBezTo>
                  <a:pt x="26" y="67"/>
                  <a:pt x="26" y="67"/>
                  <a:pt x="26" y="67"/>
                </a:cubicBezTo>
                <a:cubicBezTo>
                  <a:pt x="28" y="67"/>
                  <a:pt x="30" y="65"/>
                  <a:pt x="30" y="63"/>
                </a:cubicBezTo>
                <a:cubicBezTo>
                  <a:pt x="30" y="30"/>
                  <a:pt x="30" y="30"/>
                  <a:pt x="30" y="30"/>
                </a:cubicBezTo>
                <a:cubicBezTo>
                  <a:pt x="30" y="28"/>
                  <a:pt x="28" y="26"/>
                  <a:pt x="26" y="26"/>
                </a:cubicBezTo>
                <a:close/>
                <a:moveTo>
                  <a:pt x="43" y="32"/>
                </a:moveTo>
                <a:cubicBezTo>
                  <a:pt x="39" y="32"/>
                  <a:pt x="39" y="32"/>
                  <a:pt x="39" y="32"/>
                </a:cubicBezTo>
                <a:cubicBezTo>
                  <a:pt x="36" y="32"/>
                  <a:pt x="35" y="34"/>
                  <a:pt x="35" y="36"/>
                </a:cubicBezTo>
                <a:cubicBezTo>
                  <a:pt x="35" y="63"/>
                  <a:pt x="35" y="63"/>
                  <a:pt x="35" y="63"/>
                </a:cubicBezTo>
                <a:cubicBezTo>
                  <a:pt x="35" y="65"/>
                  <a:pt x="36" y="67"/>
                  <a:pt x="39" y="67"/>
                </a:cubicBezTo>
                <a:cubicBezTo>
                  <a:pt x="43" y="67"/>
                  <a:pt x="43" y="67"/>
                  <a:pt x="43" y="67"/>
                </a:cubicBezTo>
                <a:cubicBezTo>
                  <a:pt x="45" y="67"/>
                  <a:pt x="47" y="65"/>
                  <a:pt x="47" y="63"/>
                </a:cubicBezTo>
                <a:cubicBezTo>
                  <a:pt x="47" y="36"/>
                  <a:pt x="47" y="36"/>
                  <a:pt x="47" y="36"/>
                </a:cubicBezTo>
                <a:cubicBezTo>
                  <a:pt x="47" y="34"/>
                  <a:pt x="45" y="32"/>
                  <a:pt x="43" y="32"/>
                </a:cubicBezTo>
                <a:close/>
                <a:moveTo>
                  <a:pt x="60" y="18"/>
                </a:moveTo>
                <a:cubicBezTo>
                  <a:pt x="56" y="18"/>
                  <a:pt x="56" y="18"/>
                  <a:pt x="56" y="18"/>
                </a:cubicBezTo>
                <a:cubicBezTo>
                  <a:pt x="53" y="18"/>
                  <a:pt x="52" y="20"/>
                  <a:pt x="52" y="22"/>
                </a:cubicBezTo>
                <a:cubicBezTo>
                  <a:pt x="52" y="63"/>
                  <a:pt x="52" y="63"/>
                  <a:pt x="52" y="63"/>
                </a:cubicBezTo>
                <a:cubicBezTo>
                  <a:pt x="52" y="65"/>
                  <a:pt x="53" y="67"/>
                  <a:pt x="56" y="67"/>
                </a:cubicBezTo>
                <a:cubicBezTo>
                  <a:pt x="60" y="67"/>
                  <a:pt x="60" y="67"/>
                  <a:pt x="60" y="67"/>
                </a:cubicBezTo>
                <a:cubicBezTo>
                  <a:pt x="62" y="67"/>
                  <a:pt x="64" y="65"/>
                  <a:pt x="64" y="63"/>
                </a:cubicBezTo>
                <a:cubicBezTo>
                  <a:pt x="64" y="22"/>
                  <a:pt x="64" y="22"/>
                  <a:pt x="64" y="22"/>
                </a:cubicBezTo>
                <a:cubicBezTo>
                  <a:pt x="64" y="20"/>
                  <a:pt x="62" y="18"/>
                  <a:pt x="60" y="18"/>
                </a:cubicBezTo>
                <a:close/>
                <a:moveTo>
                  <a:pt x="21" y="13"/>
                </a:moveTo>
                <a:cubicBezTo>
                  <a:pt x="41" y="27"/>
                  <a:pt x="41" y="27"/>
                  <a:pt x="41" y="27"/>
                </a:cubicBezTo>
                <a:cubicBezTo>
                  <a:pt x="58" y="5"/>
                  <a:pt x="58" y="5"/>
                  <a:pt x="58" y="5"/>
                </a:cubicBezTo>
                <a:cubicBezTo>
                  <a:pt x="59" y="6"/>
                  <a:pt x="59" y="6"/>
                  <a:pt x="59" y="6"/>
                </a:cubicBezTo>
                <a:cubicBezTo>
                  <a:pt x="60" y="0"/>
                  <a:pt x="60" y="0"/>
                  <a:pt x="60" y="0"/>
                </a:cubicBezTo>
                <a:cubicBezTo>
                  <a:pt x="54" y="3"/>
                  <a:pt x="54" y="3"/>
                  <a:pt x="54" y="3"/>
                </a:cubicBezTo>
                <a:cubicBezTo>
                  <a:pt x="56" y="4"/>
                  <a:pt x="56" y="4"/>
                  <a:pt x="56" y="4"/>
                </a:cubicBezTo>
                <a:cubicBezTo>
                  <a:pt x="40" y="23"/>
                  <a:pt x="40" y="23"/>
                  <a:pt x="40" y="23"/>
                </a:cubicBezTo>
                <a:cubicBezTo>
                  <a:pt x="20" y="9"/>
                  <a:pt x="20" y="9"/>
                  <a:pt x="20" y="9"/>
                </a:cubicBezTo>
                <a:cubicBezTo>
                  <a:pt x="0" y="29"/>
                  <a:pt x="0" y="29"/>
                  <a:pt x="0" y="29"/>
                </a:cubicBezTo>
                <a:cubicBezTo>
                  <a:pt x="2" y="31"/>
                  <a:pt x="2" y="31"/>
                  <a:pt x="2" y="31"/>
                </a:cubicBezTo>
                <a:lnTo>
                  <a:pt x="21" y="13"/>
                </a:lnTo>
                <a:close/>
              </a:path>
            </a:pathLst>
          </a:custGeom>
          <a:solidFill>
            <a:schemeClr val="bg2"/>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9" name="TextBox 18"/>
          <p:cNvSpPr txBox="1"/>
          <p:nvPr/>
        </p:nvSpPr>
        <p:spPr>
          <a:xfrm>
            <a:off x="5608208" y="3482121"/>
            <a:ext cx="962892" cy="584775"/>
          </a:xfrm>
          <a:prstGeom prst="rect">
            <a:avLst/>
          </a:prstGeom>
          <a:noFill/>
        </p:spPr>
        <p:txBody>
          <a:bodyPr wrap="none" rtlCol="0">
            <a:spAutoFit/>
          </a:bodyPr>
          <a:lstStyle/>
          <a:p>
            <a:pPr algn="ctr"/>
            <a:r>
              <a:rPr lang="en-US" sz="1600" dirty="0">
                <a:latin typeface="+mj-lt"/>
              </a:rPr>
              <a:t>PEST</a:t>
            </a:r>
          </a:p>
          <a:p>
            <a:pPr algn="ctr"/>
            <a:r>
              <a:rPr lang="en-US" sz="1600" dirty="0">
                <a:latin typeface="+mj-lt"/>
              </a:rPr>
              <a:t>ANALYSIS</a:t>
            </a:r>
            <a:endParaRPr lang="id-ID" sz="900" dirty="0">
              <a:latin typeface="+mj-lt"/>
            </a:endParaRPr>
          </a:p>
        </p:txBody>
      </p:sp>
      <p:cxnSp>
        <p:nvCxnSpPr>
          <p:cNvPr id="21" name="Straight Connector 20"/>
          <p:cNvCxnSpPr/>
          <p:nvPr/>
        </p:nvCxnSpPr>
        <p:spPr>
          <a:xfrm flipV="1">
            <a:off x="7396734" y="2287882"/>
            <a:ext cx="201168" cy="20116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7596378" y="2287882"/>
            <a:ext cx="536448" cy="0"/>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4562793" y="2287882"/>
            <a:ext cx="201168" cy="20116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4027869" y="2287882"/>
            <a:ext cx="536448" cy="0"/>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flipV="1">
            <a:off x="4562793" y="5079271"/>
            <a:ext cx="201168" cy="20116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10800000">
            <a:off x="4027869" y="5280439"/>
            <a:ext cx="536448" cy="0"/>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flipH="1" flipV="1">
            <a:off x="7396734" y="5079271"/>
            <a:ext cx="201168" cy="20116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10800000" flipH="1">
            <a:off x="7596378" y="5280439"/>
            <a:ext cx="536448" cy="0"/>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228600" y="2015103"/>
            <a:ext cx="3800842" cy="1569660"/>
          </a:xfrm>
          <a:prstGeom prst="rect">
            <a:avLst/>
          </a:prstGeom>
        </p:spPr>
        <p:txBody>
          <a:bodyPr wrap="square">
            <a:spAutoFit/>
          </a:bodyPr>
          <a:lstStyle/>
          <a:p>
            <a:pPr algn="r"/>
            <a:r>
              <a:rPr lang="es-PE" sz="2400" dirty="0">
                <a:solidFill>
                  <a:schemeClr val="tx1">
                    <a:lumMod val="50000"/>
                  </a:schemeClr>
                </a:solidFill>
                <a:latin typeface="Calibri Light" panose="020F0302020204030204" pitchFamily="34" charset="0"/>
                <a:cs typeface="Calibri Light" panose="020F0302020204030204" pitchFamily="34" charset="0"/>
              </a:rPr>
              <a:t>Garantizar que se haya completado todo el programa de capacitación en todo el personal.</a:t>
            </a:r>
          </a:p>
        </p:txBody>
      </p:sp>
      <p:sp>
        <p:nvSpPr>
          <p:cNvPr id="37" name="Rectangle 36"/>
          <p:cNvSpPr/>
          <p:nvPr/>
        </p:nvSpPr>
        <p:spPr>
          <a:xfrm>
            <a:off x="228600" y="5008968"/>
            <a:ext cx="3800842" cy="1200329"/>
          </a:xfrm>
          <a:prstGeom prst="rect">
            <a:avLst/>
          </a:prstGeom>
        </p:spPr>
        <p:txBody>
          <a:bodyPr wrap="square">
            <a:spAutoFit/>
          </a:bodyPr>
          <a:lstStyle/>
          <a:p>
            <a:pPr algn="r"/>
            <a:r>
              <a:rPr lang="es-PE" sz="2400" dirty="0">
                <a:solidFill>
                  <a:schemeClr val="tx1">
                    <a:lumMod val="50000"/>
                  </a:schemeClr>
                </a:solidFill>
                <a:latin typeface="Calibri Light" panose="020F0302020204030204" pitchFamily="34" charset="0"/>
                <a:cs typeface="Calibri Light" panose="020F0302020204030204" pitchFamily="34" charset="0"/>
              </a:rPr>
              <a:t>Establecer otros programas de revisión y estudio del SMS.</a:t>
            </a:r>
          </a:p>
        </p:txBody>
      </p:sp>
      <p:sp>
        <p:nvSpPr>
          <p:cNvPr id="38" name="Rectangle 37"/>
          <p:cNvSpPr/>
          <p:nvPr/>
        </p:nvSpPr>
        <p:spPr>
          <a:xfrm>
            <a:off x="8132828" y="2015103"/>
            <a:ext cx="3876292" cy="1569660"/>
          </a:xfrm>
          <a:prstGeom prst="rect">
            <a:avLst/>
          </a:prstGeom>
        </p:spPr>
        <p:txBody>
          <a:bodyPr wrap="square">
            <a:spAutoFit/>
          </a:bodyPr>
          <a:lstStyle/>
          <a:p>
            <a:r>
              <a:rPr lang="es-PE" sz="2400" dirty="0">
                <a:solidFill>
                  <a:schemeClr val="tx1">
                    <a:lumMod val="50000"/>
                  </a:schemeClr>
                </a:solidFill>
                <a:latin typeface="Calibri Light" panose="020F0302020204030204" pitchFamily="34" charset="0"/>
                <a:cs typeface="Calibri Light" panose="020F0302020204030204" pitchFamily="34" charset="0"/>
              </a:rPr>
              <a:t>Desarrollar el indicador de rendimiento de </a:t>
            </a:r>
            <a:r>
              <a:rPr lang="es-PE" sz="2400" dirty="0" smtClean="0">
                <a:solidFill>
                  <a:schemeClr val="tx1">
                    <a:lumMod val="50000"/>
                  </a:schemeClr>
                </a:solidFill>
                <a:latin typeface="Calibri Light" panose="020F0302020204030204" pitchFamily="34" charset="0"/>
                <a:cs typeface="Calibri Light" panose="020F0302020204030204" pitchFamily="34" charset="0"/>
              </a:rPr>
              <a:t>alta probabilidad/baja gravedad, </a:t>
            </a:r>
            <a:r>
              <a:rPr lang="es-PE" sz="2400" dirty="0">
                <a:solidFill>
                  <a:schemeClr val="tx1">
                    <a:lumMod val="50000"/>
                  </a:schemeClr>
                </a:solidFill>
                <a:latin typeface="Calibri Light" panose="020F0302020204030204" pitchFamily="34" charset="0"/>
                <a:cs typeface="Calibri Light" panose="020F0302020204030204" pitchFamily="34" charset="0"/>
              </a:rPr>
              <a:t>con objetivos  y alertas.</a:t>
            </a:r>
          </a:p>
        </p:txBody>
      </p:sp>
      <p:sp>
        <p:nvSpPr>
          <p:cNvPr id="39" name="Rectangle 38"/>
          <p:cNvSpPr/>
          <p:nvPr/>
        </p:nvSpPr>
        <p:spPr>
          <a:xfrm>
            <a:off x="8132828" y="5008968"/>
            <a:ext cx="3876292" cy="1569660"/>
          </a:xfrm>
          <a:prstGeom prst="rect">
            <a:avLst/>
          </a:prstGeom>
        </p:spPr>
        <p:txBody>
          <a:bodyPr wrap="square">
            <a:spAutoFit/>
          </a:bodyPr>
          <a:lstStyle/>
          <a:p>
            <a:r>
              <a:rPr lang="es-PE" sz="2400" dirty="0">
                <a:solidFill>
                  <a:schemeClr val="tx1">
                    <a:lumMod val="50000"/>
                  </a:schemeClr>
                </a:solidFill>
                <a:latin typeface="Calibri Light" panose="020F0302020204030204" pitchFamily="34" charset="0"/>
                <a:cs typeface="Calibri Light" panose="020F0302020204030204" pitchFamily="34" charset="0"/>
              </a:rPr>
              <a:t>Establecer programa de auditoría de SMS o integrarlos a las auditorías internas y externas existentes</a:t>
            </a:r>
          </a:p>
        </p:txBody>
      </p:sp>
    </p:spTree>
    <p:extLst>
      <p:ext uri="{BB962C8B-B14F-4D97-AF65-F5344CB8AC3E}">
        <p14:creationId xmlns:p14="http://schemas.microsoft.com/office/powerpoint/2010/main" val="4245463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53" presetClass="entr" presetSubtype="52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anim calcmode="lin" valueType="num">
                                      <p:cBhvr>
                                        <p:cTn id="16" dur="500" fill="hold"/>
                                        <p:tgtEl>
                                          <p:spTgt spid="7"/>
                                        </p:tgtEl>
                                        <p:attrNameLst>
                                          <p:attrName>ppt_x</p:attrName>
                                        </p:attrNameLst>
                                      </p:cBhvr>
                                      <p:tavLst>
                                        <p:tav tm="0">
                                          <p:val>
                                            <p:fltVal val="0.5"/>
                                          </p:val>
                                        </p:tav>
                                        <p:tav tm="100000">
                                          <p:val>
                                            <p:strVal val="#ppt_x"/>
                                          </p:val>
                                        </p:tav>
                                      </p:tavLst>
                                    </p:anim>
                                    <p:anim calcmode="lin" valueType="num">
                                      <p:cBhvr>
                                        <p:cTn id="17" dur="500" fill="hold"/>
                                        <p:tgtEl>
                                          <p:spTgt spid="7"/>
                                        </p:tgtEl>
                                        <p:attrNameLst>
                                          <p:attrName>ppt_y</p:attrName>
                                        </p:attrNameLst>
                                      </p:cBhvr>
                                      <p:tavLst>
                                        <p:tav tm="0">
                                          <p:val>
                                            <p:fltVal val="0.5"/>
                                          </p:val>
                                        </p:tav>
                                        <p:tav tm="100000">
                                          <p:val>
                                            <p:strVal val="#ppt_y"/>
                                          </p:val>
                                        </p:tav>
                                      </p:tavLst>
                                    </p:anim>
                                  </p:childTnLst>
                                </p:cTn>
                              </p:par>
                              <p:par>
                                <p:cTn id="18" presetID="53" presetClass="entr" presetSubtype="52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anim calcmode="lin" valueType="num">
                                      <p:cBhvr>
                                        <p:cTn id="23" dur="500" fill="hold"/>
                                        <p:tgtEl>
                                          <p:spTgt spid="8"/>
                                        </p:tgtEl>
                                        <p:attrNameLst>
                                          <p:attrName>ppt_x</p:attrName>
                                        </p:attrNameLst>
                                      </p:cBhvr>
                                      <p:tavLst>
                                        <p:tav tm="0">
                                          <p:val>
                                            <p:fltVal val="0.5"/>
                                          </p:val>
                                        </p:tav>
                                        <p:tav tm="100000">
                                          <p:val>
                                            <p:strVal val="#ppt_x"/>
                                          </p:val>
                                        </p:tav>
                                      </p:tavLst>
                                    </p:anim>
                                    <p:anim calcmode="lin" valueType="num">
                                      <p:cBhvr>
                                        <p:cTn id="24" dur="500" fill="hold"/>
                                        <p:tgtEl>
                                          <p:spTgt spid="8"/>
                                        </p:tgtEl>
                                        <p:attrNameLst>
                                          <p:attrName>ppt_y</p:attrName>
                                        </p:attrNameLst>
                                      </p:cBhvr>
                                      <p:tavLst>
                                        <p:tav tm="0">
                                          <p:val>
                                            <p:fltVal val="0.5"/>
                                          </p:val>
                                        </p:tav>
                                        <p:tav tm="100000">
                                          <p:val>
                                            <p:strVal val="#ppt_y"/>
                                          </p:val>
                                        </p:tav>
                                      </p:tavLst>
                                    </p:anim>
                                  </p:childTnLst>
                                </p:cTn>
                              </p:par>
                              <p:par>
                                <p:cTn id="25" presetID="53" presetClass="entr" presetSubtype="528"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anim calcmode="lin" valueType="num">
                                      <p:cBhvr>
                                        <p:cTn id="30" dur="500" fill="hold"/>
                                        <p:tgtEl>
                                          <p:spTgt spid="6"/>
                                        </p:tgtEl>
                                        <p:attrNameLst>
                                          <p:attrName>ppt_x</p:attrName>
                                        </p:attrNameLst>
                                      </p:cBhvr>
                                      <p:tavLst>
                                        <p:tav tm="0">
                                          <p:val>
                                            <p:fltVal val="0.5"/>
                                          </p:val>
                                        </p:tav>
                                        <p:tav tm="100000">
                                          <p:val>
                                            <p:strVal val="#ppt_x"/>
                                          </p:val>
                                        </p:tav>
                                      </p:tavLst>
                                    </p:anim>
                                    <p:anim calcmode="lin" valueType="num">
                                      <p:cBhvr>
                                        <p:cTn id="31" dur="500" fill="hold"/>
                                        <p:tgtEl>
                                          <p:spTgt spid="6"/>
                                        </p:tgtEl>
                                        <p:attrNameLst>
                                          <p:attrName>ppt_y</p:attrName>
                                        </p:attrNameLst>
                                      </p:cBhvr>
                                      <p:tavLst>
                                        <p:tav tm="0">
                                          <p:val>
                                            <p:fltVal val="0.5"/>
                                          </p:val>
                                        </p:tav>
                                        <p:tav tm="100000">
                                          <p:val>
                                            <p:strVal val="#ppt_y"/>
                                          </p:val>
                                        </p:tav>
                                      </p:tavLst>
                                    </p:anim>
                                  </p:childTnLst>
                                </p:cTn>
                              </p:par>
                              <p:par>
                                <p:cTn id="32" presetID="53" presetClass="entr" presetSubtype="528"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anim calcmode="lin" valueType="num">
                                      <p:cBhvr>
                                        <p:cTn id="37" dur="500" fill="hold"/>
                                        <p:tgtEl>
                                          <p:spTgt spid="9"/>
                                        </p:tgtEl>
                                        <p:attrNameLst>
                                          <p:attrName>ppt_x</p:attrName>
                                        </p:attrNameLst>
                                      </p:cBhvr>
                                      <p:tavLst>
                                        <p:tav tm="0">
                                          <p:val>
                                            <p:fltVal val="0.5"/>
                                          </p:val>
                                        </p:tav>
                                        <p:tav tm="100000">
                                          <p:val>
                                            <p:strVal val="#ppt_x"/>
                                          </p:val>
                                        </p:tav>
                                      </p:tavLst>
                                    </p:anim>
                                    <p:anim calcmode="lin" valueType="num">
                                      <p:cBhvr>
                                        <p:cTn id="38" dur="500" fill="hold"/>
                                        <p:tgtEl>
                                          <p:spTgt spid="9"/>
                                        </p:tgtEl>
                                        <p:attrNameLst>
                                          <p:attrName>ppt_y</p:attrName>
                                        </p:attrNameLst>
                                      </p:cBhvr>
                                      <p:tavLst>
                                        <p:tav tm="0">
                                          <p:val>
                                            <p:fltVal val="0.5"/>
                                          </p:val>
                                        </p:tav>
                                        <p:tav tm="100000">
                                          <p:val>
                                            <p:strVal val="#ppt_y"/>
                                          </p:val>
                                        </p:tav>
                                      </p:tavLst>
                                    </p:anim>
                                  </p:childTnLst>
                                </p:cTn>
                              </p:par>
                            </p:childTnLst>
                          </p:cTn>
                        </p:par>
                        <p:par>
                          <p:cTn id="39" fill="hold">
                            <p:stCondLst>
                              <p:cond delay="1000"/>
                            </p:stCondLst>
                            <p:childTnLst>
                              <p:par>
                                <p:cTn id="40" presetID="53" presetClass="entr" presetSubtype="16"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p:cTn id="52" dur="500" fill="hold"/>
                                        <p:tgtEl>
                                          <p:spTgt spid="17"/>
                                        </p:tgtEl>
                                        <p:attrNameLst>
                                          <p:attrName>ppt_w</p:attrName>
                                        </p:attrNameLst>
                                      </p:cBhvr>
                                      <p:tavLst>
                                        <p:tav tm="0">
                                          <p:val>
                                            <p:fltVal val="0"/>
                                          </p:val>
                                        </p:tav>
                                        <p:tav tm="100000">
                                          <p:val>
                                            <p:strVal val="#ppt_w"/>
                                          </p:val>
                                        </p:tav>
                                      </p:tavLst>
                                    </p:anim>
                                    <p:anim calcmode="lin" valueType="num">
                                      <p:cBhvr>
                                        <p:cTn id="53" dur="500" fill="hold"/>
                                        <p:tgtEl>
                                          <p:spTgt spid="17"/>
                                        </p:tgtEl>
                                        <p:attrNameLst>
                                          <p:attrName>ppt_h</p:attrName>
                                        </p:attrNameLst>
                                      </p:cBhvr>
                                      <p:tavLst>
                                        <p:tav tm="0">
                                          <p:val>
                                            <p:fltVal val="0"/>
                                          </p:val>
                                        </p:tav>
                                        <p:tav tm="100000">
                                          <p:val>
                                            <p:strVal val="#ppt_h"/>
                                          </p:val>
                                        </p:tav>
                                      </p:tavLst>
                                    </p:anim>
                                    <p:animEffect transition="in" filter="fade">
                                      <p:cBhvr>
                                        <p:cTn id="54" dur="500"/>
                                        <p:tgtEl>
                                          <p:spTgt spid="17"/>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p:cTn id="57" dur="500" fill="hold"/>
                                        <p:tgtEl>
                                          <p:spTgt spid="16"/>
                                        </p:tgtEl>
                                        <p:attrNameLst>
                                          <p:attrName>ppt_w</p:attrName>
                                        </p:attrNameLst>
                                      </p:cBhvr>
                                      <p:tavLst>
                                        <p:tav tm="0">
                                          <p:val>
                                            <p:fltVal val="0"/>
                                          </p:val>
                                        </p:tav>
                                        <p:tav tm="100000">
                                          <p:val>
                                            <p:strVal val="#ppt_w"/>
                                          </p:val>
                                        </p:tav>
                                      </p:tavLst>
                                    </p:anim>
                                    <p:anim calcmode="lin" valueType="num">
                                      <p:cBhvr>
                                        <p:cTn id="58" dur="500" fill="hold"/>
                                        <p:tgtEl>
                                          <p:spTgt spid="16"/>
                                        </p:tgtEl>
                                        <p:attrNameLst>
                                          <p:attrName>ppt_h</p:attrName>
                                        </p:attrNameLst>
                                      </p:cBhvr>
                                      <p:tavLst>
                                        <p:tav tm="0">
                                          <p:val>
                                            <p:fltVal val="0"/>
                                          </p:val>
                                        </p:tav>
                                        <p:tav tm="100000">
                                          <p:val>
                                            <p:strVal val="#ppt_h"/>
                                          </p:val>
                                        </p:tav>
                                      </p:tavLst>
                                    </p:anim>
                                    <p:animEffect transition="in" filter="fade">
                                      <p:cBhvr>
                                        <p:cTn id="59" dur="500"/>
                                        <p:tgtEl>
                                          <p:spTgt spid="16"/>
                                        </p:tgtEl>
                                      </p:cBhvr>
                                    </p:animEffect>
                                  </p:childTnLst>
                                </p:cTn>
                              </p:par>
                            </p:childTnLst>
                          </p:cTn>
                        </p:par>
                        <p:par>
                          <p:cTn id="60" fill="hold">
                            <p:stCondLst>
                              <p:cond delay="1500"/>
                            </p:stCondLst>
                            <p:childTnLst>
                              <p:par>
                                <p:cTn id="61" presetID="22" presetClass="entr" presetSubtype="4" fill="hold" nodeType="after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ipe(down)">
                                      <p:cBhvr>
                                        <p:cTn id="63" dur="500"/>
                                        <p:tgtEl>
                                          <p:spTgt spid="26"/>
                                        </p:tgtEl>
                                      </p:cBhvr>
                                    </p:animEffect>
                                  </p:childTnLst>
                                </p:cTn>
                              </p:par>
                              <p:par>
                                <p:cTn id="64" presetID="22" presetClass="entr" presetSubtype="4" fill="hold"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wipe(down)">
                                      <p:cBhvr>
                                        <p:cTn id="66" dur="500"/>
                                        <p:tgtEl>
                                          <p:spTgt spid="29"/>
                                        </p:tgtEl>
                                      </p:cBhvr>
                                    </p:animEffect>
                                  </p:childTnLst>
                                </p:cTn>
                              </p:par>
                              <p:par>
                                <p:cTn id="67" presetID="22" presetClass="entr" presetSubtype="4" fill="hold"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ipe(down)">
                                      <p:cBhvr>
                                        <p:cTn id="69" dur="500"/>
                                        <p:tgtEl>
                                          <p:spTgt spid="32"/>
                                        </p:tgtEl>
                                      </p:cBhvr>
                                    </p:animEffect>
                                  </p:childTnLst>
                                </p:cTn>
                              </p:par>
                              <p:par>
                                <p:cTn id="70" presetID="22" presetClass="entr" presetSubtype="4" fill="hold" nodeType="with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wipe(down)">
                                      <p:cBhvr>
                                        <p:cTn id="72" dur="500"/>
                                        <p:tgtEl>
                                          <p:spTgt spid="21"/>
                                        </p:tgtEl>
                                      </p:cBhvr>
                                    </p:animEffect>
                                  </p:childTnLst>
                                </p:cTn>
                              </p:par>
                            </p:childTnLst>
                          </p:cTn>
                        </p:par>
                        <p:par>
                          <p:cTn id="73" fill="hold">
                            <p:stCondLst>
                              <p:cond delay="2000"/>
                            </p:stCondLst>
                            <p:childTnLst>
                              <p:par>
                                <p:cTn id="74" presetID="22" presetClass="entr" presetSubtype="8" fill="hold" nodeType="after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wipe(left)">
                                      <p:cBhvr>
                                        <p:cTn id="76" dur="500"/>
                                        <p:tgtEl>
                                          <p:spTgt spid="23"/>
                                        </p:tgtEl>
                                      </p:cBhvr>
                                    </p:animEffect>
                                  </p:childTnLst>
                                </p:cTn>
                              </p:par>
                              <p:par>
                                <p:cTn id="77" presetID="22" presetClass="entr" presetSubtype="8" fill="hold" nodeType="with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wipe(left)">
                                      <p:cBhvr>
                                        <p:cTn id="79" dur="500"/>
                                        <p:tgtEl>
                                          <p:spTgt spid="33"/>
                                        </p:tgtEl>
                                      </p:cBhvr>
                                    </p:animEffect>
                                  </p:childTnLst>
                                </p:cTn>
                              </p:par>
                              <p:par>
                                <p:cTn id="80" presetID="22" presetClass="entr" presetSubtype="2" fill="hold"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wipe(right)">
                                      <p:cBhvr>
                                        <p:cTn id="82" dur="500"/>
                                        <p:tgtEl>
                                          <p:spTgt spid="30"/>
                                        </p:tgtEl>
                                      </p:cBhvr>
                                    </p:animEffect>
                                  </p:childTnLst>
                                </p:cTn>
                              </p:par>
                              <p:par>
                                <p:cTn id="83" presetID="22" presetClass="entr" presetSubtype="2" fill="hold" nodeType="with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wipe(right)">
                                      <p:cBhvr>
                                        <p:cTn id="85" dur="500"/>
                                        <p:tgtEl>
                                          <p:spTgt spid="27"/>
                                        </p:tgtEl>
                                      </p:cBhvr>
                                    </p:animEffect>
                                  </p:childTnLst>
                                </p:cTn>
                              </p:par>
                            </p:childTnLst>
                          </p:cTn>
                        </p:par>
                        <p:par>
                          <p:cTn id="86" fill="hold">
                            <p:stCondLst>
                              <p:cond delay="2500"/>
                            </p:stCondLst>
                            <p:childTnLst>
                              <p:par>
                                <p:cTn id="87" presetID="10" presetClass="entr" presetSubtype="0" fill="hold" grpId="0" nodeType="afterEffect">
                                  <p:stCondLst>
                                    <p:cond delay="0"/>
                                  </p:stCondLst>
                                  <p:childTnLst>
                                    <p:set>
                                      <p:cBhvr>
                                        <p:cTn id="88" dur="1" fill="hold">
                                          <p:stCondLst>
                                            <p:cond delay="0"/>
                                          </p:stCondLst>
                                        </p:cTn>
                                        <p:tgtEl>
                                          <p:spTgt spid="36"/>
                                        </p:tgtEl>
                                        <p:attrNameLst>
                                          <p:attrName>style.visibility</p:attrName>
                                        </p:attrNameLst>
                                      </p:cBhvr>
                                      <p:to>
                                        <p:strVal val="visible"/>
                                      </p:to>
                                    </p:set>
                                    <p:animEffect transition="in" filter="fade">
                                      <p:cBhvr>
                                        <p:cTn id="89" dur="500"/>
                                        <p:tgtEl>
                                          <p:spTgt spid="36"/>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38"/>
                                        </p:tgtEl>
                                        <p:attrNameLst>
                                          <p:attrName>style.visibility</p:attrName>
                                        </p:attrNameLst>
                                      </p:cBhvr>
                                      <p:to>
                                        <p:strVal val="visible"/>
                                      </p:to>
                                    </p:set>
                                    <p:animEffect transition="in" filter="fade">
                                      <p:cBhvr>
                                        <p:cTn id="92" dur="500"/>
                                        <p:tgtEl>
                                          <p:spTgt spid="38"/>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37"/>
                                        </p:tgtEl>
                                        <p:attrNameLst>
                                          <p:attrName>style.visibility</p:attrName>
                                        </p:attrNameLst>
                                      </p:cBhvr>
                                      <p:to>
                                        <p:strVal val="visible"/>
                                      </p:to>
                                    </p:set>
                                    <p:animEffect transition="in" filter="fade">
                                      <p:cBhvr>
                                        <p:cTn id="95" dur="500"/>
                                        <p:tgtEl>
                                          <p:spTgt spid="37"/>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39"/>
                                        </p:tgtEl>
                                        <p:attrNameLst>
                                          <p:attrName>style.visibility</p:attrName>
                                        </p:attrNameLst>
                                      </p:cBhvr>
                                      <p:to>
                                        <p:strVal val="visible"/>
                                      </p:to>
                                    </p:set>
                                    <p:animEffect transition="in" filter="fade">
                                      <p:cBhvr>
                                        <p:cTn id="9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5" grpId="0" animBg="1"/>
      <p:bldP spid="16" grpId="0" animBg="1"/>
      <p:bldP spid="17" grpId="0" animBg="1"/>
      <p:bldP spid="18" grpId="0" animBg="1"/>
      <p:bldP spid="19" grpId="0"/>
      <p:bldP spid="36" grpId="0"/>
      <p:bldP spid="37" grpId="0"/>
      <p:bldP spid="38" grpId="0"/>
      <p:bldP spid="3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72657967"/>
              </p:ext>
            </p:extLst>
          </p:nvPr>
        </p:nvGraphicFramePr>
        <p:xfrm>
          <a:off x="4463146" y="2057401"/>
          <a:ext cx="2324100" cy="25316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p:cNvGrpSpPr/>
          <p:nvPr/>
        </p:nvGrpSpPr>
        <p:grpSpPr>
          <a:xfrm>
            <a:off x="7664208" y="3058034"/>
            <a:ext cx="983578" cy="491789"/>
            <a:chOff x="2204524" y="699819"/>
            <a:chExt cx="983578" cy="491789"/>
          </a:xfrm>
          <a:gradFill flip="none" rotWithShape="1">
            <a:gsLst>
              <a:gs pos="0">
                <a:srgbClr val="FF5050">
                  <a:shade val="30000"/>
                  <a:satMod val="115000"/>
                </a:srgbClr>
              </a:gs>
              <a:gs pos="50000">
                <a:srgbClr val="FF5050">
                  <a:shade val="67500"/>
                  <a:satMod val="115000"/>
                </a:srgbClr>
              </a:gs>
              <a:gs pos="100000">
                <a:srgbClr val="FF5050">
                  <a:shade val="100000"/>
                  <a:satMod val="115000"/>
                </a:srgbClr>
              </a:gs>
            </a:gsLst>
            <a:lin ang="0" scaled="1"/>
            <a:tileRect/>
          </a:gradFill>
        </p:grpSpPr>
        <p:sp>
          <p:nvSpPr>
            <p:cNvPr id="5" name="Rectangle 4"/>
            <p:cNvSpPr/>
            <p:nvPr/>
          </p:nvSpPr>
          <p:spPr>
            <a:xfrm>
              <a:off x="2204524" y="699819"/>
              <a:ext cx="983578" cy="491789"/>
            </a:xfrm>
            <a:prstGeom prst="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6" name="Rectangle 5"/>
            <p:cNvSpPr/>
            <p:nvPr/>
          </p:nvSpPr>
          <p:spPr>
            <a:xfrm>
              <a:off x="2204524" y="699819"/>
              <a:ext cx="983578" cy="49178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algn="ctr" defTabSz="488950">
                <a:spcBef>
                  <a:spcPct val="0"/>
                </a:spcBef>
              </a:pPr>
              <a:r>
                <a:rPr lang="es-PE" sz="1100" dirty="0">
                  <a:solidFill>
                    <a:srgbClr val="FFFFFF"/>
                  </a:solidFill>
                  <a:latin typeface="Calibri"/>
                </a:rPr>
                <a:t>Organización SMS</a:t>
              </a:r>
            </a:p>
          </p:txBody>
        </p:sp>
      </p:grpSp>
      <p:cxnSp>
        <p:nvCxnSpPr>
          <p:cNvPr id="7" name="Straight Connector 6"/>
          <p:cNvCxnSpPr/>
          <p:nvPr/>
        </p:nvCxnSpPr>
        <p:spPr>
          <a:xfrm>
            <a:off x="6267112" y="2944967"/>
            <a:ext cx="1943075" cy="8965"/>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8199824" y="2944966"/>
            <a:ext cx="0" cy="109182"/>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3649021121"/>
              </p:ext>
            </p:extLst>
          </p:nvPr>
        </p:nvGraphicFramePr>
        <p:xfrm>
          <a:off x="371947" y="-20088"/>
          <a:ext cx="7123785" cy="228751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0" name="Diagram 9"/>
          <p:cNvGraphicFramePr/>
          <p:nvPr>
            <p:extLst>
              <p:ext uri="{D42A27DB-BD31-4B8C-83A1-F6EECF244321}">
                <p14:modId xmlns:p14="http://schemas.microsoft.com/office/powerpoint/2010/main" val="4222714779"/>
              </p:ext>
            </p:extLst>
          </p:nvPr>
        </p:nvGraphicFramePr>
        <p:xfrm>
          <a:off x="3009217" y="3540065"/>
          <a:ext cx="8779407" cy="330817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1" name="Diagram 10"/>
          <p:cNvGraphicFramePr/>
          <p:nvPr>
            <p:extLst>
              <p:ext uri="{D42A27DB-BD31-4B8C-83A1-F6EECF244321}">
                <p14:modId xmlns:p14="http://schemas.microsoft.com/office/powerpoint/2010/main" val="1829073930"/>
              </p:ext>
            </p:extLst>
          </p:nvPr>
        </p:nvGraphicFramePr>
        <p:xfrm>
          <a:off x="1968655" y="3834292"/>
          <a:ext cx="3765632" cy="2583737"/>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2" name="Diagram 11"/>
          <p:cNvGraphicFramePr/>
          <p:nvPr>
            <p:extLst/>
          </p:nvPr>
        </p:nvGraphicFramePr>
        <p:xfrm>
          <a:off x="1487222" y="3454143"/>
          <a:ext cx="2917798" cy="1184021"/>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sp>
        <p:nvSpPr>
          <p:cNvPr id="13" name="CuadroTexto 8"/>
          <p:cNvSpPr txBox="1"/>
          <p:nvPr/>
        </p:nvSpPr>
        <p:spPr>
          <a:xfrm>
            <a:off x="2240238" y="3444150"/>
            <a:ext cx="1345944" cy="307777"/>
          </a:xfrm>
          <a:prstGeom prst="rect">
            <a:avLst/>
          </a:prstGeom>
          <a:noFill/>
        </p:spPr>
        <p:txBody>
          <a:bodyPr wrap="square" rtlCol="0">
            <a:spAutoFit/>
          </a:bodyPr>
          <a:lstStyle/>
          <a:p>
            <a:pPr algn="ctr" defTabSz="457200"/>
            <a:r>
              <a:rPr lang="es-ES" sz="1400" b="1" dirty="0">
                <a:solidFill>
                  <a:srgbClr val="FF0000"/>
                </a:solidFill>
                <a:latin typeface="Calibri"/>
              </a:rPr>
              <a:t>PERSONAL</a:t>
            </a:r>
          </a:p>
        </p:txBody>
      </p:sp>
      <p:graphicFrame>
        <p:nvGraphicFramePr>
          <p:cNvPr id="14" name="Diagrama 16"/>
          <p:cNvGraphicFramePr/>
          <p:nvPr>
            <p:extLst/>
          </p:nvPr>
        </p:nvGraphicFramePr>
        <p:xfrm>
          <a:off x="5792413" y="3634489"/>
          <a:ext cx="1606508" cy="1020983"/>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sp>
        <p:nvSpPr>
          <p:cNvPr id="15" name="Elipse 15"/>
          <p:cNvSpPr/>
          <p:nvPr/>
        </p:nvSpPr>
        <p:spPr>
          <a:xfrm>
            <a:off x="7522864" y="5171565"/>
            <a:ext cx="2830811" cy="412954"/>
          </a:xfrm>
          <a:prstGeom prst="ellipse">
            <a:avLst/>
          </a:prstGeom>
          <a:noFill/>
          <a:ln w="19050" cmpd="sng">
            <a:solidFill>
              <a:srgbClr val="5D39AD"/>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s-ES" sz="1800">
              <a:solidFill>
                <a:srgbClr val="FFFFFF"/>
              </a:solidFill>
              <a:latin typeface="Calibri"/>
            </a:endParaRPr>
          </a:p>
        </p:txBody>
      </p:sp>
      <p:sp>
        <p:nvSpPr>
          <p:cNvPr id="16" name="Elipse 18"/>
          <p:cNvSpPr/>
          <p:nvPr/>
        </p:nvSpPr>
        <p:spPr>
          <a:xfrm>
            <a:off x="7100327" y="5597679"/>
            <a:ext cx="3503878" cy="572973"/>
          </a:xfrm>
          <a:prstGeom prst="ellipse">
            <a:avLst/>
          </a:prstGeom>
          <a:noFill/>
          <a:ln w="19050" cmpd="sng">
            <a:solidFill>
              <a:srgbClr val="5D39AD"/>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s-ES" sz="1800">
              <a:solidFill>
                <a:srgbClr val="FFFFFF"/>
              </a:solidFill>
              <a:latin typeface="Calibri"/>
            </a:endParaRPr>
          </a:p>
        </p:txBody>
      </p:sp>
      <p:sp>
        <p:nvSpPr>
          <p:cNvPr id="17" name="Elipse 19"/>
          <p:cNvSpPr/>
          <p:nvPr/>
        </p:nvSpPr>
        <p:spPr>
          <a:xfrm>
            <a:off x="2359895" y="4691423"/>
            <a:ext cx="2452573" cy="812116"/>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s-ES" sz="1800">
              <a:solidFill>
                <a:srgbClr val="FFFFFF"/>
              </a:solidFill>
              <a:latin typeface="Calibri"/>
            </a:endParaRPr>
          </a:p>
        </p:txBody>
      </p:sp>
      <p:sp>
        <p:nvSpPr>
          <p:cNvPr id="18" name="Rectangle 6"/>
          <p:cNvSpPr/>
          <p:nvPr/>
        </p:nvSpPr>
        <p:spPr>
          <a:xfrm>
            <a:off x="5748452" y="3058034"/>
            <a:ext cx="1038795" cy="516593"/>
          </a:xfrm>
          <a:prstGeom prst="rect">
            <a:avLst/>
          </a:prstGeom>
          <a:gradFill flip="none" rotWithShape="1">
            <a:gsLst>
              <a:gs pos="0">
                <a:srgbClr val="2B84D3">
                  <a:shade val="30000"/>
                  <a:satMod val="115000"/>
                </a:srgbClr>
              </a:gs>
              <a:gs pos="50000">
                <a:srgbClr val="2B84D3">
                  <a:shade val="67500"/>
                  <a:satMod val="115000"/>
                </a:srgbClr>
              </a:gs>
              <a:gs pos="100000">
                <a:srgbClr val="2B84D3">
                  <a:shade val="100000"/>
                  <a:satMod val="115000"/>
                </a:srgbClr>
              </a:gs>
            </a:gsLst>
            <a:lin ang="0" scaled="1"/>
            <a:tileRect/>
          </a:gradFill>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algn="ctr" defTabSz="488950">
              <a:spcBef>
                <a:spcPct val="0"/>
              </a:spcBef>
            </a:pPr>
            <a:r>
              <a:rPr lang="es-PE" sz="1600" b="1" dirty="0">
                <a:solidFill>
                  <a:srgbClr val="FFFF00"/>
                </a:solidFill>
                <a:latin typeface="Calibri"/>
              </a:rPr>
              <a:t>SMS</a:t>
            </a:r>
          </a:p>
        </p:txBody>
      </p:sp>
      <p:sp>
        <p:nvSpPr>
          <p:cNvPr id="24" name="TextBox 23"/>
          <p:cNvSpPr txBox="1"/>
          <p:nvPr/>
        </p:nvSpPr>
        <p:spPr>
          <a:xfrm>
            <a:off x="7324725" y="281741"/>
            <a:ext cx="3028950" cy="523220"/>
          </a:xfrm>
          <a:prstGeom prst="rect">
            <a:avLst/>
          </a:prstGeom>
          <a:noFill/>
        </p:spPr>
        <p:txBody>
          <a:bodyPr wrap="square" rtlCol="0">
            <a:spAutoFit/>
          </a:bodyPr>
          <a:lstStyle/>
          <a:p>
            <a:pPr algn="ctr" defTabSz="457200"/>
            <a:r>
              <a:rPr lang="es-PE" sz="2800" b="1" dirty="0">
                <a:solidFill>
                  <a:srgbClr val="474747"/>
                </a:solidFill>
                <a:latin typeface="Calibri"/>
              </a:rPr>
              <a:t>	ETAPA 4</a:t>
            </a:r>
          </a:p>
        </p:txBody>
      </p:sp>
    </p:spTree>
    <p:extLst>
      <p:ext uri="{BB962C8B-B14F-4D97-AF65-F5344CB8AC3E}">
        <p14:creationId xmlns:p14="http://schemas.microsoft.com/office/powerpoint/2010/main" val="187484082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p:tgtEl>
                                          <p:spTgt spid="13"/>
                                        </p:tgtEl>
                                        <p:attrNameLst>
                                          <p:attrName>ppt_x</p:attrName>
                                        </p:attrNameLst>
                                      </p:cBhvr>
                                      <p:tavLst>
                                        <p:tav tm="0">
                                          <p:val>
                                            <p:strVal val="#ppt_x-#ppt_w*1.125000"/>
                                          </p:val>
                                        </p:tav>
                                        <p:tav tm="100000">
                                          <p:val>
                                            <p:strVal val="#ppt_x"/>
                                          </p:val>
                                        </p:tav>
                                      </p:tavLst>
                                    </p:anim>
                                    <p:animEffect transition="in" filter="wipe(right)">
                                      <p:cBhvr>
                                        <p:cTn id="15" dur="500"/>
                                        <p:tgtEl>
                                          <p:spTgt spid="13"/>
                                        </p:tgtEl>
                                      </p:cBhvr>
                                    </p:animEffect>
                                  </p:childTnLst>
                                </p:cTn>
                              </p:par>
                              <p:par>
                                <p:cTn id="16" presetID="2" presetClass="entr" presetSubtype="8"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0-#ppt_w/2"/>
                                          </p:val>
                                        </p:tav>
                                        <p:tav tm="100000">
                                          <p:val>
                                            <p:strVal val="#ppt_x"/>
                                          </p:val>
                                        </p:tav>
                                      </p:tavLst>
                                    </p:anim>
                                    <p:anim calcmode="lin" valueType="num">
                                      <p:cBhvr additive="base">
                                        <p:cTn id="19"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9">
                                            <p:graphicEl>
                                              <a:dgm id="{CD30F9A5-1C61-B849-AB27-C0171785A122}"/>
                                            </p:graphicEl>
                                          </p:spTgt>
                                        </p:tgtEl>
                                        <p:attrNameLst>
                                          <p:attrName>style.visibility</p:attrName>
                                        </p:attrNameLst>
                                      </p:cBhvr>
                                      <p:to>
                                        <p:strVal val="visible"/>
                                      </p:to>
                                    </p:set>
                                    <p:animEffect transition="in" filter="dissolve">
                                      <p:cBhvr>
                                        <p:cTn id="24" dur="500"/>
                                        <p:tgtEl>
                                          <p:spTgt spid="9">
                                            <p:graphicEl>
                                              <a:dgm id="{CD30F9A5-1C61-B849-AB27-C0171785A122}"/>
                                            </p:graphicEl>
                                          </p:spTgt>
                                        </p:tgtEl>
                                      </p:cBhvr>
                                    </p:animEffect>
                                  </p:childTnLst>
                                </p:cTn>
                              </p:par>
                            </p:childTnLst>
                          </p:cTn>
                        </p:par>
                        <p:par>
                          <p:cTn id="25" fill="hold">
                            <p:stCondLst>
                              <p:cond delay="500"/>
                            </p:stCondLst>
                            <p:childTnLst>
                              <p:par>
                                <p:cTn id="26" presetID="9" presetClass="entr" presetSubtype="0" fill="hold" grpId="0" nodeType="afterEffect">
                                  <p:stCondLst>
                                    <p:cond delay="0"/>
                                  </p:stCondLst>
                                  <p:childTnLst>
                                    <p:set>
                                      <p:cBhvr>
                                        <p:cTn id="27" dur="1" fill="hold">
                                          <p:stCondLst>
                                            <p:cond delay="0"/>
                                          </p:stCondLst>
                                        </p:cTn>
                                        <p:tgtEl>
                                          <p:spTgt spid="9">
                                            <p:graphicEl>
                                              <a:dgm id="{78B3EAA8-E6EA-F040-BE97-C4A75DCCDA32}"/>
                                            </p:graphicEl>
                                          </p:spTgt>
                                        </p:tgtEl>
                                        <p:attrNameLst>
                                          <p:attrName>style.visibility</p:attrName>
                                        </p:attrNameLst>
                                      </p:cBhvr>
                                      <p:to>
                                        <p:strVal val="visible"/>
                                      </p:to>
                                    </p:set>
                                    <p:animEffect transition="in" filter="dissolve">
                                      <p:cBhvr>
                                        <p:cTn id="28" dur="500"/>
                                        <p:tgtEl>
                                          <p:spTgt spid="9">
                                            <p:graphicEl>
                                              <a:dgm id="{78B3EAA8-E6EA-F040-BE97-C4A75DCCDA32}"/>
                                            </p:graphicEl>
                                          </p:spTgt>
                                        </p:tgtEl>
                                      </p:cBhvr>
                                    </p:animEffect>
                                  </p:childTnLst>
                                </p:cTn>
                              </p:par>
                            </p:childTnLst>
                          </p:cTn>
                        </p:par>
                        <p:par>
                          <p:cTn id="29" fill="hold">
                            <p:stCondLst>
                              <p:cond delay="1000"/>
                            </p:stCondLst>
                            <p:childTnLst>
                              <p:par>
                                <p:cTn id="30" presetID="9" presetClass="entr" presetSubtype="0" fill="hold" grpId="0" nodeType="afterEffect">
                                  <p:stCondLst>
                                    <p:cond delay="0"/>
                                  </p:stCondLst>
                                  <p:childTnLst>
                                    <p:set>
                                      <p:cBhvr>
                                        <p:cTn id="31" dur="1" fill="hold">
                                          <p:stCondLst>
                                            <p:cond delay="0"/>
                                          </p:stCondLst>
                                        </p:cTn>
                                        <p:tgtEl>
                                          <p:spTgt spid="9">
                                            <p:graphicEl>
                                              <a:dgm id="{9EC96724-A608-AE4A-A63D-CA4D46B0DE9C}"/>
                                            </p:graphicEl>
                                          </p:spTgt>
                                        </p:tgtEl>
                                        <p:attrNameLst>
                                          <p:attrName>style.visibility</p:attrName>
                                        </p:attrNameLst>
                                      </p:cBhvr>
                                      <p:to>
                                        <p:strVal val="visible"/>
                                      </p:to>
                                    </p:set>
                                    <p:animEffect transition="in" filter="dissolve">
                                      <p:cBhvr>
                                        <p:cTn id="32" dur="500"/>
                                        <p:tgtEl>
                                          <p:spTgt spid="9">
                                            <p:graphicEl>
                                              <a:dgm id="{9EC96724-A608-AE4A-A63D-CA4D46B0DE9C}"/>
                                            </p:graphicEl>
                                          </p:spTgt>
                                        </p:tgtEl>
                                      </p:cBhvr>
                                    </p:animEffect>
                                  </p:childTnLst>
                                </p:cTn>
                              </p:par>
                            </p:childTnLst>
                          </p:cTn>
                        </p:par>
                        <p:par>
                          <p:cTn id="33" fill="hold">
                            <p:stCondLst>
                              <p:cond delay="1500"/>
                            </p:stCondLst>
                            <p:childTnLst>
                              <p:par>
                                <p:cTn id="34" presetID="9" presetClass="entr" presetSubtype="0" fill="hold" grpId="0" nodeType="afterEffect">
                                  <p:stCondLst>
                                    <p:cond delay="0"/>
                                  </p:stCondLst>
                                  <p:childTnLst>
                                    <p:set>
                                      <p:cBhvr>
                                        <p:cTn id="35" dur="1" fill="hold">
                                          <p:stCondLst>
                                            <p:cond delay="0"/>
                                          </p:stCondLst>
                                        </p:cTn>
                                        <p:tgtEl>
                                          <p:spTgt spid="9">
                                            <p:graphicEl>
                                              <a:dgm id="{A50A1F1D-2600-4244-A355-76807A282C1E}"/>
                                            </p:graphicEl>
                                          </p:spTgt>
                                        </p:tgtEl>
                                        <p:attrNameLst>
                                          <p:attrName>style.visibility</p:attrName>
                                        </p:attrNameLst>
                                      </p:cBhvr>
                                      <p:to>
                                        <p:strVal val="visible"/>
                                      </p:to>
                                    </p:set>
                                    <p:animEffect transition="in" filter="dissolve">
                                      <p:cBhvr>
                                        <p:cTn id="36" dur="500"/>
                                        <p:tgtEl>
                                          <p:spTgt spid="9">
                                            <p:graphicEl>
                                              <a:dgm id="{A50A1F1D-2600-4244-A355-76807A282C1E}"/>
                                            </p:graphicEl>
                                          </p:spTgt>
                                        </p:tgtEl>
                                      </p:cBhvr>
                                    </p:animEffect>
                                  </p:childTnLst>
                                </p:cTn>
                              </p:par>
                            </p:childTnLst>
                          </p:cTn>
                        </p:par>
                        <p:par>
                          <p:cTn id="37" fill="hold">
                            <p:stCondLst>
                              <p:cond delay="2000"/>
                            </p:stCondLst>
                            <p:childTnLst>
                              <p:par>
                                <p:cTn id="38" presetID="9" presetClass="entr" presetSubtype="0" fill="hold" grpId="0" nodeType="afterEffect">
                                  <p:stCondLst>
                                    <p:cond delay="0"/>
                                  </p:stCondLst>
                                  <p:childTnLst>
                                    <p:set>
                                      <p:cBhvr>
                                        <p:cTn id="39" dur="1" fill="hold">
                                          <p:stCondLst>
                                            <p:cond delay="0"/>
                                          </p:stCondLst>
                                        </p:cTn>
                                        <p:tgtEl>
                                          <p:spTgt spid="9">
                                            <p:graphicEl>
                                              <a:dgm id="{E93B782C-5B77-F344-8150-F4A51EFF7574}"/>
                                            </p:graphicEl>
                                          </p:spTgt>
                                        </p:tgtEl>
                                        <p:attrNameLst>
                                          <p:attrName>style.visibility</p:attrName>
                                        </p:attrNameLst>
                                      </p:cBhvr>
                                      <p:to>
                                        <p:strVal val="visible"/>
                                      </p:to>
                                    </p:set>
                                    <p:animEffect transition="in" filter="dissolve">
                                      <p:cBhvr>
                                        <p:cTn id="40" dur="500"/>
                                        <p:tgtEl>
                                          <p:spTgt spid="9">
                                            <p:graphicEl>
                                              <a:dgm id="{E93B782C-5B77-F344-8150-F4A51EFF7574}"/>
                                            </p:graphicEl>
                                          </p:spTgt>
                                        </p:tgtEl>
                                      </p:cBhvr>
                                    </p:animEffect>
                                  </p:childTnLst>
                                </p:cTn>
                              </p:par>
                            </p:childTnLst>
                          </p:cTn>
                        </p:par>
                        <p:par>
                          <p:cTn id="41" fill="hold">
                            <p:stCondLst>
                              <p:cond delay="2500"/>
                            </p:stCondLst>
                            <p:childTnLst>
                              <p:par>
                                <p:cTn id="42" presetID="9" presetClass="entr" presetSubtype="0" fill="hold" grpId="0" nodeType="afterEffect">
                                  <p:stCondLst>
                                    <p:cond delay="0"/>
                                  </p:stCondLst>
                                  <p:childTnLst>
                                    <p:set>
                                      <p:cBhvr>
                                        <p:cTn id="43" dur="1" fill="hold">
                                          <p:stCondLst>
                                            <p:cond delay="0"/>
                                          </p:stCondLst>
                                        </p:cTn>
                                        <p:tgtEl>
                                          <p:spTgt spid="9">
                                            <p:graphicEl>
                                              <a:dgm id="{14FDC54C-C74E-3548-A530-1965F555F1A8}"/>
                                            </p:graphicEl>
                                          </p:spTgt>
                                        </p:tgtEl>
                                        <p:attrNameLst>
                                          <p:attrName>style.visibility</p:attrName>
                                        </p:attrNameLst>
                                      </p:cBhvr>
                                      <p:to>
                                        <p:strVal val="visible"/>
                                      </p:to>
                                    </p:set>
                                    <p:animEffect transition="in" filter="dissolve">
                                      <p:cBhvr>
                                        <p:cTn id="44" dur="500"/>
                                        <p:tgtEl>
                                          <p:spTgt spid="9">
                                            <p:graphicEl>
                                              <a:dgm id="{14FDC54C-C74E-3548-A530-1965F555F1A8}"/>
                                            </p:graphicEl>
                                          </p:spTgt>
                                        </p:tgtEl>
                                      </p:cBhvr>
                                    </p:animEffect>
                                  </p:childTnLst>
                                </p:cTn>
                              </p:par>
                            </p:childTnLst>
                          </p:cTn>
                        </p:par>
                        <p:par>
                          <p:cTn id="45" fill="hold">
                            <p:stCondLst>
                              <p:cond delay="3000"/>
                            </p:stCondLst>
                            <p:childTnLst>
                              <p:par>
                                <p:cTn id="46" presetID="9" presetClass="entr" presetSubtype="0" fill="hold" grpId="0" nodeType="afterEffect">
                                  <p:stCondLst>
                                    <p:cond delay="0"/>
                                  </p:stCondLst>
                                  <p:childTnLst>
                                    <p:set>
                                      <p:cBhvr>
                                        <p:cTn id="47" dur="1" fill="hold">
                                          <p:stCondLst>
                                            <p:cond delay="0"/>
                                          </p:stCondLst>
                                        </p:cTn>
                                        <p:tgtEl>
                                          <p:spTgt spid="9">
                                            <p:graphicEl>
                                              <a:dgm id="{327D7825-01EB-FA41-A7FF-2F5716C45490}"/>
                                            </p:graphicEl>
                                          </p:spTgt>
                                        </p:tgtEl>
                                        <p:attrNameLst>
                                          <p:attrName>style.visibility</p:attrName>
                                        </p:attrNameLst>
                                      </p:cBhvr>
                                      <p:to>
                                        <p:strVal val="visible"/>
                                      </p:to>
                                    </p:set>
                                    <p:animEffect transition="in" filter="dissolve">
                                      <p:cBhvr>
                                        <p:cTn id="48" dur="500"/>
                                        <p:tgtEl>
                                          <p:spTgt spid="9">
                                            <p:graphicEl>
                                              <a:dgm id="{327D7825-01EB-FA41-A7FF-2F5716C45490}"/>
                                            </p:graphicEl>
                                          </p:spTgt>
                                        </p:tgtEl>
                                      </p:cBhvr>
                                    </p:animEffect>
                                  </p:childTnLst>
                                </p:cTn>
                              </p:par>
                            </p:childTnLst>
                          </p:cTn>
                        </p:par>
                        <p:par>
                          <p:cTn id="49" fill="hold">
                            <p:stCondLst>
                              <p:cond delay="3500"/>
                            </p:stCondLst>
                            <p:childTnLst>
                              <p:par>
                                <p:cTn id="50" presetID="9" presetClass="entr" presetSubtype="0" fill="hold" grpId="0" nodeType="afterEffect">
                                  <p:stCondLst>
                                    <p:cond delay="0"/>
                                  </p:stCondLst>
                                  <p:childTnLst>
                                    <p:set>
                                      <p:cBhvr>
                                        <p:cTn id="51" dur="1" fill="hold">
                                          <p:stCondLst>
                                            <p:cond delay="0"/>
                                          </p:stCondLst>
                                        </p:cTn>
                                        <p:tgtEl>
                                          <p:spTgt spid="9">
                                            <p:graphicEl>
                                              <a:dgm id="{29825E87-1580-7C4C-A7A4-53FD9D13865D}"/>
                                            </p:graphicEl>
                                          </p:spTgt>
                                        </p:tgtEl>
                                        <p:attrNameLst>
                                          <p:attrName>style.visibility</p:attrName>
                                        </p:attrNameLst>
                                      </p:cBhvr>
                                      <p:to>
                                        <p:strVal val="visible"/>
                                      </p:to>
                                    </p:set>
                                    <p:animEffect transition="in" filter="dissolve">
                                      <p:cBhvr>
                                        <p:cTn id="52" dur="500"/>
                                        <p:tgtEl>
                                          <p:spTgt spid="9">
                                            <p:graphicEl>
                                              <a:dgm id="{29825E87-1580-7C4C-A7A4-53FD9D13865D}"/>
                                            </p:graphicEl>
                                          </p:spTgt>
                                        </p:tgtEl>
                                      </p:cBhvr>
                                    </p:animEffect>
                                  </p:childTnLst>
                                </p:cTn>
                              </p:par>
                            </p:childTnLst>
                          </p:cTn>
                        </p:par>
                        <p:par>
                          <p:cTn id="53" fill="hold">
                            <p:stCondLst>
                              <p:cond delay="4000"/>
                            </p:stCondLst>
                            <p:childTnLst>
                              <p:par>
                                <p:cTn id="54" presetID="9" presetClass="entr" presetSubtype="0" fill="hold" grpId="0" nodeType="afterEffect">
                                  <p:stCondLst>
                                    <p:cond delay="0"/>
                                  </p:stCondLst>
                                  <p:childTnLst>
                                    <p:set>
                                      <p:cBhvr>
                                        <p:cTn id="55" dur="1" fill="hold">
                                          <p:stCondLst>
                                            <p:cond delay="0"/>
                                          </p:stCondLst>
                                        </p:cTn>
                                        <p:tgtEl>
                                          <p:spTgt spid="9">
                                            <p:graphicEl>
                                              <a:dgm id="{3D6956D6-AB6C-7B4F-9F7B-92CD4ADA8D38}"/>
                                            </p:graphicEl>
                                          </p:spTgt>
                                        </p:tgtEl>
                                        <p:attrNameLst>
                                          <p:attrName>style.visibility</p:attrName>
                                        </p:attrNameLst>
                                      </p:cBhvr>
                                      <p:to>
                                        <p:strVal val="visible"/>
                                      </p:to>
                                    </p:set>
                                    <p:animEffect transition="in" filter="dissolve">
                                      <p:cBhvr>
                                        <p:cTn id="56" dur="500"/>
                                        <p:tgtEl>
                                          <p:spTgt spid="9">
                                            <p:graphicEl>
                                              <a:dgm id="{3D6956D6-AB6C-7B4F-9F7B-92CD4ADA8D38}"/>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dissolve">
                                      <p:cBhvr>
                                        <p:cTn id="61" dur="500"/>
                                        <p:tgtEl>
                                          <p:spTgt spid="14"/>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1000"/>
                                        <p:tgtEl>
                                          <p:spTgt spid="10"/>
                                        </p:tgtEl>
                                      </p:cBhvr>
                                    </p:animEffect>
                                    <p:anim calcmode="lin" valueType="num">
                                      <p:cBhvr>
                                        <p:cTn id="67" dur="1000" fill="hold"/>
                                        <p:tgtEl>
                                          <p:spTgt spid="10"/>
                                        </p:tgtEl>
                                        <p:attrNameLst>
                                          <p:attrName>ppt_x</p:attrName>
                                        </p:attrNameLst>
                                      </p:cBhvr>
                                      <p:tavLst>
                                        <p:tav tm="0">
                                          <p:val>
                                            <p:strVal val="#ppt_x"/>
                                          </p:val>
                                        </p:tav>
                                        <p:tav tm="100000">
                                          <p:val>
                                            <p:strVal val="#ppt_x"/>
                                          </p:val>
                                        </p:tav>
                                      </p:tavLst>
                                    </p:anim>
                                    <p:anim calcmode="lin" valueType="num">
                                      <p:cBhvr>
                                        <p:cTn id="6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grpId="0" nodeType="click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dissolve">
                                      <p:cBhvr>
                                        <p:cTn id="73" dur="500"/>
                                        <p:tgtEl>
                                          <p:spTgt spid="15"/>
                                        </p:tgtEl>
                                      </p:cBhvr>
                                    </p:animEffect>
                                  </p:childTnLst>
                                </p:cTn>
                              </p:par>
                            </p:childTnLst>
                          </p:cTn>
                        </p:par>
                      </p:childTnLst>
                    </p:cTn>
                  </p:par>
                  <p:par>
                    <p:cTn id="74" fill="hold">
                      <p:stCondLst>
                        <p:cond delay="indefinite"/>
                      </p:stCondLst>
                      <p:childTnLst>
                        <p:par>
                          <p:cTn id="75" fill="hold">
                            <p:stCondLst>
                              <p:cond delay="0"/>
                            </p:stCondLst>
                            <p:childTnLst>
                              <p:par>
                                <p:cTn id="76" presetID="9" presetClass="entr" presetSubtype="0" fill="hold" grpId="0" nodeType="click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dissolve">
                                      <p:cBhvr>
                                        <p:cTn id="78" dur="500"/>
                                        <p:tgtEl>
                                          <p:spTgt spid="16"/>
                                        </p:tgtEl>
                                      </p:cBhvr>
                                    </p:animEffect>
                                  </p:childTnLst>
                                </p:cTn>
                              </p:par>
                            </p:childTnLst>
                          </p:cTn>
                        </p:par>
                      </p:childTnLst>
                    </p:cTn>
                  </p:par>
                  <p:par>
                    <p:cTn id="79" fill="hold">
                      <p:stCondLst>
                        <p:cond delay="indefinite"/>
                      </p:stCondLst>
                      <p:childTnLst>
                        <p:par>
                          <p:cTn id="80" fill="hold">
                            <p:stCondLst>
                              <p:cond delay="0"/>
                            </p:stCondLst>
                            <p:childTnLst>
                              <p:par>
                                <p:cTn id="81" presetID="9" presetClass="entr" presetSubtype="0" fill="hold" grpId="0" nodeType="click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dissolve">
                                      <p:cBhvr>
                                        <p:cTn id="83" dur="500"/>
                                        <p:tgtEl>
                                          <p:spTgt spid="17"/>
                                        </p:tgtEl>
                                      </p:cBhvr>
                                    </p:animEffect>
                                  </p:childTnLst>
                                </p:cTn>
                              </p:par>
                            </p:childTnLst>
                          </p:cTn>
                        </p:par>
                      </p:childTnLst>
                    </p:cTn>
                  </p:par>
                  <p:par>
                    <p:cTn id="84" fill="hold">
                      <p:stCondLst>
                        <p:cond delay="indefinite"/>
                      </p:stCondLst>
                      <p:childTnLst>
                        <p:par>
                          <p:cTn id="85" fill="hold">
                            <p:stCondLst>
                              <p:cond delay="0"/>
                            </p:stCondLst>
                            <p:childTnLst>
                              <p:par>
                                <p:cTn id="86" presetID="9" presetClass="exit" presetSubtype="0" fill="hold" nodeType="clickEffect">
                                  <p:stCondLst>
                                    <p:cond delay="0"/>
                                  </p:stCondLst>
                                  <p:childTnLst>
                                    <p:animEffect transition="out" filter="dissolve">
                                      <p:cBhvr>
                                        <p:cTn id="87" dur="500"/>
                                        <p:tgtEl>
                                          <p:spTgt spid="7"/>
                                        </p:tgtEl>
                                      </p:cBhvr>
                                    </p:animEffect>
                                    <p:set>
                                      <p:cBhvr>
                                        <p:cTn id="88" dur="1" fill="hold">
                                          <p:stCondLst>
                                            <p:cond delay="499"/>
                                          </p:stCondLst>
                                        </p:cTn>
                                        <p:tgtEl>
                                          <p:spTgt spid="7"/>
                                        </p:tgtEl>
                                        <p:attrNameLst>
                                          <p:attrName>style.visibility</p:attrName>
                                        </p:attrNameLst>
                                      </p:cBhvr>
                                      <p:to>
                                        <p:strVal val="hidden"/>
                                      </p:to>
                                    </p:set>
                                  </p:childTnLst>
                                </p:cTn>
                              </p:par>
                              <p:par>
                                <p:cTn id="89" presetID="9" presetClass="exit" presetSubtype="0" fill="hold" nodeType="withEffect">
                                  <p:stCondLst>
                                    <p:cond delay="0"/>
                                  </p:stCondLst>
                                  <p:childTnLst>
                                    <p:animEffect transition="out" filter="dissolve">
                                      <p:cBhvr>
                                        <p:cTn id="90" dur="500"/>
                                        <p:tgtEl>
                                          <p:spTgt spid="8"/>
                                        </p:tgtEl>
                                      </p:cBhvr>
                                    </p:animEffect>
                                    <p:set>
                                      <p:cBhvr>
                                        <p:cTn id="91" dur="1" fill="hold">
                                          <p:stCondLst>
                                            <p:cond delay="499"/>
                                          </p:stCondLst>
                                        </p:cTn>
                                        <p:tgtEl>
                                          <p:spTgt spid="8"/>
                                        </p:tgtEl>
                                        <p:attrNameLst>
                                          <p:attrName>style.visibility</p:attrName>
                                        </p:attrNameLst>
                                      </p:cBhvr>
                                      <p:to>
                                        <p:strVal val="hidden"/>
                                      </p:to>
                                    </p:set>
                                  </p:childTnLst>
                                </p:cTn>
                              </p:par>
                              <p:par>
                                <p:cTn id="92" presetID="12" presetClass="exit" presetSubtype="8" fill="hold" nodeType="withEffect">
                                  <p:stCondLst>
                                    <p:cond delay="0"/>
                                  </p:stCondLst>
                                  <p:childTnLst>
                                    <p:anim calcmode="lin" valueType="num">
                                      <p:cBhvr additive="base">
                                        <p:cTn id="93" dur="500"/>
                                        <p:tgtEl>
                                          <p:spTgt spid="4"/>
                                        </p:tgtEl>
                                        <p:attrNameLst>
                                          <p:attrName>ppt_x</p:attrName>
                                        </p:attrNameLst>
                                      </p:cBhvr>
                                      <p:tavLst>
                                        <p:tav tm="0">
                                          <p:val>
                                            <p:strVal val="#ppt_x"/>
                                          </p:val>
                                        </p:tav>
                                        <p:tav tm="100000">
                                          <p:val>
                                            <p:strVal val="#ppt_x-#ppt_w*1.125000"/>
                                          </p:val>
                                        </p:tav>
                                      </p:tavLst>
                                    </p:anim>
                                    <p:animEffect transition="out" filter="wipe(left)">
                                      <p:cBhvr>
                                        <p:cTn id="94" dur="500"/>
                                        <p:tgtEl>
                                          <p:spTgt spid="4"/>
                                        </p:tgtEl>
                                      </p:cBhvr>
                                    </p:animEffect>
                                    <p:set>
                                      <p:cBhvr>
                                        <p:cTn id="95" dur="1" fill="hold">
                                          <p:stCondLst>
                                            <p:cond delay="499"/>
                                          </p:stCondLst>
                                        </p:cTn>
                                        <p:tgtEl>
                                          <p:spTgt spid="4"/>
                                        </p:tgtEl>
                                        <p:attrNameLst>
                                          <p:attrName>style.visibility</p:attrName>
                                        </p:attrNameLst>
                                      </p:cBhvr>
                                      <p:to>
                                        <p:strVal val="hidden"/>
                                      </p:to>
                                    </p:set>
                                  </p:childTnLst>
                                </p:cTn>
                              </p:par>
                            </p:childTnLst>
                          </p:cTn>
                        </p:par>
                        <p:par>
                          <p:cTn id="96" fill="hold">
                            <p:stCondLst>
                              <p:cond delay="500"/>
                            </p:stCondLst>
                            <p:childTnLst>
                              <p:par>
                                <p:cTn id="97" presetID="9" presetClass="entr" presetSubtype="0" fill="hold" grpId="0" nodeType="afterEffect">
                                  <p:stCondLst>
                                    <p:cond delay="0"/>
                                  </p:stCondLst>
                                  <p:childTnLst>
                                    <p:set>
                                      <p:cBhvr>
                                        <p:cTn id="98" dur="1" fill="hold">
                                          <p:stCondLst>
                                            <p:cond delay="0"/>
                                          </p:stCondLst>
                                        </p:cTn>
                                        <p:tgtEl>
                                          <p:spTgt spid="18"/>
                                        </p:tgtEl>
                                        <p:attrNameLst>
                                          <p:attrName>style.visibility</p:attrName>
                                        </p:attrNameLst>
                                      </p:cBhvr>
                                      <p:to>
                                        <p:strVal val="visible"/>
                                      </p:to>
                                    </p:set>
                                    <p:animEffect transition="in" filter="dissolve">
                                      <p:cBhvr>
                                        <p:cTn id="9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Dgm/>
        </p:bldSub>
      </p:bldGraphic>
      <p:bldGraphic spid="10" grpId="0">
        <p:bldAsOne/>
      </p:bldGraphic>
      <p:bldGraphic spid="11" grpId="0">
        <p:bldAsOne/>
      </p:bldGraphic>
      <p:bldGraphic spid="12" grpId="0">
        <p:bldAsOne/>
      </p:bldGraphic>
      <p:bldP spid="13" grpId="0"/>
      <p:bldGraphic spid="14" grpId="0">
        <p:bldAsOne/>
      </p:bldGraphic>
      <p:bldP spid="15" grpId="0" animBg="1"/>
      <p:bldP spid="16" grpId="0" animBg="1"/>
      <p:bldP spid="17" grpId="0" animBg="1"/>
      <p:bldP spid="1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title"/>
          </p:nvPr>
        </p:nvSpPr>
        <p:spPr/>
        <p:txBody>
          <a:bodyPr/>
          <a:lstStyle/>
          <a:p>
            <a:r>
              <a:rPr lang="en-US" b="1" dirty="0"/>
              <a:t>PREGUNTAS?</a:t>
            </a:r>
          </a:p>
        </p:txBody>
      </p:sp>
      <p:pic>
        <p:nvPicPr>
          <p:cNvPr id="21" name="Picture Placeholder 3"/>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66000"/>
                    </a14:imgEffect>
                  </a14:imgLayer>
                </a14:imgProps>
              </a:ext>
              <a:ext uri="{28A0092B-C50C-407E-A947-70E740481C1C}">
                <a14:useLocalDpi xmlns:a14="http://schemas.microsoft.com/office/drawing/2010/main" val="0"/>
              </a:ext>
            </a:extLst>
          </a:blip>
          <a:srcRect t="9714" b="9714"/>
          <a:stretch>
            <a:fillRect/>
          </a:stretch>
        </p:blipFill>
        <p:spPr>
          <a:xfrm>
            <a:off x="359922" y="2256003"/>
            <a:ext cx="11585643" cy="3405495"/>
          </a:xfrm>
          <a:prstGeom prst="rect">
            <a:avLst/>
          </a:prstGeom>
        </p:spPr>
      </p:pic>
      <p:sp>
        <p:nvSpPr>
          <p:cNvPr id="22" name="Rectangle 21"/>
          <p:cNvSpPr/>
          <p:nvPr/>
        </p:nvSpPr>
        <p:spPr>
          <a:xfrm>
            <a:off x="3513966" y="2709975"/>
            <a:ext cx="5234229" cy="2470508"/>
          </a:xfrm>
          <a:prstGeom prst="rect">
            <a:avLst/>
          </a:prstGeom>
          <a:solidFill>
            <a:schemeClr val="bg1"/>
          </a:solidFill>
          <a:ln>
            <a:noFill/>
          </a:ln>
          <a:effectLst>
            <a:outerShdw blurRad="190500" dist="508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26" name="TextBox 25"/>
          <p:cNvSpPr txBox="1"/>
          <p:nvPr/>
        </p:nvSpPr>
        <p:spPr>
          <a:xfrm>
            <a:off x="3872121" y="3130114"/>
            <a:ext cx="4527991" cy="1323439"/>
          </a:xfrm>
          <a:prstGeom prst="rect">
            <a:avLst/>
          </a:prstGeom>
          <a:noFill/>
        </p:spPr>
        <p:txBody>
          <a:bodyPr wrap="square" rtlCol="0">
            <a:spAutoFit/>
          </a:bodyPr>
          <a:lstStyle/>
          <a:p>
            <a:pPr algn="ctr"/>
            <a:r>
              <a:rPr lang="es-PE" sz="2000" i="1" dirty="0">
                <a:solidFill>
                  <a:schemeClr val="tx1">
                    <a:lumMod val="65000"/>
                    <a:lumOff val="35000"/>
                  </a:schemeClr>
                </a:solidFill>
                <a:cs typeface="Raavi" panose="02000500000000000000" pitchFamily="2"/>
              </a:rPr>
              <a:t>           Los logros de una organización son los resultados del esfuerzo combinado de cada individuo</a:t>
            </a:r>
          </a:p>
          <a:p>
            <a:pPr algn="ctr"/>
            <a:endParaRPr lang="id-ID" sz="2000" i="1" dirty="0">
              <a:solidFill>
                <a:schemeClr val="tx1">
                  <a:lumMod val="50000"/>
                  <a:lumOff val="50000"/>
                </a:schemeClr>
              </a:solidFill>
              <a:cs typeface="Raavi" panose="02000500000000000000" pitchFamily="2"/>
            </a:endParaRPr>
          </a:p>
        </p:txBody>
      </p:sp>
      <p:sp>
        <p:nvSpPr>
          <p:cNvPr id="27" name="TextBox 26"/>
          <p:cNvSpPr txBox="1"/>
          <p:nvPr/>
        </p:nvSpPr>
        <p:spPr>
          <a:xfrm>
            <a:off x="6860956" y="3721298"/>
            <a:ext cx="288862" cy="400110"/>
          </a:xfrm>
          <a:prstGeom prst="rect">
            <a:avLst/>
          </a:prstGeom>
          <a:noFill/>
        </p:spPr>
        <p:txBody>
          <a:bodyPr wrap="none" rtlCol="0">
            <a:spAutoFit/>
          </a:bodyPr>
          <a:lstStyle/>
          <a:p>
            <a:r>
              <a:rPr lang="id-ID" sz="2000" dirty="0">
                <a:solidFill>
                  <a:schemeClr val="tx1">
                    <a:lumMod val="65000"/>
                    <a:lumOff val="35000"/>
                  </a:schemeClr>
                </a:solidFill>
                <a:latin typeface="+mj-lt"/>
              </a:rPr>
              <a:t>”</a:t>
            </a:r>
          </a:p>
        </p:txBody>
      </p:sp>
      <p:sp>
        <p:nvSpPr>
          <p:cNvPr id="28" name="TextBox 27"/>
          <p:cNvSpPr txBox="1"/>
          <p:nvPr/>
        </p:nvSpPr>
        <p:spPr>
          <a:xfrm>
            <a:off x="4446912" y="3101749"/>
            <a:ext cx="288862" cy="400110"/>
          </a:xfrm>
          <a:prstGeom prst="rect">
            <a:avLst/>
          </a:prstGeom>
          <a:noFill/>
        </p:spPr>
        <p:txBody>
          <a:bodyPr wrap="none" rtlCol="0">
            <a:spAutoFit/>
          </a:bodyPr>
          <a:lstStyle/>
          <a:p>
            <a:r>
              <a:rPr lang="id-ID" sz="2000" dirty="0">
                <a:solidFill>
                  <a:schemeClr val="tx1">
                    <a:lumMod val="65000"/>
                    <a:lumOff val="35000"/>
                  </a:schemeClr>
                </a:solidFill>
                <a:latin typeface="+mj-lt"/>
              </a:rPr>
              <a:t>“</a:t>
            </a:r>
          </a:p>
        </p:txBody>
      </p:sp>
      <p:sp>
        <p:nvSpPr>
          <p:cNvPr id="44" name="TextBox 43"/>
          <p:cNvSpPr txBox="1"/>
          <p:nvPr/>
        </p:nvSpPr>
        <p:spPr>
          <a:xfrm>
            <a:off x="5121004" y="4319002"/>
            <a:ext cx="2126481" cy="461665"/>
          </a:xfrm>
          <a:prstGeom prst="rect">
            <a:avLst/>
          </a:prstGeom>
          <a:noFill/>
        </p:spPr>
        <p:txBody>
          <a:bodyPr wrap="none" rtlCol="0">
            <a:spAutoFit/>
          </a:bodyPr>
          <a:lstStyle/>
          <a:p>
            <a:pPr algn="ctr"/>
            <a:r>
              <a:rPr lang="es-PE" sz="2400" dirty="0" err="1">
                <a:solidFill>
                  <a:schemeClr val="accent1"/>
                </a:solidFill>
              </a:rPr>
              <a:t>Vince</a:t>
            </a:r>
            <a:r>
              <a:rPr lang="es-PE" sz="2400" dirty="0">
                <a:solidFill>
                  <a:schemeClr val="accent1"/>
                </a:solidFill>
              </a:rPr>
              <a:t> Lombardi</a:t>
            </a:r>
            <a:endParaRPr lang="id-ID" sz="2400" dirty="0">
              <a:solidFill>
                <a:schemeClr val="accent1"/>
              </a:solidFill>
            </a:endParaRPr>
          </a:p>
        </p:txBody>
      </p:sp>
      <p:grpSp>
        <p:nvGrpSpPr>
          <p:cNvPr id="176" name="Group 175"/>
          <p:cNvGrpSpPr/>
          <p:nvPr/>
        </p:nvGrpSpPr>
        <p:grpSpPr>
          <a:xfrm>
            <a:off x="5790481" y="2405881"/>
            <a:ext cx="724523" cy="805222"/>
            <a:chOff x="4833938" y="2508250"/>
            <a:chExt cx="615950" cy="619125"/>
          </a:xfrm>
        </p:grpSpPr>
        <p:sp>
          <p:nvSpPr>
            <p:cNvPr id="177" name="Rectangle 5"/>
            <p:cNvSpPr>
              <a:spLocks noChangeArrowheads="1"/>
            </p:cNvSpPr>
            <p:nvPr/>
          </p:nvSpPr>
          <p:spPr bwMode="auto">
            <a:xfrm>
              <a:off x="4833938" y="2508250"/>
              <a:ext cx="615950" cy="61912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sp>
          <p:nvSpPr>
            <p:cNvPr id="178" name="Freeform 6"/>
            <p:cNvSpPr>
              <a:spLocks/>
            </p:cNvSpPr>
            <p:nvPr/>
          </p:nvSpPr>
          <p:spPr bwMode="auto">
            <a:xfrm>
              <a:off x="4833938" y="2508250"/>
              <a:ext cx="615950" cy="619125"/>
            </a:xfrm>
            <a:custGeom>
              <a:avLst/>
              <a:gdLst>
                <a:gd name="T0" fmla="*/ 388 w 388"/>
                <a:gd name="T1" fmla="*/ 390 h 390"/>
                <a:gd name="T2" fmla="*/ 0 w 388"/>
                <a:gd name="T3" fmla="*/ 0 h 390"/>
                <a:gd name="T4" fmla="*/ 388 w 388"/>
                <a:gd name="T5" fmla="*/ 0 h 390"/>
                <a:gd name="T6" fmla="*/ 388 w 388"/>
                <a:gd name="T7" fmla="*/ 390 h 390"/>
              </a:gdLst>
              <a:ahLst/>
              <a:cxnLst>
                <a:cxn ang="0">
                  <a:pos x="T0" y="T1"/>
                </a:cxn>
                <a:cxn ang="0">
                  <a:pos x="T2" y="T3"/>
                </a:cxn>
                <a:cxn ang="0">
                  <a:pos x="T4" y="T5"/>
                </a:cxn>
                <a:cxn ang="0">
                  <a:pos x="T6" y="T7"/>
                </a:cxn>
              </a:cxnLst>
              <a:rect l="0" t="0" r="r" b="b"/>
              <a:pathLst>
                <a:path w="388" h="390">
                  <a:moveTo>
                    <a:pt x="388" y="390"/>
                  </a:moveTo>
                  <a:lnTo>
                    <a:pt x="0" y="0"/>
                  </a:lnTo>
                  <a:lnTo>
                    <a:pt x="388" y="0"/>
                  </a:lnTo>
                  <a:lnTo>
                    <a:pt x="388" y="390"/>
                  </a:lnTo>
                  <a:close/>
                </a:path>
              </a:pathLst>
            </a:custGeom>
            <a:solidFill>
              <a:schemeClr val="accent1">
                <a:lumMod val="75000"/>
                <a:alpha val="45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29" name="Group 28"/>
          <p:cNvGrpSpPr/>
          <p:nvPr/>
        </p:nvGrpSpPr>
        <p:grpSpPr>
          <a:xfrm>
            <a:off x="6008706" y="2576398"/>
            <a:ext cx="288073" cy="464194"/>
            <a:chOff x="785813" y="3876675"/>
            <a:chExt cx="614363" cy="895350"/>
          </a:xfrm>
        </p:grpSpPr>
        <p:sp>
          <p:nvSpPr>
            <p:cNvPr id="30" name="Freeform 5"/>
            <p:cNvSpPr>
              <a:spLocks/>
            </p:cNvSpPr>
            <p:nvPr/>
          </p:nvSpPr>
          <p:spPr bwMode="auto">
            <a:xfrm>
              <a:off x="850900" y="3876675"/>
              <a:ext cx="487363" cy="682625"/>
            </a:xfrm>
            <a:custGeom>
              <a:avLst/>
              <a:gdLst>
                <a:gd name="T0" fmla="*/ 128 w 128"/>
                <a:gd name="T1" fmla="*/ 120 h 180"/>
                <a:gd name="T2" fmla="*/ 64 w 128"/>
                <a:gd name="T3" fmla="*/ 180 h 180"/>
                <a:gd name="T4" fmla="*/ 0 w 128"/>
                <a:gd name="T5" fmla="*/ 120 h 180"/>
                <a:gd name="T6" fmla="*/ 0 w 128"/>
                <a:gd name="T7" fmla="*/ 59 h 180"/>
                <a:gd name="T8" fmla="*/ 63 w 128"/>
                <a:gd name="T9" fmla="*/ 0 h 180"/>
                <a:gd name="T10" fmla="*/ 128 w 128"/>
                <a:gd name="T11" fmla="*/ 59 h 180"/>
                <a:gd name="T12" fmla="*/ 128 w 128"/>
                <a:gd name="T13" fmla="*/ 120 h 180"/>
              </a:gdLst>
              <a:ahLst/>
              <a:cxnLst>
                <a:cxn ang="0">
                  <a:pos x="T0" y="T1"/>
                </a:cxn>
                <a:cxn ang="0">
                  <a:pos x="T2" y="T3"/>
                </a:cxn>
                <a:cxn ang="0">
                  <a:pos x="T4" y="T5"/>
                </a:cxn>
                <a:cxn ang="0">
                  <a:pos x="T6" y="T7"/>
                </a:cxn>
                <a:cxn ang="0">
                  <a:pos x="T8" y="T9"/>
                </a:cxn>
                <a:cxn ang="0">
                  <a:pos x="T10" y="T11"/>
                </a:cxn>
                <a:cxn ang="0">
                  <a:pos x="T12" y="T13"/>
                </a:cxn>
              </a:cxnLst>
              <a:rect l="0" t="0" r="r" b="b"/>
              <a:pathLst>
                <a:path w="128" h="180">
                  <a:moveTo>
                    <a:pt x="128" y="120"/>
                  </a:moveTo>
                  <a:cubicBezTo>
                    <a:pt x="128" y="152"/>
                    <a:pt x="97" y="180"/>
                    <a:pt x="64" y="180"/>
                  </a:cubicBezTo>
                  <a:cubicBezTo>
                    <a:pt x="31" y="180"/>
                    <a:pt x="0" y="152"/>
                    <a:pt x="0" y="120"/>
                  </a:cubicBezTo>
                  <a:cubicBezTo>
                    <a:pt x="0" y="59"/>
                    <a:pt x="0" y="59"/>
                    <a:pt x="0" y="59"/>
                  </a:cubicBezTo>
                  <a:cubicBezTo>
                    <a:pt x="0" y="24"/>
                    <a:pt x="30" y="0"/>
                    <a:pt x="63" y="0"/>
                  </a:cubicBezTo>
                  <a:cubicBezTo>
                    <a:pt x="97" y="0"/>
                    <a:pt x="128" y="28"/>
                    <a:pt x="128" y="59"/>
                  </a:cubicBezTo>
                  <a:lnTo>
                    <a:pt x="128" y="120"/>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id-ID" sz="2400"/>
            </a:p>
          </p:txBody>
        </p:sp>
        <p:sp>
          <p:nvSpPr>
            <p:cNvPr id="31" name="Freeform 6"/>
            <p:cNvSpPr>
              <a:spLocks/>
            </p:cNvSpPr>
            <p:nvPr/>
          </p:nvSpPr>
          <p:spPr bwMode="auto">
            <a:xfrm>
              <a:off x="785813" y="4256088"/>
              <a:ext cx="614363" cy="382588"/>
            </a:xfrm>
            <a:custGeom>
              <a:avLst/>
              <a:gdLst>
                <a:gd name="T0" fmla="*/ 1 w 161"/>
                <a:gd name="T1" fmla="*/ 0 h 101"/>
                <a:gd name="T2" fmla="*/ 1 w 161"/>
                <a:gd name="T3" fmla="*/ 20 h 101"/>
                <a:gd name="T4" fmla="*/ 80 w 161"/>
                <a:gd name="T5" fmla="*/ 101 h 101"/>
                <a:gd name="T6" fmla="*/ 161 w 161"/>
                <a:gd name="T7" fmla="*/ 20 h 101"/>
                <a:gd name="T8" fmla="*/ 161 w 161"/>
                <a:gd name="T9" fmla="*/ 0 h 101"/>
              </a:gdLst>
              <a:ahLst/>
              <a:cxnLst>
                <a:cxn ang="0">
                  <a:pos x="T0" y="T1"/>
                </a:cxn>
                <a:cxn ang="0">
                  <a:pos x="T2" y="T3"/>
                </a:cxn>
                <a:cxn ang="0">
                  <a:pos x="T4" y="T5"/>
                </a:cxn>
                <a:cxn ang="0">
                  <a:pos x="T6" y="T7"/>
                </a:cxn>
                <a:cxn ang="0">
                  <a:pos x="T8" y="T9"/>
                </a:cxn>
              </a:cxnLst>
              <a:rect l="0" t="0" r="r" b="b"/>
              <a:pathLst>
                <a:path w="161" h="101">
                  <a:moveTo>
                    <a:pt x="1" y="0"/>
                  </a:moveTo>
                  <a:cubicBezTo>
                    <a:pt x="1" y="20"/>
                    <a:pt x="1" y="20"/>
                    <a:pt x="1" y="20"/>
                  </a:cubicBezTo>
                  <a:cubicBezTo>
                    <a:pt x="0" y="65"/>
                    <a:pt x="35" y="101"/>
                    <a:pt x="80" y="101"/>
                  </a:cubicBezTo>
                  <a:cubicBezTo>
                    <a:pt x="125" y="101"/>
                    <a:pt x="161" y="65"/>
                    <a:pt x="161" y="20"/>
                  </a:cubicBezTo>
                  <a:cubicBezTo>
                    <a:pt x="161" y="0"/>
                    <a:pt x="161" y="0"/>
                    <a:pt x="161" y="0"/>
                  </a:cubicBezTo>
                </a:path>
              </a:pathLst>
            </a:custGeom>
            <a:noFill/>
            <a:ln w="15875"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id-ID" sz="2400"/>
            </a:p>
          </p:txBody>
        </p:sp>
        <p:sp>
          <p:nvSpPr>
            <p:cNvPr id="32" name="Line 7"/>
            <p:cNvSpPr>
              <a:spLocks noChangeShapeType="1"/>
            </p:cNvSpPr>
            <p:nvPr/>
          </p:nvSpPr>
          <p:spPr bwMode="auto">
            <a:xfrm>
              <a:off x="1095375" y="4638675"/>
              <a:ext cx="0" cy="133350"/>
            </a:xfrm>
            <a:prstGeom prst="line">
              <a:avLst/>
            </a:prstGeom>
            <a:noFill/>
            <a:ln w="158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id-ID" sz="2400"/>
            </a:p>
          </p:txBody>
        </p:sp>
        <p:sp>
          <p:nvSpPr>
            <p:cNvPr id="33" name="Line 8"/>
            <p:cNvSpPr>
              <a:spLocks noChangeShapeType="1"/>
            </p:cNvSpPr>
            <p:nvPr/>
          </p:nvSpPr>
          <p:spPr bwMode="auto">
            <a:xfrm>
              <a:off x="1095375" y="3876675"/>
              <a:ext cx="0" cy="106363"/>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id-ID" sz="2400"/>
            </a:p>
          </p:txBody>
        </p:sp>
        <p:sp>
          <p:nvSpPr>
            <p:cNvPr id="34" name="Line 9"/>
            <p:cNvSpPr>
              <a:spLocks noChangeShapeType="1"/>
            </p:cNvSpPr>
            <p:nvPr/>
          </p:nvSpPr>
          <p:spPr bwMode="auto">
            <a:xfrm>
              <a:off x="1185863" y="3894138"/>
              <a:ext cx="0" cy="88900"/>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id-ID" sz="2400"/>
            </a:p>
          </p:txBody>
        </p:sp>
        <p:sp>
          <p:nvSpPr>
            <p:cNvPr id="35" name="Line 10"/>
            <p:cNvSpPr>
              <a:spLocks noChangeShapeType="1"/>
            </p:cNvSpPr>
            <p:nvPr/>
          </p:nvSpPr>
          <p:spPr bwMode="auto">
            <a:xfrm>
              <a:off x="1003300" y="3890963"/>
              <a:ext cx="0" cy="92075"/>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id-ID" sz="2400"/>
            </a:p>
          </p:txBody>
        </p:sp>
        <p:sp>
          <p:nvSpPr>
            <p:cNvPr id="36" name="Line 11"/>
            <p:cNvSpPr>
              <a:spLocks noChangeShapeType="1"/>
            </p:cNvSpPr>
            <p:nvPr/>
          </p:nvSpPr>
          <p:spPr bwMode="auto">
            <a:xfrm>
              <a:off x="788988" y="4332288"/>
              <a:ext cx="611188" cy="0"/>
            </a:xfrm>
            <a:prstGeom prst="line">
              <a:avLst/>
            </a:prstGeom>
            <a:noFill/>
            <a:ln w="158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id-ID" sz="2400"/>
            </a:p>
          </p:txBody>
        </p:sp>
        <p:sp>
          <p:nvSpPr>
            <p:cNvPr id="37" name="Line 12"/>
            <p:cNvSpPr>
              <a:spLocks noChangeShapeType="1"/>
            </p:cNvSpPr>
            <p:nvPr/>
          </p:nvSpPr>
          <p:spPr bwMode="auto">
            <a:xfrm>
              <a:off x="850900" y="4087813"/>
              <a:ext cx="163513" cy="0"/>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id-ID" sz="2400"/>
            </a:p>
          </p:txBody>
        </p:sp>
        <p:sp>
          <p:nvSpPr>
            <p:cNvPr id="38" name="Line 13"/>
            <p:cNvSpPr>
              <a:spLocks noChangeShapeType="1"/>
            </p:cNvSpPr>
            <p:nvPr/>
          </p:nvSpPr>
          <p:spPr bwMode="auto">
            <a:xfrm>
              <a:off x="850900" y="4179888"/>
              <a:ext cx="163513" cy="0"/>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id-ID" sz="2400"/>
            </a:p>
          </p:txBody>
        </p:sp>
        <p:sp>
          <p:nvSpPr>
            <p:cNvPr id="39" name="Line 14"/>
            <p:cNvSpPr>
              <a:spLocks noChangeShapeType="1"/>
            </p:cNvSpPr>
            <p:nvPr/>
          </p:nvSpPr>
          <p:spPr bwMode="auto">
            <a:xfrm flipH="1">
              <a:off x="1166813" y="4087813"/>
              <a:ext cx="171450" cy="0"/>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id-ID" sz="2400"/>
            </a:p>
          </p:txBody>
        </p:sp>
        <p:sp>
          <p:nvSpPr>
            <p:cNvPr id="40" name="Line 15"/>
            <p:cNvSpPr>
              <a:spLocks noChangeShapeType="1"/>
            </p:cNvSpPr>
            <p:nvPr/>
          </p:nvSpPr>
          <p:spPr bwMode="auto">
            <a:xfrm flipH="1">
              <a:off x="1166813" y="4179888"/>
              <a:ext cx="171450" cy="0"/>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id-ID" sz="2400"/>
            </a:p>
          </p:txBody>
        </p:sp>
        <p:sp>
          <p:nvSpPr>
            <p:cNvPr id="41" name="Line 16"/>
            <p:cNvSpPr>
              <a:spLocks noChangeShapeType="1"/>
            </p:cNvSpPr>
            <p:nvPr/>
          </p:nvSpPr>
          <p:spPr bwMode="auto">
            <a:xfrm>
              <a:off x="850900" y="4270375"/>
              <a:ext cx="163513" cy="0"/>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id-ID" sz="2400"/>
            </a:p>
          </p:txBody>
        </p:sp>
        <p:sp>
          <p:nvSpPr>
            <p:cNvPr id="42" name="Line 17"/>
            <p:cNvSpPr>
              <a:spLocks noChangeShapeType="1"/>
            </p:cNvSpPr>
            <p:nvPr/>
          </p:nvSpPr>
          <p:spPr bwMode="auto">
            <a:xfrm flipH="1">
              <a:off x="1166813" y="4270375"/>
              <a:ext cx="171450" cy="0"/>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id-ID" sz="2400"/>
            </a:p>
          </p:txBody>
        </p:sp>
      </p:grpSp>
      <p:pic>
        <p:nvPicPr>
          <p:cNvPr id="45" name="Picture 2" descr="G:\2016\LOGO\Logo-SRVSOP-Blanc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6706" y="2451370"/>
            <a:ext cx="1514307" cy="1271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964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rotWithShape="1">
          <a:blip r:embed="rId3" cstate="hqprint">
            <a:extLst>
              <a:ext uri="{28A0092B-C50C-407E-A947-70E740481C1C}">
                <a14:useLocalDpi xmlns:a14="http://schemas.microsoft.com/office/drawing/2010/main" val="0"/>
              </a:ext>
            </a:extLst>
          </a:blip>
          <a:srcRect l="294" t="5663" r="-294" b="18711"/>
          <a:stretch/>
        </p:blipFill>
        <p:spPr/>
      </p:pic>
      <p:sp>
        <p:nvSpPr>
          <p:cNvPr id="5" name="Rectangle 4"/>
          <p:cNvSpPr/>
          <p:nvPr/>
        </p:nvSpPr>
        <p:spPr>
          <a:xfrm>
            <a:off x="275897" y="293914"/>
            <a:ext cx="5013532" cy="923330"/>
          </a:xfrm>
          <a:prstGeom prst="rect">
            <a:avLst/>
          </a:prstGeom>
          <a:noFill/>
        </p:spPr>
        <p:txBody>
          <a:bodyPr wrap="square" lIns="91440" tIns="45720" rIns="91440" bIns="45720">
            <a:spAutoFit/>
          </a:bodyPr>
          <a:lstStyle/>
          <a:p>
            <a:pPr algn="ctr"/>
            <a:r>
              <a:rPr lang="es-PE" sz="5400" b="1" dirty="0" smtClean="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rPr>
              <a:t>¿</a:t>
            </a:r>
            <a:r>
              <a:rPr lang="es-PE" sz="5400" b="1" cap="none" spc="0" dirty="0" smtClean="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rPr>
              <a:t>Qué es el SMS?</a:t>
            </a:r>
            <a:endParaRPr lang="es-PE" sz="5400" b="1" cap="none" spc="0" dirty="0">
              <a:ln w="9525">
                <a:solidFill>
                  <a:schemeClr val="bg1"/>
                </a:solidFill>
                <a:prstDash val="solid"/>
              </a:ln>
              <a:solidFill>
                <a:schemeClr val="tx1">
                  <a:lumMod val="50000"/>
                </a:schemeClr>
              </a:solidFill>
              <a:effectLst>
                <a:outerShdw blurRad="12700" dist="38100" dir="2700000" algn="tl" rotWithShape="0">
                  <a:schemeClr val="bg1">
                    <a:lumMod val="50000"/>
                  </a:schemeClr>
                </a:outerShdw>
              </a:effectLst>
            </a:endParaRPr>
          </a:p>
        </p:txBody>
      </p:sp>
      <p:sp>
        <p:nvSpPr>
          <p:cNvPr id="6" name="Rectangle 5"/>
          <p:cNvSpPr/>
          <p:nvPr/>
        </p:nvSpPr>
        <p:spPr>
          <a:xfrm>
            <a:off x="845121" y="1357282"/>
            <a:ext cx="10757789" cy="4524315"/>
          </a:xfrm>
          <a:prstGeom prst="rect">
            <a:avLst/>
          </a:prstGeom>
          <a:noFill/>
        </p:spPr>
        <p:txBody>
          <a:bodyPr wrap="square" lIns="91440" tIns="45720" rIns="91440" bIns="45720">
            <a:spAutoFit/>
          </a:bodyPr>
          <a:lstStyle/>
          <a:p>
            <a:pPr algn="ctr"/>
            <a:r>
              <a:rPr lang="es-PE" sz="4800" b="1" dirty="0">
                <a:ln w="1905"/>
                <a:solidFill>
                  <a:srgbClr val="FF0000"/>
                </a:solidFill>
                <a:effectLst>
                  <a:innerShdw blurRad="69850" dist="43180" dir="5400000">
                    <a:srgbClr val="000000">
                      <a:alpha val="65000"/>
                    </a:srgbClr>
                  </a:innerShdw>
                </a:effectLst>
                <a:latin typeface="Open Sans"/>
              </a:rPr>
              <a:t>Enfoque sistemático para la gestión de la seguridad operacional que incluye las estructuras orgánicas, la obligación de rendición de cuentas, las responsabilidades, las políticas y los procedimientos </a:t>
            </a:r>
            <a:r>
              <a:rPr lang="es-PE" sz="4800" b="1" dirty="0" smtClean="0">
                <a:ln w="1905"/>
                <a:solidFill>
                  <a:srgbClr val="FF0000"/>
                </a:solidFill>
                <a:effectLst>
                  <a:innerShdw blurRad="69850" dist="43180" dir="5400000">
                    <a:srgbClr val="000000">
                      <a:alpha val="65000"/>
                    </a:srgbClr>
                  </a:innerShdw>
                </a:effectLst>
                <a:latin typeface="Open Sans"/>
              </a:rPr>
              <a:t>necesarios.</a:t>
            </a:r>
            <a:endParaRPr lang="es-PE" sz="4800" b="1" cap="none" spc="0" dirty="0">
              <a:ln w="1905"/>
              <a:solidFill>
                <a:srgbClr val="FF0000"/>
              </a:solidFill>
              <a:effectLst>
                <a:innerShdw blurRad="69850" dist="43180" dir="5400000">
                  <a:srgbClr val="000000">
                    <a:alpha val="65000"/>
                  </a:srgbClr>
                </a:innerShdw>
              </a:effectLst>
              <a:latin typeface="Open Sans"/>
            </a:endParaRPr>
          </a:p>
        </p:txBody>
      </p:sp>
    </p:spTree>
    <p:extLst>
      <p:ext uri="{BB962C8B-B14F-4D97-AF65-F5344CB8AC3E}">
        <p14:creationId xmlns:p14="http://schemas.microsoft.com/office/powerpoint/2010/main" val="281472662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87876"/>
          </a:xfrm>
        </p:spPr>
        <p:txBody>
          <a:bodyPr/>
          <a:lstStyle/>
          <a:p>
            <a:r>
              <a:rPr lang="es-PE" dirty="0" smtClean="0"/>
              <a:t>Importancia del SMS</a:t>
            </a:r>
            <a:endParaRPr lang="es-PE" dirty="0"/>
          </a:p>
        </p:txBody>
      </p:sp>
      <p:sp>
        <p:nvSpPr>
          <p:cNvPr id="3" name="Content Placeholder 19"/>
          <p:cNvSpPr txBox="1">
            <a:spLocks/>
          </p:cNvSpPr>
          <p:nvPr/>
        </p:nvSpPr>
        <p:spPr>
          <a:xfrm>
            <a:off x="747224" y="4025333"/>
            <a:ext cx="2281425" cy="26703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00000"/>
              </a:lnSpc>
              <a:buNone/>
            </a:pPr>
            <a:r>
              <a:rPr lang="es-PE" sz="2400" dirty="0">
                <a:solidFill>
                  <a:schemeClr val="tx1">
                    <a:lumMod val="50000"/>
                  </a:schemeClr>
                </a:solidFill>
              </a:rPr>
              <a:t>Garantiza la operación segura de la aeronave mediante una  gestión de riesgos eficaz</a:t>
            </a:r>
          </a:p>
        </p:txBody>
      </p:sp>
      <p:sp>
        <p:nvSpPr>
          <p:cNvPr id="4" name="Content Placeholder 19"/>
          <p:cNvSpPr txBox="1">
            <a:spLocks/>
          </p:cNvSpPr>
          <p:nvPr/>
        </p:nvSpPr>
        <p:spPr>
          <a:xfrm>
            <a:off x="3019841" y="4073681"/>
            <a:ext cx="2091282" cy="26703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00000"/>
              </a:lnSpc>
              <a:buNone/>
            </a:pPr>
            <a:r>
              <a:rPr lang="es-PE" sz="2400" dirty="0">
                <a:solidFill>
                  <a:schemeClr val="tx1">
                    <a:lumMod val="50000"/>
                  </a:schemeClr>
                </a:solidFill>
              </a:rPr>
              <a:t>Mejora continua mediante la identificación de </a:t>
            </a:r>
            <a:r>
              <a:rPr lang="es-PE" sz="2400" dirty="0" smtClean="0">
                <a:solidFill>
                  <a:schemeClr val="tx1">
                    <a:lumMod val="50000"/>
                  </a:schemeClr>
                </a:solidFill>
              </a:rPr>
              <a:t>peligros</a:t>
            </a:r>
            <a:endParaRPr lang="es-PE" sz="2400" dirty="0">
              <a:solidFill>
                <a:schemeClr val="tx1">
                  <a:lumMod val="50000"/>
                </a:schemeClr>
              </a:solidFill>
            </a:endParaRPr>
          </a:p>
        </p:txBody>
      </p:sp>
      <p:sp>
        <p:nvSpPr>
          <p:cNvPr id="5" name="Content Placeholder 19"/>
          <p:cNvSpPr txBox="1">
            <a:spLocks/>
          </p:cNvSpPr>
          <p:nvPr/>
        </p:nvSpPr>
        <p:spPr>
          <a:xfrm>
            <a:off x="7122862" y="4025332"/>
            <a:ext cx="1983705" cy="26703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00000"/>
              </a:lnSpc>
              <a:buNone/>
            </a:pPr>
            <a:r>
              <a:rPr lang="es-PE" sz="2400" dirty="0" smtClean="0">
                <a:solidFill>
                  <a:schemeClr val="tx1">
                    <a:lumMod val="50000"/>
                  </a:schemeClr>
                </a:solidFill>
              </a:rPr>
              <a:t>Evaluación </a:t>
            </a:r>
            <a:r>
              <a:rPr lang="es-PE" sz="2400" dirty="0">
                <a:solidFill>
                  <a:schemeClr val="tx1">
                    <a:lumMod val="50000"/>
                  </a:schemeClr>
                </a:solidFill>
              </a:rPr>
              <a:t>continua de los riesgos de seguridad </a:t>
            </a:r>
            <a:r>
              <a:rPr lang="es-PE" sz="2400" dirty="0" smtClean="0">
                <a:solidFill>
                  <a:schemeClr val="tx1">
                    <a:lumMod val="50000"/>
                  </a:schemeClr>
                </a:solidFill>
              </a:rPr>
              <a:t>operación</a:t>
            </a:r>
            <a:endParaRPr lang="es-PE" sz="2400" dirty="0">
              <a:solidFill>
                <a:schemeClr val="tx1">
                  <a:lumMod val="50000"/>
                </a:schemeClr>
              </a:solidFill>
            </a:endParaRPr>
          </a:p>
        </p:txBody>
      </p:sp>
      <p:sp>
        <p:nvSpPr>
          <p:cNvPr id="6" name="Content Placeholder 19"/>
          <p:cNvSpPr txBox="1">
            <a:spLocks/>
          </p:cNvSpPr>
          <p:nvPr/>
        </p:nvSpPr>
        <p:spPr>
          <a:xfrm>
            <a:off x="9106567" y="3976983"/>
            <a:ext cx="2157178" cy="26703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00000"/>
              </a:lnSpc>
              <a:buNone/>
            </a:pPr>
            <a:r>
              <a:rPr lang="id-ID" sz="2400" dirty="0">
                <a:solidFill>
                  <a:schemeClr val="tx1">
                    <a:lumMod val="50000"/>
                  </a:schemeClr>
                </a:solidFill>
              </a:rPr>
              <a:t>Busca mitigar proactivamente los riesgos, antes que accidentes e incidentes ocurran </a:t>
            </a:r>
          </a:p>
        </p:txBody>
      </p:sp>
      <p:sp>
        <p:nvSpPr>
          <p:cNvPr id="11" name="Content Placeholder 19"/>
          <p:cNvSpPr txBox="1">
            <a:spLocks/>
          </p:cNvSpPr>
          <p:nvPr/>
        </p:nvSpPr>
        <p:spPr>
          <a:xfrm>
            <a:off x="5061104" y="4073681"/>
            <a:ext cx="2165923" cy="26703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00000"/>
              </a:lnSpc>
              <a:buNone/>
            </a:pPr>
            <a:r>
              <a:rPr lang="es-PE" sz="2400" dirty="0">
                <a:solidFill>
                  <a:schemeClr val="tx1">
                    <a:lumMod val="50000"/>
                  </a:schemeClr>
                </a:solidFill>
              </a:rPr>
              <a:t>Recopilación y análisis de datos </a:t>
            </a:r>
          </a:p>
        </p:txBody>
      </p:sp>
      <p:sp>
        <p:nvSpPr>
          <p:cNvPr id="13" name="Oval 12"/>
          <p:cNvSpPr/>
          <p:nvPr/>
        </p:nvSpPr>
        <p:spPr>
          <a:xfrm>
            <a:off x="3102513" y="1668551"/>
            <a:ext cx="1808166" cy="187422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p:cNvSpPr/>
          <p:nvPr/>
        </p:nvSpPr>
        <p:spPr>
          <a:xfrm>
            <a:off x="5111123" y="1668551"/>
            <a:ext cx="1808166" cy="187422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p:cNvSpPr/>
          <p:nvPr/>
        </p:nvSpPr>
        <p:spPr>
          <a:xfrm>
            <a:off x="7214724" y="1668551"/>
            <a:ext cx="1808166" cy="1874226"/>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p:cNvSpPr/>
          <p:nvPr/>
        </p:nvSpPr>
        <p:spPr>
          <a:xfrm>
            <a:off x="9196622" y="1668551"/>
            <a:ext cx="1808166" cy="1874226"/>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p:cNvSpPr/>
          <p:nvPr/>
        </p:nvSpPr>
        <p:spPr>
          <a:xfrm>
            <a:off x="1015993" y="1668551"/>
            <a:ext cx="1808166" cy="1874226"/>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6"/>
          <p:cNvSpPr>
            <a:spLocks/>
          </p:cNvSpPr>
          <p:nvPr/>
        </p:nvSpPr>
        <p:spPr bwMode="auto">
          <a:xfrm>
            <a:off x="747224" y="2609717"/>
            <a:ext cx="2407633" cy="1248609"/>
          </a:xfrm>
          <a:custGeom>
            <a:avLst/>
            <a:gdLst>
              <a:gd name="T0" fmla="*/ 632 w 746"/>
              <a:gd name="T1" fmla="*/ 0 h 372"/>
              <a:gd name="T2" fmla="*/ 373 w 746"/>
              <a:gd name="T3" fmla="*/ 258 h 372"/>
              <a:gd name="T4" fmla="*/ 114 w 746"/>
              <a:gd name="T5" fmla="*/ 0 h 372"/>
              <a:gd name="T6" fmla="*/ 0 w 746"/>
              <a:gd name="T7" fmla="*/ 0 h 372"/>
              <a:gd name="T8" fmla="*/ 373 w 746"/>
              <a:gd name="T9" fmla="*/ 372 h 372"/>
              <a:gd name="T10" fmla="*/ 746 w 746"/>
              <a:gd name="T11" fmla="*/ 0 h 372"/>
              <a:gd name="T12" fmla="*/ 632 w 746"/>
              <a:gd name="T13" fmla="*/ 0 h 372"/>
            </a:gdLst>
            <a:ahLst/>
            <a:cxnLst>
              <a:cxn ang="0">
                <a:pos x="T0" y="T1"/>
              </a:cxn>
              <a:cxn ang="0">
                <a:pos x="T2" y="T3"/>
              </a:cxn>
              <a:cxn ang="0">
                <a:pos x="T4" y="T5"/>
              </a:cxn>
              <a:cxn ang="0">
                <a:pos x="T6" y="T7"/>
              </a:cxn>
              <a:cxn ang="0">
                <a:pos x="T8" y="T9"/>
              </a:cxn>
              <a:cxn ang="0">
                <a:pos x="T10" y="T11"/>
              </a:cxn>
              <a:cxn ang="0">
                <a:pos x="T12" y="T13"/>
              </a:cxn>
            </a:cxnLst>
            <a:rect l="0" t="0" r="r" b="b"/>
            <a:pathLst>
              <a:path w="746" h="372">
                <a:moveTo>
                  <a:pt x="632" y="0"/>
                </a:moveTo>
                <a:cubicBezTo>
                  <a:pt x="631" y="142"/>
                  <a:pt x="515" y="258"/>
                  <a:pt x="373" y="258"/>
                </a:cubicBezTo>
                <a:cubicBezTo>
                  <a:pt x="231" y="258"/>
                  <a:pt x="115" y="142"/>
                  <a:pt x="114" y="0"/>
                </a:cubicBezTo>
                <a:cubicBezTo>
                  <a:pt x="0" y="0"/>
                  <a:pt x="0" y="0"/>
                  <a:pt x="0" y="0"/>
                </a:cubicBezTo>
                <a:cubicBezTo>
                  <a:pt x="1" y="206"/>
                  <a:pt x="167" y="372"/>
                  <a:pt x="373" y="372"/>
                </a:cubicBezTo>
                <a:cubicBezTo>
                  <a:pt x="579" y="372"/>
                  <a:pt x="745" y="206"/>
                  <a:pt x="746" y="0"/>
                </a:cubicBezTo>
                <a:lnTo>
                  <a:pt x="632" y="0"/>
                </a:lnTo>
                <a:close/>
              </a:path>
            </a:pathLst>
          </a:custGeom>
          <a:solidFill>
            <a:schemeClr val="accent1"/>
          </a:solidFill>
          <a:ln>
            <a:noFill/>
          </a:ln>
          <a:effectLst>
            <a:outerShdw blurRad="50800" dist="38100" dir="5400000" algn="t" rotWithShape="0">
              <a:prstClr val="black">
                <a:alpha val="33000"/>
              </a:prstClr>
            </a:outerShdw>
          </a:effec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7"/>
          <p:cNvSpPr>
            <a:spLocks/>
          </p:cNvSpPr>
          <p:nvPr/>
        </p:nvSpPr>
        <p:spPr bwMode="auto">
          <a:xfrm>
            <a:off x="2787220" y="1353002"/>
            <a:ext cx="2409198" cy="1248609"/>
          </a:xfrm>
          <a:custGeom>
            <a:avLst/>
            <a:gdLst>
              <a:gd name="T0" fmla="*/ 114 w 746"/>
              <a:gd name="T1" fmla="*/ 372 h 372"/>
              <a:gd name="T2" fmla="*/ 373 w 746"/>
              <a:gd name="T3" fmla="*/ 114 h 372"/>
              <a:gd name="T4" fmla="*/ 631 w 746"/>
              <a:gd name="T5" fmla="*/ 372 h 372"/>
              <a:gd name="T6" fmla="*/ 746 w 746"/>
              <a:gd name="T7" fmla="*/ 372 h 372"/>
              <a:gd name="T8" fmla="*/ 373 w 746"/>
              <a:gd name="T9" fmla="*/ 0 h 372"/>
              <a:gd name="T10" fmla="*/ 0 w 746"/>
              <a:gd name="T11" fmla="*/ 372 h 372"/>
              <a:gd name="T12" fmla="*/ 114 w 746"/>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746" h="372">
                <a:moveTo>
                  <a:pt x="114" y="372"/>
                </a:moveTo>
                <a:cubicBezTo>
                  <a:pt x="115" y="230"/>
                  <a:pt x="230" y="114"/>
                  <a:pt x="373" y="114"/>
                </a:cubicBezTo>
                <a:cubicBezTo>
                  <a:pt x="515" y="114"/>
                  <a:pt x="631" y="230"/>
                  <a:pt x="631" y="372"/>
                </a:cubicBezTo>
                <a:cubicBezTo>
                  <a:pt x="746" y="372"/>
                  <a:pt x="746" y="372"/>
                  <a:pt x="746" y="372"/>
                </a:cubicBezTo>
                <a:cubicBezTo>
                  <a:pt x="745" y="166"/>
                  <a:pt x="578" y="0"/>
                  <a:pt x="373" y="0"/>
                </a:cubicBezTo>
                <a:cubicBezTo>
                  <a:pt x="167" y="0"/>
                  <a:pt x="0" y="166"/>
                  <a:pt x="0" y="372"/>
                </a:cubicBezTo>
                <a:lnTo>
                  <a:pt x="114" y="372"/>
                </a:lnTo>
                <a:close/>
              </a:path>
            </a:pathLst>
          </a:custGeom>
          <a:solidFill>
            <a:schemeClr val="accent2"/>
          </a:solidFill>
          <a:ln>
            <a:noFill/>
          </a:ln>
          <a:effectLst>
            <a:outerShdw blurRad="50800" dist="38100" dir="5400000" algn="t" rotWithShape="0">
              <a:prstClr val="black">
                <a:alpha val="33000"/>
              </a:prstClr>
            </a:outerShdw>
          </a:effec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0"/>
          <p:cNvSpPr>
            <a:spLocks/>
          </p:cNvSpPr>
          <p:nvPr/>
        </p:nvSpPr>
        <p:spPr bwMode="auto">
          <a:xfrm>
            <a:off x="4817829" y="2609717"/>
            <a:ext cx="2409198" cy="1248609"/>
          </a:xfrm>
          <a:custGeom>
            <a:avLst/>
            <a:gdLst>
              <a:gd name="T0" fmla="*/ 632 w 746"/>
              <a:gd name="T1" fmla="*/ 0 h 372"/>
              <a:gd name="T2" fmla="*/ 373 w 746"/>
              <a:gd name="T3" fmla="*/ 258 h 372"/>
              <a:gd name="T4" fmla="*/ 114 w 746"/>
              <a:gd name="T5" fmla="*/ 0 h 372"/>
              <a:gd name="T6" fmla="*/ 0 w 746"/>
              <a:gd name="T7" fmla="*/ 0 h 372"/>
              <a:gd name="T8" fmla="*/ 373 w 746"/>
              <a:gd name="T9" fmla="*/ 372 h 372"/>
              <a:gd name="T10" fmla="*/ 746 w 746"/>
              <a:gd name="T11" fmla="*/ 0 h 372"/>
              <a:gd name="T12" fmla="*/ 632 w 746"/>
              <a:gd name="T13" fmla="*/ 0 h 372"/>
            </a:gdLst>
            <a:ahLst/>
            <a:cxnLst>
              <a:cxn ang="0">
                <a:pos x="T0" y="T1"/>
              </a:cxn>
              <a:cxn ang="0">
                <a:pos x="T2" y="T3"/>
              </a:cxn>
              <a:cxn ang="0">
                <a:pos x="T4" y="T5"/>
              </a:cxn>
              <a:cxn ang="0">
                <a:pos x="T6" y="T7"/>
              </a:cxn>
              <a:cxn ang="0">
                <a:pos x="T8" y="T9"/>
              </a:cxn>
              <a:cxn ang="0">
                <a:pos x="T10" y="T11"/>
              </a:cxn>
              <a:cxn ang="0">
                <a:pos x="T12" y="T13"/>
              </a:cxn>
            </a:cxnLst>
            <a:rect l="0" t="0" r="r" b="b"/>
            <a:pathLst>
              <a:path w="746" h="372">
                <a:moveTo>
                  <a:pt x="632" y="0"/>
                </a:moveTo>
                <a:cubicBezTo>
                  <a:pt x="631" y="142"/>
                  <a:pt x="515" y="258"/>
                  <a:pt x="373" y="258"/>
                </a:cubicBezTo>
                <a:cubicBezTo>
                  <a:pt x="231" y="258"/>
                  <a:pt x="115" y="142"/>
                  <a:pt x="114" y="0"/>
                </a:cubicBezTo>
                <a:cubicBezTo>
                  <a:pt x="0" y="0"/>
                  <a:pt x="0" y="0"/>
                  <a:pt x="0" y="0"/>
                </a:cubicBezTo>
                <a:cubicBezTo>
                  <a:pt x="1" y="206"/>
                  <a:pt x="167" y="372"/>
                  <a:pt x="373" y="372"/>
                </a:cubicBezTo>
                <a:cubicBezTo>
                  <a:pt x="579" y="372"/>
                  <a:pt x="745" y="206"/>
                  <a:pt x="746" y="0"/>
                </a:cubicBezTo>
                <a:lnTo>
                  <a:pt x="632" y="0"/>
                </a:lnTo>
                <a:close/>
              </a:path>
            </a:pathLst>
          </a:custGeom>
          <a:solidFill>
            <a:schemeClr val="accent3"/>
          </a:solidFill>
          <a:ln>
            <a:noFill/>
          </a:ln>
          <a:effectLst>
            <a:outerShdw blurRad="50800" dist="38100" dir="5400000" algn="t" rotWithShape="0">
              <a:prstClr val="black">
                <a:alpha val="33000"/>
              </a:prstClr>
            </a:outerShdw>
          </a:effec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2"/>
          <p:cNvSpPr>
            <a:spLocks/>
          </p:cNvSpPr>
          <p:nvPr/>
        </p:nvSpPr>
        <p:spPr bwMode="auto">
          <a:xfrm>
            <a:off x="6857825" y="1353002"/>
            <a:ext cx="2409198" cy="1248609"/>
          </a:xfrm>
          <a:custGeom>
            <a:avLst/>
            <a:gdLst>
              <a:gd name="T0" fmla="*/ 114 w 746"/>
              <a:gd name="T1" fmla="*/ 372 h 372"/>
              <a:gd name="T2" fmla="*/ 373 w 746"/>
              <a:gd name="T3" fmla="*/ 114 h 372"/>
              <a:gd name="T4" fmla="*/ 631 w 746"/>
              <a:gd name="T5" fmla="*/ 372 h 372"/>
              <a:gd name="T6" fmla="*/ 746 w 746"/>
              <a:gd name="T7" fmla="*/ 372 h 372"/>
              <a:gd name="T8" fmla="*/ 373 w 746"/>
              <a:gd name="T9" fmla="*/ 0 h 372"/>
              <a:gd name="T10" fmla="*/ 0 w 746"/>
              <a:gd name="T11" fmla="*/ 372 h 372"/>
              <a:gd name="T12" fmla="*/ 114 w 746"/>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746" h="372">
                <a:moveTo>
                  <a:pt x="114" y="372"/>
                </a:moveTo>
                <a:cubicBezTo>
                  <a:pt x="115" y="230"/>
                  <a:pt x="230" y="114"/>
                  <a:pt x="373" y="114"/>
                </a:cubicBezTo>
                <a:cubicBezTo>
                  <a:pt x="515" y="114"/>
                  <a:pt x="631" y="230"/>
                  <a:pt x="631" y="372"/>
                </a:cubicBezTo>
                <a:cubicBezTo>
                  <a:pt x="746" y="372"/>
                  <a:pt x="746" y="372"/>
                  <a:pt x="746" y="372"/>
                </a:cubicBezTo>
                <a:cubicBezTo>
                  <a:pt x="745" y="166"/>
                  <a:pt x="578" y="0"/>
                  <a:pt x="373" y="0"/>
                </a:cubicBezTo>
                <a:cubicBezTo>
                  <a:pt x="167" y="0"/>
                  <a:pt x="0" y="166"/>
                  <a:pt x="0" y="372"/>
                </a:cubicBezTo>
                <a:lnTo>
                  <a:pt x="114" y="372"/>
                </a:lnTo>
                <a:close/>
              </a:path>
            </a:pathLst>
          </a:custGeom>
          <a:solidFill>
            <a:schemeClr val="accent4"/>
          </a:solidFill>
          <a:ln>
            <a:noFill/>
          </a:ln>
          <a:effectLst>
            <a:outerShdw blurRad="50800" dist="38100" dir="5400000" algn="t" rotWithShape="0">
              <a:prstClr val="black">
                <a:alpha val="33000"/>
              </a:prstClr>
            </a:outerShdw>
          </a:effec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21"/>
          <p:cNvSpPr>
            <a:spLocks/>
          </p:cNvSpPr>
          <p:nvPr/>
        </p:nvSpPr>
        <p:spPr bwMode="auto">
          <a:xfrm>
            <a:off x="8896259" y="2609717"/>
            <a:ext cx="2407633" cy="1248609"/>
          </a:xfrm>
          <a:custGeom>
            <a:avLst/>
            <a:gdLst>
              <a:gd name="T0" fmla="*/ 632 w 746"/>
              <a:gd name="T1" fmla="*/ 0 h 372"/>
              <a:gd name="T2" fmla="*/ 373 w 746"/>
              <a:gd name="T3" fmla="*/ 258 h 372"/>
              <a:gd name="T4" fmla="*/ 115 w 746"/>
              <a:gd name="T5" fmla="*/ 0 h 372"/>
              <a:gd name="T6" fmla="*/ 0 w 746"/>
              <a:gd name="T7" fmla="*/ 0 h 372"/>
              <a:gd name="T8" fmla="*/ 373 w 746"/>
              <a:gd name="T9" fmla="*/ 372 h 372"/>
              <a:gd name="T10" fmla="*/ 746 w 746"/>
              <a:gd name="T11" fmla="*/ 0 h 372"/>
              <a:gd name="T12" fmla="*/ 632 w 746"/>
              <a:gd name="T13" fmla="*/ 0 h 372"/>
            </a:gdLst>
            <a:ahLst/>
            <a:cxnLst>
              <a:cxn ang="0">
                <a:pos x="T0" y="T1"/>
              </a:cxn>
              <a:cxn ang="0">
                <a:pos x="T2" y="T3"/>
              </a:cxn>
              <a:cxn ang="0">
                <a:pos x="T4" y="T5"/>
              </a:cxn>
              <a:cxn ang="0">
                <a:pos x="T6" y="T7"/>
              </a:cxn>
              <a:cxn ang="0">
                <a:pos x="T8" y="T9"/>
              </a:cxn>
              <a:cxn ang="0">
                <a:pos x="T10" y="T11"/>
              </a:cxn>
              <a:cxn ang="0">
                <a:pos x="T12" y="T13"/>
              </a:cxn>
            </a:cxnLst>
            <a:rect l="0" t="0" r="r" b="b"/>
            <a:pathLst>
              <a:path w="746" h="372">
                <a:moveTo>
                  <a:pt x="632" y="0"/>
                </a:moveTo>
                <a:cubicBezTo>
                  <a:pt x="631" y="142"/>
                  <a:pt x="515" y="258"/>
                  <a:pt x="373" y="258"/>
                </a:cubicBezTo>
                <a:cubicBezTo>
                  <a:pt x="231" y="258"/>
                  <a:pt x="115" y="142"/>
                  <a:pt x="115" y="0"/>
                </a:cubicBezTo>
                <a:cubicBezTo>
                  <a:pt x="0" y="0"/>
                  <a:pt x="0" y="0"/>
                  <a:pt x="0" y="0"/>
                </a:cubicBezTo>
                <a:cubicBezTo>
                  <a:pt x="1" y="206"/>
                  <a:pt x="168" y="372"/>
                  <a:pt x="373" y="372"/>
                </a:cubicBezTo>
                <a:cubicBezTo>
                  <a:pt x="579" y="372"/>
                  <a:pt x="746" y="206"/>
                  <a:pt x="746" y="0"/>
                </a:cubicBezTo>
                <a:lnTo>
                  <a:pt x="632" y="0"/>
                </a:lnTo>
                <a:close/>
              </a:path>
            </a:pathLst>
          </a:custGeom>
          <a:solidFill>
            <a:schemeClr val="accent5"/>
          </a:solidFill>
          <a:ln>
            <a:noFill/>
          </a:ln>
          <a:effectLst>
            <a:outerShdw blurRad="50800" dist="38100" dir="5400000" algn="t" rotWithShape="0">
              <a:prstClr val="black">
                <a:alpha val="33000"/>
              </a:prstClr>
            </a:outerShdw>
          </a:effec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3"/>
          <p:cNvSpPr>
            <a:spLocks/>
          </p:cNvSpPr>
          <p:nvPr/>
        </p:nvSpPr>
        <p:spPr bwMode="auto">
          <a:xfrm>
            <a:off x="8896259" y="1353002"/>
            <a:ext cx="2407633" cy="1248607"/>
          </a:xfrm>
          <a:custGeom>
            <a:avLst/>
            <a:gdLst>
              <a:gd name="T0" fmla="*/ 115 w 746"/>
              <a:gd name="T1" fmla="*/ 372 h 372"/>
              <a:gd name="T2" fmla="*/ 373 w 746"/>
              <a:gd name="T3" fmla="*/ 114 h 372"/>
              <a:gd name="T4" fmla="*/ 632 w 746"/>
              <a:gd name="T5" fmla="*/ 372 h 372"/>
              <a:gd name="T6" fmla="*/ 746 w 746"/>
              <a:gd name="T7" fmla="*/ 372 h 372"/>
              <a:gd name="T8" fmla="*/ 373 w 746"/>
              <a:gd name="T9" fmla="*/ 0 h 372"/>
              <a:gd name="T10" fmla="*/ 0 w 746"/>
              <a:gd name="T11" fmla="*/ 372 h 372"/>
              <a:gd name="T12" fmla="*/ 115 w 746"/>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746" h="372">
                <a:moveTo>
                  <a:pt x="115" y="372"/>
                </a:moveTo>
                <a:cubicBezTo>
                  <a:pt x="115" y="230"/>
                  <a:pt x="231" y="114"/>
                  <a:pt x="373" y="114"/>
                </a:cubicBezTo>
                <a:cubicBezTo>
                  <a:pt x="515" y="114"/>
                  <a:pt x="631" y="230"/>
                  <a:pt x="632" y="372"/>
                </a:cubicBezTo>
                <a:cubicBezTo>
                  <a:pt x="746" y="372"/>
                  <a:pt x="746" y="372"/>
                  <a:pt x="746" y="372"/>
                </a:cubicBezTo>
                <a:cubicBezTo>
                  <a:pt x="746" y="166"/>
                  <a:pt x="579" y="0"/>
                  <a:pt x="373" y="0"/>
                </a:cubicBezTo>
                <a:cubicBezTo>
                  <a:pt x="168" y="0"/>
                  <a:pt x="1" y="166"/>
                  <a:pt x="0" y="372"/>
                </a:cubicBezTo>
                <a:lnTo>
                  <a:pt x="115" y="372"/>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Isosceles Triangle 24"/>
          <p:cNvSpPr/>
          <p:nvPr/>
        </p:nvSpPr>
        <p:spPr>
          <a:xfrm rot="10800000">
            <a:off x="10773556" y="2534442"/>
            <a:ext cx="708910" cy="475956"/>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11"/>
          <p:cNvSpPr>
            <a:spLocks/>
          </p:cNvSpPr>
          <p:nvPr/>
        </p:nvSpPr>
        <p:spPr bwMode="auto">
          <a:xfrm>
            <a:off x="6857827" y="2609717"/>
            <a:ext cx="2409198" cy="1248609"/>
          </a:xfrm>
          <a:custGeom>
            <a:avLst/>
            <a:gdLst>
              <a:gd name="T0" fmla="*/ 631 w 746"/>
              <a:gd name="T1" fmla="*/ 0 h 372"/>
              <a:gd name="T2" fmla="*/ 373 w 746"/>
              <a:gd name="T3" fmla="*/ 258 h 372"/>
              <a:gd name="T4" fmla="*/ 114 w 746"/>
              <a:gd name="T5" fmla="*/ 0 h 372"/>
              <a:gd name="T6" fmla="*/ 0 w 746"/>
              <a:gd name="T7" fmla="*/ 0 h 372"/>
              <a:gd name="T8" fmla="*/ 373 w 746"/>
              <a:gd name="T9" fmla="*/ 372 h 372"/>
              <a:gd name="T10" fmla="*/ 746 w 746"/>
              <a:gd name="T11" fmla="*/ 0 h 372"/>
              <a:gd name="T12" fmla="*/ 631 w 746"/>
              <a:gd name="T13" fmla="*/ 0 h 372"/>
            </a:gdLst>
            <a:ahLst/>
            <a:cxnLst>
              <a:cxn ang="0">
                <a:pos x="T0" y="T1"/>
              </a:cxn>
              <a:cxn ang="0">
                <a:pos x="T2" y="T3"/>
              </a:cxn>
              <a:cxn ang="0">
                <a:pos x="T4" y="T5"/>
              </a:cxn>
              <a:cxn ang="0">
                <a:pos x="T6" y="T7"/>
              </a:cxn>
              <a:cxn ang="0">
                <a:pos x="T8" y="T9"/>
              </a:cxn>
              <a:cxn ang="0">
                <a:pos x="T10" y="T11"/>
              </a:cxn>
              <a:cxn ang="0">
                <a:pos x="T12" y="T13"/>
              </a:cxn>
            </a:cxnLst>
            <a:rect l="0" t="0" r="r" b="b"/>
            <a:pathLst>
              <a:path w="746" h="372">
                <a:moveTo>
                  <a:pt x="631" y="0"/>
                </a:moveTo>
                <a:cubicBezTo>
                  <a:pt x="631" y="142"/>
                  <a:pt x="515" y="258"/>
                  <a:pt x="373" y="258"/>
                </a:cubicBezTo>
                <a:cubicBezTo>
                  <a:pt x="230" y="258"/>
                  <a:pt x="115" y="142"/>
                  <a:pt x="114" y="0"/>
                </a:cubicBezTo>
                <a:cubicBezTo>
                  <a:pt x="0" y="0"/>
                  <a:pt x="0" y="0"/>
                  <a:pt x="0" y="0"/>
                </a:cubicBezTo>
                <a:cubicBezTo>
                  <a:pt x="0" y="206"/>
                  <a:pt x="167" y="372"/>
                  <a:pt x="373" y="372"/>
                </a:cubicBezTo>
                <a:cubicBezTo>
                  <a:pt x="578" y="372"/>
                  <a:pt x="745" y="206"/>
                  <a:pt x="746" y="0"/>
                </a:cubicBezTo>
                <a:lnTo>
                  <a:pt x="631"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Isosceles Triangle 27"/>
          <p:cNvSpPr/>
          <p:nvPr/>
        </p:nvSpPr>
        <p:spPr>
          <a:xfrm>
            <a:off x="8745150" y="2199453"/>
            <a:ext cx="708910" cy="475956"/>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29"/>
          <p:cNvSpPr>
            <a:spLocks/>
          </p:cNvSpPr>
          <p:nvPr/>
        </p:nvSpPr>
        <p:spPr bwMode="auto">
          <a:xfrm>
            <a:off x="4817829" y="1353005"/>
            <a:ext cx="2409198" cy="1248607"/>
          </a:xfrm>
          <a:custGeom>
            <a:avLst/>
            <a:gdLst>
              <a:gd name="T0" fmla="*/ 114 w 746"/>
              <a:gd name="T1" fmla="*/ 372 h 372"/>
              <a:gd name="T2" fmla="*/ 373 w 746"/>
              <a:gd name="T3" fmla="*/ 114 h 372"/>
              <a:gd name="T4" fmla="*/ 632 w 746"/>
              <a:gd name="T5" fmla="*/ 372 h 372"/>
              <a:gd name="T6" fmla="*/ 746 w 746"/>
              <a:gd name="T7" fmla="*/ 372 h 372"/>
              <a:gd name="T8" fmla="*/ 373 w 746"/>
              <a:gd name="T9" fmla="*/ 0 h 372"/>
              <a:gd name="T10" fmla="*/ 0 w 746"/>
              <a:gd name="T11" fmla="*/ 372 h 372"/>
              <a:gd name="T12" fmla="*/ 114 w 746"/>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746" h="372">
                <a:moveTo>
                  <a:pt x="114" y="372"/>
                </a:moveTo>
                <a:cubicBezTo>
                  <a:pt x="115" y="230"/>
                  <a:pt x="231" y="114"/>
                  <a:pt x="373" y="114"/>
                </a:cubicBezTo>
                <a:cubicBezTo>
                  <a:pt x="515" y="114"/>
                  <a:pt x="631" y="230"/>
                  <a:pt x="632" y="372"/>
                </a:cubicBezTo>
                <a:cubicBezTo>
                  <a:pt x="746" y="372"/>
                  <a:pt x="746" y="372"/>
                  <a:pt x="746" y="372"/>
                </a:cubicBezTo>
                <a:cubicBezTo>
                  <a:pt x="745" y="166"/>
                  <a:pt x="579" y="0"/>
                  <a:pt x="373" y="0"/>
                </a:cubicBezTo>
                <a:cubicBezTo>
                  <a:pt x="167" y="0"/>
                  <a:pt x="1" y="166"/>
                  <a:pt x="0" y="372"/>
                </a:cubicBezTo>
                <a:lnTo>
                  <a:pt x="114" y="372"/>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Isosceles Triangle 30"/>
          <p:cNvSpPr/>
          <p:nvPr/>
        </p:nvSpPr>
        <p:spPr>
          <a:xfrm rot="10800000">
            <a:off x="6698562" y="2534444"/>
            <a:ext cx="708910" cy="475956"/>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32"/>
          <p:cNvSpPr>
            <a:spLocks/>
          </p:cNvSpPr>
          <p:nvPr/>
        </p:nvSpPr>
        <p:spPr bwMode="auto">
          <a:xfrm>
            <a:off x="2787220" y="2609720"/>
            <a:ext cx="2409197" cy="1248609"/>
          </a:xfrm>
          <a:custGeom>
            <a:avLst/>
            <a:gdLst>
              <a:gd name="T0" fmla="*/ 631 w 746"/>
              <a:gd name="T1" fmla="*/ 0 h 372"/>
              <a:gd name="T2" fmla="*/ 373 w 746"/>
              <a:gd name="T3" fmla="*/ 258 h 372"/>
              <a:gd name="T4" fmla="*/ 114 w 746"/>
              <a:gd name="T5" fmla="*/ 0 h 372"/>
              <a:gd name="T6" fmla="*/ 0 w 746"/>
              <a:gd name="T7" fmla="*/ 0 h 372"/>
              <a:gd name="T8" fmla="*/ 373 w 746"/>
              <a:gd name="T9" fmla="*/ 372 h 372"/>
              <a:gd name="T10" fmla="*/ 746 w 746"/>
              <a:gd name="T11" fmla="*/ 0 h 372"/>
              <a:gd name="T12" fmla="*/ 631 w 746"/>
              <a:gd name="T13" fmla="*/ 0 h 372"/>
            </a:gdLst>
            <a:ahLst/>
            <a:cxnLst>
              <a:cxn ang="0">
                <a:pos x="T0" y="T1"/>
              </a:cxn>
              <a:cxn ang="0">
                <a:pos x="T2" y="T3"/>
              </a:cxn>
              <a:cxn ang="0">
                <a:pos x="T4" y="T5"/>
              </a:cxn>
              <a:cxn ang="0">
                <a:pos x="T6" y="T7"/>
              </a:cxn>
              <a:cxn ang="0">
                <a:pos x="T8" y="T9"/>
              </a:cxn>
              <a:cxn ang="0">
                <a:pos x="T10" y="T11"/>
              </a:cxn>
              <a:cxn ang="0">
                <a:pos x="T12" y="T13"/>
              </a:cxn>
            </a:cxnLst>
            <a:rect l="0" t="0" r="r" b="b"/>
            <a:pathLst>
              <a:path w="746" h="372">
                <a:moveTo>
                  <a:pt x="631" y="0"/>
                </a:moveTo>
                <a:cubicBezTo>
                  <a:pt x="631" y="142"/>
                  <a:pt x="515" y="258"/>
                  <a:pt x="373" y="258"/>
                </a:cubicBezTo>
                <a:cubicBezTo>
                  <a:pt x="230" y="258"/>
                  <a:pt x="115" y="142"/>
                  <a:pt x="114" y="0"/>
                </a:cubicBezTo>
                <a:cubicBezTo>
                  <a:pt x="0" y="0"/>
                  <a:pt x="0" y="0"/>
                  <a:pt x="0" y="0"/>
                </a:cubicBezTo>
                <a:cubicBezTo>
                  <a:pt x="0" y="206"/>
                  <a:pt x="167" y="372"/>
                  <a:pt x="373" y="372"/>
                </a:cubicBezTo>
                <a:cubicBezTo>
                  <a:pt x="578" y="372"/>
                  <a:pt x="745" y="206"/>
                  <a:pt x="746" y="0"/>
                </a:cubicBezTo>
                <a:lnTo>
                  <a:pt x="631"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Isosceles Triangle 33"/>
          <p:cNvSpPr/>
          <p:nvPr/>
        </p:nvSpPr>
        <p:spPr>
          <a:xfrm>
            <a:off x="4680001" y="2199455"/>
            <a:ext cx="708910" cy="47595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5"/>
          <p:cNvSpPr>
            <a:spLocks/>
          </p:cNvSpPr>
          <p:nvPr/>
        </p:nvSpPr>
        <p:spPr bwMode="auto">
          <a:xfrm>
            <a:off x="747227" y="1353005"/>
            <a:ext cx="2407633" cy="1248607"/>
          </a:xfrm>
          <a:custGeom>
            <a:avLst/>
            <a:gdLst>
              <a:gd name="T0" fmla="*/ 114 w 746"/>
              <a:gd name="T1" fmla="*/ 372 h 372"/>
              <a:gd name="T2" fmla="*/ 373 w 746"/>
              <a:gd name="T3" fmla="*/ 114 h 372"/>
              <a:gd name="T4" fmla="*/ 632 w 746"/>
              <a:gd name="T5" fmla="*/ 372 h 372"/>
              <a:gd name="T6" fmla="*/ 746 w 746"/>
              <a:gd name="T7" fmla="*/ 372 h 372"/>
              <a:gd name="T8" fmla="*/ 373 w 746"/>
              <a:gd name="T9" fmla="*/ 0 h 372"/>
              <a:gd name="T10" fmla="*/ 0 w 746"/>
              <a:gd name="T11" fmla="*/ 372 h 372"/>
              <a:gd name="T12" fmla="*/ 114 w 746"/>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746" h="372">
                <a:moveTo>
                  <a:pt x="114" y="372"/>
                </a:moveTo>
                <a:cubicBezTo>
                  <a:pt x="115" y="230"/>
                  <a:pt x="231" y="114"/>
                  <a:pt x="373" y="114"/>
                </a:cubicBezTo>
                <a:cubicBezTo>
                  <a:pt x="515" y="114"/>
                  <a:pt x="631" y="230"/>
                  <a:pt x="632" y="372"/>
                </a:cubicBezTo>
                <a:cubicBezTo>
                  <a:pt x="746" y="372"/>
                  <a:pt x="746" y="372"/>
                  <a:pt x="746" y="372"/>
                </a:cubicBezTo>
                <a:cubicBezTo>
                  <a:pt x="745" y="166"/>
                  <a:pt x="579" y="0"/>
                  <a:pt x="373" y="0"/>
                </a:cubicBezTo>
                <a:cubicBezTo>
                  <a:pt x="167" y="0"/>
                  <a:pt x="1" y="166"/>
                  <a:pt x="0" y="372"/>
                </a:cubicBezTo>
                <a:lnTo>
                  <a:pt x="114" y="37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Isosceles Triangle 36"/>
          <p:cNvSpPr/>
          <p:nvPr/>
        </p:nvSpPr>
        <p:spPr>
          <a:xfrm rot="10800000">
            <a:off x="2618477" y="2534444"/>
            <a:ext cx="708910" cy="47595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Isosceles Triangle 37"/>
          <p:cNvSpPr/>
          <p:nvPr/>
        </p:nvSpPr>
        <p:spPr>
          <a:xfrm>
            <a:off x="584616" y="2226860"/>
            <a:ext cx="708911" cy="475956"/>
          </a:xfrm>
          <a:prstGeom prst="triangle">
            <a:avLst/>
          </a:prstGeom>
          <a:solidFill>
            <a:schemeClr val="accent1"/>
          </a:solidFill>
          <a:ln>
            <a:noFill/>
          </a:ln>
          <a:effectLst>
            <a:outerShdw blurRad="50800" dist="38100" dir="16200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80"/>
          <p:cNvSpPr>
            <a:spLocks/>
          </p:cNvSpPr>
          <p:nvPr/>
        </p:nvSpPr>
        <p:spPr bwMode="auto">
          <a:xfrm>
            <a:off x="1649167" y="2377507"/>
            <a:ext cx="449468" cy="502586"/>
          </a:xfrm>
          <a:custGeom>
            <a:avLst/>
            <a:gdLst>
              <a:gd name="T0" fmla="*/ 200 w 208"/>
              <a:gd name="T1" fmla="*/ 224 h 224"/>
              <a:gd name="T2" fmla="*/ 8 w 208"/>
              <a:gd name="T3" fmla="*/ 224 h 224"/>
              <a:gd name="T4" fmla="*/ 0 w 208"/>
              <a:gd name="T5" fmla="*/ 216 h 224"/>
              <a:gd name="T6" fmla="*/ 0 w 208"/>
              <a:gd name="T7" fmla="*/ 8 h 224"/>
              <a:gd name="T8" fmla="*/ 8 w 208"/>
              <a:gd name="T9" fmla="*/ 0 h 224"/>
              <a:gd name="T10" fmla="*/ 169 w 208"/>
              <a:gd name="T11" fmla="*/ 0 h 224"/>
              <a:gd name="T12" fmla="*/ 177 w 208"/>
              <a:gd name="T13" fmla="*/ 8 h 224"/>
              <a:gd name="T14" fmla="*/ 169 w 208"/>
              <a:gd name="T15" fmla="*/ 16 h 224"/>
              <a:gd name="T16" fmla="*/ 16 w 208"/>
              <a:gd name="T17" fmla="*/ 16 h 224"/>
              <a:gd name="T18" fmla="*/ 16 w 208"/>
              <a:gd name="T19" fmla="*/ 208 h 224"/>
              <a:gd name="T20" fmla="*/ 192 w 208"/>
              <a:gd name="T21" fmla="*/ 208 h 224"/>
              <a:gd name="T22" fmla="*/ 192 w 208"/>
              <a:gd name="T23" fmla="*/ 90 h 224"/>
              <a:gd name="T24" fmla="*/ 200 w 208"/>
              <a:gd name="T25" fmla="*/ 82 h 224"/>
              <a:gd name="T26" fmla="*/ 208 w 208"/>
              <a:gd name="T27" fmla="*/ 90 h 224"/>
              <a:gd name="T28" fmla="*/ 208 w 208"/>
              <a:gd name="T29" fmla="*/ 216 h 224"/>
              <a:gd name="T30" fmla="*/ 200 w 208"/>
              <a:gd name="T31"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8" h="224">
                <a:moveTo>
                  <a:pt x="200" y="224"/>
                </a:moveTo>
                <a:cubicBezTo>
                  <a:pt x="8" y="224"/>
                  <a:pt x="8" y="224"/>
                  <a:pt x="8" y="224"/>
                </a:cubicBezTo>
                <a:cubicBezTo>
                  <a:pt x="4" y="224"/>
                  <a:pt x="0" y="220"/>
                  <a:pt x="0" y="216"/>
                </a:cubicBezTo>
                <a:cubicBezTo>
                  <a:pt x="0" y="8"/>
                  <a:pt x="0" y="8"/>
                  <a:pt x="0" y="8"/>
                </a:cubicBezTo>
                <a:cubicBezTo>
                  <a:pt x="0" y="4"/>
                  <a:pt x="4" y="0"/>
                  <a:pt x="8" y="0"/>
                </a:cubicBezTo>
                <a:cubicBezTo>
                  <a:pt x="169" y="0"/>
                  <a:pt x="169" y="0"/>
                  <a:pt x="169" y="0"/>
                </a:cubicBezTo>
                <a:cubicBezTo>
                  <a:pt x="174" y="0"/>
                  <a:pt x="177" y="4"/>
                  <a:pt x="177" y="8"/>
                </a:cubicBezTo>
                <a:cubicBezTo>
                  <a:pt x="177" y="12"/>
                  <a:pt x="174" y="16"/>
                  <a:pt x="169" y="16"/>
                </a:cubicBezTo>
                <a:cubicBezTo>
                  <a:pt x="16" y="16"/>
                  <a:pt x="16" y="16"/>
                  <a:pt x="16" y="16"/>
                </a:cubicBezTo>
                <a:cubicBezTo>
                  <a:pt x="16" y="208"/>
                  <a:pt x="16" y="208"/>
                  <a:pt x="16" y="208"/>
                </a:cubicBezTo>
                <a:cubicBezTo>
                  <a:pt x="192" y="208"/>
                  <a:pt x="192" y="208"/>
                  <a:pt x="192" y="208"/>
                </a:cubicBezTo>
                <a:cubicBezTo>
                  <a:pt x="192" y="90"/>
                  <a:pt x="192" y="90"/>
                  <a:pt x="192" y="90"/>
                </a:cubicBezTo>
                <a:cubicBezTo>
                  <a:pt x="192" y="85"/>
                  <a:pt x="196" y="82"/>
                  <a:pt x="200" y="82"/>
                </a:cubicBezTo>
                <a:cubicBezTo>
                  <a:pt x="204" y="82"/>
                  <a:pt x="208" y="85"/>
                  <a:pt x="208" y="90"/>
                </a:cubicBezTo>
                <a:cubicBezTo>
                  <a:pt x="208" y="216"/>
                  <a:pt x="208" y="216"/>
                  <a:pt x="208" y="216"/>
                </a:cubicBezTo>
                <a:cubicBezTo>
                  <a:pt x="208" y="220"/>
                  <a:pt x="204" y="224"/>
                  <a:pt x="200" y="224"/>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81"/>
          <p:cNvSpPr>
            <a:spLocks noEditPoints="1"/>
          </p:cNvSpPr>
          <p:nvPr/>
        </p:nvSpPr>
        <p:spPr bwMode="auto">
          <a:xfrm>
            <a:off x="1844654" y="2331237"/>
            <a:ext cx="346337" cy="355800"/>
          </a:xfrm>
          <a:custGeom>
            <a:avLst/>
            <a:gdLst>
              <a:gd name="T0" fmla="*/ 6 w 160"/>
              <a:gd name="T1" fmla="*/ 159 h 159"/>
              <a:gd name="T2" fmla="*/ 2 w 160"/>
              <a:gd name="T3" fmla="*/ 157 h 159"/>
              <a:gd name="T4" fmla="*/ 1 w 160"/>
              <a:gd name="T5" fmla="*/ 151 h 159"/>
              <a:gd name="T6" fmla="*/ 14 w 160"/>
              <a:gd name="T7" fmla="*/ 118 h 159"/>
              <a:gd name="T8" fmla="*/ 16 w 160"/>
              <a:gd name="T9" fmla="*/ 116 h 159"/>
              <a:gd name="T10" fmla="*/ 127 w 160"/>
              <a:gd name="T11" fmla="*/ 5 h 159"/>
              <a:gd name="T12" fmla="*/ 139 w 160"/>
              <a:gd name="T13" fmla="*/ 0 h 159"/>
              <a:gd name="T14" fmla="*/ 158 w 160"/>
              <a:gd name="T15" fmla="*/ 13 h 159"/>
              <a:gd name="T16" fmla="*/ 154 w 160"/>
              <a:gd name="T17" fmla="*/ 32 h 159"/>
              <a:gd name="T18" fmla="*/ 43 w 160"/>
              <a:gd name="T19" fmla="*/ 143 h 159"/>
              <a:gd name="T20" fmla="*/ 41 w 160"/>
              <a:gd name="T21" fmla="*/ 145 h 159"/>
              <a:gd name="T22" fmla="*/ 8 w 160"/>
              <a:gd name="T23" fmla="*/ 159 h 159"/>
              <a:gd name="T24" fmla="*/ 6 w 160"/>
              <a:gd name="T25" fmla="*/ 159 h 159"/>
              <a:gd name="T26" fmla="*/ 25 w 160"/>
              <a:gd name="T27" fmla="*/ 124 h 159"/>
              <a:gd name="T28" fmla="*/ 18 w 160"/>
              <a:gd name="T29" fmla="*/ 142 h 159"/>
              <a:gd name="T30" fmla="*/ 35 w 160"/>
              <a:gd name="T31" fmla="*/ 134 h 159"/>
              <a:gd name="T32" fmla="*/ 145 w 160"/>
              <a:gd name="T33" fmla="*/ 24 h 159"/>
              <a:gd name="T34" fmla="*/ 146 w 160"/>
              <a:gd name="T35" fmla="*/ 18 h 159"/>
              <a:gd name="T36" fmla="*/ 139 w 160"/>
              <a:gd name="T37" fmla="*/ 12 h 159"/>
              <a:gd name="T38" fmla="*/ 135 w 160"/>
              <a:gd name="T39" fmla="*/ 14 h 159"/>
              <a:gd name="T40" fmla="*/ 25 w 160"/>
              <a:gd name="T41" fmla="*/ 124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0" h="159">
                <a:moveTo>
                  <a:pt x="6" y="159"/>
                </a:moveTo>
                <a:cubicBezTo>
                  <a:pt x="5" y="159"/>
                  <a:pt x="3" y="158"/>
                  <a:pt x="2" y="157"/>
                </a:cubicBezTo>
                <a:cubicBezTo>
                  <a:pt x="0" y="156"/>
                  <a:pt x="0" y="153"/>
                  <a:pt x="1" y="151"/>
                </a:cubicBezTo>
                <a:cubicBezTo>
                  <a:pt x="14" y="118"/>
                  <a:pt x="14" y="118"/>
                  <a:pt x="14" y="118"/>
                </a:cubicBezTo>
                <a:cubicBezTo>
                  <a:pt x="15" y="118"/>
                  <a:pt x="15" y="117"/>
                  <a:pt x="16" y="116"/>
                </a:cubicBezTo>
                <a:cubicBezTo>
                  <a:pt x="127" y="5"/>
                  <a:pt x="127" y="5"/>
                  <a:pt x="127" y="5"/>
                </a:cubicBezTo>
                <a:cubicBezTo>
                  <a:pt x="130" y="2"/>
                  <a:pt x="134" y="0"/>
                  <a:pt x="139" y="0"/>
                </a:cubicBezTo>
                <a:cubicBezTo>
                  <a:pt x="147" y="0"/>
                  <a:pt x="154" y="6"/>
                  <a:pt x="158" y="13"/>
                </a:cubicBezTo>
                <a:cubicBezTo>
                  <a:pt x="160" y="20"/>
                  <a:pt x="159" y="27"/>
                  <a:pt x="154" y="32"/>
                </a:cubicBezTo>
                <a:cubicBezTo>
                  <a:pt x="43" y="143"/>
                  <a:pt x="43" y="143"/>
                  <a:pt x="43" y="143"/>
                </a:cubicBezTo>
                <a:cubicBezTo>
                  <a:pt x="42" y="144"/>
                  <a:pt x="42" y="144"/>
                  <a:pt x="41" y="145"/>
                </a:cubicBezTo>
                <a:cubicBezTo>
                  <a:pt x="8" y="159"/>
                  <a:pt x="8" y="159"/>
                  <a:pt x="8" y="159"/>
                </a:cubicBezTo>
                <a:cubicBezTo>
                  <a:pt x="8" y="159"/>
                  <a:pt x="7" y="159"/>
                  <a:pt x="6" y="159"/>
                </a:cubicBezTo>
                <a:close/>
                <a:moveTo>
                  <a:pt x="25" y="124"/>
                </a:moveTo>
                <a:cubicBezTo>
                  <a:pt x="18" y="142"/>
                  <a:pt x="18" y="142"/>
                  <a:pt x="18" y="142"/>
                </a:cubicBezTo>
                <a:cubicBezTo>
                  <a:pt x="35" y="134"/>
                  <a:pt x="35" y="134"/>
                  <a:pt x="35" y="134"/>
                </a:cubicBezTo>
                <a:cubicBezTo>
                  <a:pt x="145" y="24"/>
                  <a:pt x="145" y="24"/>
                  <a:pt x="145" y="24"/>
                </a:cubicBezTo>
                <a:cubicBezTo>
                  <a:pt x="146" y="23"/>
                  <a:pt x="148" y="21"/>
                  <a:pt x="146" y="18"/>
                </a:cubicBezTo>
                <a:cubicBezTo>
                  <a:pt x="145" y="15"/>
                  <a:pt x="142" y="12"/>
                  <a:pt x="139" y="12"/>
                </a:cubicBezTo>
                <a:cubicBezTo>
                  <a:pt x="138" y="12"/>
                  <a:pt x="136" y="13"/>
                  <a:pt x="135" y="14"/>
                </a:cubicBezTo>
                <a:lnTo>
                  <a:pt x="25" y="12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82"/>
          <p:cNvSpPr>
            <a:spLocks/>
          </p:cNvSpPr>
          <p:nvPr/>
        </p:nvSpPr>
        <p:spPr bwMode="auto">
          <a:xfrm>
            <a:off x="2089399" y="2372721"/>
            <a:ext cx="58493" cy="60630"/>
          </a:xfrm>
          <a:custGeom>
            <a:avLst/>
            <a:gdLst>
              <a:gd name="T0" fmla="*/ 27 w 38"/>
              <a:gd name="T1" fmla="*/ 38 h 38"/>
              <a:gd name="T2" fmla="*/ 0 w 38"/>
              <a:gd name="T3" fmla="*/ 13 h 38"/>
              <a:gd name="T4" fmla="*/ 12 w 38"/>
              <a:gd name="T5" fmla="*/ 0 h 38"/>
              <a:gd name="T6" fmla="*/ 38 w 38"/>
              <a:gd name="T7" fmla="*/ 27 h 38"/>
              <a:gd name="T8" fmla="*/ 27 w 38"/>
              <a:gd name="T9" fmla="*/ 38 h 38"/>
            </a:gdLst>
            <a:ahLst/>
            <a:cxnLst>
              <a:cxn ang="0">
                <a:pos x="T0" y="T1"/>
              </a:cxn>
              <a:cxn ang="0">
                <a:pos x="T2" y="T3"/>
              </a:cxn>
              <a:cxn ang="0">
                <a:pos x="T4" y="T5"/>
              </a:cxn>
              <a:cxn ang="0">
                <a:pos x="T6" y="T7"/>
              </a:cxn>
              <a:cxn ang="0">
                <a:pos x="T8" y="T9"/>
              </a:cxn>
            </a:cxnLst>
            <a:rect l="0" t="0" r="r" b="b"/>
            <a:pathLst>
              <a:path w="38" h="38">
                <a:moveTo>
                  <a:pt x="27" y="38"/>
                </a:moveTo>
                <a:lnTo>
                  <a:pt x="0" y="13"/>
                </a:lnTo>
                <a:lnTo>
                  <a:pt x="12" y="0"/>
                </a:lnTo>
                <a:lnTo>
                  <a:pt x="38" y="27"/>
                </a:lnTo>
                <a:lnTo>
                  <a:pt x="27" y="3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86"/>
          <p:cNvSpPr>
            <a:spLocks noEditPoints="1"/>
          </p:cNvSpPr>
          <p:nvPr/>
        </p:nvSpPr>
        <p:spPr bwMode="auto">
          <a:xfrm>
            <a:off x="3687970" y="2339970"/>
            <a:ext cx="582108" cy="592789"/>
          </a:xfrm>
          <a:custGeom>
            <a:avLst/>
            <a:gdLst>
              <a:gd name="T0" fmla="*/ 84 w 118"/>
              <a:gd name="T1" fmla="*/ 3 h 116"/>
              <a:gd name="T2" fmla="*/ 77 w 118"/>
              <a:gd name="T3" fmla="*/ 0 h 116"/>
              <a:gd name="T4" fmla="*/ 70 w 118"/>
              <a:gd name="T5" fmla="*/ 3 h 116"/>
              <a:gd name="T6" fmla="*/ 64 w 118"/>
              <a:gd name="T7" fmla="*/ 9 h 116"/>
              <a:gd name="T8" fmla="*/ 61 w 118"/>
              <a:gd name="T9" fmla="*/ 16 h 116"/>
              <a:gd name="T10" fmla="*/ 62 w 118"/>
              <a:gd name="T11" fmla="*/ 21 h 116"/>
              <a:gd name="T12" fmla="*/ 8 w 118"/>
              <a:gd name="T13" fmla="*/ 43 h 116"/>
              <a:gd name="T14" fmla="*/ 1 w 118"/>
              <a:gd name="T15" fmla="*/ 51 h 116"/>
              <a:gd name="T16" fmla="*/ 5 w 118"/>
              <a:gd name="T17" fmla="*/ 62 h 116"/>
              <a:gd name="T18" fmla="*/ 55 w 118"/>
              <a:gd name="T19" fmla="*/ 112 h 116"/>
              <a:gd name="T20" fmla="*/ 64 w 118"/>
              <a:gd name="T21" fmla="*/ 116 h 116"/>
              <a:gd name="T22" fmla="*/ 64 w 118"/>
              <a:gd name="T23" fmla="*/ 116 h 116"/>
              <a:gd name="T24" fmla="*/ 66 w 118"/>
              <a:gd name="T25" fmla="*/ 116 h 116"/>
              <a:gd name="T26" fmla="*/ 75 w 118"/>
              <a:gd name="T27" fmla="*/ 108 h 116"/>
              <a:gd name="T28" fmla="*/ 96 w 118"/>
              <a:gd name="T29" fmla="*/ 55 h 116"/>
              <a:gd name="T30" fmla="*/ 102 w 118"/>
              <a:gd name="T31" fmla="*/ 57 h 116"/>
              <a:gd name="T32" fmla="*/ 109 w 118"/>
              <a:gd name="T33" fmla="*/ 54 h 116"/>
              <a:gd name="T34" fmla="*/ 115 w 118"/>
              <a:gd name="T35" fmla="*/ 48 h 116"/>
              <a:gd name="T36" fmla="*/ 118 w 118"/>
              <a:gd name="T37" fmla="*/ 41 h 116"/>
              <a:gd name="T38" fmla="*/ 115 w 118"/>
              <a:gd name="T39" fmla="*/ 34 h 116"/>
              <a:gd name="T40" fmla="*/ 84 w 118"/>
              <a:gd name="T41" fmla="*/ 3 h 116"/>
              <a:gd name="T42" fmla="*/ 68 w 118"/>
              <a:gd name="T43" fmla="*/ 105 h 116"/>
              <a:gd name="T44" fmla="*/ 65 w 118"/>
              <a:gd name="T45" fmla="*/ 108 h 116"/>
              <a:gd name="T46" fmla="*/ 64 w 118"/>
              <a:gd name="T47" fmla="*/ 108 h 116"/>
              <a:gd name="T48" fmla="*/ 61 w 118"/>
              <a:gd name="T49" fmla="*/ 107 h 116"/>
              <a:gd name="T50" fmla="*/ 10 w 118"/>
              <a:gd name="T51" fmla="*/ 56 h 116"/>
              <a:gd name="T52" fmla="*/ 9 w 118"/>
              <a:gd name="T53" fmla="*/ 53 h 116"/>
              <a:gd name="T54" fmla="*/ 11 w 118"/>
              <a:gd name="T55" fmla="*/ 50 h 116"/>
              <a:gd name="T56" fmla="*/ 36 w 118"/>
              <a:gd name="T57" fmla="*/ 40 h 116"/>
              <a:gd name="T58" fmla="*/ 87 w 118"/>
              <a:gd name="T59" fmla="*/ 58 h 116"/>
              <a:gd name="T60" fmla="*/ 68 w 118"/>
              <a:gd name="T61" fmla="*/ 105 h 116"/>
              <a:gd name="T62" fmla="*/ 109 w 118"/>
              <a:gd name="T63" fmla="*/ 42 h 116"/>
              <a:gd name="T64" fmla="*/ 103 w 118"/>
              <a:gd name="T65" fmla="*/ 48 h 116"/>
              <a:gd name="T66" fmla="*/ 100 w 118"/>
              <a:gd name="T67" fmla="*/ 48 h 116"/>
              <a:gd name="T68" fmla="*/ 93 w 118"/>
              <a:gd name="T69" fmla="*/ 41 h 116"/>
              <a:gd name="T70" fmla="*/ 88 w 118"/>
              <a:gd name="T71" fmla="*/ 55 h 116"/>
              <a:gd name="T72" fmla="*/ 88 w 118"/>
              <a:gd name="T73" fmla="*/ 54 h 116"/>
              <a:gd name="T74" fmla="*/ 53 w 118"/>
              <a:gd name="T75" fmla="*/ 39 h 116"/>
              <a:gd name="T76" fmla="*/ 42 w 118"/>
              <a:gd name="T77" fmla="*/ 38 h 116"/>
              <a:gd name="T78" fmla="*/ 76 w 118"/>
              <a:gd name="T79" fmla="*/ 24 h 116"/>
              <a:gd name="T80" fmla="*/ 70 w 118"/>
              <a:gd name="T81" fmla="*/ 17 h 116"/>
              <a:gd name="T82" fmla="*/ 70 w 118"/>
              <a:gd name="T83" fmla="*/ 14 h 116"/>
              <a:gd name="T84" fmla="*/ 75 w 118"/>
              <a:gd name="T85" fmla="*/ 9 h 116"/>
              <a:gd name="T86" fmla="*/ 78 w 118"/>
              <a:gd name="T87" fmla="*/ 9 h 116"/>
              <a:gd name="T88" fmla="*/ 109 w 118"/>
              <a:gd name="T89" fmla="*/ 39 h 116"/>
              <a:gd name="T90" fmla="*/ 109 w 118"/>
              <a:gd name="T91" fmla="*/ 4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8" h="116">
                <a:moveTo>
                  <a:pt x="84" y="3"/>
                </a:moveTo>
                <a:cubicBezTo>
                  <a:pt x="82" y="1"/>
                  <a:pt x="79" y="0"/>
                  <a:pt x="77" y="0"/>
                </a:cubicBezTo>
                <a:cubicBezTo>
                  <a:pt x="74" y="0"/>
                  <a:pt x="71" y="1"/>
                  <a:pt x="70" y="3"/>
                </a:cubicBezTo>
                <a:cubicBezTo>
                  <a:pt x="64" y="9"/>
                  <a:pt x="64" y="9"/>
                  <a:pt x="64" y="9"/>
                </a:cubicBezTo>
                <a:cubicBezTo>
                  <a:pt x="62" y="10"/>
                  <a:pt x="61" y="13"/>
                  <a:pt x="61" y="16"/>
                </a:cubicBezTo>
                <a:cubicBezTo>
                  <a:pt x="61" y="18"/>
                  <a:pt x="62" y="19"/>
                  <a:pt x="62" y="21"/>
                </a:cubicBezTo>
                <a:cubicBezTo>
                  <a:pt x="8" y="43"/>
                  <a:pt x="8" y="43"/>
                  <a:pt x="8" y="43"/>
                </a:cubicBezTo>
                <a:cubicBezTo>
                  <a:pt x="5" y="44"/>
                  <a:pt x="2" y="48"/>
                  <a:pt x="1" y="51"/>
                </a:cubicBezTo>
                <a:cubicBezTo>
                  <a:pt x="0" y="55"/>
                  <a:pt x="2" y="59"/>
                  <a:pt x="5" y="62"/>
                </a:cubicBezTo>
                <a:cubicBezTo>
                  <a:pt x="55" y="112"/>
                  <a:pt x="55" y="112"/>
                  <a:pt x="55" y="112"/>
                </a:cubicBezTo>
                <a:cubicBezTo>
                  <a:pt x="58" y="115"/>
                  <a:pt x="61" y="116"/>
                  <a:pt x="64" y="116"/>
                </a:cubicBezTo>
                <a:cubicBezTo>
                  <a:pt x="64" y="116"/>
                  <a:pt x="64" y="116"/>
                  <a:pt x="64" y="116"/>
                </a:cubicBezTo>
                <a:cubicBezTo>
                  <a:pt x="65" y="116"/>
                  <a:pt x="66" y="116"/>
                  <a:pt x="66" y="116"/>
                </a:cubicBezTo>
                <a:cubicBezTo>
                  <a:pt x="70" y="115"/>
                  <a:pt x="74" y="112"/>
                  <a:pt x="75" y="108"/>
                </a:cubicBezTo>
                <a:cubicBezTo>
                  <a:pt x="96" y="55"/>
                  <a:pt x="96" y="55"/>
                  <a:pt x="96" y="55"/>
                </a:cubicBezTo>
                <a:cubicBezTo>
                  <a:pt x="98" y="56"/>
                  <a:pt x="100" y="57"/>
                  <a:pt x="102" y="57"/>
                </a:cubicBezTo>
                <a:cubicBezTo>
                  <a:pt x="105" y="57"/>
                  <a:pt x="107" y="56"/>
                  <a:pt x="109" y="54"/>
                </a:cubicBezTo>
                <a:cubicBezTo>
                  <a:pt x="115" y="48"/>
                  <a:pt x="115" y="48"/>
                  <a:pt x="115" y="48"/>
                </a:cubicBezTo>
                <a:cubicBezTo>
                  <a:pt x="117" y="46"/>
                  <a:pt x="118" y="44"/>
                  <a:pt x="118" y="41"/>
                </a:cubicBezTo>
                <a:cubicBezTo>
                  <a:pt x="118" y="38"/>
                  <a:pt x="117" y="36"/>
                  <a:pt x="115" y="34"/>
                </a:cubicBezTo>
                <a:lnTo>
                  <a:pt x="84" y="3"/>
                </a:lnTo>
                <a:close/>
                <a:moveTo>
                  <a:pt x="68" y="105"/>
                </a:moveTo>
                <a:cubicBezTo>
                  <a:pt x="67" y="107"/>
                  <a:pt x="66" y="108"/>
                  <a:pt x="65" y="108"/>
                </a:cubicBezTo>
                <a:cubicBezTo>
                  <a:pt x="64" y="108"/>
                  <a:pt x="64" y="108"/>
                  <a:pt x="64" y="108"/>
                </a:cubicBezTo>
                <a:cubicBezTo>
                  <a:pt x="63" y="108"/>
                  <a:pt x="62" y="108"/>
                  <a:pt x="61" y="107"/>
                </a:cubicBezTo>
                <a:cubicBezTo>
                  <a:pt x="10" y="56"/>
                  <a:pt x="10" y="56"/>
                  <a:pt x="10" y="56"/>
                </a:cubicBezTo>
                <a:cubicBezTo>
                  <a:pt x="9" y="56"/>
                  <a:pt x="9" y="54"/>
                  <a:pt x="9" y="53"/>
                </a:cubicBezTo>
                <a:cubicBezTo>
                  <a:pt x="9" y="52"/>
                  <a:pt x="10" y="51"/>
                  <a:pt x="11" y="50"/>
                </a:cubicBezTo>
                <a:cubicBezTo>
                  <a:pt x="36" y="40"/>
                  <a:pt x="36" y="40"/>
                  <a:pt x="36" y="40"/>
                </a:cubicBezTo>
                <a:cubicBezTo>
                  <a:pt x="53" y="46"/>
                  <a:pt x="70" y="40"/>
                  <a:pt x="87" y="58"/>
                </a:cubicBezTo>
                <a:lnTo>
                  <a:pt x="68" y="105"/>
                </a:lnTo>
                <a:close/>
                <a:moveTo>
                  <a:pt x="109" y="42"/>
                </a:moveTo>
                <a:cubicBezTo>
                  <a:pt x="103" y="48"/>
                  <a:pt x="103" y="48"/>
                  <a:pt x="103" y="48"/>
                </a:cubicBezTo>
                <a:cubicBezTo>
                  <a:pt x="103" y="49"/>
                  <a:pt x="101" y="49"/>
                  <a:pt x="100" y="48"/>
                </a:cubicBezTo>
                <a:cubicBezTo>
                  <a:pt x="93" y="41"/>
                  <a:pt x="93" y="41"/>
                  <a:pt x="93" y="41"/>
                </a:cubicBezTo>
                <a:cubicBezTo>
                  <a:pt x="88" y="55"/>
                  <a:pt x="88" y="55"/>
                  <a:pt x="88" y="55"/>
                </a:cubicBezTo>
                <a:cubicBezTo>
                  <a:pt x="88" y="54"/>
                  <a:pt x="88" y="54"/>
                  <a:pt x="88" y="54"/>
                </a:cubicBezTo>
                <a:cubicBezTo>
                  <a:pt x="76" y="42"/>
                  <a:pt x="64" y="41"/>
                  <a:pt x="53" y="39"/>
                </a:cubicBezTo>
                <a:cubicBezTo>
                  <a:pt x="49" y="39"/>
                  <a:pt x="46" y="38"/>
                  <a:pt x="42" y="38"/>
                </a:cubicBezTo>
                <a:cubicBezTo>
                  <a:pt x="76" y="24"/>
                  <a:pt x="76" y="24"/>
                  <a:pt x="76" y="24"/>
                </a:cubicBezTo>
                <a:cubicBezTo>
                  <a:pt x="70" y="17"/>
                  <a:pt x="70" y="17"/>
                  <a:pt x="70" y="17"/>
                </a:cubicBezTo>
                <a:cubicBezTo>
                  <a:pt x="69" y="16"/>
                  <a:pt x="69" y="15"/>
                  <a:pt x="70" y="14"/>
                </a:cubicBezTo>
                <a:cubicBezTo>
                  <a:pt x="75" y="9"/>
                  <a:pt x="75" y="9"/>
                  <a:pt x="75" y="9"/>
                </a:cubicBezTo>
                <a:cubicBezTo>
                  <a:pt x="76" y="8"/>
                  <a:pt x="77" y="8"/>
                  <a:pt x="78" y="9"/>
                </a:cubicBezTo>
                <a:cubicBezTo>
                  <a:pt x="109" y="39"/>
                  <a:pt x="109" y="39"/>
                  <a:pt x="109" y="39"/>
                </a:cubicBezTo>
                <a:cubicBezTo>
                  <a:pt x="110" y="40"/>
                  <a:pt x="110" y="42"/>
                  <a:pt x="109" y="4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87"/>
          <p:cNvSpPr>
            <a:spLocks noEditPoints="1"/>
          </p:cNvSpPr>
          <p:nvPr/>
        </p:nvSpPr>
        <p:spPr bwMode="auto">
          <a:xfrm>
            <a:off x="3969833" y="2606725"/>
            <a:ext cx="98039" cy="101620"/>
          </a:xfrm>
          <a:custGeom>
            <a:avLst/>
            <a:gdLst>
              <a:gd name="T0" fmla="*/ 10 w 20"/>
              <a:gd name="T1" fmla="*/ 20 h 20"/>
              <a:gd name="T2" fmla="*/ 20 w 20"/>
              <a:gd name="T3" fmla="*/ 10 h 20"/>
              <a:gd name="T4" fmla="*/ 10 w 20"/>
              <a:gd name="T5" fmla="*/ 0 h 20"/>
              <a:gd name="T6" fmla="*/ 0 w 20"/>
              <a:gd name="T7" fmla="*/ 10 h 20"/>
              <a:gd name="T8" fmla="*/ 10 w 20"/>
              <a:gd name="T9" fmla="*/ 20 h 20"/>
              <a:gd name="T10" fmla="*/ 10 w 20"/>
              <a:gd name="T11" fmla="*/ 4 h 20"/>
              <a:gd name="T12" fmla="*/ 16 w 20"/>
              <a:gd name="T13" fmla="*/ 10 h 20"/>
              <a:gd name="T14" fmla="*/ 10 w 20"/>
              <a:gd name="T15" fmla="*/ 16 h 20"/>
              <a:gd name="T16" fmla="*/ 4 w 20"/>
              <a:gd name="T17" fmla="*/ 10 h 20"/>
              <a:gd name="T18" fmla="*/ 10 w 20"/>
              <a:gd name="T19"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20"/>
                </a:moveTo>
                <a:cubicBezTo>
                  <a:pt x="16" y="20"/>
                  <a:pt x="20" y="16"/>
                  <a:pt x="20" y="10"/>
                </a:cubicBezTo>
                <a:cubicBezTo>
                  <a:pt x="20" y="4"/>
                  <a:pt x="16" y="0"/>
                  <a:pt x="10" y="0"/>
                </a:cubicBezTo>
                <a:cubicBezTo>
                  <a:pt x="4" y="0"/>
                  <a:pt x="0" y="4"/>
                  <a:pt x="0" y="10"/>
                </a:cubicBezTo>
                <a:cubicBezTo>
                  <a:pt x="0" y="16"/>
                  <a:pt x="4" y="20"/>
                  <a:pt x="10" y="20"/>
                </a:cubicBezTo>
                <a:close/>
                <a:moveTo>
                  <a:pt x="10" y="4"/>
                </a:moveTo>
                <a:cubicBezTo>
                  <a:pt x="13" y="4"/>
                  <a:pt x="16" y="7"/>
                  <a:pt x="16" y="10"/>
                </a:cubicBezTo>
                <a:cubicBezTo>
                  <a:pt x="16" y="13"/>
                  <a:pt x="13" y="16"/>
                  <a:pt x="10" y="16"/>
                </a:cubicBezTo>
                <a:cubicBezTo>
                  <a:pt x="7" y="16"/>
                  <a:pt x="4" y="13"/>
                  <a:pt x="4" y="10"/>
                </a:cubicBezTo>
                <a:cubicBezTo>
                  <a:pt x="4" y="7"/>
                  <a:pt x="7" y="4"/>
                  <a:pt x="10" y="4"/>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88"/>
          <p:cNvSpPr>
            <a:spLocks noEditPoints="1"/>
          </p:cNvSpPr>
          <p:nvPr/>
        </p:nvSpPr>
        <p:spPr bwMode="auto">
          <a:xfrm>
            <a:off x="4227186" y="2278573"/>
            <a:ext cx="98039" cy="101620"/>
          </a:xfrm>
          <a:custGeom>
            <a:avLst/>
            <a:gdLst>
              <a:gd name="T0" fmla="*/ 10 w 20"/>
              <a:gd name="T1" fmla="*/ 0 h 20"/>
              <a:gd name="T2" fmla="*/ 0 w 20"/>
              <a:gd name="T3" fmla="*/ 10 h 20"/>
              <a:gd name="T4" fmla="*/ 10 w 20"/>
              <a:gd name="T5" fmla="*/ 20 h 20"/>
              <a:gd name="T6" fmla="*/ 20 w 20"/>
              <a:gd name="T7" fmla="*/ 10 h 20"/>
              <a:gd name="T8" fmla="*/ 10 w 20"/>
              <a:gd name="T9" fmla="*/ 0 h 20"/>
              <a:gd name="T10" fmla="*/ 10 w 20"/>
              <a:gd name="T11" fmla="*/ 16 h 20"/>
              <a:gd name="T12" fmla="*/ 4 w 20"/>
              <a:gd name="T13" fmla="*/ 10 h 20"/>
              <a:gd name="T14" fmla="*/ 10 w 20"/>
              <a:gd name="T15" fmla="*/ 4 h 20"/>
              <a:gd name="T16" fmla="*/ 16 w 20"/>
              <a:gd name="T17" fmla="*/ 10 h 20"/>
              <a:gd name="T18" fmla="*/ 10 w 20"/>
              <a:gd name="T1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0"/>
                </a:moveTo>
                <a:cubicBezTo>
                  <a:pt x="4" y="0"/>
                  <a:pt x="0" y="4"/>
                  <a:pt x="0" y="10"/>
                </a:cubicBezTo>
                <a:cubicBezTo>
                  <a:pt x="0" y="16"/>
                  <a:pt x="4" y="20"/>
                  <a:pt x="10" y="20"/>
                </a:cubicBezTo>
                <a:cubicBezTo>
                  <a:pt x="16" y="20"/>
                  <a:pt x="20" y="16"/>
                  <a:pt x="20" y="10"/>
                </a:cubicBezTo>
                <a:cubicBezTo>
                  <a:pt x="20" y="4"/>
                  <a:pt x="16" y="0"/>
                  <a:pt x="10" y="0"/>
                </a:cubicBezTo>
                <a:close/>
                <a:moveTo>
                  <a:pt x="10" y="16"/>
                </a:moveTo>
                <a:cubicBezTo>
                  <a:pt x="7" y="16"/>
                  <a:pt x="4" y="13"/>
                  <a:pt x="4" y="10"/>
                </a:cubicBezTo>
                <a:cubicBezTo>
                  <a:pt x="4" y="7"/>
                  <a:pt x="7" y="4"/>
                  <a:pt x="10" y="4"/>
                </a:cubicBezTo>
                <a:cubicBezTo>
                  <a:pt x="13" y="4"/>
                  <a:pt x="16" y="7"/>
                  <a:pt x="16" y="10"/>
                </a:cubicBezTo>
                <a:cubicBezTo>
                  <a:pt x="16" y="13"/>
                  <a:pt x="13" y="16"/>
                  <a:pt x="10" y="16"/>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89"/>
          <p:cNvSpPr>
            <a:spLocks noEditPoints="1"/>
          </p:cNvSpPr>
          <p:nvPr/>
        </p:nvSpPr>
        <p:spPr bwMode="auto">
          <a:xfrm>
            <a:off x="3851368" y="2585553"/>
            <a:ext cx="79658" cy="82568"/>
          </a:xfrm>
          <a:custGeom>
            <a:avLst/>
            <a:gdLst>
              <a:gd name="T0" fmla="*/ 0 w 16"/>
              <a:gd name="T1" fmla="*/ 8 h 16"/>
              <a:gd name="T2" fmla="*/ 8 w 16"/>
              <a:gd name="T3" fmla="*/ 16 h 16"/>
              <a:gd name="T4" fmla="*/ 16 w 16"/>
              <a:gd name="T5" fmla="*/ 8 h 16"/>
              <a:gd name="T6" fmla="*/ 8 w 16"/>
              <a:gd name="T7" fmla="*/ 0 h 16"/>
              <a:gd name="T8" fmla="*/ 0 w 16"/>
              <a:gd name="T9" fmla="*/ 8 h 16"/>
              <a:gd name="T10" fmla="*/ 8 w 16"/>
              <a:gd name="T11" fmla="*/ 4 h 16"/>
              <a:gd name="T12" fmla="*/ 12 w 16"/>
              <a:gd name="T13" fmla="*/ 8 h 16"/>
              <a:gd name="T14" fmla="*/ 8 w 16"/>
              <a:gd name="T15" fmla="*/ 12 h 16"/>
              <a:gd name="T16" fmla="*/ 4 w 16"/>
              <a:gd name="T17" fmla="*/ 8 h 16"/>
              <a:gd name="T18" fmla="*/ 8 w 16"/>
              <a:gd name="T1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6">
                <a:moveTo>
                  <a:pt x="0" y="8"/>
                </a:moveTo>
                <a:cubicBezTo>
                  <a:pt x="0" y="12"/>
                  <a:pt x="4" y="16"/>
                  <a:pt x="8" y="16"/>
                </a:cubicBezTo>
                <a:cubicBezTo>
                  <a:pt x="12" y="16"/>
                  <a:pt x="16" y="12"/>
                  <a:pt x="16" y="8"/>
                </a:cubicBezTo>
                <a:cubicBezTo>
                  <a:pt x="16" y="4"/>
                  <a:pt x="12" y="0"/>
                  <a:pt x="8" y="0"/>
                </a:cubicBezTo>
                <a:cubicBezTo>
                  <a:pt x="4" y="0"/>
                  <a:pt x="0" y="4"/>
                  <a:pt x="0" y="8"/>
                </a:cubicBezTo>
                <a:close/>
                <a:moveTo>
                  <a:pt x="8" y="4"/>
                </a:moveTo>
                <a:cubicBezTo>
                  <a:pt x="10" y="4"/>
                  <a:pt x="12" y="6"/>
                  <a:pt x="12" y="8"/>
                </a:cubicBezTo>
                <a:cubicBezTo>
                  <a:pt x="12" y="10"/>
                  <a:pt x="10" y="12"/>
                  <a:pt x="8" y="12"/>
                </a:cubicBezTo>
                <a:cubicBezTo>
                  <a:pt x="6" y="12"/>
                  <a:pt x="4" y="10"/>
                  <a:pt x="4" y="8"/>
                </a:cubicBezTo>
                <a:cubicBezTo>
                  <a:pt x="4" y="6"/>
                  <a:pt x="6" y="4"/>
                  <a:pt x="8" y="4"/>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Oval 90"/>
          <p:cNvSpPr>
            <a:spLocks noChangeArrowheads="1"/>
          </p:cNvSpPr>
          <p:nvPr/>
        </p:nvSpPr>
        <p:spPr bwMode="auto">
          <a:xfrm>
            <a:off x="3931026" y="2729516"/>
            <a:ext cx="38807" cy="40225"/>
          </a:xfrm>
          <a:prstGeom prst="ellipse">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Oval 91"/>
          <p:cNvSpPr>
            <a:spLocks noChangeArrowheads="1"/>
          </p:cNvSpPr>
          <p:nvPr/>
        </p:nvSpPr>
        <p:spPr bwMode="auto">
          <a:xfrm>
            <a:off x="4245568" y="2422536"/>
            <a:ext cx="40849" cy="40225"/>
          </a:xfrm>
          <a:prstGeom prst="ellipse">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1" name="Group 50"/>
          <p:cNvGrpSpPr/>
          <p:nvPr/>
        </p:nvGrpSpPr>
        <p:grpSpPr>
          <a:xfrm>
            <a:off x="7697555" y="2415967"/>
            <a:ext cx="420575" cy="435940"/>
            <a:chOff x="7726363" y="1666875"/>
            <a:chExt cx="492125" cy="492125"/>
          </a:xfrm>
          <a:solidFill>
            <a:schemeClr val="bg2"/>
          </a:solidFill>
        </p:grpSpPr>
        <p:sp>
          <p:nvSpPr>
            <p:cNvPr id="56" name="Freeform 10"/>
            <p:cNvSpPr>
              <a:spLocks noEditPoints="1"/>
            </p:cNvSpPr>
            <p:nvPr/>
          </p:nvSpPr>
          <p:spPr bwMode="auto">
            <a:xfrm>
              <a:off x="7726363" y="1666875"/>
              <a:ext cx="492125" cy="492125"/>
            </a:xfrm>
            <a:custGeom>
              <a:avLst/>
              <a:gdLst>
                <a:gd name="T0" fmla="*/ 109 w 128"/>
                <a:gd name="T1" fmla="*/ 48 h 128"/>
                <a:gd name="T2" fmla="*/ 114 w 128"/>
                <a:gd name="T3" fmla="*/ 33 h 128"/>
                <a:gd name="T4" fmla="*/ 105 w 128"/>
                <a:gd name="T5" fmla="*/ 15 h 128"/>
                <a:gd name="T6" fmla="*/ 95 w 128"/>
                <a:gd name="T7" fmla="*/ 14 h 128"/>
                <a:gd name="T8" fmla="*/ 80 w 128"/>
                <a:gd name="T9" fmla="*/ 19 h 128"/>
                <a:gd name="T10" fmla="*/ 69 w 128"/>
                <a:gd name="T11" fmla="*/ 0 h 128"/>
                <a:gd name="T12" fmla="*/ 51 w 128"/>
                <a:gd name="T13" fmla="*/ 6 h 128"/>
                <a:gd name="T14" fmla="*/ 43 w 128"/>
                <a:gd name="T15" fmla="*/ 21 h 128"/>
                <a:gd name="T16" fmla="*/ 28 w 128"/>
                <a:gd name="T17" fmla="*/ 13 h 128"/>
                <a:gd name="T18" fmla="*/ 15 w 128"/>
                <a:gd name="T19" fmla="*/ 23 h 128"/>
                <a:gd name="T20" fmla="*/ 21 w 128"/>
                <a:gd name="T21" fmla="*/ 43 h 128"/>
                <a:gd name="T22" fmla="*/ 6 w 128"/>
                <a:gd name="T23" fmla="*/ 51 h 128"/>
                <a:gd name="T24" fmla="*/ 0 w 128"/>
                <a:gd name="T25" fmla="*/ 69 h 128"/>
                <a:gd name="T26" fmla="*/ 19 w 128"/>
                <a:gd name="T27" fmla="*/ 80 h 128"/>
                <a:gd name="T28" fmla="*/ 14 w 128"/>
                <a:gd name="T29" fmla="*/ 95 h 128"/>
                <a:gd name="T30" fmla="*/ 23 w 128"/>
                <a:gd name="T31" fmla="*/ 113 h 128"/>
                <a:gd name="T32" fmla="*/ 33 w 128"/>
                <a:gd name="T33" fmla="*/ 114 h 128"/>
                <a:gd name="T34" fmla="*/ 48 w 128"/>
                <a:gd name="T35" fmla="*/ 109 h 128"/>
                <a:gd name="T36" fmla="*/ 59 w 128"/>
                <a:gd name="T37" fmla="*/ 128 h 128"/>
                <a:gd name="T38" fmla="*/ 77 w 128"/>
                <a:gd name="T39" fmla="*/ 122 h 128"/>
                <a:gd name="T40" fmla="*/ 85 w 128"/>
                <a:gd name="T41" fmla="*/ 107 h 128"/>
                <a:gd name="T42" fmla="*/ 100 w 128"/>
                <a:gd name="T43" fmla="*/ 115 h 128"/>
                <a:gd name="T44" fmla="*/ 113 w 128"/>
                <a:gd name="T45" fmla="*/ 105 h 128"/>
                <a:gd name="T46" fmla="*/ 107 w 128"/>
                <a:gd name="T47" fmla="*/ 85 h 128"/>
                <a:gd name="T48" fmla="*/ 122 w 128"/>
                <a:gd name="T49" fmla="*/ 77 h 128"/>
                <a:gd name="T50" fmla="*/ 128 w 128"/>
                <a:gd name="T51" fmla="*/ 59 h 128"/>
                <a:gd name="T52" fmla="*/ 108 w 128"/>
                <a:gd name="T53" fmla="*/ 72 h 128"/>
                <a:gd name="T54" fmla="*/ 100 w 128"/>
                <a:gd name="T55" fmla="*/ 81 h 128"/>
                <a:gd name="T56" fmla="*/ 107 w 128"/>
                <a:gd name="T57" fmla="*/ 100 h 128"/>
                <a:gd name="T58" fmla="*/ 89 w 128"/>
                <a:gd name="T59" fmla="*/ 101 h 128"/>
                <a:gd name="T60" fmla="*/ 81 w 128"/>
                <a:gd name="T61" fmla="*/ 100 h 128"/>
                <a:gd name="T62" fmla="*/ 72 w 128"/>
                <a:gd name="T63" fmla="*/ 108 h 128"/>
                <a:gd name="T64" fmla="*/ 59 w 128"/>
                <a:gd name="T65" fmla="*/ 120 h 128"/>
                <a:gd name="T66" fmla="*/ 51 w 128"/>
                <a:gd name="T67" fmla="*/ 102 h 128"/>
                <a:gd name="T68" fmla="*/ 43 w 128"/>
                <a:gd name="T69" fmla="*/ 99 h 128"/>
                <a:gd name="T70" fmla="*/ 28 w 128"/>
                <a:gd name="T71" fmla="*/ 107 h 128"/>
                <a:gd name="T72" fmla="*/ 27 w 128"/>
                <a:gd name="T73" fmla="*/ 89 h 128"/>
                <a:gd name="T74" fmla="*/ 26 w 128"/>
                <a:gd name="T75" fmla="*/ 77 h 128"/>
                <a:gd name="T76" fmla="*/ 8 w 128"/>
                <a:gd name="T77" fmla="*/ 69 h 128"/>
                <a:gd name="T78" fmla="*/ 20 w 128"/>
                <a:gd name="T79" fmla="*/ 56 h 128"/>
                <a:gd name="T80" fmla="*/ 28 w 128"/>
                <a:gd name="T81" fmla="*/ 47 h 128"/>
                <a:gd name="T82" fmla="*/ 21 w 128"/>
                <a:gd name="T83" fmla="*/ 28 h 128"/>
                <a:gd name="T84" fmla="*/ 39 w 128"/>
                <a:gd name="T85" fmla="*/ 27 h 128"/>
                <a:gd name="T86" fmla="*/ 47 w 128"/>
                <a:gd name="T87" fmla="*/ 28 h 128"/>
                <a:gd name="T88" fmla="*/ 56 w 128"/>
                <a:gd name="T89" fmla="*/ 20 h 128"/>
                <a:gd name="T90" fmla="*/ 69 w 128"/>
                <a:gd name="T91" fmla="*/ 8 h 128"/>
                <a:gd name="T92" fmla="*/ 77 w 128"/>
                <a:gd name="T93" fmla="*/ 26 h 128"/>
                <a:gd name="T94" fmla="*/ 85 w 128"/>
                <a:gd name="T95" fmla="*/ 29 h 128"/>
                <a:gd name="T96" fmla="*/ 100 w 128"/>
                <a:gd name="T97" fmla="*/ 21 h 128"/>
                <a:gd name="T98" fmla="*/ 101 w 128"/>
                <a:gd name="T99" fmla="*/ 39 h 128"/>
                <a:gd name="T100" fmla="*/ 102 w 128"/>
                <a:gd name="T101" fmla="*/ 51 h 128"/>
                <a:gd name="T102" fmla="*/ 120 w 128"/>
                <a:gd name="T103" fmla="*/ 59 h 128"/>
                <a:gd name="T104" fmla="*/ 108 w 128"/>
                <a:gd name="T105" fmla="*/ 7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8" h="128">
                  <a:moveTo>
                    <a:pt x="122" y="51"/>
                  </a:moveTo>
                  <a:cubicBezTo>
                    <a:pt x="109" y="48"/>
                    <a:pt x="109" y="48"/>
                    <a:pt x="109" y="48"/>
                  </a:cubicBezTo>
                  <a:cubicBezTo>
                    <a:pt x="109" y="46"/>
                    <a:pt x="108" y="45"/>
                    <a:pt x="107" y="43"/>
                  </a:cubicBezTo>
                  <a:cubicBezTo>
                    <a:pt x="114" y="33"/>
                    <a:pt x="114" y="33"/>
                    <a:pt x="114" y="33"/>
                  </a:cubicBezTo>
                  <a:cubicBezTo>
                    <a:pt x="116" y="30"/>
                    <a:pt x="116" y="25"/>
                    <a:pt x="113" y="23"/>
                  </a:cubicBezTo>
                  <a:cubicBezTo>
                    <a:pt x="105" y="15"/>
                    <a:pt x="105" y="15"/>
                    <a:pt x="105" y="15"/>
                  </a:cubicBezTo>
                  <a:cubicBezTo>
                    <a:pt x="104" y="13"/>
                    <a:pt x="102" y="13"/>
                    <a:pt x="100" y="13"/>
                  </a:cubicBezTo>
                  <a:cubicBezTo>
                    <a:pt x="98" y="13"/>
                    <a:pt x="97" y="13"/>
                    <a:pt x="95" y="14"/>
                  </a:cubicBezTo>
                  <a:cubicBezTo>
                    <a:pt x="85" y="21"/>
                    <a:pt x="85" y="21"/>
                    <a:pt x="85" y="21"/>
                  </a:cubicBezTo>
                  <a:cubicBezTo>
                    <a:pt x="83" y="20"/>
                    <a:pt x="82" y="19"/>
                    <a:pt x="80" y="19"/>
                  </a:cubicBezTo>
                  <a:cubicBezTo>
                    <a:pt x="77" y="6"/>
                    <a:pt x="77" y="6"/>
                    <a:pt x="77" y="6"/>
                  </a:cubicBezTo>
                  <a:cubicBezTo>
                    <a:pt x="77" y="3"/>
                    <a:pt x="73" y="0"/>
                    <a:pt x="69" y="0"/>
                  </a:cubicBezTo>
                  <a:cubicBezTo>
                    <a:pt x="59" y="0"/>
                    <a:pt x="59" y="0"/>
                    <a:pt x="59" y="0"/>
                  </a:cubicBezTo>
                  <a:cubicBezTo>
                    <a:pt x="55" y="0"/>
                    <a:pt x="51" y="3"/>
                    <a:pt x="51" y="6"/>
                  </a:cubicBezTo>
                  <a:cubicBezTo>
                    <a:pt x="48" y="19"/>
                    <a:pt x="48" y="19"/>
                    <a:pt x="48" y="19"/>
                  </a:cubicBezTo>
                  <a:cubicBezTo>
                    <a:pt x="46" y="19"/>
                    <a:pt x="45" y="20"/>
                    <a:pt x="43" y="21"/>
                  </a:cubicBezTo>
                  <a:cubicBezTo>
                    <a:pt x="33" y="14"/>
                    <a:pt x="33" y="14"/>
                    <a:pt x="33" y="14"/>
                  </a:cubicBezTo>
                  <a:cubicBezTo>
                    <a:pt x="31" y="13"/>
                    <a:pt x="30" y="13"/>
                    <a:pt x="28" y="13"/>
                  </a:cubicBezTo>
                  <a:cubicBezTo>
                    <a:pt x="26" y="13"/>
                    <a:pt x="24" y="13"/>
                    <a:pt x="23" y="15"/>
                  </a:cubicBezTo>
                  <a:cubicBezTo>
                    <a:pt x="15" y="23"/>
                    <a:pt x="15" y="23"/>
                    <a:pt x="15" y="23"/>
                  </a:cubicBezTo>
                  <a:cubicBezTo>
                    <a:pt x="12" y="25"/>
                    <a:pt x="12" y="30"/>
                    <a:pt x="14" y="33"/>
                  </a:cubicBezTo>
                  <a:cubicBezTo>
                    <a:pt x="21" y="43"/>
                    <a:pt x="21" y="43"/>
                    <a:pt x="21" y="43"/>
                  </a:cubicBezTo>
                  <a:cubicBezTo>
                    <a:pt x="20" y="45"/>
                    <a:pt x="19" y="46"/>
                    <a:pt x="19" y="48"/>
                  </a:cubicBezTo>
                  <a:cubicBezTo>
                    <a:pt x="6" y="51"/>
                    <a:pt x="6" y="51"/>
                    <a:pt x="6" y="51"/>
                  </a:cubicBezTo>
                  <a:cubicBezTo>
                    <a:pt x="3" y="51"/>
                    <a:pt x="0" y="55"/>
                    <a:pt x="0" y="59"/>
                  </a:cubicBezTo>
                  <a:cubicBezTo>
                    <a:pt x="0" y="69"/>
                    <a:pt x="0" y="69"/>
                    <a:pt x="0" y="69"/>
                  </a:cubicBezTo>
                  <a:cubicBezTo>
                    <a:pt x="0" y="73"/>
                    <a:pt x="3" y="77"/>
                    <a:pt x="6" y="77"/>
                  </a:cubicBezTo>
                  <a:cubicBezTo>
                    <a:pt x="19" y="80"/>
                    <a:pt x="19" y="80"/>
                    <a:pt x="19" y="80"/>
                  </a:cubicBezTo>
                  <a:cubicBezTo>
                    <a:pt x="19" y="82"/>
                    <a:pt x="20" y="83"/>
                    <a:pt x="21" y="85"/>
                  </a:cubicBezTo>
                  <a:cubicBezTo>
                    <a:pt x="14" y="95"/>
                    <a:pt x="14" y="95"/>
                    <a:pt x="14" y="95"/>
                  </a:cubicBezTo>
                  <a:cubicBezTo>
                    <a:pt x="12" y="98"/>
                    <a:pt x="12" y="103"/>
                    <a:pt x="15" y="105"/>
                  </a:cubicBezTo>
                  <a:cubicBezTo>
                    <a:pt x="23" y="113"/>
                    <a:pt x="23" y="113"/>
                    <a:pt x="23" y="113"/>
                  </a:cubicBezTo>
                  <a:cubicBezTo>
                    <a:pt x="24" y="115"/>
                    <a:pt x="26" y="115"/>
                    <a:pt x="28" y="115"/>
                  </a:cubicBezTo>
                  <a:cubicBezTo>
                    <a:pt x="30" y="115"/>
                    <a:pt x="31" y="115"/>
                    <a:pt x="33" y="114"/>
                  </a:cubicBezTo>
                  <a:cubicBezTo>
                    <a:pt x="43" y="107"/>
                    <a:pt x="43" y="107"/>
                    <a:pt x="43" y="107"/>
                  </a:cubicBezTo>
                  <a:cubicBezTo>
                    <a:pt x="45" y="108"/>
                    <a:pt x="46" y="109"/>
                    <a:pt x="48" y="109"/>
                  </a:cubicBezTo>
                  <a:cubicBezTo>
                    <a:pt x="51" y="122"/>
                    <a:pt x="51" y="122"/>
                    <a:pt x="51" y="122"/>
                  </a:cubicBezTo>
                  <a:cubicBezTo>
                    <a:pt x="51" y="125"/>
                    <a:pt x="55" y="128"/>
                    <a:pt x="59" y="128"/>
                  </a:cubicBezTo>
                  <a:cubicBezTo>
                    <a:pt x="69" y="128"/>
                    <a:pt x="69" y="128"/>
                    <a:pt x="69" y="128"/>
                  </a:cubicBezTo>
                  <a:cubicBezTo>
                    <a:pt x="73" y="128"/>
                    <a:pt x="77" y="125"/>
                    <a:pt x="77" y="122"/>
                  </a:cubicBezTo>
                  <a:cubicBezTo>
                    <a:pt x="80" y="109"/>
                    <a:pt x="80" y="109"/>
                    <a:pt x="80" y="109"/>
                  </a:cubicBezTo>
                  <a:cubicBezTo>
                    <a:pt x="82" y="109"/>
                    <a:pt x="83" y="108"/>
                    <a:pt x="85" y="107"/>
                  </a:cubicBezTo>
                  <a:cubicBezTo>
                    <a:pt x="95" y="114"/>
                    <a:pt x="95" y="114"/>
                    <a:pt x="95" y="114"/>
                  </a:cubicBezTo>
                  <a:cubicBezTo>
                    <a:pt x="97" y="115"/>
                    <a:pt x="98" y="115"/>
                    <a:pt x="100" y="115"/>
                  </a:cubicBezTo>
                  <a:cubicBezTo>
                    <a:pt x="102" y="115"/>
                    <a:pt x="104" y="115"/>
                    <a:pt x="105" y="113"/>
                  </a:cubicBezTo>
                  <a:cubicBezTo>
                    <a:pt x="113" y="105"/>
                    <a:pt x="113" y="105"/>
                    <a:pt x="113" y="105"/>
                  </a:cubicBezTo>
                  <a:cubicBezTo>
                    <a:pt x="116" y="103"/>
                    <a:pt x="116" y="98"/>
                    <a:pt x="114" y="95"/>
                  </a:cubicBezTo>
                  <a:cubicBezTo>
                    <a:pt x="107" y="85"/>
                    <a:pt x="107" y="85"/>
                    <a:pt x="107" y="85"/>
                  </a:cubicBezTo>
                  <a:cubicBezTo>
                    <a:pt x="108" y="83"/>
                    <a:pt x="109" y="82"/>
                    <a:pt x="109" y="80"/>
                  </a:cubicBezTo>
                  <a:cubicBezTo>
                    <a:pt x="122" y="77"/>
                    <a:pt x="122" y="77"/>
                    <a:pt x="122" y="77"/>
                  </a:cubicBezTo>
                  <a:cubicBezTo>
                    <a:pt x="125" y="77"/>
                    <a:pt x="128" y="73"/>
                    <a:pt x="128" y="69"/>
                  </a:cubicBezTo>
                  <a:cubicBezTo>
                    <a:pt x="128" y="59"/>
                    <a:pt x="128" y="59"/>
                    <a:pt x="128" y="59"/>
                  </a:cubicBezTo>
                  <a:cubicBezTo>
                    <a:pt x="128" y="55"/>
                    <a:pt x="125" y="51"/>
                    <a:pt x="122" y="51"/>
                  </a:cubicBezTo>
                  <a:close/>
                  <a:moveTo>
                    <a:pt x="108" y="72"/>
                  </a:moveTo>
                  <a:cubicBezTo>
                    <a:pt x="105" y="72"/>
                    <a:pt x="103" y="74"/>
                    <a:pt x="102" y="77"/>
                  </a:cubicBezTo>
                  <a:cubicBezTo>
                    <a:pt x="101" y="79"/>
                    <a:pt x="101" y="80"/>
                    <a:pt x="100" y="81"/>
                  </a:cubicBezTo>
                  <a:cubicBezTo>
                    <a:pt x="99" y="84"/>
                    <a:pt x="99" y="87"/>
                    <a:pt x="101" y="89"/>
                  </a:cubicBezTo>
                  <a:cubicBezTo>
                    <a:pt x="107" y="100"/>
                    <a:pt x="107" y="100"/>
                    <a:pt x="107" y="100"/>
                  </a:cubicBezTo>
                  <a:cubicBezTo>
                    <a:pt x="100" y="107"/>
                    <a:pt x="100" y="107"/>
                    <a:pt x="100" y="107"/>
                  </a:cubicBezTo>
                  <a:cubicBezTo>
                    <a:pt x="89" y="101"/>
                    <a:pt x="89" y="101"/>
                    <a:pt x="89" y="101"/>
                  </a:cubicBezTo>
                  <a:cubicBezTo>
                    <a:pt x="88" y="100"/>
                    <a:pt x="86" y="99"/>
                    <a:pt x="85" y="99"/>
                  </a:cubicBezTo>
                  <a:cubicBezTo>
                    <a:pt x="84" y="99"/>
                    <a:pt x="83" y="99"/>
                    <a:pt x="81" y="100"/>
                  </a:cubicBezTo>
                  <a:cubicBezTo>
                    <a:pt x="80" y="101"/>
                    <a:pt x="79" y="101"/>
                    <a:pt x="77" y="102"/>
                  </a:cubicBezTo>
                  <a:cubicBezTo>
                    <a:pt x="74" y="103"/>
                    <a:pt x="72" y="105"/>
                    <a:pt x="72" y="108"/>
                  </a:cubicBezTo>
                  <a:cubicBezTo>
                    <a:pt x="69" y="120"/>
                    <a:pt x="69" y="120"/>
                    <a:pt x="69" y="120"/>
                  </a:cubicBezTo>
                  <a:cubicBezTo>
                    <a:pt x="59" y="120"/>
                    <a:pt x="59" y="120"/>
                    <a:pt x="59" y="120"/>
                  </a:cubicBezTo>
                  <a:cubicBezTo>
                    <a:pt x="56" y="108"/>
                    <a:pt x="56" y="108"/>
                    <a:pt x="56" y="108"/>
                  </a:cubicBezTo>
                  <a:cubicBezTo>
                    <a:pt x="56" y="105"/>
                    <a:pt x="54" y="103"/>
                    <a:pt x="51" y="102"/>
                  </a:cubicBezTo>
                  <a:cubicBezTo>
                    <a:pt x="49" y="101"/>
                    <a:pt x="48" y="101"/>
                    <a:pt x="47" y="100"/>
                  </a:cubicBezTo>
                  <a:cubicBezTo>
                    <a:pt x="45" y="99"/>
                    <a:pt x="44" y="99"/>
                    <a:pt x="43" y="99"/>
                  </a:cubicBezTo>
                  <a:cubicBezTo>
                    <a:pt x="42" y="99"/>
                    <a:pt x="40" y="100"/>
                    <a:pt x="39" y="101"/>
                  </a:cubicBezTo>
                  <a:cubicBezTo>
                    <a:pt x="28" y="107"/>
                    <a:pt x="28" y="107"/>
                    <a:pt x="28" y="107"/>
                  </a:cubicBezTo>
                  <a:cubicBezTo>
                    <a:pt x="21" y="100"/>
                    <a:pt x="21" y="100"/>
                    <a:pt x="21" y="100"/>
                  </a:cubicBezTo>
                  <a:cubicBezTo>
                    <a:pt x="27" y="89"/>
                    <a:pt x="27" y="89"/>
                    <a:pt x="27" y="89"/>
                  </a:cubicBezTo>
                  <a:cubicBezTo>
                    <a:pt x="29" y="87"/>
                    <a:pt x="29" y="84"/>
                    <a:pt x="28" y="81"/>
                  </a:cubicBezTo>
                  <a:cubicBezTo>
                    <a:pt x="27" y="80"/>
                    <a:pt x="27" y="79"/>
                    <a:pt x="26" y="77"/>
                  </a:cubicBezTo>
                  <a:cubicBezTo>
                    <a:pt x="25" y="74"/>
                    <a:pt x="23" y="72"/>
                    <a:pt x="20" y="72"/>
                  </a:cubicBezTo>
                  <a:cubicBezTo>
                    <a:pt x="8" y="69"/>
                    <a:pt x="8" y="69"/>
                    <a:pt x="8" y="69"/>
                  </a:cubicBezTo>
                  <a:cubicBezTo>
                    <a:pt x="8" y="59"/>
                    <a:pt x="8" y="59"/>
                    <a:pt x="8" y="59"/>
                  </a:cubicBezTo>
                  <a:cubicBezTo>
                    <a:pt x="20" y="56"/>
                    <a:pt x="20" y="56"/>
                    <a:pt x="20" y="56"/>
                  </a:cubicBezTo>
                  <a:cubicBezTo>
                    <a:pt x="23" y="56"/>
                    <a:pt x="25" y="54"/>
                    <a:pt x="26" y="51"/>
                  </a:cubicBezTo>
                  <a:cubicBezTo>
                    <a:pt x="27" y="49"/>
                    <a:pt x="27" y="48"/>
                    <a:pt x="28" y="47"/>
                  </a:cubicBezTo>
                  <a:cubicBezTo>
                    <a:pt x="29" y="44"/>
                    <a:pt x="29" y="41"/>
                    <a:pt x="27" y="39"/>
                  </a:cubicBezTo>
                  <a:cubicBezTo>
                    <a:pt x="21" y="28"/>
                    <a:pt x="21" y="28"/>
                    <a:pt x="21" y="28"/>
                  </a:cubicBezTo>
                  <a:cubicBezTo>
                    <a:pt x="28" y="21"/>
                    <a:pt x="28" y="21"/>
                    <a:pt x="28" y="21"/>
                  </a:cubicBezTo>
                  <a:cubicBezTo>
                    <a:pt x="39" y="27"/>
                    <a:pt x="39" y="27"/>
                    <a:pt x="39" y="27"/>
                  </a:cubicBezTo>
                  <a:cubicBezTo>
                    <a:pt x="40" y="28"/>
                    <a:pt x="42" y="29"/>
                    <a:pt x="43" y="29"/>
                  </a:cubicBezTo>
                  <a:cubicBezTo>
                    <a:pt x="44" y="29"/>
                    <a:pt x="45" y="29"/>
                    <a:pt x="47" y="28"/>
                  </a:cubicBezTo>
                  <a:cubicBezTo>
                    <a:pt x="48" y="27"/>
                    <a:pt x="49" y="27"/>
                    <a:pt x="51" y="26"/>
                  </a:cubicBezTo>
                  <a:cubicBezTo>
                    <a:pt x="54" y="25"/>
                    <a:pt x="56" y="23"/>
                    <a:pt x="56" y="20"/>
                  </a:cubicBezTo>
                  <a:cubicBezTo>
                    <a:pt x="59" y="8"/>
                    <a:pt x="59" y="8"/>
                    <a:pt x="59" y="8"/>
                  </a:cubicBezTo>
                  <a:cubicBezTo>
                    <a:pt x="69" y="8"/>
                    <a:pt x="69" y="8"/>
                    <a:pt x="69" y="8"/>
                  </a:cubicBezTo>
                  <a:cubicBezTo>
                    <a:pt x="72" y="20"/>
                    <a:pt x="72" y="20"/>
                    <a:pt x="72" y="20"/>
                  </a:cubicBezTo>
                  <a:cubicBezTo>
                    <a:pt x="72" y="23"/>
                    <a:pt x="74" y="25"/>
                    <a:pt x="77" y="26"/>
                  </a:cubicBezTo>
                  <a:cubicBezTo>
                    <a:pt x="79" y="27"/>
                    <a:pt x="80" y="27"/>
                    <a:pt x="81" y="28"/>
                  </a:cubicBezTo>
                  <a:cubicBezTo>
                    <a:pt x="83" y="29"/>
                    <a:pt x="84" y="29"/>
                    <a:pt x="85" y="29"/>
                  </a:cubicBezTo>
                  <a:cubicBezTo>
                    <a:pt x="86" y="29"/>
                    <a:pt x="88" y="28"/>
                    <a:pt x="89" y="27"/>
                  </a:cubicBezTo>
                  <a:cubicBezTo>
                    <a:pt x="100" y="21"/>
                    <a:pt x="100" y="21"/>
                    <a:pt x="100" y="21"/>
                  </a:cubicBezTo>
                  <a:cubicBezTo>
                    <a:pt x="107" y="28"/>
                    <a:pt x="107" y="28"/>
                    <a:pt x="107" y="28"/>
                  </a:cubicBezTo>
                  <a:cubicBezTo>
                    <a:pt x="101" y="39"/>
                    <a:pt x="101" y="39"/>
                    <a:pt x="101" y="39"/>
                  </a:cubicBezTo>
                  <a:cubicBezTo>
                    <a:pt x="99" y="41"/>
                    <a:pt x="99" y="44"/>
                    <a:pt x="100" y="47"/>
                  </a:cubicBezTo>
                  <a:cubicBezTo>
                    <a:pt x="101" y="48"/>
                    <a:pt x="101" y="49"/>
                    <a:pt x="102" y="51"/>
                  </a:cubicBezTo>
                  <a:cubicBezTo>
                    <a:pt x="103" y="54"/>
                    <a:pt x="105" y="56"/>
                    <a:pt x="108" y="56"/>
                  </a:cubicBezTo>
                  <a:cubicBezTo>
                    <a:pt x="120" y="59"/>
                    <a:pt x="120" y="59"/>
                    <a:pt x="120" y="59"/>
                  </a:cubicBezTo>
                  <a:cubicBezTo>
                    <a:pt x="120" y="69"/>
                    <a:pt x="120" y="69"/>
                    <a:pt x="120" y="69"/>
                  </a:cubicBezTo>
                  <a:lnTo>
                    <a:pt x="108"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11"/>
            <p:cNvSpPr>
              <a:spLocks noEditPoints="1"/>
            </p:cNvSpPr>
            <p:nvPr/>
          </p:nvSpPr>
          <p:spPr bwMode="auto">
            <a:xfrm>
              <a:off x="7866063" y="1806575"/>
              <a:ext cx="214313" cy="214313"/>
            </a:xfrm>
            <a:custGeom>
              <a:avLst/>
              <a:gdLst>
                <a:gd name="T0" fmla="*/ 28 w 56"/>
                <a:gd name="T1" fmla="*/ 0 h 56"/>
                <a:gd name="T2" fmla="*/ 0 w 56"/>
                <a:gd name="T3" fmla="*/ 28 h 56"/>
                <a:gd name="T4" fmla="*/ 28 w 56"/>
                <a:gd name="T5" fmla="*/ 56 h 56"/>
                <a:gd name="T6" fmla="*/ 56 w 56"/>
                <a:gd name="T7" fmla="*/ 28 h 56"/>
                <a:gd name="T8" fmla="*/ 28 w 56"/>
                <a:gd name="T9" fmla="*/ 0 h 56"/>
                <a:gd name="T10" fmla="*/ 28 w 56"/>
                <a:gd name="T11" fmla="*/ 53 h 56"/>
                <a:gd name="T12" fmla="*/ 4 w 56"/>
                <a:gd name="T13" fmla="*/ 28 h 56"/>
                <a:gd name="T14" fmla="*/ 28 w 56"/>
                <a:gd name="T15" fmla="*/ 4 h 56"/>
                <a:gd name="T16" fmla="*/ 53 w 56"/>
                <a:gd name="T17" fmla="*/ 28 h 56"/>
                <a:gd name="T18" fmla="*/ 28 w 56"/>
                <a:gd name="T19" fmla="*/ 5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0"/>
                  </a:moveTo>
                  <a:cubicBezTo>
                    <a:pt x="13" y="0"/>
                    <a:pt x="0" y="13"/>
                    <a:pt x="0" y="28"/>
                  </a:cubicBezTo>
                  <a:cubicBezTo>
                    <a:pt x="0" y="43"/>
                    <a:pt x="13" y="56"/>
                    <a:pt x="28" y="56"/>
                  </a:cubicBezTo>
                  <a:cubicBezTo>
                    <a:pt x="43" y="56"/>
                    <a:pt x="56" y="43"/>
                    <a:pt x="56" y="28"/>
                  </a:cubicBezTo>
                  <a:cubicBezTo>
                    <a:pt x="56" y="13"/>
                    <a:pt x="43" y="0"/>
                    <a:pt x="28" y="0"/>
                  </a:cubicBezTo>
                  <a:close/>
                  <a:moveTo>
                    <a:pt x="28" y="53"/>
                  </a:moveTo>
                  <a:cubicBezTo>
                    <a:pt x="14" y="53"/>
                    <a:pt x="4" y="42"/>
                    <a:pt x="4" y="28"/>
                  </a:cubicBezTo>
                  <a:cubicBezTo>
                    <a:pt x="4" y="14"/>
                    <a:pt x="14" y="4"/>
                    <a:pt x="28" y="4"/>
                  </a:cubicBezTo>
                  <a:cubicBezTo>
                    <a:pt x="42" y="4"/>
                    <a:pt x="53" y="14"/>
                    <a:pt x="53" y="28"/>
                  </a:cubicBezTo>
                  <a:cubicBezTo>
                    <a:pt x="53" y="42"/>
                    <a:pt x="42" y="53"/>
                    <a:pt x="28" y="5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12"/>
            <p:cNvSpPr>
              <a:spLocks noEditPoints="1"/>
            </p:cNvSpPr>
            <p:nvPr/>
          </p:nvSpPr>
          <p:spPr bwMode="auto">
            <a:xfrm>
              <a:off x="7912101" y="1852613"/>
              <a:ext cx="122238" cy="122238"/>
            </a:xfrm>
            <a:custGeom>
              <a:avLst/>
              <a:gdLst>
                <a:gd name="T0" fmla="*/ 16 w 32"/>
                <a:gd name="T1" fmla="*/ 0 h 32"/>
                <a:gd name="T2" fmla="*/ 0 w 32"/>
                <a:gd name="T3" fmla="*/ 16 h 32"/>
                <a:gd name="T4" fmla="*/ 16 w 32"/>
                <a:gd name="T5" fmla="*/ 32 h 32"/>
                <a:gd name="T6" fmla="*/ 32 w 32"/>
                <a:gd name="T7" fmla="*/ 16 h 32"/>
                <a:gd name="T8" fmla="*/ 16 w 32"/>
                <a:gd name="T9" fmla="*/ 0 h 32"/>
                <a:gd name="T10" fmla="*/ 16 w 32"/>
                <a:gd name="T11" fmla="*/ 28 h 32"/>
                <a:gd name="T12" fmla="*/ 4 w 32"/>
                <a:gd name="T13" fmla="*/ 16 h 32"/>
                <a:gd name="T14" fmla="*/ 16 w 32"/>
                <a:gd name="T15" fmla="*/ 4 h 32"/>
                <a:gd name="T16" fmla="*/ 28 w 32"/>
                <a:gd name="T17" fmla="*/ 16 h 32"/>
                <a:gd name="T18" fmla="*/ 16 w 32"/>
                <a:gd name="T1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0"/>
                  </a:moveTo>
                  <a:cubicBezTo>
                    <a:pt x="7" y="0"/>
                    <a:pt x="0" y="7"/>
                    <a:pt x="0" y="16"/>
                  </a:cubicBezTo>
                  <a:cubicBezTo>
                    <a:pt x="0" y="25"/>
                    <a:pt x="7" y="32"/>
                    <a:pt x="16" y="32"/>
                  </a:cubicBezTo>
                  <a:cubicBezTo>
                    <a:pt x="25" y="32"/>
                    <a:pt x="32" y="25"/>
                    <a:pt x="32" y="16"/>
                  </a:cubicBezTo>
                  <a:cubicBezTo>
                    <a:pt x="32" y="7"/>
                    <a:pt x="25" y="0"/>
                    <a:pt x="16" y="0"/>
                  </a:cubicBezTo>
                  <a:close/>
                  <a:moveTo>
                    <a:pt x="16" y="28"/>
                  </a:moveTo>
                  <a:cubicBezTo>
                    <a:pt x="9" y="28"/>
                    <a:pt x="4" y="23"/>
                    <a:pt x="4" y="16"/>
                  </a:cubicBezTo>
                  <a:cubicBezTo>
                    <a:pt x="4" y="9"/>
                    <a:pt x="9" y="4"/>
                    <a:pt x="16" y="4"/>
                  </a:cubicBezTo>
                  <a:cubicBezTo>
                    <a:pt x="23" y="4"/>
                    <a:pt x="28" y="9"/>
                    <a:pt x="28" y="16"/>
                  </a:cubicBezTo>
                  <a:cubicBezTo>
                    <a:pt x="28" y="23"/>
                    <a:pt x="23" y="28"/>
                    <a:pt x="16" y="2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2" name="Group 51"/>
          <p:cNvGrpSpPr/>
          <p:nvPr/>
        </p:nvGrpSpPr>
        <p:grpSpPr>
          <a:xfrm>
            <a:off x="8094715" y="2359424"/>
            <a:ext cx="352261" cy="365129"/>
            <a:chOff x="7726363" y="1666875"/>
            <a:chExt cx="492125" cy="492125"/>
          </a:xfrm>
          <a:solidFill>
            <a:schemeClr val="bg2"/>
          </a:solidFill>
        </p:grpSpPr>
        <p:sp>
          <p:nvSpPr>
            <p:cNvPr id="53" name="Freeform 10"/>
            <p:cNvSpPr>
              <a:spLocks noEditPoints="1"/>
            </p:cNvSpPr>
            <p:nvPr/>
          </p:nvSpPr>
          <p:spPr bwMode="auto">
            <a:xfrm>
              <a:off x="7726363" y="1666875"/>
              <a:ext cx="492125" cy="492125"/>
            </a:xfrm>
            <a:custGeom>
              <a:avLst/>
              <a:gdLst>
                <a:gd name="T0" fmla="*/ 109 w 128"/>
                <a:gd name="T1" fmla="*/ 48 h 128"/>
                <a:gd name="T2" fmla="*/ 114 w 128"/>
                <a:gd name="T3" fmla="*/ 33 h 128"/>
                <a:gd name="T4" fmla="*/ 105 w 128"/>
                <a:gd name="T5" fmla="*/ 15 h 128"/>
                <a:gd name="T6" fmla="*/ 95 w 128"/>
                <a:gd name="T7" fmla="*/ 14 h 128"/>
                <a:gd name="T8" fmla="*/ 80 w 128"/>
                <a:gd name="T9" fmla="*/ 19 h 128"/>
                <a:gd name="T10" fmla="*/ 69 w 128"/>
                <a:gd name="T11" fmla="*/ 0 h 128"/>
                <a:gd name="T12" fmla="*/ 51 w 128"/>
                <a:gd name="T13" fmla="*/ 6 h 128"/>
                <a:gd name="T14" fmla="*/ 43 w 128"/>
                <a:gd name="T15" fmla="*/ 21 h 128"/>
                <a:gd name="T16" fmla="*/ 28 w 128"/>
                <a:gd name="T17" fmla="*/ 13 h 128"/>
                <a:gd name="T18" fmla="*/ 15 w 128"/>
                <a:gd name="T19" fmla="*/ 23 h 128"/>
                <a:gd name="T20" fmla="*/ 21 w 128"/>
                <a:gd name="T21" fmla="*/ 43 h 128"/>
                <a:gd name="T22" fmla="*/ 6 w 128"/>
                <a:gd name="T23" fmla="*/ 51 h 128"/>
                <a:gd name="T24" fmla="*/ 0 w 128"/>
                <a:gd name="T25" fmla="*/ 69 h 128"/>
                <a:gd name="T26" fmla="*/ 19 w 128"/>
                <a:gd name="T27" fmla="*/ 80 h 128"/>
                <a:gd name="T28" fmla="*/ 14 w 128"/>
                <a:gd name="T29" fmla="*/ 95 h 128"/>
                <a:gd name="T30" fmla="*/ 23 w 128"/>
                <a:gd name="T31" fmla="*/ 113 h 128"/>
                <a:gd name="T32" fmla="*/ 33 w 128"/>
                <a:gd name="T33" fmla="*/ 114 h 128"/>
                <a:gd name="T34" fmla="*/ 48 w 128"/>
                <a:gd name="T35" fmla="*/ 109 h 128"/>
                <a:gd name="T36" fmla="*/ 59 w 128"/>
                <a:gd name="T37" fmla="*/ 128 h 128"/>
                <a:gd name="T38" fmla="*/ 77 w 128"/>
                <a:gd name="T39" fmla="*/ 122 h 128"/>
                <a:gd name="T40" fmla="*/ 85 w 128"/>
                <a:gd name="T41" fmla="*/ 107 h 128"/>
                <a:gd name="T42" fmla="*/ 100 w 128"/>
                <a:gd name="T43" fmla="*/ 115 h 128"/>
                <a:gd name="T44" fmla="*/ 113 w 128"/>
                <a:gd name="T45" fmla="*/ 105 h 128"/>
                <a:gd name="T46" fmla="*/ 107 w 128"/>
                <a:gd name="T47" fmla="*/ 85 h 128"/>
                <a:gd name="T48" fmla="*/ 122 w 128"/>
                <a:gd name="T49" fmla="*/ 77 h 128"/>
                <a:gd name="T50" fmla="*/ 128 w 128"/>
                <a:gd name="T51" fmla="*/ 59 h 128"/>
                <a:gd name="T52" fmla="*/ 108 w 128"/>
                <a:gd name="T53" fmla="*/ 72 h 128"/>
                <a:gd name="T54" fmla="*/ 100 w 128"/>
                <a:gd name="T55" fmla="*/ 81 h 128"/>
                <a:gd name="T56" fmla="*/ 107 w 128"/>
                <a:gd name="T57" fmla="*/ 100 h 128"/>
                <a:gd name="T58" fmla="*/ 89 w 128"/>
                <a:gd name="T59" fmla="*/ 101 h 128"/>
                <a:gd name="T60" fmla="*/ 81 w 128"/>
                <a:gd name="T61" fmla="*/ 100 h 128"/>
                <a:gd name="T62" fmla="*/ 72 w 128"/>
                <a:gd name="T63" fmla="*/ 108 h 128"/>
                <a:gd name="T64" fmla="*/ 59 w 128"/>
                <a:gd name="T65" fmla="*/ 120 h 128"/>
                <a:gd name="T66" fmla="*/ 51 w 128"/>
                <a:gd name="T67" fmla="*/ 102 h 128"/>
                <a:gd name="T68" fmla="*/ 43 w 128"/>
                <a:gd name="T69" fmla="*/ 99 h 128"/>
                <a:gd name="T70" fmla="*/ 28 w 128"/>
                <a:gd name="T71" fmla="*/ 107 h 128"/>
                <a:gd name="T72" fmla="*/ 27 w 128"/>
                <a:gd name="T73" fmla="*/ 89 h 128"/>
                <a:gd name="T74" fmla="*/ 26 w 128"/>
                <a:gd name="T75" fmla="*/ 77 h 128"/>
                <a:gd name="T76" fmla="*/ 8 w 128"/>
                <a:gd name="T77" fmla="*/ 69 h 128"/>
                <a:gd name="T78" fmla="*/ 20 w 128"/>
                <a:gd name="T79" fmla="*/ 56 h 128"/>
                <a:gd name="T80" fmla="*/ 28 w 128"/>
                <a:gd name="T81" fmla="*/ 47 h 128"/>
                <a:gd name="T82" fmla="*/ 21 w 128"/>
                <a:gd name="T83" fmla="*/ 28 h 128"/>
                <a:gd name="T84" fmla="*/ 39 w 128"/>
                <a:gd name="T85" fmla="*/ 27 h 128"/>
                <a:gd name="T86" fmla="*/ 47 w 128"/>
                <a:gd name="T87" fmla="*/ 28 h 128"/>
                <a:gd name="T88" fmla="*/ 56 w 128"/>
                <a:gd name="T89" fmla="*/ 20 h 128"/>
                <a:gd name="T90" fmla="*/ 69 w 128"/>
                <a:gd name="T91" fmla="*/ 8 h 128"/>
                <a:gd name="T92" fmla="*/ 77 w 128"/>
                <a:gd name="T93" fmla="*/ 26 h 128"/>
                <a:gd name="T94" fmla="*/ 85 w 128"/>
                <a:gd name="T95" fmla="*/ 29 h 128"/>
                <a:gd name="T96" fmla="*/ 100 w 128"/>
                <a:gd name="T97" fmla="*/ 21 h 128"/>
                <a:gd name="T98" fmla="*/ 101 w 128"/>
                <a:gd name="T99" fmla="*/ 39 h 128"/>
                <a:gd name="T100" fmla="*/ 102 w 128"/>
                <a:gd name="T101" fmla="*/ 51 h 128"/>
                <a:gd name="T102" fmla="*/ 120 w 128"/>
                <a:gd name="T103" fmla="*/ 59 h 128"/>
                <a:gd name="T104" fmla="*/ 108 w 128"/>
                <a:gd name="T105" fmla="*/ 7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8" h="128">
                  <a:moveTo>
                    <a:pt x="122" y="51"/>
                  </a:moveTo>
                  <a:cubicBezTo>
                    <a:pt x="109" y="48"/>
                    <a:pt x="109" y="48"/>
                    <a:pt x="109" y="48"/>
                  </a:cubicBezTo>
                  <a:cubicBezTo>
                    <a:pt x="109" y="46"/>
                    <a:pt x="108" y="45"/>
                    <a:pt x="107" y="43"/>
                  </a:cubicBezTo>
                  <a:cubicBezTo>
                    <a:pt x="114" y="33"/>
                    <a:pt x="114" y="33"/>
                    <a:pt x="114" y="33"/>
                  </a:cubicBezTo>
                  <a:cubicBezTo>
                    <a:pt x="116" y="30"/>
                    <a:pt x="116" y="25"/>
                    <a:pt x="113" y="23"/>
                  </a:cubicBezTo>
                  <a:cubicBezTo>
                    <a:pt x="105" y="15"/>
                    <a:pt x="105" y="15"/>
                    <a:pt x="105" y="15"/>
                  </a:cubicBezTo>
                  <a:cubicBezTo>
                    <a:pt x="104" y="13"/>
                    <a:pt x="102" y="13"/>
                    <a:pt x="100" y="13"/>
                  </a:cubicBezTo>
                  <a:cubicBezTo>
                    <a:pt x="98" y="13"/>
                    <a:pt x="97" y="13"/>
                    <a:pt x="95" y="14"/>
                  </a:cubicBezTo>
                  <a:cubicBezTo>
                    <a:pt x="85" y="21"/>
                    <a:pt x="85" y="21"/>
                    <a:pt x="85" y="21"/>
                  </a:cubicBezTo>
                  <a:cubicBezTo>
                    <a:pt x="83" y="20"/>
                    <a:pt x="82" y="19"/>
                    <a:pt x="80" y="19"/>
                  </a:cubicBezTo>
                  <a:cubicBezTo>
                    <a:pt x="77" y="6"/>
                    <a:pt x="77" y="6"/>
                    <a:pt x="77" y="6"/>
                  </a:cubicBezTo>
                  <a:cubicBezTo>
                    <a:pt x="77" y="3"/>
                    <a:pt x="73" y="0"/>
                    <a:pt x="69" y="0"/>
                  </a:cubicBezTo>
                  <a:cubicBezTo>
                    <a:pt x="59" y="0"/>
                    <a:pt x="59" y="0"/>
                    <a:pt x="59" y="0"/>
                  </a:cubicBezTo>
                  <a:cubicBezTo>
                    <a:pt x="55" y="0"/>
                    <a:pt x="51" y="3"/>
                    <a:pt x="51" y="6"/>
                  </a:cubicBezTo>
                  <a:cubicBezTo>
                    <a:pt x="48" y="19"/>
                    <a:pt x="48" y="19"/>
                    <a:pt x="48" y="19"/>
                  </a:cubicBezTo>
                  <a:cubicBezTo>
                    <a:pt x="46" y="19"/>
                    <a:pt x="45" y="20"/>
                    <a:pt x="43" y="21"/>
                  </a:cubicBezTo>
                  <a:cubicBezTo>
                    <a:pt x="33" y="14"/>
                    <a:pt x="33" y="14"/>
                    <a:pt x="33" y="14"/>
                  </a:cubicBezTo>
                  <a:cubicBezTo>
                    <a:pt x="31" y="13"/>
                    <a:pt x="30" y="13"/>
                    <a:pt x="28" y="13"/>
                  </a:cubicBezTo>
                  <a:cubicBezTo>
                    <a:pt x="26" y="13"/>
                    <a:pt x="24" y="13"/>
                    <a:pt x="23" y="15"/>
                  </a:cubicBezTo>
                  <a:cubicBezTo>
                    <a:pt x="15" y="23"/>
                    <a:pt x="15" y="23"/>
                    <a:pt x="15" y="23"/>
                  </a:cubicBezTo>
                  <a:cubicBezTo>
                    <a:pt x="12" y="25"/>
                    <a:pt x="12" y="30"/>
                    <a:pt x="14" y="33"/>
                  </a:cubicBezTo>
                  <a:cubicBezTo>
                    <a:pt x="21" y="43"/>
                    <a:pt x="21" y="43"/>
                    <a:pt x="21" y="43"/>
                  </a:cubicBezTo>
                  <a:cubicBezTo>
                    <a:pt x="20" y="45"/>
                    <a:pt x="19" y="46"/>
                    <a:pt x="19" y="48"/>
                  </a:cubicBezTo>
                  <a:cubicBezTo>
                    <a:pt x="6" y="51"/>
                    <a:pt x="6" y="51"/>
                    <a:pt x="6" y="51"/>
                  </a:cubicBezTo>
                  <a:cubicBezTo>
                    <a:pt x="3" y="51"/>
                    <a:pt x="0" y="55"/>
                    <a:pt x="0" y="59"/>
                  </a:cubicBezTo>
                  <a:cubicBezTo>
                    <a:pt x="0" y="69"/>
                    <a:pt x="0" y="69"/>
                    <a:pt x="0" y="69"/>
                  </a:cubicBezTo>
                  <a:cubicBezTo>
                    <a:pt x="0" y="73"/>
                    <a:pt x="3" y="77"/>
                    <a:pt x="6" y="77"/>
                  </a:cubicBezTo>
                  <a:cubicBezTo>
                    <a:pt x="19" y="80"/>
                    <a:pt x="19" y="80"/>
                    <a:pt x="19" y="80"/>
                  </a:cubicBezTo>
                  <a:cubicBezTo>
                    <a:pt x="19" y="82"/>
                    <a:pt x="20" y="83"/>
                    <a:pt x="21" y="85"/>
                  </a:cubicBezTo>
                  <a:cubicBezTo>
                    <a:pt x="14" y="95"/>
                    <a:pt x="14" y="95"/>
                    <a:pt x="14" y="95"/>
                  </a:cubicBezTo>
                  <a:cubicBezTo>
                    <a:pt x="12" y="98"/>
                    <a:pt x="12" y="103"/>
                    <a:pt x="15" y="105"/>
                  </a:cubicBezTo>
                  <a:cubicBezTo>
                    <a:pt x="23" y="113"/>
                    <a:pt x="23" y="113"/>
                    <a:pt x="23" y="113"/>
                  </a:cubicBezTo>
                  <a:cubicBezTo>
                    <a:pt x="24" y="115"/>
                    <a:pt x="26" y="115"/>
                    <a:pt x="28" y="115"/>
                  </a:cubicBezTo>
                  <a:cubicBezTo>
                    <a:pt x="30" y="115"/>
                    <a:pt x="31" y="115"/>
                    <a:pt x="33" y="114"/>
                  </a:cubicBezTo>
                  <a:cubicBezTo>
                    <a:pt x="43" y="107"/>
                    <a:pt x="43" y="107"/>
                    <a:pt x="43" y="107"/>
                  </a:cubicBezTo>
                  <a:cubicBezTo>
                    <a:pt x="45" y="108"/>
                    <a:pt x="46" y="109"/>
                    <a:pt x="48" y="109"/>
                  </a:cubicBezTo>
                  <a:cubicBezTo>
                    <a:pt x="51" y="122"/>
                    <a:pt x="51" y="122"/>
                    <a:pt x="51" y="122"/>
                  </a:cubicBezTo>
                  <a:cubicBezTo>
                    <a:pt x="51" y="125"/>
                    <a:pt x="55" y="128"/>
                    <a:pt x="59" y="128"/>
                  </a:cubicBezTo>
                  <a:cubicBezTo>
                    <a:pt x="69" y="128"/>
                    <a:pt x="69" y="128"/>
                    <a:pt x="69" y="128"/>
                  </a:cubicBezTo>
                  <a:cubicBezTo>
                    <a:pt x="73" y="128"/>
                    <a:pt x="77" y="125"/>
                    <a:pt x="77" y="122"/>
                  </a:cubicBezTo>
                  <a:cubicBezTo>
                    <a:pt x="80" y="109"/>
                    <a:pt x="80" y="109"/>
                    <a:pt x="80" y="109"/>
                  </a:cubicBezTo>
                  <a:cubicBezTo>
                    <a:pt x="82" y="109"/>
                    <a:pt x="83" y="108"/>
                    <a:pt x="85" y="107"/>
                  </a:cubicBezTo>
                  <a:cubicBezTo>
                    <a:pt x="95" y="114"/>
                    <a:pt x="95" y="114"/>
                    <a:pt x="95" y="114"/>
                  </a:cubicBezTo>
                  <a:cubicBezTo>
                    <a:pt x="97" y="115"/>
                    <a:pt x="98" y="115"/>
                    <a:pt x="100" y="115"/>
                  </a:cubicBezTo>
                  <a:cubicBezTo>
                    <a:pt x="102" y="115"/>
                    <a:pt x="104" y="115"/>
                    <a:pt x="105" y="113"/>
                  </a:cubicBezTo>
                  <a:cubicBezTo>
                    <a:pt x="113" y="105"/>
                    <a:pt x="113" y="105"/>
                    <a:pt x="113" y="105"/>
                  </a:cubicBezTo>
                  <a:cubicBezTo>
                    <a:pt x="116" y="103"/>
                    <a:pt x="116" y="98"/>
                    <a:pt x="114" y="95"/>
                  </a:cubicBezTo>
                  <a:cubicBezTo>
                    <a:pt x="107" y="85"/>
                    <a:pt x="107" y="85"/>
                    <a:pt x="107" y="85"/>
                  </a:cubicBezTo>
                  <a:cubicBezTo>
                    <a:pt x="108" y="83"/>
                    <a:pt x="109" y="82"/>
                    <a:pt x="109" y="80"/>
                  </a:cubicBezTo>
                  <a:cubicBezTo>
                    <a:pt x="122" y="77"/>
                    <a:pt x="122" y="77"/>
                    <a:pt x="122" y="77"/>
                  </a:cubicBezTo>
                  <a:cubicBezTo>
                    <a:pt x="125" y="77"/>
                    <a:pt x="128" y="73"/>
                    <a:pt x="128" y="69"/>
                  </a:cubicBezTo>
                  <a:cubicBezTo>
                    <a:pt x="128" y="59"/>
                    <a:pt x="128" y="59"/>
                    <a:pt x="128" y="59"/>
                  </a:cubicBezTo>
                  <a:cubicBezTo>
                    <a:pt x="128" y="55"/>
                    <a:pt x="125" y="51"/>
                    <a:pt x="122" y="51"/>
                  </a:cubicBezTo>
                  <a:close/>
                  <a:moveTo>
                    <a:pt x="108" y="72"/>
                  </a:moveTo>
                  <a:cubicBezTo>
                    <a:pt x="105" y="72"/>
                    <a:pt x="103" y="74"/>
                    <a:pt x="102" y="77"/>
                  </a:cubicBezTo>
                  <a:cubicBezTo>
                    <a:pt x="101" y="79"/>
                    <a:pt x="101" y="80"/>
                    <a:pt x="100" y="81"/>
                  </a:cubicBezTo>
                  <a:cubicBezTo>
                    <a:pt x="99" y="84"/>
                    <a:pt x="99" y="87"/>
                    <a:pt x="101" y="89"/>
                  </a:cubicBezTo>
                  <a:cubicBezTo>
                    <a:pt x="107" y="100"/>
                    <a:pt x="107" y="100"/>
                    <a:pt x="107" y="100"/>
                  </a:cubicBezTo>
                  <a:cubicBezTo>
                    <a:pt x="100" y="107"/>
                    <a:pt x="100" y="107"/>
                    <a:pt x="100" y="107"/>
                  </a:cubicBezTo>
                  <a:cubicBezTo>
                    <a:pt x="89" y="101"/>
                    <a:pt x="89" y="101"/>
                    <a:pt x="89" y="101"/>
                  </a:cubicBezTo>
                  <a:cubicBezTo>
                    <a:pt x="88" y="100"/>
                    <a:pt x="86" y="99"/>
                    <a:pt x="85" y="99"/>
                  </a:cubicBezTo>
                  <a:cubicBezTo>
                    <a:pt x="84" y="99"/>
                    <a:pt x="83" y="99"/>
                    <a:pt x="81" y="100"/>
                  </a:cubicBezTo>
                  <a:cubicBezTo>
                    <a:pt x="80" y="101"/>
                    <a:pt x="79" y="101"/>
                    <a:pt x="77" y="102"/>
                  </a:cubicBezTo>
                  <a:cubicBezTo>
                    <a:pt x="74" y="103"/>
                    <a:pt x="72" y="105"/>
                    <a:pt x="72" y="108"/>
                  </a:cubicBezTo>
                  <a:cubicBezTo>
                    <a:pt x="69" y="120"/>
                    <a:pt x="69" y="120"/>
                    <a:pt x="69" y="120"/>
                  </a:cubicBezTo>
                  <a:cubicBezTo>
                    <a:pt x="59" y="120"/>
                    <a:pt x="59" y="120"/>
                    <a:pt x="59" y="120"/>
                  </a:cubicBezTo>
                  <a:cubicBezTo>
                    <a:pt x="56" y="108"/>
                    <a:pt x="56" y="108"/>
                    <a:pt x="56" y="108"/>
                  </a:cubicBezTo>
                  <a:cubicBezTo>
                    <a:pt x="56" y="105"/>
                    <a:pt x="54" y="103"/>
                    <a:pt x="51" y="102"/>
                  </a:cubicBezTo>
                  <a:cubicBezTo>
                    <a:pt x="49" y="101"/>
                    <a:pt x="48" y="101"/>
                    <a:pt x="47" y="100"/>
                  </a:cubicBezTo>
                  <a:cubicBezTo>
                    <a:pt x="45" y="99"/>
                    <a:pt x="44" y="99"/>
                    <a:pt x="43" y="99"/>
                  </a:cubicBezTo>
                  <a:cubicBezTo>
                    <a:pt x="42" y="99"/>
                    <a:pt x="40" y="100"/>
                    <a:pt x="39" y="101"/>
                  </a:cubicBezTo>
                  <a:cubicBezTo>
                    <a:pt x="28" y="107"/>
                    <a:pt x="28" y="107"/>
                    <a:pt x="28" y="107"/>
                  </a:cubicBezTo>
                  <a:cubicBezTo>
                    <a:pt x="21" y="100"/>
                    <a:pt x="21" y="100"/>
                    <a:pt x="21" y="100"/>
                  </a:cubicBezTo>
                  <a:cubicBezTo>
                    <a:pt x="27" y="89"/>
                    <a:pt x="27" y="89"/>
                    <a:pt x="27" y="89"/>
                  </a:cubicBezTo>
                  <a:cubicBezTo>
                    <a:pt x="29" y="87"/>
                    <a:pt x="29" y="84"/>
                    <a:pt x="28" y="81"/>
                  </a:cubicBezTo>
                  <a:cubicBezTo>
                    <a:pt x="27" y="80"/>
                    <a:pt x="27" y="79"/>
                    <a:pt x="26" y="77"/>
                  </a:cubicBezTo>
                  <a:cubicBezTo>
                    <a:pt x="25" y="74"/>
                    <a:pt x="23" y="72"/>
                    <a:pt x="20" y="72"/>
                  </a:cubicBezTo>
                  <a:cubicBezTo>
                    <a:pt x="8" y="69"/>
                    <a:pt x="8" y="69"/>
                    <a:pt x="8" y="69"/>
                  </a:cubicBezTo>
                  <a:cubicBezTo>
                    <a:pt x="8" y="59"/>
                    <a:pt x="8" y="59"/>
                    <a:pt x="8" y="59"/>
                  </a:cubicBezTo>
                  <a:cubicBezTo>
                    <a:pt x="20" y="56"/>
                    <a:pt x="20" y="56"/>
                    <a:pt x="20" y="56"/>
                  </a:cubicBezTo>
                  <a:cubicBezTo>
                    <a:pt x="23" y="56"/>
                    <a:pt x="25" y="54"/>
                    <a:pt x="26" y="51"/>
                  </a:cubicBezTo>
                  <a:cubicBezTo>
                    <a:pt x="27" y="49"/>
                    <a:pt x="27" y="48"/>
                    <a:pt x="28" y="47"/>
                  </a:cubicBezTo>
                  <a:cubicBezTo>
                    <a:pt x="29" y="44"/>
                    <a:pt x="29" y="41"/>
                    <a:pt x="27" y="39"/>
                  </a:cubicBezTo>
                  <a:cubicBezTo>
                    <a:pt x="21" y="28"/>
                    <a:pt x="21" y="28"/>
                    <a:pt x="21" y="28"/>
                  </a:cubicBezTo>
                  <a:cubicBezTo>
                    <a:pt x="28" y="21"/>
                    <a:pt x="28" y="21"/>
                    <a:pt x="28" y="21"/>
                  </a:cubicBezTo>
                  <a:cubicBezTo>
                    <a:pt x="39" y="27"/>
                    <a:pt x="39" y="27"/>
                    <a:pt x="39" y="27"/>
                  </a:cubicBezTo>
                  <a:cubicBezTo>
                    <a:pt x="40" y="28"/>
                    <a:pt x="42" y="29"/>
                    <a:pt x="43" y="29"/>
                  </a:cubicBezTo>
                  <a:cubicBezTo>
                    <a:pt x="44" y="29"/>
                    <a:pt x="45" y="29"/>
                    <a:pt x="47" y="28"/>
                  </a:cubicBezTo>
                  <a:cubicBezTo>
                    <a:pt x="48" y="27"/>
                    <a:pt x="49" y="27"/>
                    <a:pt x="51" y="26"/>
                  </a:cubicBezTo>
                  <a:cubicBezTo>
                    <a:pt x="54" y="25"/>
                    <a:pt x="56" y="23"/>
                    <a:pt x="56" y="20"/>
                  </a:cubicBezTo>
                  <a:cubicBezTo>
                    <a:pt x="59" y="8"/>
                    <a:pt x="59" y="8"/>
                    <a:pt x="59" y="8"/>
                  </a:cubicBezTo>
                  <a:cubicBezTo>
                    <a:pt x="69" y="8"/>
                    <a:pt x="69" y="8"/>
                    <a:pt x="69" y="8"/>
                  </a:cubicBezTo>
                  <a:cubicBezTo>
                    <a:pt x="72" y="20"/>
                    <a:pt x="72" y="20"/>
                    <a:pt x="72" y="20"/>
                  </a:cubicBezTo>
                  <a:cubicBezTo>
                    <a:pt x="72" y="23"/>
                    <a:pt x="74" y="25"/>
                    <a:pt x="77" y="26"/>
                  </a:cubicBezTo>
                  <a:cubicBezTo>
                    <a:pt x="79" y="27"/>
                    <a:pt x="80" y="27"/>
                    <a:pt x="81" y="28"/>
                  </a:cubicBezTo>
                  <a:cubicBezTo>
                    <a:pt x="83" y="29"/>
                    <a:pt x="84" y="29"/>
                    <a:pt x="85" y="29"/>
                  </a:cubicBezTo>
                  <a:cubicBezTo>
                    <a:pt x="86" y="29"/>
                    <a:pt x="88" y="28"/>
                    <a:pt x="89" y="27"/>
                  </a:cubicBezTo>
                  <a:cubicBezTo>
                    <a:pt x="100" y="21"/>
                    <a:pt x="100" y="21"/>
                    <a:pt x="100" y="21"/>
                  </a:cubicBezTo>
                  <a:cubicBezTo>
                    <a:pt x="107" y="28"/>
                    <a:pt x="107" y="28"/>
                    <a:pt x="107" y="28"/>
                  </a:cubicBezTo>
                  <a:cubicBezTo>
                    <a:pt x="101" y="39"/>
                    <a:pt x="101" y="39"/>
                    <a:pt x="101" y="39"/>
                  </a:cubicBezTo>
                  <a:cubicBezTo>
                    <a:pt x="99" y="41"/>
                    <a:pt x="99" y="44"/>
                    <a:pt x="100" y="47"/>
                  </a:cubicBezTo>
                  <a:cubicBezTo>
                    <a:pt x="101" y="48"/>
                    <a:pt x="101" y="49"/>
                    <a:pt x="102" y="51"/>
                  </a:cubicBezTo>
                  <a:cubicBezTo>
                    <a:pt x="103" y="54"/>
                    <a:pt x="105" y="56"/>
                    <a:pt x="108" y="56"/>
                  </a:cubicBezTo>
                  <a:cubicBezTo>
                    <a:pt x="120" y="59"/>
                    <a:pt x="120" y="59"/>
                    <a:pt x="120" y="59"/>
                  </a:cubicBezTo>
                  <a:cubicBezTo>
                    <a:pt x="120" y="69"/>
                    <a:pt x="120" y="69"/>
                    <a:pt x="120" y="69"/>
                  </a:cubicBezTo>
                  <a:lnTo>
                    <a:pt x="108"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11"/>
            <p:cNvSpPr>
              <a:spLocks noEditPoints="1"/>
            </p:cNvSpPr>
            <p:nvPr/>
          </p:nvSpPr>
          <p:spPr bwMode="auto">
            <a:xfrm>
              <a:off x="7866063" y="1806575"/>
              <a:ext cx="214313" cy="214313"/>
            </a:xfrm>
            <a:custGeom>
              <a:avLst/>
              <a:gdLst>
                <a:gd name="T0" fmla="*/ 28 w 56"/>
                <a:gd name="T1" fmla="*/ 0 h 56"/>
                <a:gd name="T2" fmla="*/ 0 w 56"/>
                <a:gd name="T3" fmla="*/ 28 h 56"/>
                <a:gd name="T4" fmla="*/ 28 w 56"/>
                <a:gd name="T5" fmla="*/ 56 h 56"/>
                <a:gd name="T6" fmla="*/ 56 w 56"/>
                <a:gd name="T7" fmla="*/ 28 h 56"/>
                <a:gd name="T8" fmla="*/ 28 w 56"/>
                <a:gd name="T9" fmla="*/ 0 h 56"/>
                <a:gd name="T10" fmla="*/ 28 w 56"/>
                <a:gd name="T11" fmla="*/ 53 h 56"/>
                <a:gd name="T12" fmla="*/ 4 w 56"/>
                <a:gd name="T13" fmla="*/ 28 h 56"/>
                <a:gd name="T14" fmla="*/ 28 w 56"/>
                <a:gd name="T15" fmla="*/ 4 h 56"/>
                <a:gd name="T16" fmla="*/ 53 w 56"/>
                <a:gd name="T17" fmla="*/ 28 h 56"/>
                <a:gd name="T18" fmla="*/ 28 w 56"/>
                <a:gd name="T19" fmla="*/ 5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0"/>
                  </a:moveTo>
                  <a:cubicBezTo>
                    <a:pt x="13" y="0"/>
                    <a:pt x="0" y="13"/>
                    <a:pt x="0" y="28"/>
                  </a:cubicBezTo>
                  <a:cubicBezTo>
                    <a:pt x="0" y="43"/>
                    <a:pt x="13" y="56"/>
                    <a:pt x="28" y="56"/>
                  </a:cubicBezTo>
                  <a:cubicBezTo>
                    <a:pt x="43" y="56"/>
                    <a:pt x="56" y="43"/>
                    <a:pt x="56" y="28"/>
                  </a:cubicBezTo>
                  <a:cubicBezTo>
                    <a:pt x="56" y="13"/>
                    <a:pt x="43" y="0"/>
                    <a:pt x="28" y="0"/>
                  </a:cubicBezTo>
                  <a:close/>
                  <a:moveTo>
                    <a:pt x="28" y="53"/>
                  </a:moveTo>
                  <a:cubicBezTo>
                    <a:pt x="14" y="53"/>
                    <a:pt x="4" y="42"/>
                    <a:pt x="4" y="28"/>
                  </a:cubicBezTo>
                  <a:cubicBezTo>
                    <a:pt x="4" y="14"/>
                    <a:pt x="14" y="4"/>
                    <a:pt x="28" y="4"/>
                  </a:cubicBezTo>
                  <a:cubicBezTo>
                    <a:pt x="42" y="4"/>
                    <a:pt x="53" y="14"/>
                    <a:pt x="53" y="28"/>
                  </a:cubicBezTo>
                  <a:cubicBezTo>
                    <a:pt x="53" y="42"/>
                    <a:pt x="42" y="53"/>
                    <a:pt x="28" y="5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12"/>
            <p:cNvSpPr>
              <a:spLocks noEditPoints="1"/>
            </p:cNvSpPr>
            <p:nvPr/>
          </p:nvSpPr>
          <p:spPr bwMode="auto">
            <a:xfrm>
              <a:off x="7912101" y="1852613"/>
              <a:ext cx="122238" cy="122238"/>
            </a:xfrm>
            <a:custGeom>
              <a:avLst/>
              <a:gdLst>
                <a:gd name="T0" fmla="*/ 16 w 32"/>
                <a:gd name="T1" fmla="*/ 0 h 32"/>
                <a:gd name="T2" fmla="*/ 0 w 32"/>
                <a:gd name="T3" fmla="*/ 16 h 32"/>
                <a:gd name="T4" fmla="*/ 16 w 32"/>
                <a:gd name="T5" fmla="*/ 32 h 32"/>
                <a:gd name="T6" fmla="*/ 32 w 32"/>
                <a:gd name="T7" fmla="*/ 16 h 32"/>
                <a:gd name="T8" fmla="*/ 16 w 32"/>
                <a:gd name="T9" fmla="*/ 0 h 32"/>
                <a:gd name="T10" fmla="*/ 16 w 32"/>
                <a:gd name="T11" fmla="*/ 28 h 32"/>
                <a:gd name="T12" fmla="*/ 4 w 32"/>
                <a:gd name="T13" fmla="*/ 16 h 32"/>
                <a:gd name="T14" fmla="*/ 16 w 32"/>
                <a:gd name="T15" fmla="*/ 4 h 32"/>
                <a:gd name="T16" fmla="*/ 28 w 32"/>
                <a:gd name="T17" fmla="*/ 16 h 32"/>
                <a:gd name="T18" fmla="*/ 16 w 32"/>
                <a:gd name="T1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0"/>
                  </a:moveTo>
                  <a:cubicBezTo>
                    <a:pt x="7" y="0"/>
                    <a:pt x="0" y="7"/>
                    <a:pt x="0" y="16"/>
                  </a:cubicBezTo>
                  <a:cubicBezTo>
                    <a:pt x="0" y="25"/>
                    <a:pt x="7" y="32"/>
                    <a:pt x="16" y="32"/>
                  </a:cubicBezTo>
                  <a:cubicBezTo>
                    <a:pt x="25" y="32"/>
                    <a:pt x="32" y="25"/>
                    <a:pt x="32" y="16"/>
                  </a:cubicBezTo>
                  <a:cubicBezTo>
                    <a:pt x="32" y="7"/>
                    <a:pt x="25" y="0"/>
                    <a:pt x="16" y="0"/>
                  </a:cubicBezTo>
                  <a:close/>
                  <a:moveTo>
                    <a:pt x="16" y="28"/>
                  </a:moveTo>
                  <a:cubicBezTo>
                    <a:pt x="9" y="28"/>
                    <a:pt x="4" y="23"/>
                    <a:pt x="4" y="16"/>
                  </a:cubicBezTo>
                  <a:cubicBezTo>
                    <a:pt x="4" y="9"/>
                    <a:pt x="9" y="4"/>
                    <a:pt x="16" y="4"/>
                  </a:cubicBezTo>
                  <a:cubicBezTo>
                    <a:pt x="23" y="4"/>
                    <a:pt x="28" y="9"/>
                    <a:pt x="28" y="16"/>
                  </a:cubicBezTo>
                  <a:cubicBezTo>
                    <a:pt x="28" y="23"/>
                    <a:pt x="23" y="28"/>
                    <a:pt x="16" y="2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0" name="Freeform 5"/>
          <p:cNvSpPr>
            <a:spLocks noEditPoints="1"/>
          </p:cNvSpPr>
          <p:nvPr/>
        </p:nvSpPr>
        <p:spPr bwMode="auto">
          <a:xfrm>
            <a:off x="9895993" y="2280390"/>
            <a:ext cx="476399" cy="650547"/>
          </a:xfrm>
          <a:custGeom>
            <a:avLst/>
            <a:gdLst>
              <a:gd name="T0" fmla="*/ 192 w 210"/>
              <a:gd name="T1" fmla="*/ 45 h 278"/>
              <a:gd name="T2" fmla="*/ 155 w 210"/>
              <a:gd name="T3" fmla="*/ 45 h 278"/>
              <a:gd name="T4" fmla="*/ 155 w 210"/>
              <a:gd name="T5" fmla="*/ 41 h 278"/>
              <a:gd name="T6" fmla="*/ 146 w 210"/>
              <a:gd name="T7" fmla="*/ 32 h 278"/>
              <a:gd name="T8" fmla="*/ 125 w 210"/>
              <a:gd name="T9" fmla="*/ 32 h 278"/>
              <a:gd name="T10" fmla="*/ 128 w 210"/>
              <a:gd name="T11" fmla="*/ 22 h 278"/>
              <a:gd name="T12" fmla="*/ 105 w 210"/>
              <a:gd name="T13" fmla="*/ 0 h 278"/>
              <a:gd name="T14" fmla="*/ 83 w 210"/>
              <a:gd name="T15" fmla="*/ 22 h 278"/>
              <a:gd name="T16" fmla="*/ 85 w 210"/>
              <a:gd name="T17" fmla="*/ 32 h 278"/>
              <a:gd name="T18" fmla="*/ 65 w 210"/>
              <a:gd name="T19" fmla="*/ 32 h 278"/>
              <a:gd name="T20" fmla="*/ 55 w 210"/>
              <a:gd name="T21" fmla="*/ 41 h 278"/>
              <a:gd name="T22" fmla="*/ 55 w 210"/>
              <a:gd name="T23" fmla="*/ 45 h 278"/>
              <a:gd name="T24" fmla="*/ 19 w 210"/>
              <a:gd name="T25" fmla="*/ 45 h 278"/>
              <a:gd name="T26" fmla="*/ 0 w 210"/>
              <a:gd name="T27" fmla="*/ 64 h 278"/>
              <a:gd name="T28" fmla="*/ 0 w 210"/>
              <a:gd name="T29" fmla="*/ 259 h 278"/>
              <a:gd name="T30" fmla="*/ 19 w 210"/>
              <a:gd name="T31" fmla="*/ 278 h 278"/>
              <a:gd name="T32" fmla="*/ 192 w 210"/>
              <a:gd name="T33" fmla="*/ 278 h 278"/>
              <a:gd name="T34" fmla="*/ 210 w 210"/>
              <a:gd name="T35" fmla="*/ 259 h 278"/>
              <a:gd name="T36" fmla="*/ 210 w 210"/>
              <a:gd name="T37" fmla="*/ 64 h 278"/>
              <a:gd name="T38" fmla="*/ 192 w 210"/>
              <a:gd name="T39" fmla="*/ 45 h 278"/>
              <a:gd name="T40" fmla="*/ 105 w 210"/>
              <a:gd name="T41" fmla="*/ 13 h 278"/>
              <a:gd name="T42" fmla="*/ 115 w 210"/>
              <a:gd name="T43" fmla="*/ 22 h 278"/>
              <a:gd name="T44" fmla="*/ 105 w 210"/>
              <a:gd name="T45" fmla="*/ 32 h 278"/>
              <a:gd name="T46" fmla="*/ 96 w 210"/>
              <a:gd name="T47" fmla="*/ 22 h 278"/>
              <a:gd name="T48" fmla="*/ 105 w 210"/>
              <a:gd name="T49" fmla="*/ 13 h 278"/>
              <a:gd name="T50" fmla="*/ 196 w 210"/>
              <a:gd name="T51" fmla="*/ 259 h 278"/>
              <a:gd name="T52" fmla="*/ 192 w 210"/>
              <a:gd name="T53" fmla="*/ 263 h 278"/>
              <a:gd name="T54" fmla="*/ 19 w 210"/>
              <a:gd name="T55" fmla="*/ 263 h 278"/>
              <a:gd name="T56" fmla="*/ 15 w 210"/>
              <a:gd name="T57" fmla="*/ 259 h 278"/>
              <a:gd name="T58" fmla="*/ 15 w 210"/>
              <a:gd name="T59" fmla="*/ 64 h 278"/>
              <a:gd name="T60" fmla="*/ 19 w 210"/>
              <a:gd name="T61" fmla="*/ 59 h 278"/>
              <a:gd name="T62" fmla="*/ 25 w 210"/>
              <a:gd name="T63" fmla="*/ 59 h 278"/>
              <a:gd name="T64" fmla="*/ 32 w 210"/>
              <a:gd name="T65" fmla="*/ 59 h 278"/>
              <a:gd name="T66" fmla="*/ 55 w 210"/>
              <a:gd name="T67" fmla="*/ 59 h 278"/>
              <a:gd name="T68" fmla="*/ 55 w 210"/>
              <a:gd name="T69" fmla="*/ 63 h 278"/>
              <a:gd name="T70" fmla="*/ 65 w 210"/>
              <a:gd name="T71" fmla="*/ 72 h 278"/>
              <a:gd name="T72" fmla="*/ 146 w 210"/>
              <a:gd name="T73" fmla="*/ 72 h 278"/>
              <a:gd name="T74" fmla="*/ 155 w 210"/>
              <a:gd name="T75" fmla="*/ 63 h 278"/>
              <a:gd name="T76" fmla="*/ 155 w 210"/>
              <a:gd name="T77" fmla="*/ 59 h 278"/>
              <a:gd name="T78" fmla="*/ 179 w 210"/>
              <a:gd name="T79" fmla="*/ 59 h 278"/>
              <a:gd name="T80" fmla="*/ 186 w 210"/>
              <a:gd name="T81" fmla="*/ 59 h 278"/>
              <a:gd name="T82" fmla="*/ 192 w 210"/>
              <a:gd name="T83" fmla="*/ 59 h 278"/>
              <a:gd name="T84" fmla="*/ 196 w 210"/>
              <a:gd name="T85" fmla="*/ 64 h 278"/>
              <a:gd name="T86" fmla="*/ 196 w 210"/>
              <a:gd name="T87" fmla="*/ 259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0" h="278">
                <a:moveTo>
                  <a:pt x="192" y="45"/>
                </a:moveTo>
                <a:cubicBezTo>
                  <a:pt x="155" y="45"/>
                  <a:pt x="155" y="45"/>
                  <a:pt x="155" y="45"/>
                </a:cubicBezTo>
                <a:cubicBezTo>
                  <a:pt x="155" y="41"/>
                  <a:pt x="155" y="41"/>
                  <a:pt x="155" y="41"/>
                </a:cubicBezTo>
                <a:cubicBezTo>
                  <a:pt x="155" y="36"/>
                  <a:pt x="151" y="32"/>
                  <a:pt x="146" y="32"/>
                </a:cubicBezTo>
                <a:cubicBezTo>
                  <a:pt x="125" y="32"/>
                  <a:pt x="125" y="32"/>
                  <a:pt x="125" y="32"/>
                </a:cubicBezTo>
                <a:cubicBezTo>
                  <a:pt x="127" y="29"/>
                  <a:pt x="128" y="26"/>
                  <a:pt x="128" y="22"/>
                </a:cubicBezTo>
                <a:cubicBezTo>
                  <a:pt x="128" y="10"/>
                  <a:pt x="118" y="0"/>
                  <a:pt x="105" y="0"/>
                </a:cubicBezTo>
                <a:cubicBezTo>
                  <a:pt x="93" y="0"/>
                  <a:pt x="83" y="10"/>
                  <a:pt x="83" y="22"/>
                </a:cubicBezTo>
                <a:cubicBezTo>
                  <a:pt x="83" y="26"/>
                  <a:pt x="84" y="29"/>
                  <a:pt x="85" y="32"/>
                </a:cubicBezTo>
                <a:cubicBezTo>
                  <a:pt x="65" y="32"/>
                  <a:pt x="65" y="32"/>
                  <a:pt x="65" y="32"/>
                </a:cubicBezTo>
                <a:cubicBezTo>
                  <a:pt x="59" y="32"/>
                  <a:pt x="55" y="36"/>
                  <a:pt x="55" y="41"/>
                </a:cubicBezTo>
                <a:cubicBezTo>
                  <a:pt x="55" y="45"/>
                  <a:pt x="55" y="45"/>
                  <a:pt x="55" y="45"/>
                </a:cubicBezTo>
                <a:cubicBezTo>
                  <a:pt x="19" y="45"/>
                  <a:pt x="19" y="45"/>
                  <a:pt x="19" y="45"/>
                </a:cubicBezTo>
                <a:cubicBezTo>
                  <a:pt x="8" y="45"/>
                  <a:pt x="0" y="53"/>
                  <a:pt x="0" y="64"/>
                </a:cubicBezTo>
                <a:cubicBezTo>
                  <a:pt x="0" y="259"/>
                  <a:pt x="0" y="259"/>
                  <a:pt x="0" y="259"/>
                </a:cubicBezTo>
                <a:cubicBezTo>
                  <a:pt x="0" y="270"/>
                  <a:pt x="8" y="278"/>
                  <a:pt x="19" y="278"/>
                </a:cubicBezTo>
                <a:cubicBezTo>
                  <a:pt x="192" y="278"/>
                  <a:pt x="192" y="278"/>
                  <a:pt x="192" y="278"/>
                </a:cubicBezTo>
                <a:cubicBezTo>
                  <a:pt x="202" y="278"/>
                  <a:pt x="210" y="270"/>
                  <a:pt x="210" y="259"/>
                </a:cubicBezTo>
                <a:cubicBezTo>
                  <a:pt x="210" y="64"/>
                  <a:pt x="210" y="64"/>
                  <a:pt x="210" y="64"/>
                </a:cubicBezTo>
                <a:cubicBezTo>
                  <a:pt x="210" y="53"/>
                  <a:pt x="202" y="45"/>
                  <a:pt x="192" y="45"/>
                </a:cubicBezTo>
                <a:close/>
                <a:moveTo>
                  <a:pt x="105" y="13"/>
                </a:moveTo>
                <a:cubicBezTo>
                  <a:pt x="111" y="13"/>
                  <a:pt x="115" y="17"/>
                  <a:pt x="115" y="22"/>
                </a:cubicBezTo>
                <a:cubicBezTo>
                  <a:pt x="115" y="28"/>
                  <a:pt x="111" y="32"/>
                  <a:pt x="105" y="32"/>
                </a:cubicBezTo>
                <a:cubicBezTo>
                  <a:pt x="100" y="32"/>
                  <a:pt x="96" y="28"/>
                  <a:pt x="96" y="22"/>
                </a:cubicBezTo>
                <a:cubicBezTo>
                  <a:pt x="96" y="17"/>
                  <a:pt x="100" y="13"/>
                  <a:pt x="105" y="13"/>
                </a:cubicBezTo>
                <a:close/>
                <a:moveTo>
                  <a:pt x="196" y="259"/>
                </a:moveTo>
                <a:cubicBezTo>
                  <a:pt x="196" y="261"/>
                  <a:pt x="194" y="263"/>
                  <a:pt x="192" y="263"/>
                </a:cubicBezTo>
                <a:cubicBezTo>
                  <a:pt x="19" y="263"/>
                  <a:pt x="19" y="263"/>
                  <a:pt x="19" y="263"/>
                </a:cubicBezTo>
                <a:cubicBezTo>
                  <a:pt x="17" y="263"/>
                  <a:pt x="15" y="261"/>
                  <a:pt x="15" y="259"/>
                </a:cubicBezTo>
                <a:cubicBezTo>
                  <a:pt x="15" y="64"/>
                  <a:pt x="15" y="64"/>
                  <a:pt x="15" y="64"/>
                </a:cubicBezTo>
                <a:cubicBezTo>
                  <a:pt x="15" y="61"/>
                  <a:pt x="17" y="59"/>
                  <a:pt x="19" y="59"/>
                </a:cubicBezTo>
                <a:cubicBezTo>
                  <a:pt x="25" y="59"/>
                  <a:pt x="25" y="59"/>
                  <a:pt x="25" y="59"/>
                </a:cubicBezTo>
                <a:cubicBezTo>
                  <a:pt x="32" y="59"/>
                  <a:pt x="32" y="59"/>
                  <a:pt x="32" y="59"/>
                </a:cubicBezTo>
                <a:cubicBezTo>
                  <a:pt x="55" y="59"/>
                  <a:pt x="55" y="59"/>
                  <a:pt x="55" y="59"/>
                </a:cubicBezTo>
                <a:cubicBezTo>
                  <a:pt x="55" y="63"/>
                  <a:pt x="55" y="63"/>
                  <a:pt x="55" y="63"/>
                </a:cubicBezTo>
                <a:cubicBezTo>
                  <a:pt x="55" y="68"/>
                  <a:pt x="59" y="72"/>
                  <a:pt x="65" y="72"/>
                </a:cubicBezTo>
                <a:cubicBezTo>
                  <a:pt x="146" y="72"/>
                  <a:pt x="146" y="72"/>
                  <a:pt x="146" y="72"/>
                </a:cubicBezTo>
                <a:cubicBezTo>
                  <a:pt x="151" y="72"/>
                  <a:pt x="155" y="68"/>
                  <a:pt x="155" y="63"/>
                </a:cubicBezTo>
                <a:cubicBezTo>
                  <a:pt x="155" y="59"/>
                  <a:pt x="155" y="59"/>
                  <a:pt x="155" y="59"/>
                </a:cubicBezTo>
                <a:cubicBezTo>
                  <a:pt x="179" y="59"/>
                  <a:pt x="179" y="59"/>
                  <a:pt x="179" y="59"/>
                </a:cubicBezTo>
                <a:cubicBezTo>
                  <a:pt x="186" y="59"/>
                  <a:pt x="186" y="59"/>
                  <a:pt x="186" y="59"/>
                </a:cubicBezTo>
                <a:cubicBezTo>
                  <a:pt x="192" y="59"/>
                  <a:pt x="192" y="59"/>
                  <a:pt x="192" y="59"/>
                </a:cubicBezTo>
                <a:cubicBezTo>
                  <a:pt x="194" y="59"/>
                  <a:pt x="196" y="61"/>
                  <a:pt x="196" y="64"/>
                </a:cubicBezTo>
                <a:lnTo>
                  <a:pt x="196" y="25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6"/>
          <p:cNvSpPr>
            <a:spLocks/>
          </p:cNvSpPr>
          <p:nvPr/>
        </p:nvSpPr>
        <p:spPr bwMode="auto">
          <a:xfrm>
            <a:off x="9989666" y="2509261"/>
            <a:ext cx="289051" cy="271870"/>
          </a:xfrm>
          <a:custGeom>
            <a:avLst/>
            <a:gdLst>
              <a:gd name="T0" fmla="*/ 122 w 128"/>
              <a:gd name="T1" fmla="*/ 4 h 116"/>
              <a:gd name="T2" fmla="*/ 105 w 128"/>
              <a:gd name="T3" fmla="*/ 6 h 116"/>
              <a:gd name="T4" fmla="*/ 44 w 128"/>
              <a:gd name="T5" fmla="*/ 81 h 116"/>
              <a:gd name="T6" fmla="*/ 24 w 128"/>
              <a:gd name="T7" fmla="*/ 58 h 116"/>
              <a:gd name="T8" fmla="*/ 7 w 128"/>
              <a:gd name="T9" fmla="*/ 56 h 116"/>
              <a:gd name="T10" fmla="*/ 5 w 128"/>
              <a:gd name="T11" fmla="*/ 71 h 116"/>
              <a:gd name="T12" fmla="*/ 45 w 128"/>
              <a:gd name="T13" fmla="*/ 116 h 116"/>
              <a:gd name="T14" fmla="*/ 124 w 128"/>
              <a:gd name="T15" fmla="*/ 19 h 116"/>
              <a:gd name="T16" fmla="*/ 122 w 128"/>
              <a:gd name="T17" fmla="*/ 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116">
                <a:moveTo>
                  <a:pt x="122" y="4"/>
                </a:moveTo>
                <a:cubicBezTo>
                  <a:pt x="116" y="0"/>
                  <a:pt x="109" y="1"/>
                  <a:pt x="105" y="6"/>
                </a:cubicBezTo>
                <a:cubicBezTo>
                  <a:pt x="44" y="81"/>
                  <a:pt x="44" y="81"/>
                  <a:pt x="44" y="81"/>
                </a:cubicBezTo>
                <a:cubicBezTo>
                  <a:pt x="24" y="58"/>
                  <a:pt x="24" y="58"/>
                  <a:pt x="24" y="58"/>
                </a:cubicBezTo>
                <a:cubicBezTo>
                  <a:pt x="19" y="53"/>
                  <a:pt x="12" y="52"/>
                  <a:pt x="7" y="56"/>
                </a:cubicBezTo>
                <a:cubicBezTo>
                  <a:pt x="1" y="60"/>
                  <a:pt x="0" y="66"/>
                  <a:pt x="5" y="71"/>
                </a:cubicBezTo>
                <a:cubicBezTo>
                  <a:pt x="45" y="116"/>
                  <a:pt x="45" y="116"/>
                  <a:pt x="45" y="116"/>
                </a:cubicBezTo>
                <a:cubicBezTo>
                  <a:pt x="124" y="19"/>
                  <a:pt x="124" y="19"/>
                  <a:pt x="124" y="19"/>
                </a:cubicBezTo>
                <a:cubicBezTo>
                  <a:pt x="128" y="14"/>
                  <a:pt x="127" y="7"/>
                  <a:pt x="122" y="4"/>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95"/>
          <p:cNvSpPr>
            <a:spLocks noEditPoints="1"/>
          </p:cNvSpPr>
          <p:nvPr/>
        </p:nvSpPr>
        <p:spPr bwMode="auto">
          <a:xfrm>
            <a:off x="5743167" y="2329088"/>
            <a:ext cx="552655" cy="553154"/>
          </a:xfrm>
          <a:custGeom>
            <a:avLst/>
            <a:gdLst>
              <a:gd name="T0" fmla="*/ 94 w 132"/>
              <a:gd name="T1" fmla="*/ 0 h 128"/>
              <a:gd name="T2" fmla="*/ 56 w 132"/>
              <a:gd name="T3" fmla="*/ 27 h 128"/>
              <a:gd name="T4" fmla="*/ 55 w 132"/>
              <a:gd name="T5" fmla="*/ 27 h 128"/>
              <a:gd name="T6" fmla="*/ 14 w 132"/>
              <a:gd name="T7" fmla="*/ 69 h 128"/>
              <a:gd name="T8" fmla="*/ 1 w 132"/>
              <a:gd name="T9" fmla="*/ 110 h 128"/>
              <a:gd name="T10" fmla="*/ 14 w 132"/>
              <a:gd name="T11" fmla="*/ 128 h 128"/>
              <a:gd name="T12" fmla="*/ 53 w 132"/>
              <a:gd name="T13" fmla="*/ 118 h 128"/>
              <a:gd name="T14" fmla="*/ 120 w 132"/>
              <a:gd name="T15" fmla="*/ 53 h 128"/>
              <a:gd name="T16" fmla="*/ 64 w 132"/>
              <a:gd name="T17" fmla="*/ 95 h 128"/>
              <a:gd name="T18" fmla="*/ 99 w 132"/>
              <a:gd name="T19" fmla="*/ 47 h 128"/>
              <a:gd name="T20" fmla="*/ 95 w 132"/>
              <a:gd name="T21" fmla="*/ 67 h 128"/>
              <a:gd name="T22" fmla="*/ 64 w 132"/>
              <a:gd name="T23" fmla="*/ 98 h 128"/>
              <a:gd name="T24" fmla="*/ 59 w 132"/>
              <a:gd name="T25" fmla="*/ 81 h 128"/>
              <a:gd name="T26" fmla="*/ 46 w 132"/>
              <a:gd name="T27" fmla="*/ 68 h 128"/>
              <a:gd name="T28" fmla="*/ 92 w 132"/>
              <a:gd name="T29" fmla="*/ 36 h 128"/>
              <a:gd name="T30" fmla="*/ 59 w 132"/>
              <a:gd name="T31" fmla="*/ 81 h 128"/>
              <a:gd name="T32" fmla="*/ 30 w 132"/>
              <a:gd name="T33" fmla="*/ 64 h 128"/>
              <a:gd name="T34" fmla="*/ 80 w 132"/>
              <a:gd name="T35" fmla="*/ 29 h 128"/>
              <a:gd name="T36" fmla="*/ 17 w 132"/>
              <a:gd name="T37" fmla="*/ 119 h 128"/>
              <a:gd name="T38" fmla="*/ 8 w 132"/>
              <a:gd name="T39" fmla="*/ 114 h 128"/>
              <a:gd name="T40" fmla="*/ 13 w 132"/>
              <a:gd name="T41" fmla="*/ 96 h 128"/>
              <a:gd name="T42" fmla="*/ 32 w 132"/>
              <a:gd name="T43" fmla="*/ 116 h 128"/>
              <a:gd name="T44" fmla="*/ 35 w 132"/>
              <a:gd name="T45" fmla="*/ 115 h 128"/>
              <a:gd name="T46" fmla="*/ 14 w 132"/>
              <a:gd name="T47" fmla="*/ 92 h 128"/>
              <a:gd name="T48" fmla="*/ 19 w 132"/>
              <a:gd name="T49" fmla="*/ 75 h 128"/>
              <a:gd name="T50" fmla="*/ 52 w 132"/>
              <a:gd name="T51" fmla="*/ 110 h 128"/>
              <a:gd name="T52" fmla="*/ 35 w 132"/>
              <a:gd name="T53" fmla="*/ 115 h 128"/>
              <a:gd name="T54" fmla="*/ 108 w 132"/>
              <a:gd name="T55" fmla="*/ 54 h 128"/>
              <a:gd name="T56" fmla="*/ 98 w 132"/>
              <a:gd name="T57" fmla="*/ 30 h 128"/>
              <a:gd name="T58" fmla="*/ 81 w 132"/>
              <a:gd name="T59" fmla="*/ 13 h 128"/>
              <a:gd name="T60" fmla="*/ 112 w 132"/>
              <a:gd name="T61" fmla="*/ 16 h 128"/>
              <a:gd name="T62" fmla="*/ 115 w 132"/>
              <a:gd name="T63" fmla="*/ 4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 h="128">
                <a:moveTo>
                  <a:pt x="118" y="10"/>
                </a:moveTo>
                <a:cubicBezTo>
                  <a:pt x="111" y="4"/>
                  <a:pt x="102" y="0"/>
                  <a:pt x="94" y="0"/>
                </a:cubicBezTo>
                <a:cubicBezTo>
                  <a:pt x="87" y="0"/>
                  <a:pt x="80" y="3"/>
                  <a:pt x="75" y="8"/>
                </a:cubicBezTo>
                <a:cubicBezTo>
                  <a:pt x="56" y="27"/>
                  <a:pt x="56" y="27"/>
                  <a:pt x="56" y="27"/>
                </a:cubicBezTo>
                <a:cubicBezTo>
                  <a:pt x="56" y="27"/>
                  <a:pt x="56" y="27"/>
                  <a:pt x="55" y="27"/>
                </a:cubicBezTo>
                <a:cubicBezTo>
                  <a:pt x="55" y="27"/>
                  <a:pt x="55" y="27"/>
                  <a:pt x="55" y="27"/>
                </a:cubicBezTo>
                <a:cubicBezTo>
                  <a:pt x="55" y="27"/>
                  <a:pt x="55" y="27"/>
                  <a:pt x="55" y="27"/>
                </a:cubicBezTo>
                <a:cubicBezTo>
                  <a:pt x="14" y="69"/>
                  <a:pt x="14" y="69"/>
                  <a:pt x="14" y="69"/>
                </a:cubicBezTo>
                <a:cubicBezTo>
                  <a:pt x="12" y="71"/>
                  <a:pt x="11" y="73"/>
                  <a:pt x="10" y="76"/>
                </a:cubicBezTo>
                <a:cubicBezTo>
                  <a:pt x="1" y="110"/>
                  <a:pt x="1" y="110"/>
                  <a:pt x="1" y="110"/>
                </a:cubicBezTo>
                <a:cubicBezTo>
                  <a:pt x="1" y="110"/>
                  <a:pt x="0" y="113"/>
                  <a:pt x="0" y="114"/>
                </a:cubicBezTo>
                <a:cubicBezTo>
                  <a:pt x="0" y="122"/>
                  <a:pt x="6" y="128"/>
                  <a:pt x="14" y="128"/>
                </a:cubicBezTo>
                <a:cubicBezTo>
                  <a:pt x="16" y="128"/>
                  <a:pt x="19" y="127"/>
                  <a:pt x="19" y="127"/>
                </a:cubicBezTo>
                <a:cubicBezTo>
                  <a:pt x="53" y="118"/>
                  <a:pt x="53" y="118"/>
                  <a:pt x="53" y="118"/>
                </a:cubicBezTo>
                <a:cubicBezTo>
                  <a:pt x="55" y="118"/>
                  <a:pt x="57" y="116"/>
                  <a:pt x="59" y="114"/>
                </a:cubicBezTo>
                <a:cubicBezTo>
                  <a:pt x="120" y="53"/>
                  <a:pt x="120" y="53"/>
                  <a:pt x="120" y="53"/>
                </a:cubicBezTo>
                <a:cubicBezTo>
                  <a:pt x="132" y="42"/>
                  <a:pt x="130" y="23"/>
                  <a:pt x="118" y="10"/>
                </a:cubicBezTo>
                <a:close/>
                <a:moveTo>
                  <a:pt x="64" y="95"/>
                </a:moveTo>
                <a:cubicBezTo>
                  <a:pt x="64" y="92"/>
                  <a:pt x="63" y="88"/>
                  <a:pt x="61" y="85"/>
                </a:cubicBezTo>
                <a:cubicBezTo>
                  <a:pt x="99" y="47"/>
                  <a:pt x="99" y="47"/>
                  <a:pt x="99" y="47"/>
                </a:cubicBezTo>
                <a:cubicBezTo>
                  <a:pt x="101" y="54"/>
                  <a:pt x="100" y="62"/>
                  <a:pt x="95" y="67"/>
                </a:cubicBezTo>
                <a:cubicBezTo>
                  <a:pt x="95" y="67"/>
                  <a:pt x="95" y="67"/>
                  <a:pt x="95" y="67"/>
                </a:cubicBezTo>
                <a:cubicBezTo>
                  <a:pt x="95" y="67"/>
                  <a:pt x="95" y="67"/>
                  <a:pt x="95" y="67"/>
                </a:cubicBezTo>
                <a:cubicBezTo>
                  <a:pt x="64" y="98"/>
                  <a:pt x="64" y="98"/>
                  <a:pt x="64" y="98"/>
                </a:cubicBezTo>
                <a:cubicBezTo>
                  <a:pt x="64" y="97"/>
                  <a:pt x="64" y="96"/>
                  <a:pt x="64" y="95"/>
                </a:cubicBezTo>
                <a:close/>
                <a:moveTo>
                  <a:pt x="59" y="81"/>
                </a:moveTo>
                <a:cubicBezTo>
                  <a:pt x="58" y="79"/>
                  <a:pt x="56" y="76"/>
                  <a:pt x="54" y="74"/>
                </a:cubicBezTo>
                <a:cubicBezTo>
                  <a:pt x="51" y="72"/>
                  <a:pt x="49" y="70"/>
                  <a:pt x="46" y="68"/>
                </a:cubicBezTo>
                <a:cubicBezTo>
                  <a:pt x="84" y="30"/>
                  <a:pt x="84" y="30"/>
                  <a:pt x="84" y="30"/>
                </a:cubicBezTo>
                <a:cubicBezTo>
                  <a:pt x="87" y="31"/>
                  <a:pt x="90" y="33"/>
                  <a:pt x="92" y="36"/>
                </a:cubicBezTo>
                <a:cubicBezTo>
                  <a:pt x="94" y="38"/>
                  <a:pt x="96" y="40"/>
                  <a:pt x="97" y="43"/>
                </a:cubicBezTo>
                <a:lnTo>
                  <a:pt x="59" y="81"/>
                </a:lnTo>
                <a:close/>
                <a:moveTo>
                  <a:pt x="42" y="66"/>
                </a:moveTo>
                <a:cubicBezTo>
                  <a:pt x="38" y="65"/>
                  <a:pt x="34" y="64"/>
                  <a:pt x="30" y="64"/>
                </a:cubicBezTo>
                <a:cubicBezTo>
                  <a:pt x="61" y="33"/>
                  <a:pt x="61" y="33"/>
                  <a:pt x="61" y="33"/>
                </a:cubicBezTo>
                <a:cubicBezTo>
                  <a:pt x="66" y="28"/>
                  <a:pt x="73" y="27"/>
                  <a:pt x="80" y="29"/>
                </a:cubicBezTo>
                <a:lnTo>
                  <a:pt x="42" y="66"/>
                </a:lnTo>
                <a:close/>
                <a:moveTo>
                  <a:pt x="17" y="119"/>
                </a:moveTo>
                <a:cubicBezTo>
                  <a:pt x="16" y="120"/>
                  <a:pt x="15" y="120"/>
                  <a:pt x="14" y="120"/>
                </a:cubicBezTo>
                <a:cubicBezTo>
                  <a:pt x="11" y="120"/>
                  <a:pt x="8" y="117"/>
                  <a:pt x="8" y="114"/>
                </a:cubicBezTo>
                <a:cubicBezTo>
                  <a:pt x="8" y="113"/>
                  <a:pt x="8" y="112"/>
                  <a:pt x="8" y="112"/>
                </a:cubicBezTo>
                <a:cubicBezTo>
                  <a:pt x="13" y="96"/>
                  <a:pt x="13" y="96"/>
                  <a:pt x="13" y="96"/>
                </a:cubicBezTo>
                <a:cubicBezTo>
                  <a:pt x="17" y="96"/>
                  <a:pt x="22" y="98"/>
                  <a:pt x="26" y="102"/>
                </a:cubicBezTo>
                <a:cubicBezTo>
                  <a:pt x="30" y="106"/>
                  <a:pt x="32" y="111"/>
                  <a:pt x="32" y="116"/>
                </a:cubicBezTo>
                <a:lnTo>
                  <a:pt x="17" y="119"/>
                </a:lnTo>
                <a:close/>
                <a:moveTo>
                  <a:pt x="35" y="115"/>
                </a:moveTo>
                <a:cubicBezTo>
                  <a:pt x="35" y="109"/>
                  <a:pt x="33" y="104"/>
                  <a:pt x="29" y="99"/>
                </a:cubicBezTo>
                <a:cubicBezTo>
                  <a:pt x="25" y="95"/>
                  <a:pt x="19" y="93"/>
                  <a:pt x="14" y="92"/>
                </a:cubicBezTo>
                <a:cubicBezTo>
                  <a:pt x="18" y="78"/>
                  <a:pt x="18" y="78"/>
                  <a:pt x="18" y="78"/>
                </a:cubicBezTo>
                <a:cubicBezTo>
                  <a:pt x="18" y="77"/>
                  <a:pt x="19" y="76"/>
                  <a:pt x="19" y="75"/>
                </a:cubicBezTo>
                <a:cubicBezTo>
                  <a:pt x="27" y="69"/>
                  <a:pt x="40" y="71"/>
                  <a:pt x="48" y="80"/>
                </a:cubicBezTo>
                <a:cubicBezTo>
                  <a:pt x="57" y="89"/>
                  <a:pt x="59" y="102"/>
                  <a:pt x="52" y="110"/>
                </a:cubicBezTo>
                <a:cubicBezTo>
                  <a:pt x="51" y="110"/>
                  <a:pt x="51" y="111"/>
                  <a:pt x="50" y="111"/>
                </a:cubicBezTo>
                <a:lnTo>
                  <a:pt x="35" y="115"/>
                </a:lnTo>
                <a:close/>
                <a:moveTo>
                  <a:pt x="115" y="47"/>
                </a:moveTo>
                <a:cubicBezTo>
                  <a:pt x="108" y="54"/>
                  <a:pt x="108" y="54"/>
                  <a:pt x="108" y="54"/>
                </a:cubicBezTo>
                <a:cubicBezTo>
                  <a:pt x="108" y="53"/>
                  <a:pt x="108" y="52"/>
                  <a:pt x="108" y="51"/>
                </a:cubicBezTo>
                <a:cubicBezTo>
                  <a:pt x="107" y="43"/>
                  <a:pt x="104" y="36"/>
                  <a:pt x="98" y="30"/>
                </a:cubicBezTo>
                <a:cubicBezTo>
                  <a:pt x="91" y="24"/>
                  <a:pt x="83" y="20"/>
                  <a:pt x="74" y="20"/>
                </a:cubicBezTo>
                <a:cubicBezTo>
                  <a:pt x="81" y="13"/>
                  <a:pt x="81" y="13"/>
                  <a:pt x="81" y="13"/>
                </a:cubicBezTo>
                <a:cubicBezTo>
                  <a:pt x="84" y="10"/>
                  <a:pt x="89" y="8"/>
                  <a:pt x="94" y="8"/>
                </a:cubicBezTo>
                <a:cubicBezTo>
                  <a:pt x="100" y="8"/>
                  <a:pt x="107" y="11"/>
                  <a:pt x="112" y="16"/>
                </a:cubicBezTo>
                <a:cubicBezTo>
                  <a:pt x="117" y="21"/>
                  <a:pt x="120" y="27"/>
                  <a:pt x="120" y="33"/>
                </a:cubicBezTo>
                <a:cubicBezTo>
                  <a:pt x="120" y="38"/>
                  <a:pt x="118" y="43"/>
                  <a:pt x="115" y="47"/>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211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t>¿POR QUÉ UN SMS?</a:t>
            </a:r>
            <a:endParaRPr lang="id-ID" b="1" dirty="0"/>
          </a:p>
        </p:txBody>
      </p:sp>
      <p:grpSp>
        <p:nvGrpSpPr>
          <p:cNvPr id="20" name="Group 19"/>
          <p:cNvGrpSpPr/>
          <p:nvPr/>
        </p:nvGrpSpPr>
        <p:grpSpPr>
          <a:xfrm>
            <a:off x="907735" y="1721567"/>
            <a:ext cx="884057" cy="715395"/>
            <a:chOff x="8438368" y="202797"/>
            <a:chExt cx="402431" cy="325654"/>
          </a:xfrm>
        </p:grpSpPr>
        <p:sp>
          <p:nvSpPr>
            <p:cNvPr id="21" name="Chevron 20"/>
            <p:cNvSpPr/>
            <p:nvPr userDrawn="1"/>
          </p:nvSpPr>
          <p:spPr>
            <a:xfrm>
              <a:off x="8438368" y="202797"/>
              <a:ext cx="402431" cy="325652"/>
            </a:xfrm>
            <a:prstGeom prst="chevron">
              <a:avLst>
                <a:gd name="adj" fmla="val 2429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22" name="Freeform 21"/>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1">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grpSp>
        <p:nvGrpSpPr>
          <p:cNvPr id="23" name="Group 22"/>
          <p:cNvGrpSpPr/>
          <p:nvPr/>
        </p:nvGrpSpPr>
        <p:grpSpPr>
          <a:xfrm>
            <a:off x="1756502" y="2973180"/>
            <a:ext cx="884057" cy="715395"/>
            <a:chOff x="8438368" y="202797"/>
            <a:chExt cx="402431" cy="325654"/>
          </a:xfrm>
        </p:grpSpPr>
        <p:sp>
          <p:nvSpPr>
            <p:cNvPr id="24" name="Chevron 23"/>
            <p:cNvSpPr/>
            <p:nvPr userDrawn="1"/>
          </p:nvSpPr>
          <p:spPr>
            <a:xfrm>
              <a:off x="8438368" y="202797"/>
              <a:ext cx="402431" cy="325652"/>
            </a:xfrm>
            <a:prstGeom prst="chevron">
              <a:avLst>
                <a:gd name="adj" fmla="val 2429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25" name="Freeform 24"/>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2">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grpSp>
        <p:nvGrpSpPr>
          <p:cNvPr id="26" name="Group 25"/>
          <p:cNvGrpSpPr/>
          <p:nvPr/>
        </p:nvGrpSpPr>
        <p:grpSpPr>
          <a:xfrm>
            <a:off x="2741452" y="4413936"/>
            <a:ext cx="884057" cy="715395"/>
            <a:chOff x="8438368" y="202797"/>
            <a:chExt cx="402431" cy="325654"/>
          </a:xfrm>
        </p:grpSpPr>
        <p:sp>
          <p:nvSpPr>
            <p:cNvPr id="27" name="Chevron 26"/>
            <p:cNvSpPr/>
            <p:nvPr userDrawn="1"/>
          </p:nvSpPr>
          <p:spPr>
            <a:xfrm>
              <a:off x="8438368" y="202797"/>
              <a:ext cx="402431" cy="325652"/>
            </a:xfrm>
            <a:prstGeom prst="chevron">
              <a:avLst>
                <a:gd name="adj" fmla="val 2429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28" name="Freeform 27"/>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3">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sp>
        <p:nvSpPr>
          <p:cNvPr id="29" name="Rectangle 28"/>
          <p:cNvSpPr/>
          <p:nvPr/>
        </p:nvSpPr>
        <p:spPr>
          <a:xfrm>
            <a:off x="1817330" y="1629344"/>
            <a:ext cx="7020451" cy="954107"/>
          </a:xfrm>
          <a:prstGeom prst="rect">
            <a:avLst/>
          </a:prstGeom>
        </p:spPr>
        <p:txBody>
          <a:bodyPr wrap="square">
            <a:spAutoFit/>
          </a:bodyPr>
          <a:lstStyle/>
          <a:p>
            <a:pPr algn="just"/>
            <a:r>
              <a:rPr lang="es-PE" sz="2800" b="1" dirty="0">
                <a:solidFill>
                  <a:schemeClr val="tx1">
                    <a:lumMod val="50000"/>
                  </a:schemeClr>
                </a:solidFill>
                <a:latin typeface="+mj-lt"/>
              </a:rPr>
              <a:t>Proporciona información que ayude a la </a:t>
            </a:r>
            <a:r>
              <a:rPr lang="es-PE" sz="2800" b="1" dirty="0">
                <a:solidFill>
                  <a:srgbClr val="FF0000"/>
                </a:solidFill>
                <a:latin typeface="+mj-lt"/>
              </a:rPr>
              <a:t>toma de decisiones </a:t>
            </a:r>
          </a:p>
        </p:txBody>
      </p:sp>
      <p:sp>
        <p:nvSpPr>
          <p:cNvPr id="30" name="Rectangle 29"/>
          <p:cNvSpPr/>
          <p:nvPr/>
        </p:nvSpPr>
        <p:spPr>
          <a:xfrm>
            <a:off x="2638810" y="2889549"/>
            <a:ext cx="8537190" cy="954107"/>
          </a:xfrm>
          <a:prstGeom prst="rect">
            <a:avLst/>
          </a:prstGeom>
        </p:spPr>
        <p:txBody>
          <a:bodyPr wrap="square">
            <a:spAutoFit/>
          </a:bodyPr>
          <a:lstStyle/>
          <a:p>
            <a:pPr algn="just"/>
            <a:r>
              <a:rPr lang="es-PE" sz="2800" dirty="0">
                <a:solidFill>
                  <a:schemeClr val="tx1">
                    <a:lumMod val="50000"/>
                  </a:schemeClr>
                </a:solidFill>
                <a:latin typeface="+mj-lt"/>
              </a:rPr>
              <a:t>Ayuda a</a:t>
            </a:r>
            <a:r>
              <a:rPr lang="es-PE" sz="2800" dirty="0">
                <a:latin typeface="+mj-lt"/>
              </a:rPr>
              <a:t> </a:t>
            </a:r>
            <a:r>
              <a:rPr lang="es-PE" sz="2800" b="1" dirty="0">
                <a:solidFill>
                  <a:srgbClr val="FF0000"/>
                </a:solidFill>
                <a:latin typeface="+mj-lt"/>
              </a:rPr>
              <a:t>mejorar el desempeño </a:t>
            </a:r>
            <a:r>
              <a:rPr lang="es-PE" sz="2800" dirty="0">
                <a:solidFill>
                  <a:schemeClr val="tx1">
                    <a:lumMod val="50000"/>
                  </a:schemeClr>
                </a:solidFill>
                <a:latin typeface="+mj-lt"/>
              </a:rPr>
              <a:t>de seguridad operacional a través de procesos estructurados y definidos</a:t>
            </a:r>
          </a:p>
        </p:txBody>
      </p:sp>
      <p:sp>
        <p:nvSpPr>
          <p:cNvPr id="31" name="Rectangle 30"/>
          <p:cNvSpPr/>
          <p:nvPr/>
        </p:nvSpPr>
        <p:spPr>
          <a:xfrm>
            <a:off x="3623760" y="4278848"/>
            <a:ext cx="8236936" cy="954107"/>
          </a:xfrm>
          <a:prstGeom prst="rect">
            <a:avLst/>
          </a:prstGeom>
        </p:spPr>
        <p:txBody>
          <a:bodyPr wrap="square">
            <a:spAutoFit/>
          </a:bodyPr>
          <a:lstStyle/>
          <a:p>
            <a:pPr algn="just"/>
            <a:r>
              <a:rPr lang="es-PE" sz="2800" dirty="0">
                <a:solidFill>
                  <a:schemeClr val="tx1">
                    <a:lumMod val="50000"/>
                  </a:schemeClr>
                </a:solidFill>
                <a:latin typeface="+mj-lt"/>
              </a:rPr>
              <a:t>Permite</a:t>
            </a:r>
            <a:r>
              <a:rPr lang="es-PE" sz="2800" dirty="0">
                <a:latin typeface="+mj-lt"/>
              </a:rPr>
              <a:t> </a:t>
            </a:r>
            <a:r>
              <a:rPr lang="es-PE" sz="2800" b="1" dirty="0">
                <a:solidFill>
                  <a:srgbClr val="FF0000"/>
                </a:solidFill>
                <a:latin typeface="+mj-lt"/>
              </a:rPr>
              <a:t>gestionar de forma proactiva los riesgos </a:t>
            </a:r>
            <a:r>
              <a:rPr lang="es-PE" sz="2800" dirty="0">
                <a:solidFill>
                  <a:schemeClr val="tx1">
                    <a:lumMod val="50000"/>
                  </a:schemeClr>
                </a:solidFill>
                <a:latin typeface="+mj-lt"/>
              </a:rPr>
              <a:t>antes de que resulten en accidentes e incidentes de aviación </a:t>
            </a:r>
          </a:p>
        </p:txBody>
      </p:sp>
      <p:sp>
        <p:nvSpPr>
          <p:cNvPr id="32" name="TextBox 31"/>
          <p:cNvSpPr txBox="1"/>
          <p:nvPr/>
        </p:nvSpPr>
        <p:spPr>
          <a:xfrm>
            <a:off x="881231" y="1716487"/>
            <a:ext cx="848767" cy="646331"/>
          </a:xfrm>
          <a:prstGeom prst="rect">
            <a:avLst/>
          </a:prstGeom>
          <a:noFill/>
        </p:spPr>
        <p:txBody>
          <a:bodyPr wrap="square" rtlCol="0">
            <a:spAutoFit/>
          </a:bodyPr>
          <a:lstStyle/>
          <a:p>
            <a:pPr algn="r"/>
            <a:r>
              <a:rPr lang="en-US" sz="3600" dirty="0" smtClean="0">
                <a:solidFill>
                  <a:schemeClr val="bg1"/>
                </a:solidFill>
                <a:latin typeface="Bebas" pitchFamily="2" charset="0"/>
              </a:rPr>
              <a:t>01</a:t>
            </a:r>
            <a:endParaRPr lang="id-ID" sz="3600" dirty="0">
              <a:solidFill>
                <a:schemeClr val="bg1"/>
              </a:solidFill>
              <a:latin typeface="Bebas" pitchFamily="2" charset="0"/>
            </a:endParaRPr>
          </a:p>
        </p:txBody>
      </p:sp>
      <p:sp>
        <p:nvSpPr>
          <p:cNvPr id="33" name="TextBox 32"/>
          <p:cNvSpPr txBox="1"/>
          <p:nvPr/>
        </p:nvSpPr>
        <p:spPr>
          <a:xfrm>
            <a:off x="1663738" y="3008461"/>
            <a:ext cx="857035" cy="584775"/>
          </a:xfrm>
          <a:prstGeom prst="rect">
            <a:avLst/>
          </a:prstGeom>
          <a:noFill/>
        </p:spPr>
        <p:txBody>
          <a:bodyPr wrap="square" rtlCol="0">
            <a:spAutoFit/>
          </a:bodyPr>
          <a:lstStyle/>
          <a:p>
            <a:pPr algn="r"/>
            <a:r>
              <a:rPr lang="en-US" sz="3200" dirty="0" smtClean="0">
                <a:solidFill>
                  <a:schemeClr val="bg1"/>
                </a:solidFill>
                <a:latin typeface="Bebas" pitchFamily="2" charset="0"/>
              </a:rPr>
              <a:t>02</a:t>
            </a:r>
            <a:endParaRPr lang="id-ID" sz="3200" dirty="0">
              <a:solidFill>
                <a:schemeClr val="bg1"/>
              </a:solidFill>
              <a:latin typeface="Bebas" pitchFamily="2" charset="0"/>
            </a:endParaRPr>
          </a:p>
        </p:txBody>
      </p:sp>
      <p:sp>
        <p:nvSpPr>
          <p:cNvPr id="34" name="TextBox 33"/>
          <p:cNvSpPr txBox="1"/>
          <p:nvPr/>
        </p:nvSpPr>
        <p:spPr>
          <a:xfrm>
            <a:off x="2638810" y="4448903"/>
            <a:ext cx="857035" cy="584775"/>
          </a:xfrm>
          <a:prstGeom prst="rect">
            <a:avLst/>
          </a:prstGeom>
          <a:noFill/>
        </p:spPr>
        <p:txBody>
          <a:bodyPr wrap="square" rtlCol="0">
            <a:spAutoFit/>
          </a:bodyPr>
          <a:lstStyle/>
          <a:p>
            <a:pPr algn="r"/>
            <a:r>
              <a:rPr lang="en-US" sz="3200" dirty="0" smtClean="0">
                <a:solidFill>
                  <a:schemeClr val="bg1"/>
                </a:solidFill>
                <a:latin typeface="Bebas" pitchFamily="2" charset="0"/>
              </a:rPr>
              <a:t>03</a:t>
            </a:r>
            <a:endParaRPr lang="id-ID" sz="3200" dirty="0">
              <a:solidFill>
                <a:schemeClr val="bg1"/>
              </a:solidFill>
              <a:latin typeface="Bebas" pitchFamily="2" charset="0"/>
            </a:endParaRPr>
          </a:p>
        </p:txBody>
      </p:sp>
    </p:spTree>
    <p:extLst>
      <p:ext uri="{BB962C8B-B14F-4D97-AF65-F5344CB8AC3E}">
        <p14:creationId xmlns:p14="http://schemas.microsoft.com/office/powerpoint/2010/main" val="403591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ppt_x</p:attrName>
                                        </p:attrNameLst>
                                      </p:cBhvr>
                                      <p:tavLst>
                                        <p:tav tm="0">
                                          <p:val>
                                            <p:strVal val="#ppt_x-#ppt_w*1.125000"/>
                                          </p:val>
                                        </p:tav>
                                        <p:tav tm="100000">
                                          <p:val>
                                            <p:strVal val="#ppt_x"/>
                                          </p:val>
                                        </p:tav>
                                      </p:tavLst>
                                    </p:anim>
                                    <p:animEffect transition="in" filter="wipe(right)">
                                      <p:cBhvr>
                                        <p:cTn id="8" dur="500"/>
                                        <p:tgtEl>
                                          <p:spTgt spid="20"/>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p:tgtEl>
                                          <p:spTgt spid="23"/>
                                        </p:tgtEl>
                                        <p:attrNameLst>
                                          <p:attrName>ppt_x</p:attrName>
                                        </p:attrNameLst>
                                      </p:cBhvr>
                                      <p:tavLst>
                                        <p:tav tm="0">
                                          <p:val>
                                            <p:strVal val="#ppt_x-#ppt_w*1.125000"/>
                                          </p:val>
                                        </p:tav>
                                        <p:tav tm="100000">
                                          <p:val>
                                            <p:strVal val="#ppt_x"/>
                                          </p:val>
                                        </p:tav>
                                      </p:tavLst>
                                    </p:anim>
                                    <p:animEffect transition="in" filter="wipe(right)">
                                      <p:cBhvr>
                                        <p:cTn id="13" dur="500"/>
                                        <p:tgtEl>
                                          <p:spTgt spid="23"/>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p:tgtEl>
                                          <p:spTgt spid="26"/>
                                        </p:tgtEl>
                                        <p:attrNameLst>
                                          <p:attrName>ppt_x</p:attrName>
                                        </p:attrNameLst>
                                      </p:cBhvr>
                                      <p:tavLst>
                                        <p:tav tm="0">
                                          <p:val>
                                            <p:strVal val="#ppt_x-#ppt_w*1.125000"/>
                                          </p:val>
                                        </p:tav>
                                        <p:tav tm="100000">
                                          <p:val>
                                            <p:strVal val="#ppt_x"/>
                                          </p:val>
                                        </p:tav>
                                      </p:tavLst>
                                    </p:anim>
                                    <p:animEffect transition="in" filter="wipe(right)">
                                      <p:cBhvr>
                                        <p:cTn id="18" dur="500"/>
                                        <p:tgtEl>
                                          <p:spTgt spid="26"/>
                                        </p:tgtEl>
                                      </p:cBhvr>
                                    </p:animEffect>
                                  </p:childTnLst>
                                </p:cTn>
                              </p:par>
                            </p:childTnLst>
                          </p:cTn>
                        </p:par>
                        <p:par>
                          <p:cTn id="19" fill="hold">
                            <p:stCondLst>
                              <p:cond delay="1500"/>
                            </p:stCondLst>
                            <p:childTnLst>
                              <p:par>
                                <p:cTn id="20" presetID="22" presetClass="entr" presetSubtype="2" fill="hold" grpId="0" nodeType="after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right)">
                                      <p:cBhvr>
                                        <p:cTn id="22" dur="500"/>
                                        <p:tgtEl>
                                          <p:spTgt spid="32"/>
                                        </p:tgtEl>
                                      </p:cBhvr>
                                    </p:animEffect>
                                  </p:childTnLst>
                                </p:cTn>
                              </p:par>
                            </p:childTnLst>
                          </p:cTn>
                        </p:par>
                        <p:par>
                          <p:cTn id="23" fill="hold">
                            <p:stCondLst>
                              <p:cond delay="2000"/>
                            </p:stCondLst>
                            <p:childTnLst>
                              <p:par>
                                <p:cTn id="24" presetID="22" presetClass="entr" presetSubtype="2" fill="hold" grpId="0" nodeType="after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right)">
                                      <p:cBhvr>
                                        <p:cTn id="26" dur="500"/>
                                        <p:tgtEl>
                                          <p:spTgt spid="33"/>
                                        </p:tgtEl>
                                      </p:cBhvr>
                                    </p:animEffect>
                                  </p:childTnLst>
                                </p:cTn>
                              </p:par>
                            </p:childTnLst>
                          </p:cTn>
                        </p:par>
                        <p:par>
                          <p:cTn id="27" fill="hold">
                            <p:stCondLst>
                              <p:cond delay="2500"/>
                            </p:stCondLst>
                            <p:childTnLst>
                              <p:par>
                                <p:cTn id="28" presetID="22" presetClass="entr" presetSubtype="2" fill="hold" grpId="0" nodeType="after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wipe(right)">
                                      <p:cBhvr>
                                        <p:cTn id="30" dur="500"/>
                                        <p:tgtEl>
                                          <p:spTgt spid="34"/>
                                        </p:tgtEl>
                                      </p:cBhvr>
                                    </p:animEffect>
                                  </p:childTnLst>
                                </p:cTn>
                              </p:par>
                            </p:childTnLst>
                          </p:cTn>
                        </p:par>
                        <p:par>
                          <p:cTn id="31" fill="hold">
                            <p:stCondLst>
                              <p:cond delay="3000"/>
                            </p:stCondLst>
                            <p:childTnLst>
                              <p:par>
                                <p:cTn id="32" presetID="22" presetClass="entr" presetSubtype="8" fill="hold" grpId="0" nodeType="after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left)">
                                      <p:cBhvr>
                                        <p:cTn id="34" dur="500"/>
                                        <p:tgtEl>
                                          <p:spTgt spid="29"/>
                                        </p:tgtEl>
                                      </p:cBhvr>
                                    </p:animEffect>
                                  </p:childTnLst>
                                </p:cTn>
                              </p:par>
                            </p:childTnLst>
                          </p:cTn>
                        </p:par>
                        <p:par>
                          <p:cTn id="35" fill="hold">
                            <p:stCondLst>
                              <p:cond delay="3500"/>
                            </p:stCondLst>
                            <p:childTnLst>
                              <p:par>
                                <p:cTn id="36" presetID="22" presetClass="entr" presetSubtype="8" fill="hold" grpId="0" nodeType="after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left)">
                                      <p:cBhvr>
                                        <p:cTn id="38" dur="500"/>
                                        <p:tgtEl>
                                          <p:spTgt spid="30"/>
                                        </p:tgtEl>
                                      </p:cBhvr>
                                    </p:animEffect>
                                  </p:childTnLst>
                                </p:cTn>
                              </p:par>
                            </p:childTnLst>
                          </p:cTn>
                        </p:par>
                        <p:par>
                          <p:cTn id="39" fill="hold">
                            <p:stCondLst>
                              <p:cond delay="4000"/>
                            </p:stCondLst>
                            <p:childTnLst>
                              <p:par>
                                <p:cTn id="40" presetID="22" presetClass="entr" presetSubtype="8" fill="hold" grpId="0" nodeType="after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ipe(left)">
                                      <p:cBhvr>
                                        <p:cTn id="4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US" sz="3200" b="1" dirty="0" smtClean="0"/>
              <a:t>FACTORES ORGANIZACIONALES</a:t>
            </a:r>
            <a:endParaRPr lang="id-ID" sz="3200" b="1" dirty="0"/>
          </a:p>
        </p:txBody>
      </p:sp>
      <p:pic>
        <p:nvPicPr>
          <p:cNvPr id="17" name="Picture Placeholder 15"/>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145" t="3599" r="-145" b="18481"/>
          <a:stretch/>
        </p:blipFill>
        <p:spPr>
          <a:xfrm>
            <a:off x="675640" y="1112838"/>
            <a:ext cx="10515600" cy="5745162"/>
          </a:xfrm>
        </p:spPr>
      </p:pic>
      <p:sp>
        <p:nvSpPr>
          <p:cNvPr id="18" name="Rectangle 17"/>
          <p:cNvSpPr/>
          <p:nvPr/>
        </p:nvSpPr>
        <p:spPr>
          <a:xfrm>
            <a:off x="660399" y="5410200"/>
            <a:ext cx="6075679" cy="1447800"/>
          </a:xfrm>
          <a:prstGeom prst="rect">
            <a:avLst/>
          </a:prstGeom>
          <a:solidFill>
            <a:schemeClr val="accent1">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 name="Rectangle 18"/>
          <p:cNvSpPr/>
          <p:nvPr/>
        </p:nvSpPr>
        <p:spPr>
          <a:xfrm>
            <a:off x="660398" y="5534561"/>
            <a:ext cx="6075680" cy="1323439"/>
          </a:xfrm>
          <a:prstGeom prst="rect">
            <a:avLst/>
          </a:prstGeom>
        </p:spPr>
        <p:txBody>
          <a:bodyPr wrap="square">
            <a:spAutoFit/>
          </a:bodyPr>
          <a:lstStyle/>
          <a:p>
            <a:pPr algn="just"/>
            <a:r>
              <a:rPr lang="es-PE" sz="2000" i="1" dirty="0">
                <a:solidFill>
                  <a:srgbClr val="FFFFFF"/>
                </a:solidFill>
                <a:latin typeface="Georgia"/>
                <a:cs typeface="Georgia"/>
              </a:rPr>
              <a:t>Durante los años noventa, la seguridad comenzó a ser vista desde una perspectiva sistémica, que abarcaba factores organizacionales además de factores humanos y técnicos. </a:t>
            </a:r>
          </a:p>
        </p:txBody>
      </p:sp>
    </p:spTree>
    <p:extLst>
      <p:ext uri="{BB962C8B-B14F-4D97-AF65-F5344CB8AC3E}">
        <p14:creationId xmlns:p14="http://schemas.microsoft.com/office/powerpoint/2010/main" val="655182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60400" y="365127"/>
            <a:ext cx="6319520" cy="895349"/>
          </a:xfrm>
        </p:spPr>
        <p:txBody>
          <a:bodyPr/>
          <a:lstStyle/>
          <a:p>
            <a:r>
              <a:rPr lang="en-US" b="1" dirty="0" smtClean="0"/>
              <a:t>CAMBIO DE PARADIGMAS</a:t>
            </a:r>
            <a:endParaRPr lang="id-ID" b="1" dirty="0"/>
          </a:p>
        </p:txBody>
      </p:sp>
      <p:sp>
        <p:nvSpPr>
          <p:cNvPr id="14" name="Rectangle 13"/>
          <p:cNvSpPr/>
          <p:nvPr/>
        </p:nvSpPr>
        <p:spPr>
          <a:xfrm>
            <a:off x="660400" y="1625602"/>
            <a:ext cx="4734560" cy="2554545"/>
          </a:xfrm>
          <a:prstGeom prst="rect">
            <a:avLst/>
          </a:prstGeom>
        </p:spPr>
        <p:txBody>
          <a:bodyPr wrap="square">
            <a:spAutoFit/>
          </a:bodyPr>
          <a:lstStyle/>
          <a:p>
            <a:pPr algn="just"/>
            <a:r>
              <a:rPr lang="es-PE" sz="3200" dirty="0">
                <a:latin typeface="+mj-lt"/>
              </a:rPr>
              <a:t>Hoy en día, la gestión de la seguridad aborda los </a:t>
            </a:r>
            <a:r>
              <a:rPr lang="es-PE" sz="3200" b="1" dirty="0">
                <a:solidFill>
                  <a:srgbClr val="C00000"/>
                </a:solidFill>
                <a:latin typeface="+mj-lt"/>
              </a:rPr>
              <a:t>factores organizacionales, los peligros sistémicos y los riesgos.</a:t>
            </a:r>
          </a:p>
        </p:txBody>
      </p:sp>
      <p:pic>
        <p:nvPicPr>
          <p:cNvPr id="10" name="Picture Placeholder 14"/>
          <p:cNvPicPr>
            <a:picLocks noGrp="1" noChangeAspect="1"/>
          </p:cNvPicPr>
          <p:nvPr>
            <p:ph type="pic" sz="quarter" idx="14"/>
          </p:nvPr>
        </p:nvPicPr>
        <p:blipFill rotWithShape="1">
          <a:blip r:embed="rId3" cstate="print">
            <a:extLst>
              <a:ext uri="{28A0092B-C50C-407E-A947-70E740481C1C}">
                <a14:useLocalDpi xmlns:a14="http://schemas.microsoft.com/office/drawing/2010/main" val="0"/>
              </a:ext>
            </a:extLst>
          </a:blip>
          <a:srcRect l="25705" r="25705"/>
          <a:stretch/>
        </p:blipFill>
        <p:spPr>
          <a:xfrm>
            <a:off x="6980238" y="3154363"/>
            <a:ext cx="2667000" cy="3703637"/>
          </a:xfrm>
        </p:spPr>
      </p:pic>
      <p:pic>
        <p:nvPicPr>
          <p:cNvPr id="11" name="Picture Placeholder 16"/>
          <p:cNvPicPr>
            <a:picLocks noGrp="1" noChangeAspect="1"/>
          </p:cNvPicPr>
          <p:nvPr>
            <p:ph type="pic" sz="quarter" idx="19"/>
          </p:nvPr>
        </p:nvPicPr>
        <p:blipFill rotWithShape="1">
          <a:blip r:embed="rId4" cstate="print">
            <a:extLst>
              <a:ext uri="{28A0092B-C50C-407E-A947-70E740481C1C}">
                <a14:useLocalDpi xmlns:a14="http://schemas.microsoft.com/office/drawing/2010/main" val="0"/>
              </a:ext>
            </a:extLst>
          </a:blip>
          <a:srcRect l="26819" r="26819"/>
          <a:stretch/>
        </p:blipFill>
        <p:spPr>
          <a:xfrm>
            <a:off x="9647238" y="3154363"/>
            <a:ext cx="2544762" cy="3703637"/>
          </a:xfrm>
        </p:spPr>
      </p:pic>
      <p:pic>
        <p:nvPicPr>
          <p:cNvPr id="12" name="Picture Placeholder 15"/>
          <p:cNvPicPr>
            <a:picLocks noGrp="1" noChangeAspect="1"/>
          </p:cNvPicPr>
          <p:nvPr>
            <p:ph type="pic" sz="quarter" idx="16"/>
          </p:nvPr>
        </p:nvPicPr>
        <p:blipFill>
          <a:blip r:embed="rId5">
            <a:extLst>
              <a:ext uri="{28A0092B-C50C-407E-A947-70E740481C1C}">
                <a14:useLocalDpi xmlns:a14="http://schemas.microsoft.com/office/drawing/2010/main" val="0"/>
              </a:ext>
            </a:extLst>
          </a:blip>
          <a:srcRect l="9066" r="9066"/>
          <a:stretch>
            <a:fillRect/>
          </a:stretch>
        </p:blipFill>
        <p:spPr>
          <a:xfrm>
            <a:off x="6980238" y="0"/>
            <a:ext cx="5211762" cy="3154363"/>
          </a:xfrm>
        </p:spPr>
      </p:pic>
    </p:spTree>
    <p:extLst>
      <p:ext uri="{BB962C8B-B14F-4D97-AF65-F5344CB8AC3E}">
        <p14:creationId xmlns:p14="http://schemas.microsoft.com/office/powerpoint/2010/main" val="1667438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Office Them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_12LightBlue">
      <a:dk1>
        <a:srgbClr val="474747"/>
      </a:dk1>
      <a:lt1>
        <a:srgbClr val="FFFFFF"/>
      </a:lt1>
      <a:dk2>
        <a:srgbClr val="474747"/>
      </a:dk2>
      <a:lt2>
        <a:srgbClr val="FFFFFF"/>
      </a:lt2>
      <a:accent1>
        <a:srgbClr val="9E9E9E"/>
      </a:accent1>
      <a:accent2>
        <a:srgbClr val="7C7C7C"/>
      </a:accent2>
      <a:accent3>
        <a:srgbClr val="474747"/>
      </a:accent3>
      <a:accent4>
        <a:srgbClr val="3C3C3C"/>
      </a:accent4>
      <a:accent5>
        <a:srgbClr val="54C3F6"/>
      </a:accent5>
      <a:accent6>
        <a:srgbClr val="03A9F5"/>
      </a:accent6>
      <a:hlink>
        <a:srgbClr val="03A9F5"/>
      </a:hlink>
      <a:folHlink>
        <a:srgbClr val="54C3F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Custom 16">
      <a:dk1>
        <a:sysClr val="windowText" lastClr="000000"/>
      </a:dk1>
      <a:lt1>
        <a:sysClr val="window" lastClr="FFFFFF"/>
      </a:lt1>
      <a:dk2>
        <a:srgbClr val="44546A"/>
      </a:dk2>
      <a:lt2>
        <a:srgbClr val="E7E6E6"/>
      </a:lt2>
      <a:accent1>
        <a:srgbClr val="00A4DE"/>
      </a:accent1>
      <a:accent2>
        <a:srgbClr val="07A977"/>
      </a:accent2>
      <a:accent3>
        <a:srgbClr val="92D050"/>
      </a:accent3>
      <a:accent4>
        <a:srgbClr val="FC9804"/>
      </a:accent4>
      <a:accent5>
        <a:srgbClr val="C53811"/>
      </a:accent5>
      <a:accent6>
        <a:srgbClr val="0066CC"/>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11615</TotalTime>
  <Words>3473</Words>
  <Application>Microsoft Office PowerPoint</Application>
  <PresentationFormat>Widescreen</PresentationFormat>
  <Paragraphs>515</Paragraphs>
  <Slides>42</Slides>
  <Notes>29</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42</vt:i4>
      </vt:variant>
    </vt:vector>
  </HeadingPairs>
  <TitlesOfParts>
    <vt:vector size="61" baseType="lpstr">
      <vt:lpstr>MS PGothic</vt:lpstr>
      <vt:lpstr>Arial</vt:lpstr>
      <vt:lpstr>Arial-BoldMT</vt:lpstr>
      <vt:lpstr>ArialMT</vt:lpstr>
      <vt:lpstr>Bebas</vt:lpstr>
      <vt:lpstr>Calibri</vt:lpstr>
      <vt:lpstr>Calibri Light</vt:lpstr>
      <vt:lpstr>Comic Sans MS</vt:lpstr>
      <vt:lpstr>Georgia</vt:lpstr>
      <vt:lpstr>Helvetica</vt:lpstr>
      <vt:lpstr>Open Sans</vt:lpstr>
      <vt:lpstr>Raavi</vt:lpstr>
      <vt:lpstr>Raleway</vt:lpstr>
      <vt:lpstr>Times New Roman</vt:lpstr>
      <vt:lpstr>Office Theme</vt:lpstr>
      <vt:lpstr>2_Office Theme</vt:lpstr>
      <vt:lpstr>3_Office Theme</vt:lpstr>
      <vt:lpstr>1_Office Theme</vt:lpstr>
      <vt:lpstr>4_Office Theme</vt:lpstr>
      <vt:lpstr>PowerPoint Presentation</vt:lpstr>
      <vt:lpstr>PowerPoint Presentation</vt:lpstr>
      <vt:lpstr>PowerPoint Presentation</vt:lpstr>
      <vt:lpstr>PowerPoint Presentation</vt:lpstr>
      <vt:lpstr>PowerPoint Presentation</vt:lpstr>
      <vt:lpstr>Importancia del SMS</vt:lpstr>
      <vt:lpstr>¿POR QUÉ UN SMS?</vt:lpstr>
      <vt:lpstr>FACTORES ORGANIZACIONALES</vt:lpstr>
      <vt:lpstr>CAMBIO DE PARADIGMAS</vt:lpstr>
      <vt:lpstr>PowerPoint Presentation</vt:lpstr>
      <vt:lpstr>COMPONENTES DEL SMS</vt:lpstr>
      <vt:lpstr>Componente 1 del SMS</vt:lpstr>
      <vt:lpstr>Componente 1 del SMS</vt:lpstr>
      <vt:lpstr>Componente 2 del SMS</vt:lpstr>
      <vt:lpstr>Componente 2 del SMS</vt:lpstr>
      <vt:lpstr>Componente 3 del SMS</vt:lpstr>
      <vt:lpstr>Componente 3 del SMS</vt:lpstr>
      <vt:lpstr>Componente 4 del SMS</vt:lpstr>
      <vt:lpstr>Componente 4 del SMS</vt:lpstr>
      <vt:lpstr>PowerPoint Presentation</vt:lpstr>
      <vt:lpstr>PowerPoint Presentation</vt:lpstr>
      <vt:lpstr>PowerPoint Presentation</vt:lpstr>
      <vt:lpstr>PowerPoint Presentation</vt:lpstr>
      <vt:lpstr>ETAPA 1 Implementación SMS</vt:lpstr>
      <vt:lpstr>ETAPA 1 Implementación SMS</vt:lpstr>
      <vt:lpstr>PowerPoint Presentation</vt:lpstr>
      <vt:lpstr>PowerPoint Presentation</vt:lpstr>
      <vt:lpstr>PowerPoint Presentation</vt:lpstr>
      <vt:lpstr>ETAPA 2 Implementación SMS</vt:lpstr>
      <vt:lpstr>ETAPA 2 Implementación SMS</vt:lpstr>
      <vt:lpstr>PowerPoint Presentation</vt:lpstr>
      <vt:lpstr>PowerPoint Presentation</vt:lpstr>
      <vt:lpstr>PowerPoint Presentation</vt:lpstr>
      <vt:lpstr>ETAPA 3 Implementación SMS</vt:lpstr>
      <vt:lpstr>ETAPA 3 Implementación SMS</vt:lpstr>
      <vt:lpstr>PowerPoint Presentation</vt:lpstr>
      <vt:lpstr>PowerPoint Presentation</vt:lpstr>
      <vt:lpstr>PowerPoint Presentation</vt:lpstr>
      <vt:lpstr>ETAPA 4 Implementación SMS</vt:lpstr>
      <vt:lpstr>ETAPA 4 Implementación SMS</vt:lpstr>
      <vt:lpstr>PowerPoint Presentation</vt:lpstr>
      <vt:lpstr>PREGUNTAS?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bambang setyo</dc:creator>
  <cp:lastModifiedBy>Barrios, Jorge</cp:lastModifiedBy>
  <cp:revision>629</cp:revision>
  <dcterms:created xsi:type="dcterms:W3CDTF">2015-06-21T09:01:45Z</dcterms:created>
  <dcterms:modified xsi:type="dcterms:W3CDTF">2018-10-18T12:51:49Z</dcterms:modified>
</cp:coreProperties>
</file>