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  <p:sldMasterId id="2147483842" r:id="rId2"/>
    <p:sldMasterId id="2147483908" r:id="rId3"/>
  </p:sldMasterIdLst>
  <p:notesMasterIdLst>
    <p:notesMasterId r:id="rId16"/>
  </p:notesMasterIdLst>
  <p:handoutMasterIdLst>
    <p:handoutMasterId r:id="rId17"/>
  </p:handoutMasterIdLst>
  <p:sldIdLst>
    <p:sldId id="258" r:id="rId4"/>
    <p:sldId id="263" r:id="rId5"/>
    <p:sldId id="259" r:id="rId6"/>
    <p:sldId id="264" r:id="rId7"/>
    <p:sldId id="465" r:id="rId8"/>
    <p:sldId id="473" r:id="rId9"/>
    <p:sldId id="466" r:id="rId10"/>
    <p:sldId id="268" r:id="rId11"/>
    <p:sldId id="471" r:id="rId12"/>
    <p:sldId id="469" r:id="rId13"/>
    <p:sldId id="472" r:id="rId14"/>
    <p:sldId id="470" r:id="rId15"/>
  </p:sldIdLst>
  <p:sldSz cx="12192000" cy="6858000"/>
  <p:notesSz cx="6858000" cy="9144000"/>
  <p:defaultTextStyle>
    <a:defPPr>
      <a:defRPr lang="id-ID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623" userDrawn="1">
          <p15:clr>
            <a:srgbClr val="A4A3A4"/>
          </p15:clr>
        </p15:guide>
        <p15:guide id="2" orient="horz" pos="2463" userDrawn="1">
          <p15:clr>
            <a:srgbClr val="A4A3A4"/>
          </p15:clr>
        </p15:guide>
        <p15:guide id="3" orient="horz" pos="17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7F3D43"/>
    <a:srgbClr val="FFCE33"/>
    <a:srgbClr val="774F27"/>
    <a:srgbClr val="9BBB59"/>
    <a:srgbClr val="F39C12"/>
    <a:srgbClr val="C03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599"/>
  </p:normalViewPr>
  <p:slideViewPr>
    <p:cSldViewPr snapToGrid="0">
      <p:cViewPr varScale="1">
        <p:scale>
          <a:sx n="92" d="100"/>
          <a:sy n="92" d="100"/>
        </p:scale>
        <p:origin x="259" y="82"/>
      </p:cViewPr>
      <p:guideLst>
        <p:guide pos="6623"/>
        <p:guide orient="horz" pos="2463"/>
        <p:guide orient="horz" pos="179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008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4007C-4214-4C32-A35F-8FA4BF62ED0A}" type="datetimeFigureOut">
              <a:rPr lang="id-ID" smtClean="0"/>
              <a:t>18/10/2018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DC27E-17D3-4AD7-83C9-E5D4C007C2F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4582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6DAFF-5223-43CD-9412-3265A93C4AA1}" type="datetimeFigureOut">
              <a:rPr lang="id-ID" smtClean="0"/>
              <a:t>18/10/2018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2ABD7-284B-4AEE-9AD5-F0CEBFB0821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833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8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820739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390583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065514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0909300" cy="3295650"/>
          </a:xfrm>
        </p:spPr>
        <p:txBody>
          <a:bodyPr/>
          <a:lstStyle/>
          <a:p>
            <a:endParaRPr lang="id-ID"/>
          </a:p>
        </p:txBody>
      </p:sp>
      <p:sp>
        <p:nvSpPr>
          <p:cNvPr id="49" name="Slide Number Placeholder 3"/>
          <p:cNvSpPr txBox="1">
            <a:spLocks/>
          </p:cNvSpPr>
          <p:nvPr userDrawn="1"/>
        </p:nvSpPr>
        <p:spPr>
          <a:xfrm>
            <a:off x="11300373" y="6456736"/>
            <a:ext cx="495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ctr" defTabSz="685800" rtl="0" eaLnBrk="1" latinLnBrk="0" hangingPunct="1">
              <a:defRPr sz="1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497D4-CBBE-4892-ABDA-4C92B62757A6}" type="slidenum">
              <a:rPr lang="id-ID" sz="1000" smtClean="0"/>
              <a:pPr/>
              <a:t>‹#›</a:t>
            </a:fld>
            <a:endParaRPr lang="id-ID" sz="1000" dirty="0"/>
          </a:p>
        </p:txBody>
      </p:sp>
    </p:spTree>
    <p:extLst>
      <p:ext uri="{BB962C8B-B14F-4D97-AF65-F5344CB8AC3E}">
        <p14:creationId xmlns:p14="http://schemas.microsoft.com/office/powerpoint/2010/main" val="1501251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4385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653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711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00074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0129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7630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86004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252616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3607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4573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91726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2366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0" y="1152525"/>
            <a:ext cx="6172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01700" y="1816100"/>
            <a:ext cx="2928000" cy="2196000"/>
          </a:xfrm>
          <a:prstGeom prst="ellipse">
            <a:avLst/>
          </a:prstGeom>
          <a:ln w="25400">
            <a:solidFill>
              <a:schemeClr val="bg2"/>
            </a:solidFill>
          </a:ln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84388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/>
              <a:t>18/10/2018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25500" y="2213928"/>
            <a:ext cx="2064000" cy="1548000"/>
          </a:xfrm>
          <a:prstGeom prst="ellipse">
            <a:avLst/>
          </a:prstGeom>
          <a:ln w="15875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2520" y="2213928"/>
            <a:ext cx="2064000" cy="1548000"/>
          </a:xfrm>
          <a:prstGeom prst="ellipse">
            <a:avLst/>
          </a:prstGeom>
          <a:ln w="15875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510020" y="2213928"/>
            <a:ext cx="2064000" cy="1548000"/>
          </a:xfrm>
          <a:prstGeom prst="ellipse">
            <a:avLst/>
          </a:prstGeom>
          <a:ln w="15875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366680" y="2213928"/>
            <a:ext cx="2064000" cy="1548000"/>
          </a:xfrm>
          <a:prstGeom prst="ellipse">
            <a:avLst/>
          </a:prstGeom>
          <a:ln w="15875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</p:grpSp>
    </p:spTree>
    <p:extLst>
      <p:ext uri="{BB962C8B-B14F-4D97-AF65-F5344CB8AC3E}">
        <p14:creationId xmlns:p14="http://schemas.microsoft.com/office/powerpoint/2010/main" val="67727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2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/>
              <a:t>18/10/2018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50279" y="3870855"/>
            <a:ext cx="2880000" cy="1836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735939" y="3870855"/>
            <a:ext cx="2880000" cy="1836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 flipH="1">
            <a:off x="3350279" y="1785076"/>
            <a:ext cx="2880000" cy="1836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 flipH="1">
            <a:off x="8735939" y="1785076"/>
            <a:ext cx="2880000" cy="1836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</p:grpSp>
    </p:spTree>
    <p:extLst>
      <p:ext uri="{BB962C8B-B14F-4D97-AF65-F5344CB8AC3E}">
        <p14:creationId xmlns:p14="http://schemas.microsoft.com/office/powerpoint/2010/main" val="428631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13500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3801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793448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09438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70456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11896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8571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6952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37932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5019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28925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08245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0" y="1152525"/>
            <a:ext cx="6172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01700" y="1816100"/>
            <a:ext cx="2928000" cy="2196000"/>
          </a:xfrm>
          <a:prstGeom prst="ellipse">
            <a:avLst/>
          </a:prstGeom>
          <a:ln w="25400">
            <a:solidFill>
              <a:schemeClr val="bg2"/>
            </a:solidFill>
          </a:ln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875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22827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096002" y="857001"/>
            <a:ext cx="5690673" cy="89534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5821681" cy="6858000"/>
          </a:xfrm>
          <a:custGeom>
            <a:avLst/>
            <a:gdLst>
              <a:gd name="connsiteX0" fmla="*/ 0 w 4498816"/>
              <a:gd name="connsiteY0" fmla="*/ 0 h 5143500"/>
              <a:gd name="connsiteX1" fmla="*/ 4041934 w 4498816"/>
              <a:gd name="connsiteY1" fmla="*/ 0 h 5143500"/>
              <a:gd name="connsiteX2" fmla="*/ 4098925 w 4498816"/>
              <a:gd name="connsiteY2" fmla="*/ 0 h 5143500"/>
              <a:gd name="connsiteX3" fmla="*/ 4270375 w 4498816"/>
              <a:gd name="connsiteY3" fmla="*/ 0 h 5143500"/>
              <a:gd name="connsiteX4" fmla="*/ 4498816 w 4498816"/>
              <a:gd name="connsiteY4" fmla="*/ 2571750 h 5143500"/>
              <a:gd name="connsiteX5" fmla="*/ 4270375 w 4498816"/>
              <a:gd name="connsiteY5" fmla="*/ 5143500 h 5143500"/>
              <a:gd name="connsiteX6" fmla="*/ 4098925 w 4498816"/>
              <a:gd name="connsiteY6" fmla="*/ 5143500 h 5143500"/>
              <a:gd name="connsiteX7" fmla="*/ 4041934 w 4498816"/>
              <a:gd name="connsiteY7" fmla="*/ 5143500 h 5143500"/>
              <a:gd name="connsiteX8" fmla="*/ 0 w 4498816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8816" h="5143500">
                <a:moveTo>
                  <a:pt x="0" y="0"/>
                </a:moveTo>
                <a:lnTo>
                  <a:pt x="4041934" y="0"/>
                </a:lnTo>
                <a:lnTo>
                  <a:pt x="4098925" y="0"/>
                </a:lnTo>
                <a:lnTo>
                  <a:pt x="4270375" y="0"/>
                </a:lnTo>
                <a:lnTo>
                  <a:pt x="4498816" y="2571750"/>
                </a:lnTo>
                <a:lnTo>
                  <a:pt x="4270375" y="5143500"/>
                </a:lnTo>
                <a:lnTo>
                  <a:pt x="4098925" y="5143500"/>
                </a:lnTo>
                <a:lnTo>
                  <a:pt x="4041934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83772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685799" y="2508587"/>
            <a:ext cx="1440000" cy="1080000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  <p:sp>
        <p:nvSpPr>
          <p:cNvPr id="17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685799" y="4463859"/>
            <a:ext cx="1440000" cy="1080000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  <p:sp>
        <p:nvSpPr>
          <p:cNvPr id="18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6119853" y="4463859"/>
            <a:ext cx="1440000" cy="1080000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  <p:sp>
        <p:nvSpPr>
          <p:cNvPr id="19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6119853" y="2508587"/>
            <a:ext cx="1440000" cy="1080000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0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43859" y="3771900"/>
            <a:ext cx="2794840" cy="1464975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589039" y="3771900"/>
            <a:ext cx="2794840" cy="1464975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034219" y="3771900"/>
            <a:ext cx="2794840" cy="1464975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479399" y="3771900"/>
            <a:ext cx="2794840" cy="1464975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 flipH="1">
            <a:off x="1143859" y="2221172"/>
            <a:ext cx="2794840" cy="14652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 flipH="1">
            <a:off x="3589039" y="2221172"/>
            <a:ext cx="2794840" cy="14652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0"/>
          </p:nvPr>
        </p:nvSpPr>
        <p:spPr>
          <a:xfrm flipH="1">
            <a:off x="6034219" y="2221172"/>
            <a:ext cx="2794840" cy="14652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 flipH="1">
            <a:off x="8479399" y="2221172"/>
            <a:ext cx="2794840" cy="14652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1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9939" y="3745548"/>
            <a:ext cx="2794840" cy="1800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664139" y="3745548"/>
            <a:ext cx="2794840" cy="1800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875639" y="3745548"/>
            <a:ext cx="2794840" cy="1800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 flipH="1">
            <a:off x="4439939" y="1939169"/>
            <a:ext cx="2794840" cy="1800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0"/>
          </p:nvPr>
        </p:nvSpPr>
        <p:spPr>
          <a:xfrm flipH="1">
            <a:off x="6664139" y="1939169"/>
            <a:ext cx="2794840" cy="1800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 flipH="1">
            <a:off x="8875639" y="1939169"/>
            <a:ext cx="2794840" cy="1800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8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25500" y="2213928"/>
            <a:ext cx="2064000" cy="1548000"/>
          </a:xfrm>
          <a:prstGeom prst="ellipse">
            <a:avLst/>
          </a:prstGeom>
          <a:ln w="15875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2520" y="2213928"/>
            <a:ext cx="2064000" cy="1548000"/>
          </a:xfrm>
          <a:prstGeom prst="ellipse">
            <a:avLst/>
          </a:prstGeom>
          <a:ln w="15875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510020" y="2213928"/>
            <a:ext cx="2064000" cy="1548000"/>
          </a:xfrm>
          <a:prstGeom prst="ellipse">
            <a:avLst/>
          </a:prstGeom>
          <a:ln w="15875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366680" y="2213928"/>
            <a:ext cx="2064000" cy="1548000"/>
          </a:xfrm>
          <a:prstGeom prst="ellipse">
            <a:avLst/>
          </a:prstGeom>
          <a:ln w="15875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2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2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55980" y="1972628"/>
            <a:ext cx="1968000" cy="1728000"/>
          </a:xfrm>
          <a:prstGeom prst="rect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83000" y="1972628"/>
            <a:ext cx="1968000" cy="1728000"/>
          </a:xfrm>
          <a:prstGeom prst="rect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540500" y="1972628"/>
            <a:ext cx="1968000" cy="1728000"/>
          </a:xfrm>
          <a:prstGeom prst="rect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397160" y="1972628"/>
            <a:ext cx="1968000" cy="1728000"/>
          </a:xfrm>
          <a:prstGeom prst="rect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47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28980" y="1739900"/>
            <a:ext cx="1968000" cy="1476000"/>
          </a:xfrm>
          <a:prstGeom prst="ellipse">
            <a:avLst/>
          </a:prstGeom>
          <a:ln w="22225">
            <a:solidFill>
              <a:schemeClr val="accent1"/>
            </a:solidFill>
          </a:ln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728980" y="3955339"/>
            <a:ext cx="1968000" cy="1476000"/>
          </a:xfrm>
          <a:prstGeom prst="ellipse">
            <a:avLst/>
          </a:prstGeom>
          <a:ln w="22225">
            <a:solidFill>
              <a:schemeClr val="accent1"/>
            </a:solidFill>
          </a:ln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148712" y="1739900"/>
            <a:ext cx="1968000" cy="1476000"/>
          </a:xfrm>
          <a:prstGeom prst="ellipse">
            <a:avLst/>
          </a:prstGeom>
          <a:ln w="22225">
            <a:solidFill>
              <a:schemeClr val="accent1"/>
            </a:solidFill>
          </a:ln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148712" y="3955339"/>
            <a:ext cx="1968000" cy="1476000"/>
          </a:xfrm>
          <a:prstGeom prst="ellipse">
            <a:avLst/>
          </a:prstGeom>
          <a:ln w="22225">
            <a:solidFill>
              <a:schemeClr val="accent1"/>
            </a:solidFill>
          </a:ln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7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12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50279" y="3870855"/>
            <a:ext cx="2880000" cy="1836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735939" y="3870855"/>
            <a:ext cx="2880000" cy="1836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 flipH="1">
            <a:off x="3350279" y="1785076"/>
            <a:ext cx="2880000" cy="1836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 flipH="1">
            <a:off x="8735939" y="1785076"/>
            <a:ext cx="2880000" cy="1836000"/>
          </a:xfrm>
          <a:prstGeom prst="parallelogram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61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56243" y="1724545"/>
            <a:ext cx="2832000" cy="2124000"/>
          </a:xfrm>
          <a:prstGeom prst="ellipse">
            <a:avLst/>
          </a:prstGeom>
        </p:spPr>
      </p:sp>
      <p:sp>
        <p:nvSpPr>
          <p:cNvPr id="1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89007" y="1755188"/>
            <a:ext cx="2832000" cy="2124000"/>
          </a:xfrm>
          <a:prstGeom prst="ellipse">
            <a:avLst/>
          </a:prstGeom>
        </p:spPr>
      </p:sp>
      <p:sp>
        <p:nvSpPr>
          <p:cNvPr id="1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721771" y="1747568"/>
            <a:ext cx="2832000" cy="2124000"/>
          </a:xfrm>
          <a:prstGeom prst="ellipse">
            <a:avLst/>
          </a:prstGeom>
        </p:spPr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24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70232" y="1678825"/>
            <a:ext cx="3360000" cy="2484000"/>
          </a:xfrm>
          <a:prstGeom prst="rect">
            <a:avLst/>
          </a:prstGeom>
        </p:spPr>
      </p:sp>
      <p:sp>
        <p:nvSpPr>
          <p:cNvPr id="1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423316" y="1709468"/>
            <a:ext cx="3360000" cy="2484000"/>
          </a:xfrm>
          <a:prstGeom prst="rect">
            <a:avLst/>
          </a:prstGeom>
        </p:spPr>
      </p:sp>
      <p:sp>
        <p:nvSpPr>
          <p:cNvPr id="1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476400" y="1709468"/>
            <a:ext cx="3360000" cy="2484000"/>
          </a:xfrm>
          <a:prstGeom prst="rect">
            <a:avLst/>
          </a:prstGeom>
        </p:spPr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7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5961153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23900" y="1816100"/>
            <a:ext cx="2160000" cy="270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214752" y="1816100"/>
            <a:ext cx="2160000" cy="270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11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0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28980" y="1770380"/>
            <a:ext cx="2064000" cy="1584000"/>
          </a:xfrm>
          <a:prstGeom prst="ellipse">
            <a:avLst/>
          </a:prstGeom>
          <a:ln w="22225">
            <a:solidFill>
              <a:schemeClr val="accent1"/>
            </a:solidFill>
          </a:ln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728980" y="3985819"/>
            <a:ext cx="2064000" cy="1584000"/>
          </a:xfrm>
          <a:prstGeom prst="ellipse">
            <a:avLst/>
          </a:prstGeom>
          <a:ln w="22225">
            <a:solidFill>
              <a:schemeClr val="accent1"/>
            </a:solidFill>
          </a:ln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04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3580" y="1975168"/>
            <a:ext cx="1968000" cy="1476000"/>
          </a:xfrm>
          <a:prstGeom prst="rect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00800" y="1975168"/>
            <a:ext cx="1968000" cy="1476000"/>
          </a:xfrm>
          <a:prstGeom prst="rect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33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10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47699" y="2062413"/>
            <a:ext cx="2640000" cy="3492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6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47700" y="2031933"/>
            <a:ext cx="3792000" cy="3492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30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38480" y="2343573"/>
            <a:ext cx="3696000" cy="2772000"/>
          </a:xfrm>
          <a:prstGeom prst="ellipse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3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28000" y="2029508"/>
            <a:ext cx="2736000" cy="2052000"/>
          </a:xfrm>
          <a:prstGeom prst="ellips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81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403680" y="1393516"/>
            <a:ext cx="1392000" cy="1044000"/>
          </a:xfrm>
          <a:prstGeom prst="ellipse">
            <a:avLst/>
          </a:prstGeom>
          <a:ln w="22225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733064" y="2994688"/>
            <a:ext cx="1392000" cy="1044000"/>
          </a:xfrm>
          <a:prstGeom prst="ellipse">
            <a:avLst/>
          </a:prstGeom>
          <a:ln w="22225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977617" y="2994687"/>
            <a:ext cx="1392000" cy="1044000"/>
          </a:xfrm>
          <a:prstGeom prst="ellipse">
            <a:avLst/>
          </a:prstGeom>
          <a:ln w="22225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92744" y="2994687"/>
            <a:ext cx="1392000" cy="1044000"/>
          </a:xfrm>
          <a:prstGeom prst="ellipse">
            <a:avLst/>
          </a:prstGeom>
          <a:ln w="22225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733064" y="4708888"/>
            <a:ext cx="1392000" cy="1044000"/>
          </a:xfrm>
          <a:prstGeom prst="ellipse">
            <a:avLst/>
          </a:prstGeom>
          <a:ln w="22225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977617" y="4708887"/>
            <a:ext cx="1392000" cy="1044000"/>
          </a:xfrm>
          <a:prstGeom prst="ellipse">
            <a:avLst/>
          </a:prstGeom>
          <a:ln w="22225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92744" y="4708887"/>
            <a:ext cx="1392000" cy="1044000"/>
          </a:xfrm>
          <a:prstGeom prst="ellipse">
            <a:avLst/>
          </a:prstGeom>
          <a:ln w="22225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10230991" y="2994687"/>
            <a:ext cx="1392000" cy="1044000"/>
          </a:xfrm>
          <a:prstGeom prst="ellipse">
            <a:avLst/>
          </a:prstGeom>
          <a:ln w="22225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230991" y="4708887"/>
            <a:ext cx="1392000" cy="1044000"/>
          </a:xfrm>
          <a:prstGeom prst="ellipse">
            <a:avLst/>
          </a:prstGeom>
          <a:ln w="22225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06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840284" y="2164322"/>
            <a:ext cx="720000" cy="5400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1672171" y="3049511"/>
            <a:ext cx="720000" cy="5400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837495" y="3932639"/>
            <a:ext cx="720000" cy="5400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 dirty="0"/>
          </a:p>
        </p:txBody>
      </p:sp>
      <p:sp>
        <p:nvSpPr>
          <p:cNvPr id="12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2848899" y="3932639"/>
            <a:ext cx="720000" cy="5400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4860303" y="3932639"/>
            <a:ext cx="720000" cy="5400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1253075" y="4815704"/>
            <a:ext cx="720000" cy="5400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3264479" y="4815704"/>
            <a:ext cx="720000" cy="5400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5275883" y="4815704"/>
            <a:ext cx="720000" cy="5400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700"/>
            </a:lvl1pPr>
          </a:lstStyle>
          <a:p>
            <a:endParaRPr lang="id-ID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15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633132" y="2264240"/>
            <a:ext cx="864000" cy="648000"/>
          </a:xfrm>
          <a:prstGeom prst="roundRect">
            <a:avLst/>
          </a:prstGeo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633132" y="3408049"/>
            <a:ext cx="864000" cy="648000"/>
          </a:xfrm>
          <a:prstGeom prst="roundRect">
            <a:avLst/>
          </a:prstGeo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4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33132" y="4526209"/>
            <a:ext cx="864000" cy="648000"/>
          </a:xfrm>
          <a:prstGeom prst="roundRect">
            <a:avLst/>
          </a:prstGeo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4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8674099" y="2215845"/>
            <a:ext cx="768000" cy="576000"/>
          </a:xfrm>
          <a:prstGeom prst="roundRect">
            <a:avLst/>
          </a:prstGeo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 dirty="0"/>
          </a:p>
        </p:txBody>
      </p:sp>
      <p:sp>
        <p:nvSpPr>
          <p:cNvPr id="4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674099" y="2992793"/>
            <a:ext cx="768000" cy="576000"/>
          </a:xfrm>
          <a:prstGeom prst="roundRect">
            <a:avLst/>
          </a:prstGeo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4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674099" y="3763013"/>
            <a:ext cx="768000" cy="576000"/>
          </a:xfrm>
          <a:prstGeom prst="roundRect">
            <a:avLst/>
          </a:prstGeo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4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8674099" y="4539961"/>
            <a:ext cx="768000" cy="576000"/>
          </a:xfrm>
          <a:prstGeom prst="roundRect">
            <a:avLst/>
          </a:prstGeo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107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45720890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5256000" y="2924591"/>
            <a:ext cx="1776000" cy="1332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8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7873404" y="2424699"/>
            <a:ext cx="1392000" cy="1044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7873404" y="3907321"/>
            <a:ext cx="1392000" cy="1044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40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3001873" y="2424699"/>
            <a:ext cx="1392000" cy="1044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3001873" y="3907321"/>
            <a:ext cx="1392000" cy="1044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1024744" y="2113585"/>
            <a:ext cx="1008000" cy="756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1015068" y="2996529"/>
            <a:ext cx="1008000" cy="756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54" name="Picture Placeholder 10"/>
          <p:cNvSpPr>
            <a:spLocks noGrp="1"/>
          </p:cNvSpPr>
          <p:nvPr>
            <p:ph type="pic" sz="quarter" idx="31"/>
          </p:nvPr>
        </p:nvSpPr>
        <p:spPr>
          <a:xfrm>
            <a:off x="1015068" y="4491444"/>
            <a:ext cx="1008000" cy="756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73" name="Picture Placeholder 10"/>
          <p:cNvSpPr>
            <a:spLocks noGrp="1"/>
          </p:cNvSpPr>
          <p:nvPr>
            <p:ph type="pic" sz="quarter" idx="34"/>
          </p:nvPr>
        </p:nvSpPr>
        <p:spPr>
          <a:xfrm>
            <a:off x="10243115" y="2107333"/>
            <a:ext cx="1008000" cy="756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74" name="Picture Placeholder 10"/>
          <p:cNvSpPr>
            <a:spLocks noGrp="1"/>
          </p:cNvSpPr>
          <p:nvPr>
            <p:ph type="pic" sz="quarter" idx="35"/>
          </p:nvPr>
        </p:nvSpPr>
        <p:spPr>
          <a:xfrm>
            <a:off x="10243115" y="3008565"/>
            <a:ext cx="1008000" cy="756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78" name="Picture Placeholder 10"/>
          <p:cNvSpPr>
            <a:spLocks noGrp="1"/>
          </p:cNvSpPr>
          <p:nvPr>
            <p:ph type="pic" sz="quarter" idx="36"/>
          </p:nvPr>
        </p:nvSpPr>
        <p:spPr>
          <a:xfrm>
            <a:off x="10243115" y="4515672"/>
            <a:ext cx="1008000" cy="756000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  <p:sp>
        <p:nvSpPr>
          <p:cNvPr id="51" name="TextBox 50"/>
          <p:cNvSpPr txBox="1"/>
          <p:nvPr userDrawn="1"/>
        </p:nvSpPr>
        <p:spPr>
          <a:xfrm>
            <a:off x="8312548" y="3457874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100" dirty="0">
                <a:solidFill>
                  <a:prstClr val="black"/>
                </a:solidFill>
                <a:latin typeface="Calibri Light" panose="020F0302020204030204"/>
              </a:rPr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7570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1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60400" y="1889760"/>
            <a:ext cx="8331200" cy="3756661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66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4726637" y="1922212"/>
            <a:ext cx="2352000" cy="360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7142996" y="1922212"/>
            <a:ext cx="2352000" cy="360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27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570676" y="1922212"/>
            <a:ext cx="2352000" cy="360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04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596900" y="1445000"/>
            <a:ext cx="3580955" cy="2352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96900" y="3880900"/>
            <a:ext cx="3580955" cy="2352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4266757" y="1445001"/>
            <a:ext cx="2645780" cy="47879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2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11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0400" y="1678093"/>
            <a:ext cx="3360000" cy="201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237415" y="1678093"/>
            <a:ext cx="3360000" cy="201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806164" y="1678093"/>
            <a:ext cx="3360000" cy="201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60400" y="3917379"/>
            <a:ext cx="3360000" cy="201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237415" y="3917379"/>
            <a:ext cx="3360000" cy="201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806164" y="3917379"/>
            <a:ext cx="3360000" cy="201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08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16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217800" y="1638351"/>
            <a:ext cx="5136000" cy="3960000"/>
          </a:xfrm>
          <a:prstGeom prst="rect">
            <a:avLst/>
          </a:prstGeom>
        </p:spPr>
      </p:sp>
      <p:sp>
        <p:nvSpPr>
          <p:cNvPr id="1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38200" y="1638351"/>
            <a:ext cx="5136000" cy="3960000"/>
          </a:xfrm>
          <a:prstGeom prst="rect">
            <a:avLst/>
          </a:prstGeom>
        </p:spPr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49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09600" y="1831340"/>
            <a:ext cx="2592000" cy="360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3272339" y="1831340"/>
            <a:ext cx="2592000" cy="360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5947777" y="1831340"/>
            <a:ext cx="2592000" cy="360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27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8611677" y="1831340"/>
            <a:ext cx="2592000" cy="360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16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12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0400" y="1678094"/>
            <a:ext cx="7010400" cy="33384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806164" y="1678093"/>
            <a:ext cx="3360000" cy="206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806164" y="3866579"/>
            <a:ext cx="3360000" cy="206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2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0" grpId="0"/>
      <p:bldP spid="11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5148562" y="1627187"/>
            <a:ext cx="6030012" cy="2208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17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148561" y="3893578"/>
            <a:ext cx="1968000" cy="189576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186460" y="3893578"/>
            <a:ext cx="1968000" cy="189576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221817" y="3893578"/>
            <a:ext cx="1968000" cy="189576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48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046978" y="2056842"/>
            <a:ext cx="4237260" cy="3744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17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4859865" y="3953241"/>
            <a:ext cx="2112000" cy="1836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2752003" y="2092842"/>
            <a:ext cx="2112000" cy="1836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21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640076" y="3953241"/>
            <a:ext cx="2112000" cy="1836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35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/>
      <p:bldP spid="1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3383242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472345" y="2415540"/>
            <a:ext cx="4686724" cy="2133601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658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358006" y="3327400"/>
            <a:ext cx="3475991" cy="1656081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74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831459" y="3706252"/>
            <a:ext cx="1583880" cy="1556628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875831" y="3037840"/>
            <a:ext cx="3725160" cy="16764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333623" y="4368006"/>
            <a:ext cx="712480" cy="965994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7575591" y="4016098"/>
            <a:ext cx="2736000" cy="1292609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5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0902" y="2499757"/>
            <a:ext cx="2755900" cy="2683823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40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3541485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318972" y="2861954"/>
            <a:ext cx="640504" cy="82355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41296" y="2315688"/>
            <a:ext cx="1392000" cy="137575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556171" y="1834738"/>
            <a:ext cx="3774044" cy="177909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748908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038600" y="1615045"/>
            <a:ext cx="4080000" cy="2309751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529253" y="1745673"/>
            <a:ext cx="3635377" cy="2060370"/>
          </a:xfrm>
        </p:spPr>
        <p:txBody>
          <a:bodyPr/>
          <a:lstStyle/>
          <a:p>
            <a:endParaRPr lang="id-ID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019295" y="1724082"/>
            <a:ext cx="3575020" cy="2060370"/>
          </a:xfrm>
        </p:spPr>
        <p:txBody>
          <a:bodyPr/>
          <a:lstStyle/>
          <a:p>
            <a:endParaRPr lang="id-ID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8843159" y="1905991"/>
            <a:ext cx="3006024" cy="175415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55720" y="1905991"/>
            <a:ext cx="3024789" cy="175415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94539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038600" y="1615045"/>
            <a:ext cx="4080000" cy="2309751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529253" y="1745673"/>
            <a:ext cx="3635377" cy="2060370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019295" y="1724082"/>
            <a:ext cx="3575020" cy="2060370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8843159" y="1905991"/>
            <a:ext cx="3006024" cy="175415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55720" y="1905991"/>
            <a:ext cx="3024789" cy="175415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920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007100" y="2101932"/>
            <a:ext cx="5029200" cy="2856017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67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2"/>
            <a:ext cx="12192000" cy="3503807"/>
          </a:xfrm>
        </p:spPr>
        <p:txBody>
          <a:bodyPr/>
          <a:lstStyle/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320802" y="1929263"/>
            <a:ext cx="3026833" cy="1372739"/>
          </a:xfrm>
        </p:spPr>
        <p:txBody>
          <a:bodyPr/>
          <a:lstStyle/>
          <a:p>
            <a:endParaRPr lang="id-ID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863109" y="1966308"/>
            <a:ext cx="3026833" cy="1372739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395779" y="1791898"/>
            <a:ext cx="3467329" cy="1644121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60265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935895" y="1971040"/>
            <a:ext cx="3820160" cy="378968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2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83154043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397761" y="2092361"/>
            <a:ext cx="2322567" cy="261112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181496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397761" y="2113281"/>
            <a:ext cx="2322567" cy="261112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432131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726486" y="1921370"/>
            <a:ext cx="2703972" cy="2144748"/>
          </a:xfrm>
          <a:custGeom>
            <a:avLst/>
            <a:gdLst>
              <a:gd name="connsiteX0" fmla="*/ 0 w 1177925"/>
              <a:gd name="connsiteY0" fmla="*/ 0 h 2106613"/>
              <a:gd name="connsiteX1" fmla="*/ 1177925 w 1177925"/>
              <a:gd name="connsiteY1" fmla="*/ 0 h 2106613"/>
              <a:gd name="connsiteX2" fmla="*/ 1177925 w 1177925"/>
              <a:gd name="connsiteY2" fmla="*/ 2106613 h 2106613"/>
              <a:gd name="connsiteX3" fmla="*/ 0 w 1177925"/>
              <a:gd name="connsiteY3" fmla="*/ 2106613 h 2106613"/>
              <a:gd name="connsiteX4" fmla="*/ 0 w 1177925"/>
              <a:gd name="connsiteY4" fmla="*/ 0 h 2106613"/>
              <a:gd name="connsiteX0" fmla="*/ 0 w 1211792"/>
              <a:gd name="connsiteY0" fmla="*/ 13547 h 2106613"/>
              <a:gd name="connsiteX1" fmla="*/ 1211792 w 1211792"/>
              <a:gd name="connsiteY1" fmla="*/ 0 h 2106613"/>
              <a:gd name="connsiteX2" fmla="*/ 1211792 w 1211792"/>
              <a:gd name="connsiteY2" fmla="*/ 2106613 h 2106613"/>
              <a:gd name="connsiteX3" fmla="*/ 33867 w 1211792"/>
              <a:gd name="connsiteY3" fmla="*/ 2106613 h 2106613"/>
              <a:gd name="connsiteX4" fmla="*/ 0 w 1211792"/>
              <a:gd name="connsiteY4" fmla="*/ 13547 h 2106613"/>
              <a:gd name="connsiteX0" fmla="*/ 0 w 1211792"/>
              <a:gd name="connsiteY0" fmla="*/ 284480 h 2377546"/>
              <a:gd name="connsiteX1" fmla="*/ 1028912 w 1211792"/>
              <a:gd name="connsiteY1" fmla="*/ 0 h 2377546"/>
              <a:gd name="connsiteX2" fmla="*/ 1211792 w 1211792"/>
              <a:gd name="connsiteY2" fmla="*/ 2377546 h 2377546"/>
              <a:gd name="connsiteX3" fmla="*/ 33867 w 1211792"/>
              <a:gd name="connsiteY3" fmla="*/ 2377546 h 2377546"/>
              <a:gd name="connsiteX4" fmla="*/ 0 w 1211792"/>
              <a:gd name="connsiteY4" fmla="*/ 284480 h 2377546"/>
              <a:gd name="connsiteX0" fmla="*/ 0 w 2038139"/>
              <a:gd name="connsiteY0" fmla="*/ 284480 h 2377546"/>
              <a:gd name="connsiteX1" fmla="*/ 1028912 w 2038139"/>
              <a:gd name="connsiteY1" fmla="*/ 0 h 2377546"/>
              <a:gd name="connsiteX2" fmla="*/ 2038139 w 2038139"/>
              <a:gd name="connsiteY2" fmla="*/ 1916960 h 2377546"/>
              <a:gd name="connsiteX3" fmla="*/ 33867 w 2038139"/>
              <a:gd name="connsiteY3" fmla="*/ 2377546 h 2377546"/>
              <a:gd name="connsiteX4" fmla="*/ 0 w 2038139"/>
              <a:gd name="connsiteY4" fmla="*/ 284480 h 2377546"/>
              <a:gd name="connsiteX0" fmla="*/ 0 w 2038139"/>
              <a:gd name="connsiteY0" fmla="*/ 284480 h 2154026"/>
              <a:gd name="connsiteX1" fmla="*/ 1028912 w 2038139"/>
              <a:gd name="connsiteY1" fmla="*/ 0 h 2154026"/>
              <a:gd name="connsiteX2" fmla="*/ 2038139 w 2038139"/>
              <a:gd name="connsiteY2" fmla="*/ 1916960 h 2154026"/>
              <a:gd name="connsiteX3" fmla="*/ 1022774 w 2038139"/>
              <a:gd name="connsiteY3" fmla="*/ 2154026 h 2154026"/>
              <a:gd name="connsiteX4" fmla="*/ 0 w 2038139"/>
              <a:gd name="connsiteY4" fmla="*/ 284480 h 2154026"/>
              <a:gd name="connsiteX0" fmla="*/ 0 w 2038139"/>
              <a:gd name="connsiteY0" fmla="*/ 255905 h 2125451"/>
              <a:gd name="connsiteX1" fmla="*/ 978112 w 2038139"/>
              <a:gd name="connsiteY1" fmla="*/ 0 h 2125451"/>
              <a:gd name="connsiteX2" fmla="*/ 2038139 w 2038139"/>
              <a:gd name="connsiteY2" fmla="*/ 1888385 h 2125451"/>
              <a:gd name="connsiteX3" fmla="*/ 1022774 w 2038139"/>
              <a:gd name="connsiteY3" fmla="*/ 2125451 h 2125451"/>
              <a:gd name="connsiteX4" fmla="*/ 0 w 2038139"/>
              <a:gd name="connsiteY4" fmla="*/ 255905 h 2125451"/>
              <a:gd name="connsiteX0" fmla="*/ 0 w 2038139"/>
              <a:gd name="connsiteY0" fmla="*/ 255905 h 2176251"/>
              <a:gd name="connsiteX1" fmla="*/ 978112 w 2038139"/>
              <a:gd name="connsiteY1" fmla="*/ 0 h 2176251"/>
              <a:gd name="connsiteX2" fmla="*/ 2038139 w 2038139"/>
              <a:gd name="connsiteY2" fmla="*/ 1888385 h 2176251"/>
              <a:gd name="connsiteX3" fmla="*/ 1038649 w 2038139"/>
              <a:gd name="connsiteY3" fmla="*/ 2176251 h 2176251"/>
              <a:gd name="connsiteX4" fmla="*/ 0 w 2038139"/>
              <a:gd name="connsiteY4" fmla="*/ 255905 h 2176251"/>
              <a:gd name="connsiteX0" fmla="*/ 0 w 2033059"/>
              <a:gd name="connsiteY0" fmla="*/ 587375 h 2176251"/>
              <a:gd name="connsiteX1" fmla="*/ 973032 w 2033059"/>
              <a:gd name="connsiteY1" fmla="*/ 0 h 2176251"/>
              <a:gd name="connsiteX2" fmla="*/ 2033059 w 2033059"/>
              <a:gd name="connsiteY2" fmla="*/ 1888385 h 2176251"/>
              <a:gd name="connsiteX3" fmla="*/ 1033569 w 2033059"/>
              <a:gd name="connsiteY3" fmla="*/ 2176251 h 2176251"/>
              <a:gd name="connsiteX4" fmla="*/ 0 w 2033059"/>
              <a:gd name="connsiteY4" fmla="*/ 587375 h 2176251"/>
              <a:gd name="connsiteX0" fmla="*/ 0 w 2033059"/>
              <a:gd name="connsiteY0" fmla="*/ 183515 h 1772391"/>
              <a:gd name="connsiteX1" fmla="*/ 1008592 w 2033059"/>
              <a:gd name="connsiteY1" fmla="*/ 0 h 1772391"/>
              <a:gd name="connsiteX2" fmla="*/ 2033059 w 2033059"/>
              <a:gd name="connsiteY2" fmla="*/ 1484525 h 1772391"/>
              <a:gd name="connsiteX3" fmla="*/ 1033569 w 2033059"/>
              <a:gd name="connsiteY3" fmla="*/ 1772391 h 1772391"/>
              <a:gd name="connsiteX4" fmla="*/ 0 w 2033059"/>
              <a:gd name="connsiteY4" fmla="*/ 183515 h 1772391"/>
              <a:gd name="connsiteX0" fmla="*/ 0 w 2027979"/>
              <a:gd name="connsiteY0" fmla="*/ 183515 h 1772391"/>
              <a:gd name="connsiteX1" fmla="*/ 1008592 w 2027979"/>
              <a:gd name="connsiteY1" fmla="*/ 0 h 1772391"/>
              <a:gd name="connsiteX2" fmla="*/ 2027979 w 2027979"/>
              <a:gd name="connsiteY2" fmla="*/ 1385465 h 1772391"/>
              <a:gd name="connsiteX3" fmla="*/ 1033569 w 2027979"/>
              <a:gd name="connsiteY3" fmla="*/ 1772391 h 1772391"/>
              <a:gd name="connsiteX4" fmla="*/ 0 w 2027979"/>
              <a:gd name="connsiteY4" fmla="*/ 183515 h 1772391"/>
              <a:gd name="connsiteX0" fmla="*/ 0 w 2027979"/>
              <a:gd name="connsiteY0" fmla="*/ 183515 h 1608561"/>
              <a:gd name="connsiteX1" fmla="*/ 1008592 w 2027979"/>
              <a:gd name="connsiteY1" fmla="*/ 0 h 1608561"/>
              <a:gd name="connsiteX2" fmla="*/ 2027979 w 2027979"/>
              <a:gd name="connsiteY2" fmla="*/ 1385465 h 1608561"/>
              <a:gd name="connsiteX3" fmla="*/ 1018329 w 2027979"/>
              <a:gd name="connsiteY3" fmla="*/ 1608561 h 1608561"/>
              <a:gd name="connsiteX4" fmla="*/ 0 w 2027979"/>
              <a:gd name="connsiteY4" fmla="*/ 183515 h 160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7979" h="1608561">
                <a:moveTo>
                  <a:pt x="0" y="183515"/>
                </a:moveTo>
                <a:lnTo>
                  <a:pt x="1008592" y="0"/>
                </a:lnTo>
                <a:lnTo>
                  <a:pt x="2027979" y="1385465"/>
                </a:lnTo>
                <a:lnTo>
                  <a:pt x="1018329" y="1608561"/>
                </a:lnTo>
                <a:lnTo>
                  <a:pt x="0" y="183515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7447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726486" y="1921370"/>
            <a:ext cx="2703972" cy="2144748"/>
          </a:xfrm>
          <a:custGeom>
            <a:avLst/>
            <a:gdLst>
              <a:gd name="connsiteX0" fmla="*/ 0 w 1177925"/>
              <a:gd name="connsiteY0" fmla="*/ 0 h 2106613"/>
              <a:gd name="connsiteX1" fmla="*/ 1177925 w 1177925"/>
              <a:gd name="connsiteY1" fmla="*/ 0 h 2106613"/>
              <a:gd name="connsiteX2" fmla="*/ 1177925 w 1177925"/>
              <a:gd name="connsiteY2" fmla="*/ 2106613 h 2106613"/>
              <a:gd name="connsiteX3" fmla="*/ 0 w 1177925"/>
              <a:gd name="connsiteY3" fmla="*/ 2106613 h 2106613"/>
              <a:gd name="connsiteX4" fmla="*/ 0 w 1177925"/>
              <a:gd name="connsiteY4" fmla="*/ 0 h 2106613"/>
              <a:gd name="connsiteX0" fmla="*/ 0 w 1211792"/>
              <a:gd name="connsiteY0" fmla="*/ 13547 h 2106613"/>
              <a:gd name="connsiteX1" fmla="*/ 1211792 w 1211792"/>
              <a:gd name="connsiteY1" fmla="*/ 0 h 2106613"/>
              <a:gd name="connsiteX2" fmla="*/ 1211792 w 1211792"/>
              <a:gd name="connsiteY2" fmla="*/ 2106613 h 2106613"/>
              <a:gd name="connsiteX3" fmla="*/ 33867 w 1211792"/>
              <a:gd name="connsiteY3" fmla="*/ 2106613 h 2106613"/>
              <a:gd name="connsiteX4" fmla="*/ 0 w 1211792"/>
              <a:gd name="connsiteY4" fmla="*/ 13547 h 2106613"/>
              <a:gd name="connsiteX0" fmla="*/ 0 w 1211792"/>
              <a:gd name="connsiteY0" fmla="*/ 284480 h 2377546"/>
              <a:gd name="connsiteX1" fmla="*/ 1028912 w 1211792"/>
              <a:gd name="connsiteY1" fmla="*/ 0 h 2377546"/>
              <a:gd name="connsiteX2" fmla="*/ 1211792 w 1211792"/>
              <a:gd name="connsiteY2" fmla="*/ 2377546 h 2377546"/>
              <a:gd name="connsiteX3" fmla="*/ 33867 w 1211792"/>
              <a:gd name="connsiteY3" fmla="*/ 2377546 h 2377546"/>
              <a:gd name="connsiteX4" fmla="*/ 0 w 1211792"/>
              <a:gd name="connsiteY4" fmla="*/ 284480 h 2377546"/>
              <a:gd name="connsiteX0" fmla="*/ 0 w 2038139"/>
              <a:gd name="connsiteY0" fmla="*/ 284480 h 2377546"/>
              <a:gd name="connsiteX1" fmla="*/ 1028912 w 2038139"/>
              <a:gd name="connsiteY1" fmla="*/ 0 h 2377546"/>
              <a:gd name="connsiteX2" fmla="*/ 2038139 w 2038139"/>
              <a:gd name="connsiteY2" fmla="*/ 1916960 h 2377546"/>
              <a:gd name="connsiteX3" fmla="*/ 33867 w 2038139"/>
              <a:gd name="connsiteY3" fmla="*/ 2377546 h 2377546"/>
              <a:gd name="connsiteX4" fmla="*/ 0 w 2038139"/>
              <a:gd name="connsiteY4" fmla="*/ 284480 h 2377546"/>
              <a:gd name="connsiteX0" fmla="*/ 0 w 2038139"/>
              <a:gd name="connsiteY0" fmla="*/ 284480 h 2154026"/>
              <a:gd name="connsiteX1" fmla="*/ 1028912 w 2038139"/>
              <a:gd name="connsiteY1" fmla="*/ 0 h 2154026"/>
              <a:gd name="connsiteX2" fmla="*/ 2038139 w 2038139"/>
              <a:gd name="connsiteY2" fmla="*/ 1916960 h 2154026"/>
              <a:gd name="connsiteX3" fmla="*/ 1022774 w 2038139"/>
              <a:gd name="connsiteY3" fmla="*/ 2154026 h 2154026"/>
              <a:gd name="connsiteX4" fmla="*/ 0 w 2038139"/>
              <a:gd name="connsiteY4" fmla="*/ 284480 h 2154026"/>
              <a:gd name="connsiteX0" fmla="*/ 0 w 2038139"/>
              <a:gd name="connsiteY0" fmla="*/ 255905 h 2125451"/>
              <a:gd name="connsiteX1" fmla="*/ 978112 w 2038139"/>
              <a:gd name="connsiteY1" fmla="*/ 0 h 2125451"/>
              <a:gd name="connsiteX2" fmla="*/ 2038139 w 2038139"/>
              <a:gd name="connsiteY2" fmla="*/ 1888385 h 2125451"/>
              <a:gd name="connsiteX3" fmla="*/ 1022774 w 2038139"/>
              <a:gd name="connsiteY3" fmla="*/ 2125451 h 2125451"/>
              <a:gd name="connsiteX4" fmla="*/ 0 w 2038139"/>
              <a:gd name="connsiteY4" fmla="*/ 255905 h 2125451"/>
              <a:gd name="connsiteX0" fmla="*/ 0 w 2038139"/>
              <a:gd name="connsiteY0" fmla="*/ 255905 h 2176251"/>
              <a:gd name="connsiteX1" fmla="*/ 978112 w 2038139"/>
              <a:gd name="connsiteY1" fmla="*/ 0 h 2176251"/>
              <a:gd name="connsiteX2" fmla="*/ 2038139 w 2038139"/>
              <a:gd name="connsiteY2" fmla="*/ 1888385 h 2176251"/>
              <a:gd name="connsiteX3" fmla="*/ 1038649 w 2038139"/>
              <a:gd name="connsiteY3" fmla="*/ 2176251 h 2176251"/>
              <a:gd name="connsiteX4" fmla="*/ 0 w 2038139"/>
              <a:gd name="connsiteY4" fmla="*/ 255905 h 2176251"/>
              <a:gd name="connsiteX0" fmla="*/ 0 w 2033059"/>
              <a:gd name="connsiteY0" fmla="*/ 587375 h 2176251"/>
              <a:gd name="connsiteX1" fmla="*/ 973032 w 2033059"/>
              <a:gd name="connsiteY1" fmla="*/ 0 h 2176251"/>
              <a:gd name="connsiteX2" fmla="*/ 2033059 w 2033059"/>
              <a:gd name="connsiteY2" fmla="*/ 1888385 h 2176251"/>
              <a:gd name="connsiteX3" fmla="*/ 1033569 w 2033059"/>
              <a:gd name="connsiteY3" fmla="*/ 2176251 h 2176251"/>
              <a:gd name="connsiteX4" fmla="*/ 0 w 2033059"/>
              <a:gd name="connsiteY4" fmla="*/ 587375 h 2176251"/>
              <a:gd name="connsiteX0" fmla="*/ 0 w 2033059"/>
              <a:gd name="connsiteY0" fmla="*/ 183515 h 1772391"/>
              <a:gd name="connsiteX1" fmla="*/ 1008592 w 2033059"/>
              <a:gd name="connsiteY1" fmla="*/ 0 h 1772391"/>
              <a:gd name="connsiteX2" fmla="*/ 2033059 w 2033059"/>
              <a:gd name="connsiteY2" fmla="*/ 1484525 h 1772391"/>
              <a:gd name="connsiteX3" fmla="*/ 1033569 w 2033059"/>
              <a:gd name="connsiteY3" fmla="*/ 1772391 h 1772391"/>
              <a:gd name="connsiteX4" fmla="*/ 0 w 2033059"/>
              <a:gd name="connsiteY4" fmla="*/ 183515 h 1772391"/>
              <a:gd name="connsiteX0" fmla="*/ 0 w 2027979"/>
              <a:gd name="connsiteY0" fmla="*/ 183515 h 1772391"/>
              <a:gd name="connsiteX1" fmla="*/ 1008592 w 2027979"/>
              <a:gd name="connsiteY1" fmla="*/ 0 h 1772391"/>
              <a:gd name="connsiteX2" fmla="*/ 2027979 w 2027979"/>
              <a:gd name="connsiteY2" fmla="*/ 1385465 h 1772391"/>
              <a:gd name="connsiteX3" fmla="*/ 1033569 w 2027979"/>
              <a:gd name="connsiteY3" fmla="*/ 1772391 h 1772391"/>
              <a:gd name="connsiteX4" fmla="*/ 0 w 2027979"/>
              <a:gd name="connsiteY4" fmla="*/ 183515 h 1772391"/>
              <a:gd name="connsiteX0" fmla="*/ 0 w 2027979"/>
              <a:gd name="connsiteY0" fmla="*/ 183515 h 1608561"/>
              <a:gd name="connsiteX1" fmla="*/ 1008592 w 2027979"/>
              <a:gd name="connsiteY1" fmla="*/ 0 h 1608561"/>
              <a:gd name="connsiteX2" fmla="*/ 2027979 w 2027979"/>
              <a:gd name="connsiteY2" fmla="*/ 1385465 h 1608561"/>
              <a:gd name="connsiteX3" fmla="*/ 1018329 w 2027979"/>
              <a:gd name="connsiteY3" fmla="*/ 1608561 h 1608561"/>
              <a:gd name="connsiteX4" fmla="*/ 0 w 2027979"/>
              <a:gd name="connsiteY4" fmla="*/ 183515 h 160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7979" h="1608561">
                <a:moveTo>
                  <a:pt x="0" y="183515"/>
                </a:moveTo>
                <a:lnTo>
                  <a:pt x="1008592" y="0"/>
                </a:lnTo>
                <a:lnTo>
                  <a:pt x="2027979" y="1385465"/>
                </a:lnTo>
                <a:lnTo>
                  <a:pt x="1018329" y="1608561"/>
                </a:lnTo>
                <a:lnTo>
                  <a:pt x="0" y="183515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63428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085088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209800" y="2804160"/>
            <a:ext cx="4546600" cy="194310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207346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2"/>
            <a:ext cx="12192000" cy="3475567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28159" y="1828800"/>
            <a:ext cx="3359363" cy="336804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614058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9377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184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srgbClr val="E7E6E6"/>
                </a:solidFill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srgbClr val="E7E6E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3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78839" y="1811837"/>
            <a:ext cx="1104000" cy="828000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147561" y="1811837"/>
            <a:ext cx="1104000" cy="828000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500880" y="1811837"/>
            <a:ext cx="1104000" cy="828000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id-ID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27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135120"/>
            <a:ext cx="1737600" cy="180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37360" y="4135120"/>
            <a:ext cx="1737600" cy="180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484880" y="4135120"/>
            <a:ext cx="1737600" cy="180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1" name="Picture Placeholder 98"/>
          <p:cNvSpPr>
            <a:spLocks noGrp="1"/>
          </p:cNvSpPr>
          <p:nvPr>
            <p:ph type="pic" sz="quarter" idx="13"/>
          </p:nvPr>
        </p:nvSpPr>
        <p:spPr>
          <a:xfrm>
            <a:off x="5234093" y="4135120"/>
            <a:ext cx="1737600" cy="1800000"/>
          </a:xfrm>
          <a:custGeom>
            <a:avLst/>
            <a:gdLst>
              <a:gd name="connsiteX0" fmla="*/ 0 w 1296000"/>
              <a:gd name="connsiteY0" fmla="*/ 0 h 1570786"/>
              <a:gd name="connsiteX1" fmla="*/ 459313 w 1296000"/>
              <a:gd name="connsiteY1" fmla="*/ 0 h 1570786"/>
              <a:gd name="connsiteX2" fmla="*/ 648000 w 1296000"/>
              <a:gd name="connsiteY2" fmla="*/ 188674 h 1570786"/>
              <a:gd name="connsiteX3" fmla="*/ 836688 w 1296000"/>
              <a:gd name="connsiteY3" fmla="*/ 0 h 1570786"/>
              <a:gd name="connsiteX4" fmla="*/ 1296000 w 1296000"/>
              <a:gd name="connsiteY4" fmla="*/ 0 h 1570786"/>
              <a:gd name="connsiteX5" fmla="*/ 1296000 w 1296000"/>
              <a:gd name="connsiteY5" fmla="*/ 1570786 h 1570786"/>
              <a:gd name="connsiteX6" fmla="*/ 0 w 1296000"/>
              <a:gd name="connsiteY6" fmla="*/ 1570786 h 157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6000" h="1570786">
                <a:moveTo>
                  <a:pt x="0" y="0"/>
                </a:moveTo>
                <a:lnTo>
                  <a:pt x="459313" y="0"/>
                </a:lnTo>
                <a:lnTo>
                  <a:pt x="648000" y="188674"/>
                </a:lnTo>
                <a:lnTo>
                  <a:pt x="836688" y="0"/>
                </a:lnTo>
                <a:lnTo>
                  <a:pt x="1296000" y="0"/>
                </a:lnTo>
                <a:lnTo>
                  <a:pt x="1296000" y="1570786"/>
                </a:lnTo>
                <a:lnTo>
                  <a:pt x="0" y="15707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974840" y="4135120"/>
            <a:ext cx="1737600" cy="180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707120" y="4135120"/>
            <a:ext cx="1737600" cy="180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447867" y="4135120"/>
            <a:ext cx="1737600" cy="180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3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60738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35031" y="1808895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92367" y="1808896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46724" y="1808896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01081" y="1808896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855439" y="1808896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512099" y="1801707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106757" y="3075409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761115" y="3075409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415472" y="3075409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069829" y="3075409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724188" y="3068220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2938733" y="4379800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593091" y="4379800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6247448" y="4379800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7901807" y="4379800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1335031" y="4379800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9512099" y="4379800"/>
            <a:ext cx="1440000" cy="1080000"/>
          </a:xfrm>
          <a:prstGeom prst="ellipse">
            <a:avLst/>
          </a:prstGeom>
          <a:ln w="190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70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35"/>
          <p:cNvSpPr>
            <a:spLocks noGrp="1"/>
          </p:cNvSpPr>
          <p:nvPr>
            <p:ph type="pic" sz="quarter" idx="14"/>
          </p:nvPr>
        </p:nvSpPr>
        <p:spPr>
          <a:xfrm>
            <a:off x="0" y="2278382"/>
            <a:ext cx="7680000" cy="2869003"/>
          </a:xfrm>
        </p:spPr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0400" y="365127"/>
            <a:ext cx="10515600" cy="8953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17501" y="613707"/>
            <a:ext cx="330732" cy="398189"/>
            <a:chOff x="7767638" y="2651126"/>
            <a:chExt cx="560388" cy="67468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1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350A46-3F17-4217-B0B4-E226EFF93357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18/10/2018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377353" y="0"/>
            <a:ext cx="7814649" cy="6858000"/>
          </a:xfrm>
          <a:custGeom>
            <a:avLst/>
            <a:gdLst>
              <a:gd name="connsiteX0" fmla="*/ 0 w 5860987"/>
              <a:gd name="connsiteY0" fmla="*/ 0 h 5143500"/>
              <a:gd name="connsiteX1" fmla="*/ 5860987 w 5860987"/>
              <a:gd name="connsiteY1" fmla="*/ 0 h 5143500"/>
              <a:gd name="connsiteX2" fmla="*/ 5860987 w 5860987"/>
              <a:gd name="connsiteY2" fmla="*/ 5143500 h 5143500"/>
              <a:gd name="connsiteX3" fmla="*/ 0 w 5860987"/>
              <a:gd name="connsiteY3" fmla="*/ 5143500 h 5143500"/>
              <a:gd name="connsiteX4" fmla="*/ 564689 w 5860987"/>
              <a:gd name="connsiteY4" fmla="*/ 257175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0987" h="5143500">
                <a:moveTo>
                  <a:pt x="0" y="0"/>
                </a:moveTo>
                <a:lnTo>
                  <a:pt x="5860987" y="0"/>
                </a:lnTo>
                <a:lnTo>
                  <a:pt x="5860987" y="5143500"/>
                </a:lnTo>
                <a:lnTo>
                  <a:pt x="0" y="5143500"/>
                </a:lnTo>
                <a:lnTo>
                  <a:pt x="564689" y="2571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9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77.xml"/><Relationship Id="rId55" Type="http://schemas.openxmlformats.org/officeDocument/2006/relationships/slideLayout" Target="../slideLayouts/slideLayout82.xml"/><Relationship Id="rId6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68.xml"/><Relationship Id="rId54" Type="http://schemas.openxmlformats.org/officeDocument/2006/relationships/slideLayout" Target="../slideLayouts/slideLayout81.xml"/><Relationship Id="rId6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80.xml"/><Relationship Id="rId58" Type="http://schemas.openxmlformats.org/officeDocument/2006/relationships/slideLayout" Target="../slideLayouts/slideLayout85.xml"/><Relationship Id="rId6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76.xml"/><Relationship Id="rId57" Type="http://schemas.openxmlformats.org/officeDocument/2006/relationships/slideLayout" Target="../slideLayouts/slideLayout84.xml"/><Relationship Id="rId6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52" Type="http://schemas.openxmlformats.org/officeDocument/2006/relationships/slideLayout" Target="../slideLayouts/slideLayout79.xml"/><Relationship Id="rId60" Type="http://schemas.openxmlformats.org/officeDocument/2006/relationships/slideLayout" Target="../slideLayouts/slideLayout87.xml"/><Relationship Id="rId6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48" Type="http://schemas.openxmlformats.org/officeDocument/2006/relationships/slideLayout" Target="../slideLayouts/slideLayout75.xml"/><Relationship Id="rId56" Type="http://schemas.openxmlformats.org/officeDocument/2006/relationships/slideLayout" Target="../slideLayouts/slideLayout83.xml"/><Relationship Id="rId64" Type="http://schemas.openxmlformats.org/officeDocument/2006/relationships/slideLayout" Target="../slideLayouts/slideLayout91.xml"/><Relationship Id="rId8" Type="http://schemas.openxmlformats.org/officeDocument/2006/relationships/slideLayout" Target="../slideLayouts/slideLayout35.xml"/><Relationship Id="rId51" Type="http://schemas.openxmlformats.org/officeDocument/2006/relationships/slideLayout" Target="../slideLayouts/slideLayout78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73.xml"/><Relationship Id="rId5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9360B-7322-4A70-8384-B854D0EB8158}" type="datetime1">
              <a:rPr lang="id-ID" smtClean="0"/>
              <a:t>18/10/2018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497D4-CBBE-4892-ABDA-4C92B6275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2382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1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9" r:id="rId13"/>
    <p:sldLayoutId id="2147483974" r:id="rId14"/>
    <p:sldLayoutId id="214748397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9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  <p:sldLayoutId id="2147483929" r:id="rId21"/>
    <p:sldLayoutId id="2147483930" r:id="rId22"/>
    <p:sldLayoutId id="2147483931" r:id="rId23"/>
    <p:sldLayoutId id="2147483932" r:id="rId24"/>
    <p:sldLayoutId id="2147483933" r:id="rId25"/>
    <p:sldLayoutId id="2147483934" r:id="rId26"/>
    <p:sldLayoutId id="2147483935" r:id="rId27"/>
    <p:sldLayoutId id="2147483936" r:id="rId28"/>
    <p:sldLayoutId id="2147483937" r:id="rId29"/>
    <p:sldLayoutId id="2147483938" r:id="rId30"/>
    <p:sldLayoutId id="2147483939" r:id="rId31"/>
    <p:sldLayoutId id="2147483940" r:id="rId32"/>
    <p:sldLayoutId id="2147483941" r:id="rId33"/>
    <p:sldLayoutId id="2147483942" r:id="rId34"/>
    <p:sldLayoutId id="2147483943" r:id="rId35"/>
    <p:sldLayoutId id="2147483944" r:id="rId36"/>
    <p:sldLayoutId id="2147483945" r:id="rId37"/>
    <p:sldLayoutId id="2147483946" r:id="rId38"/>
    <p:sldLayoutId id="2147483947" r:id="rId39"/>
    <p:sldLayoutId id="2147483948" r:id="rId40"/>
    <p:sldLayoutId id="2147483949" r:id="rId41"/>
    <p:sldLayoutId id="2147483950" r:id="rId42"/>
    <p:sldLayoutId id="2147483951" r:id="rId43"/>
    <p:sldLayoutId id="2147483952" r:id="rId44"/>
    <p:sldLayoutId id="2147483953" r:id="rId45"/>
    <p:sldLayoutId id="2147483954" r:id="rId46"/>
    <p:sldLayoutId id="2147483955" r:id="rId47"/>
    <p:sldLayoutId id="2147483956" r:id="rId48"/>
    <p:sldLayoutId id="2147483957" r:id="rId49"/>
    <p:sldLayoutId id="2147483958" r:id="rId50"/>
    <p:sldLayoutId id="2147483959" r:id="rId51"/>
    <p:sldLayoutId id="2147483960" r:id="rId52"/>
    <p:sldLayoutId id="2147483961" r:id="rId53"/>
    <p:sldLayoutId id="2147483962" r:id="rId54"/>
    <p:sldLayoutId id="2147483963" r:id="rId55"/>
    <p:sldLayoutId id="2147483964" r:id="rId56"/>
    <p:sldLayoutId id="2147483965" r:id="rId57"/>
    <p:sldLayoutId id="2147483966" r:id="rId58"/>
    <p:sldLayoutId id="2147483967" r:id="rId59"/>
    <p:sldLayoutId id="2147483968" r:id="rId60"/>
    <p:sldLayoutId id="2147483969" r:id="rId61"/>
    <p:sldLayoutId id="2147483970" r:id="rId62"/>
    <p:sldLayoutId id="2147483971" r:id="rId63"/>
    <p:sldLayoutId id="2147483972" r:id="rId64"/>
    <p:sldLayoutId id="2147483973" r:id="rId6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jbarrios@icao.int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.jpeg"/><Relationship Id="rId4" Type="http://schemas.openxmlformats.org/officeDocument/2006/relationships/hyperlink" Target="mailto:rribeiro@icao.in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Freeform 16"/>
          <p:cNvSpPr>
            <a:spLocks/>
          </p:cNvSpPr>
          <p:nvPr/>
        </p:nvSpPr>
        <p:spPr bwMode="auto">
          <a:xfrm>
            <a:off x="1503263" y="2298682"/>
            <a:ext cx="2320475" cy="3462689"/>
          </a:xfrm>
          <a:custGeom>
            <a:avLst/>
            <a:gdLst>
              <a:gd name="connsiteX0" fmla="*/ 864869 w 1724024"/>
              <a:gd name="connsiteY0" fmla="*/ 0 h 2572646"/>
              <a:gd name="connsiteX1" fmla="*/ 1724024 w 1724024"/>
              <a:gd name="connsiteY1" fmla="*/ 859155 h 2572646"/>
              <a:gd name="connsiteX2" fmla="*/ 0 w 1724024"/>
              <a:gd name="connsiteY2" fmla="*/ 2572646 h 2572646"/>
              <a:gd name="connsiteX3" fmla="*/ 0 w 1724024"/>
              <a:gd name="connsiteY3" fmla="*/ 859596 h 257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4024" h="2572646">
                <a:moveTo>
                  <a:pt x="864869" y="0"/>
                </a:moveTo>
                <a:lnTo>
                  <a:pt x="1724024" y="859155"/>
                </a:lnTo>
                <a:lnTo>
                  <a:pt x="0" y="2572646"/>
                </a:lnTo>
                <a:lnTo>
                  <a:pt x="0" y="8595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03264" y="1138163"/>
            <a:ext cx="1164083" cy="2316915"/>
          </a:xfrm>
          <a:custGeom>
            <a:avLst/>
            <a:gdLst>
              <a:gd name="connsiteX0" fmla="*/ 0 w 864869"/>
              <a:gd name="connsiteY0" fmla="*/ 0 h 1721379"/>
              <a:gd name="connsiteX1" fmla="*/ 864869 w 864869"/>
              <a:gd name="connsiteY1" fmla="*/ 862224 h 1721379"/>
              <a:gd name="connsiteX2" fmla="*/ 475 w 864869"/>
              <a:gd name="connsiteY2" fmla="*/ 1721379 h 1721379"/>
              <a:gd name="connsiteX3" fmla="*/ 0 w 864869"/>
              <a:gd name="connsiteY3" fmla="*/ 1720905 h 172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869" h="1721379">
                <a:moveTo>
                  <a:pt x="0" y="0"/>
                </a:moveTo>
                <a:lnTo>
                  <a:pt x="864869" y="862224"/>
                </a:lnTo>
                <a:lnTo>
                  <a:pt x="475" y="1721379"/>
                </a:lnTo>
                <a:lnTo>
                  <a:pt x="0" y="17209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03262" y="2298682"/>
            <a:ext cx="4646078" cy="4597363"/>
          </a:xfrm>
          <a:custGeom>
            <a:avLst/>
            <a:gdLst>
              <a:gd name="connsiteX0" fmla="*/ 2592704 w 3451859"/>
              <a:gd name="connsiteY0" fmla="*/ 0 h 3415665"/>
              <a:gd name="connsiteX1" fmla="*/ 3451859 w 3451859"/>
              <a:gd name="connsiteY1" fmla="*/ 859155 h 3415665"/>
              <a:gd name="connsiteX2" fmla="*/ 879633 w 3451859"/>
              <a:gd name="connsiteY2" fmla="*/ 3415665 h 3415665"/>
              <a:gd name="connsiteX3" fmla="*/ 0 w 3451859"/>
              <a:gd name="connsiteY3" fmla="*/ 3415665 h 3415665"/>
              <a:gd name="connsiteX4" fmla="*/ 0 w 3451859"/>
              <a:gd name="connsiteY4" fmla="*/ 2576895 h 341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1859" h="3415665">
                <a:moveTo>
                  <a:pt x="2592704" y="0"/>
                </a:moveTo>
                <a:lnTo>
                  <a:pt x="3451859" y="859155"/>
                </a:lnTo>
                <a:lnTo>
                  <a:pt x="879633" y="3415665"/>
                </a:lnTo>
                <a:lnTo>
                  <a:pt x="0" y="3415665"/>
                </a:lnTo>
                <a:lnTo>
                  <a:pt x="0" y="25768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03262" y="0"/>
            <a:ext cx="3489686" cy="3455074"/>
          </a:xfrm>
          <a:custGeom>
            <a:avLst/>
            <a:gdLst>
              <a:gd name="connsiteX0" fmla="*/ 0 w 2592704"/>
              <a:gd name="connsiteY0" fmla="*/ 0 h 2566988"/>
              <a:gd name="connsiteX1" fmla="*/ 879633 w 2592704"/>
              <a:gd name="connsiteY1" fmla="*/ 0 h 2566988"/>
              <a:gd name="connsiteX2" fmla="*/ 2592704 w 2592704"/>
              <a:gd name="connsiteY2" fmla="*/ 1707833 h 2566988"/>
              <a:gd name="connsiteX3" fmla="*/ 1728310 w 2592704"/>
              <a:gd name="connsiteY3" fmla="*/ 2566988 h 2566988"/>
              <a:gd name="connsiteX4" fmla="*/ 0 w 2592704"/>
              <a:gd name="connsiteY4" fmla="*/ 842197 h 256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704" h="2566988">
                <a:moveTo>
                  <a:pt x="0" y="0"/>
                </a:moveTo>
                <a:lnTo>
                  <a:pt x="879633" y="0"/>
                </a:lnTo>
                <a:lnTo>
                  <a:pt x="2592704" y="1707833"/>
                </a:lnTo>
                <a:lnTo>
                  <a:pt x="1728310" y="2566988"/>
                </a:lnTo>
                <a:lnTo>
                  <a:pt x="0" y="84219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21" name="Title 236"/>
          <p:cNvSpPr txBox="1">
            <a:spLocks/>
          </p:cNvSpPr>
          <p:nvPr/>
        </p:nvSpPr>
        <p:spPr>
          <a:xfrm rot="18883833">
            <a:off x="1378756" y="4256490"/>
            <a:ext cx="4356893" cy="5886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6600" dirty="0">
                <a:solidFill>
                  <a:schemeClr val="bg2"/>
                </a:solidFill>
              </a:rPr>
              <a:t>MODULO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42278" y="554036"/>
            <a:ext cx="534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>
                <a:solidFill>
                  <a:schemeClr val="bg1"/>
                </a:solidFill>
                <a:latin typeface="+mj-lt"/>
              </a:rPr>
              <a:t>Introducción</a:t>
            </a:r>
            <a:endParaRPr lang="id-ID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32550" y="1067242"/>
            <a:ext cx="536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chemeClr val="bg1"/>
                </a:solidFill>
              </a:rPr>
              <a:t>Descripción del curso</a:t>
            </a:r>
            <a:endParaRPr lang="id-ID" sz="36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256914" y="823854"/>
            <a:ext cx="466392" cy="664478"/>
            <a:chOff x="7767638" y="2651126"/>
            <a:chExt cx="560388" cy="674686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3200"/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3200"/>
            </a:p>
          </p:txBody>
        </p:sp>
      </p:grpSp>
    </p:spTree>
    <p:extLst>
      <p:ext uri="{BB962C8B-B14F-4D97-AF65-F5344CB8AC3E}">
        <p14:creationId xmlns:p14="http://schemas.microsoft.com/office/powerpoint/2010/main" val="42162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8" b="18388"/>
          <a:stretch>
            <a:fillRect/>
          </a:stretch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1" b="18341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5" b="18285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8" b="18388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b="1" dirty="0"/>
              <a:t>REGLAS DEL CURSO</a:t>
            </a:r>
            <a:endParaRPr lang="id-ID" b="1" dirty="0"/>
          </a:p>
        </p:txBody>
      </p:sp>
      <p:sp>
        <p:nvSpPr>
          <p:cNvPr id="9" name="TextBox 11"/>
          <p:cNvSpPr txBox="1"/>
          <p:nvPr/>
        </p:nvSpPr>
        <p:spPr>
          <a:xfrm>
            <a:off x="978375" y="3872345"/>
            <a:ext cx="1685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3200" b="1" dirty="0">
                <a:latin typeface="+mj-lt"/>
                <a:ea typeface="Raleway" panose="020B0003030101060003" pitchFamily="2" charset="0"/>
              </a:rPr>
              <a:t>Periodos </a:t>
            </a:r>
            <a:endParaRPr lang="id-ID" sz="3200" b="1" dirty="0">
              <a:latin typeface="+mj-lt"/>
              <a:ea typeface="Raleway" panose="020B0003030101060003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5837" y="4441266"/>
            <a:ext cx="1990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dirty="0"/>
              <a:t>Períodos de </a:t>
            </a:r>
            <a:r>
              <a:rPr lang="es-PE" sz="2400" dirty="0"/>
              <a:t>50</a:t>
            </a:r>
            <a:r>
              <a:rPr lang="id-ID" sz="2400" dirty="0"/>
              <a:t> minutos</a:t>
            </a:r>
          </a:p>
        </p:txBody>
      </p:sp>
      <p:sp>
        <p:nvSpPr>
          <p:cNvPr id="12" name="TextBox 57"/>
          <p:cNvSpPr txBox="1"/>
          <p:nvPr/>
        </p:nvSpPr>
        <p:spPr>
          <a:xfrm>
            <a:off x="3541057" y="3901528"/>
            <a:ext cx="2381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3200" b="1" dirty="0">
                <a:latin typeface="+mj-lt"/>
                <a:ea typeface="Raleway" panose="020B0003030101060003" pitchFamily="2" charset="0"/>
              </a:rPr>
              <a:t>Intercambios </a:t>
            </a:r>
            <a:endParaRPr lang="id-ID" sz="3200" b="1" dirty="0">
              <a:latin typeface="+mj-lt"/>
              <a:ea typeface="Raleway" panose="020B0003030101060003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6623" y="4470449"/>
            <a:ext cx="1990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dirty="0"/>
              <a:t>Intercambio de ideas, 10 minutos</a:t>
            </a:r>
          </a:p>
        </p:txBody>
      </p:sp>
      <p:sp>
        <p:nvSpPr>
          <p:cNvPr id="15" name="TextBox 58"/>
          <p:cNvSpPr txBox="1"/>
          <p:nvPr/>
        </p:nvSpPr>
        <p:spPr>
          <a:xfrm>
            <a:off x="6903337" y="3872344"/>
            <a:ext cx="1280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3200" b="1" dirty="0">
                <a:latin typeface="+mj-lt"/>
                <a:ea typeface="Raleway" panose="020B0003030101060003" pitchFamily="2" charset="0"/>
              </a:rPr>
              <a:t>Pausas</a:t>
            </a:r>
            <a:endParaRPr lang="id-ID" sz="3200" b="1" dirty="0">
              <a:latin typeface="+mj-lt"/>
              <a:ea typeface="Raleway" panose="020B0003030101060003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48017" y="4441265"/>
            <a:ext cx="1990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2 Pausa de 15 minutos</a:t>
            </a:r>
          </a:p>
        </p:txBody>
      </p:sp>
      <p:sp>
        <p:nvSpPr>
          <p:cNvPr id="18" name="TextBox 59"/>
          <p:cNvSpPr txBox="1"/>
          <p:nvPr/>
        </p:nvSpPr>
        <p:spPr>
          <a:xfrm>
            <a:off x="9649733" y="3804251"/>
            <a:ext cx="1727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3200" b="1" dirty="0">
                <a:latin typeface="+mj-lt"/>
                <a:ea typeface="Raleway" panose="020B0003030101060003" pitchFamily="2" charset="0"/>
              </a:rPr>
              <a:t>Almuerzo</a:t>
            </a:r>
            <a:endParaRPr lang="id-ID" sz="3200" b="1" dirty="0">
              <a:latin typeface="+mj-lt"/>
              <a:ea typeface="Raleway" panose="020B0003030101060003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18351" y="4373172"/>
            <a:ext cx="1990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dirty="0"/>
              <a:t>Almuerzo</a:t>
            </a:r>
            <a:r>
              <a:rPr lang="es-PE" sz="2400" dirty="0"/>
              <a:t> </a:t>
            </a:r>
            <a:r>
              <a:rPr lang="id-ID" sz="2400" dirty="0"/>
              <a:t>una </a:t>
            </a:r>
            <a:r>
              <a:rPr lang="es-PE" sz="2400" dirty="0"/>
              <a:t>(1) </a:t>
            </a:r>
            <a:r>
              <a:rPr lang="id-ID" sz="2400" dirty="0"/>
              <a:t>hora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154457" y="4431110"/>
            <a:ext cx="133349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65243" y="4460293"/>
            <a:ext cx="133349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76637" y="4431109"/>
            <a:ext cx="133349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846971" y="4363016"/>
            <a:ext cx="1333491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-624" r="-85" b="16250"/>
          <a:stretch/>
        </p:blipFill>
        <p:spPr/>
      </p:pic>
    </p:spTree>
    <p:extLst>
      <p:ext uri="{BB962C8B-B14F-4D97-AF65-F5344CB8AC3E}">
        <p14:creationId xmlns:p14="http://schemas.microsoft.com/office/powerpoint/2010/main" val="3425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BIENVENIDOS</a:t>
            </a:r>
          </a:p>
        </p:txBody>
      </p:sp>
      <p:pic>
        <p:nvPicPr>
          <p:cNvPr id="21" name="Picture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14" b="9714"/>
          <a:stretch>
            <a:fillRect/>
          </a:stretch>
        </p:blipFill>
        <p:spPr>
          <a:xfrm>
            <a:off x="359922" y="2256003"/>
            <a:ext cx="11585643" cy="340549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513966" y="2793795"/>
            <a:ext cx="5234229" cy="24705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508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6" name="TextBox 25"/>
          <p:cNvSpPr txBox="1"/>
          <p:nvPr/>
        </p:nvSpPr>
        <p:spPr>
          <a:xfrm>
            <a:off x="3872121" y="3130114"/>
            <a:ext cx="45279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i="1" dirty="0">
                <a:solidFill>
                  <a:schemeClr val="tx1">
                    <a:lumMod val="65000"/>
                    <a:lumOff val="35000"/>
                  </a:schemeClr>
                </a:solidFill>
                <a:cs typeface="Raavi" panose="02000500000000000000" pitchFamily="2"/>
              </a:rPr>
              <a:t>Los procesos de </a:t>
            </a:r>
            <a:r>
              <a:rPr lang="es-P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Raavi" panose="02000500000000000000" pitchFamily="2"/>
              </a:rPr>
              <a:t>aceptación del SMS se </a:t>
            </a:r>
            <a:r>
              <a:rPr lang="es-PE" sz="2000" i="1" dirty="0">
                <a:solidFill>
                  <a:schemeClr val="tx1">
                    <a:lumMod val="65000"/>
                    <a:lumOff val="35000"/>
                  </a:schemeClr>
                </a:solidFill>
                <a:cs typeface="Raavi" panose="02000500000000000000" pitchFamily="2"/>
              </a:rPr>
              <a:t>simplifican cuando conocemos las acciones que debemos realizar</a:t>
            </a:r>
          </a:p>
          <a:p>
            <a:pPr algn="ctr"/>
            <a:endParaRPr lang="id-ID" sz="2000" i="1" dirty="0">
              <a:solidFill>
                <a:schemeClr val="tx1">
                  <a:lumMod val="50000"/>
                  <a:lumOff val="50000"/>
                </a:schemeClr>
              </a:solidFill>
              <a:cs typeface="Raavi" panose="02000500000000000000" pitchFamily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3436" y="4057667"/>
            <a:ext cx="288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48940" y="3090863"/>
            <a:ext cx="288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31680" y="4520744"/>
            <a:ext cx="206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400" dirty="0">
                <a:latin typeface="+mj-lt"/>
              </a:rPr>
              <a:t>C</a:t>
            </a:r>
            <a:r>
              <a:rPr lang="es-PE" sz="2400" dirty="0" smtClean="0">
                <a:latin typeface="+mj-lt"/>
              </a:rPr>
              <a:t>omité </a:t>
            </a:r>
            <a:r>
              <a:rPr lang="es-PE" sz="2400" dirty="0">
                <a:latin typeface="+mj-lt"/>
              </a:rPr>
              <a:t>Técnico</a:t>
            </a:r>
            <a:endParaRPr lang="id-ID" sz="24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80230" y="4797974"/>
            <a:ext cx="1164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400" dirty="0">
                <a:solidFill>
                  <a:schemeClr val="accent1"/>
                </a:solidFill>
              </a:rPr>
              <a:t>SRVSOP</a:t>
            </a:r>
            <a:endParaRPr lang="id-ID" sz="2400" dirty="0">
              <a:solidFill>
                <a:schemeClr val="accent1"/>
              </a:solidFill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5790481" y="2405881"/>
            <a:ext cx="724523" cy="805222"/>
            <a:chOff x="4833938" y="2508250"/>
            <a:chExt cx="615950" cy="619125"/>
          </a:xfrm>
        </p:grpSpPr>
        <p:sp>
          <p:nvSpPr>
            <p:cNvPr id="177" name="Rectangle 5"/>
            <p:cNvSpPr>
              <a:spLocks noChangeArrowheads="1"/>
            </p:cNvSpPr>
            <p:nvPr/>
          </p:nvSpPr>
          <p:spPr bwMode="auto">
            <a:xfrm>
              <a:off x="4833938" y="2508250"/>
              <a:ext cx="615950" cy="6191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Freeform 6"/>
            <p:cNvSpPr>
              <a:spLocks/>
            </p:cNvSpPr>
            <p:nvPr/>
          </p:nvSpPr>
          <p:spPr bwMode="auto">
            <a:xfrm>
              <a:off x="4833938" y="2508250"/>
              <a:ext cx="615950" cy="619125"/>
            </a:xfrm>
            <a:custGeom>
              <a:avLst/>
              <a:gdLst>
                <a:gd name="T0" fmla="*/ 388 w 388"/>
                <a:gd name="T1" fmla="*/ 390 h 390"/>
                <a:gd name="T2" fmla="*/ 0 w 388"/>
                <a:gd name="T3" fmla="*/ 0 h 390"/>
                <a:gd name="T4" fmla="*/ 388 w 388"/>
                <a:gd name="T5" fmla="*/ 0 h 390"/>
                <a:gd name="T6" fmla="*/ 388 w 388"/>
                <a:gd name="T7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390">
                  <a:moveTo>
                    <a:pt x="388" y="390"/>
                  </a:moveTo>
                  <a:lnTo>
                    <a:pt x="0" y="0"/>
                  </a:lnTo>
                  <a:lnTo>
                    <a:pt x="388" y="0"/>
                  </a:lnTo>
                  <a:lnTo>
                    <a:pt x="388" y="39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08706" y="2576398"/>
            <a:ext cx="288073" cy="464194"/>
            <a:chOff x="785813" y="3876675"/>
            <a:chExt cx="614363" cy="895350"/>
          </a:xfrm>
        </p:grpSpPr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850900" y="3876675"/>
              <a:ext cx="487363" cy="682625"/>
            </a:xfrm>
            <a:custGeom>
              <a:avLst/>
              <a:gdLst>
                <a:gd name="T0" fmla="*/ 128 w 128"/>
                <a:gd name="T1" fmla="*/ 120 h 180"/>
                <a:gd name="T2" fmla="*/ 64 w 128"/>
                <a:gd name="T3" fmla="*/ 180 h 180"/>
                <a:gd name="T4" fmla="*/ 0 w 128"/>
                <a:gd name="T5" fmla="*/ 120 h 180"/>
                <a:gd name="T6" fmla="*/ 0 w 128"/>
                <a:gd name="T7" fmla="*/ 59 h 180"/>
                <a:gd name="T8" fmla="*/ 63 w 128"/>
                <a:gd name="T9" fmla="*/ 0 h 180"/>
                <a:gd name="T10" fmla="*/ 128 w 128"/>
                <a:gd name="T11" fmla="*/ 59 h 180"/>
                <a:gd name="T12" fmla="*/ 128 w 128"/>
                <a:gd name="T13" fmla="*/ 12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180">
                  <a:moveTo>
                    <a:pt x="128" y="120"/>
                  </a:moveTo>
                  <a:cubicBezTo>
                    <a:pt x="128" y="152"/>
                    <a:pt x="97" y="180"/>
                    <a:pt x="64" y="180"/>
                  </a:cubicBezTo>
                  <a:cubicBezTo>
                    <a:pt x="31" y="180"/>
                    <a:pt x="0" y="152"/>
                    <a:pt x="0" y="12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24"/>
                    <a:pt x="30" y="0"/>
                    <a:pt x="63" y="0"/>
                  </a:cubicBezTo>
                  <a:cubicBezTo>
                    <a:pt x="97" y="0"/>
                    <a:pt x="128" y="28"/>
                    <a:pt x="128" y="59"/>
                  </a:cubicBezTo>
                  <a:lnTo>
                    <a:pt x="128" y="120"/>
                  </a:ln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785813" y="4256088"/>
              <a:ext cx="614363" cy="382588"/>
            </a:xfrm>
            <a:custGeom>
              <a:avLst/>
              <a:gdLst>
                <a:gd name="T0" fmla="*/ 1 w 161"/>
                <a:gd name="T1" fmla="*/ 0 h 101"/>
                <a:gd name="T2" fmla="*/ 1 w 161"/>
                <a:gd name="T3" fmla="*/ 20 h 101"/>
                <a:gd name="T4" fmla="*/ 80 w 161"/>
                <a:gd name="T5" fmla="*/ 101 h 101"/>
                <a:gd name="T6" fmla="*/ 161 w 161"/>
                <a:gd name="T7" fmla="*/ 20 h 101"/>
                <a:gd name="T8" fmla="*/ 161 w 16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01">
                  <a:moveTo>
                    <a:pt x="1" y="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65"/>
                    <a:pt x="35" y="101"/>
                    <a:pt x="80" y="101"/>
                  </a:cubicBezTo>
                  <a:cubicBezTo>
                    <a:pt x="125" y="101"/>
                    <a:pt x="161" y="65"/>
                    <a:pt x="161" y="20"/>
                  </a:cubicBezTo>
                  <a:cubicBezTo>
                    <a:pt x="161" y="0"/>
                    <a:pt x="161" y="0"/>
                    <a:pt x="161" y="0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2" name="Line 7"/>
            <p:cNvSpPr>
              <a:spLocks noChangeShapeType="1"/>
            </p:cNvSpPr>
            <p:nvPr/>
          </p:nvSpPr>
          <p:spPr bwMode="auto">
            <a:xfrm>
              <a:off x="1095375" y="4638675"/>
              <a:ext cx="0" cy="1333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>
              <a:off x="1095375" y="3876675"/>
              <a:ext cx="0" cy="106363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4" name="Line 9"/>
            <p:cNvSpPr>
              <a:spLocks noChangeShapeType="1"/>
            </p:cNvSpPr>
            <p:nvPr/>
          </p:nvSpPr>
          <p:spPr bwMode="auto">
            <a:xfrm>
              <a:off x="1185863" y="3894138"/>
              <a:ext cx="0" cy="8890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5" name="Line 10"/>
            <p:cNvSpPr>
              <a:spLocks noChangeShapeType="1"/>
            </p:cNvSpPr>
            <p:nvPr/>
          </p:nvSpPr>
          <p:spPr bwMode="auto">
            <a:xfrm>
              <a:off x="1003300" y="3890963"/>
              <a:ext cx="0" cy="92075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6" name="Line 11"/>
            <p:cNvSpPr>
              <a:spLocks noChangeShapeType="1"/>
            </p:cNvSpPr>
            <p:nvPr/>
          </p:nvSpPr>
          <p:spPr bwMode="auto">
            <a:xfrm>
              <a:off x="788988" y="4332288"/>
              <a:ext cx="611188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7" name="Line 12"/>
            <p:cNvSpPr>
              <a:spLocks noChangeShapeType="1"/>
            </p:cNvSpPr>
            <p:nvPr/>
          </p:nvSpPr>
          <p:spPr bwMode="auto">
            <a:xfrm>
              <a:off x="850900" y="4087813"/>
              <a:ext cx="163513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8" name="Line 13"/>
            <p:cNvSpPr>
              <a:spLocks noChangeShapeType="1"/>
            </p:cNvSpPr>
            <p:nvPr/>
          </p:nvSpPr>
          <p:spPr bwMode="auto">
            <a:xfrm>
              <a:off x="850900" y="4179888"/>
              <a:ext cx="163513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9" name="Line 14"/>
            <p:cNvSpPr>
              <a:spLocks noChangeShapeType="1"/>
            </p:cNvSpPr>
            <p:nvPr/>
          </p:nvSpPr>
          <p:spPr bwMode="auto">
            <a:xfrm flipH="1">
              <a:off x="1166813" y="4087813"/>
              <a:ext cx="1714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40" name="Line 15"/>
            <p:cNvSpPr>
              <a:spLocks noChangeShapeType="1"/>
            </p:cNvSpPr>
            <p:nvPr/>
          </p:nvSpPr>
          <p:spPr bwMode="auto">
            <a:xfrm flipH="1">
              <a:off x="1166813" y="4179888"/>
              <a:ext cx="1714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41" name="Line 16"/>
            <p:cNvSpPr>
              <a:spLocks noChangeShapeType="1"/>
            </p:cNvSpPr>
            <p:nvPr/>
          </p:nvSpPr>
          <p:spPr bwMode="auto">
            <a:xfrm>
              <a:off x="850900" y="4270375"/>
              <a:ext cx="163513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42" name="Line 17"/>
            <p:cNvSpPr>
              <a:spLocks noChangeShapeType="1"/>
            </p:cNvSpPr>
            <p:nvPr/>
          </p:nvSpPr>
          <p:spPr bwMode="auto">
            <a:xfrm flipH="1">
              <a:off x="1166813" y="4270375"/>
              <a:ext cx="1714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pic>
        <p:nvPicPr>
          <p:cNvPr id="45" name="Picture 2" descr="G:\2016\LOGO\Logo-SRVSOP-Blanc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706" y="2451370"/>
            <a:ext cx="1514307" cy="127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5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2" y="0"/>
            <a:ext cx="3939539" cy="6858000"/>
            <a:chOff x="0" y="0"/>
            <a:chExt cx="3838575" cy="5143500"/>
          </a:xfrm>
        </p:grpSpPr>
        <p:sp>
          <p:nvSpPr>
            <p:cNvPr id="8" name="Freeform 7"/>
            <p:cNvSpPr/>
            <p:nvPr userDrawn="1"/>
          </p:nvSpPr>
          <p:spPr>
            <a:xfrm>
              <a:off x="0" y="0"/>
              <a:ext cx="3838575" cy="5143500"/>
            </a:xfrm>
            <a:custGeom>
              <a:avLst/>
              <a:gdLst>
                <a:gd name="connsiteX0" fmla="*/ 0 w 4048125"/>
                <a:gd name="connsiteY0" fmla="*/ 0 h 5143500"/>
                <a:gd name="connsiteX1" fmla="*/ 2847975 w 4048125"/>
                <a:gd name="connsiteY1" fmla="*/ 0 h 5143500"/>
                <a:gd name="connsiteX2" fmla="*/ 3038475 w 4048125"/>
                <a:gd name="connsiteY2" fmla="*/ 0 h 5143500"/>
                <a:gd name="connsiteX3" fmla="*/ 3448050 w 4048125"/>
                <a:gd name="connsiteY3" fmla="*/ 0 h 5143500"/>
                <a:gd name="connsiteX4" fmla="*/ 4048125 w 4048125"/>
                <a:gd name="connsiteY4" fmla="*/ 2571750 h 5143500"/>
                <a:gd name="connsiteX5" fmla="*/ 3448050 w 4048125"/>
                <a:gd name="connsiteY5" fmla="*/ 5143500 h 5143500"/>
                <a:gd name="connsiteX6" fmla="*/ 3038475 w 4048125"/>
                <a:gd name="connsiteY6" fmla="*/ 5143500 h 5143500"/>
                <a:gd name="connsiteX7" fmla="*/ 2847975 w 4048125"/>
                <a:gd name="connsiteY7" fmla="*/ 5143500 h 5143500"/>
                <a:gd name="connsiteX8" fmla="*/ 0 w 4048125"/>
                <a:gd name="connsiteY8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8125" h="5143500">
                  <a:moveTo>
                    <a:pt x="0" y="0"/>
                  </a:moveTo>
                  <a:lnTo>
                    <a:pt x="2847975" y="0"/>
                  </a:lnTo>
                  <a:lnTo>
                    <a:pt x="3038475" y="0"/>
                  </a:lnTo>
                  <a:lnTo>
                    <a:pt x="3448050" y="0"/>
                  </a:lnTo>
                  <a:lnTo>
                    <a:pt x="4048125" y="2571750"/>
                  </a:lnTo>
                  <a:lnTo>
                    <a:pt x="3448050" y="5143500"/>
                  </a:lnTo>
                  <a:lnTo>
                    <a:pt x="3038475" y="5143500"/>
                  </a:lnTo>
                  <a:lnTo>
                    <a:pt x="2847975" y="5143500"/>
                  </a:lnTo>
                  <a:lnTo>
                    <a:pt x="0" y="51435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Freeform 8"/>
            <p:cNvSpPr/>
            <p:nvPr userDrawn="1"/>
          </p:nvSpPr>
          <p:spPr>
            <a:xfrm>
              <a:off x="0" y="2571750"/>
              <a:ext cx="3838575" cy="2571750"/>
            </a:xfrm>
            <a:custGeom>
              <a:avLst/>
              <a:gdLst>
                <a:gd name="connsiteX0" fmla="*/ 0 w 3838575"/>
                <a:gd name="connsiteY0" fmla="*/ 0 h 2571750"/>
                <a:gd name="connsiteX1" fmla="*/ 3838575 w 3838575"/>
                <a:gd name="connsiteY1" fmla="*/ 0 h 2571750"/>
                <a:gd name="connsiteX2" fmla="*/ 3269563 w 3838575"/>
                <a:gd name="connsiteY2" fmla="*/ 2571750 h 2571750"/>
                <a:gd name="connsiteX3" fmla="*/ 2881189 w 3838575"/>
                <a:gd name="connsiteY3" fmla="*/ 2571750 h 2571750"/>
                <a:gd name="connsiteX4" fmla="*/ 2700551 w 3838575"/>
                <a:gd name="connsiteY4" fmla="*/ 2571750 h 2571750"/>
                <a:gd name="connsiteX5" fmla="*/ 0 w 3838575"/>
                <a:gd name="connsiteY5" fmla="*/ 257175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38575" h="2571750">
                  <a:moveTo>
                    <a:pt x="0" y="0"/>
                  </a:moveTo>
                  <a:lnTo>
                    <a:pt x="3838575" y="0"/>
                  </a:lnTo>
                  <a:lnTo>
                    <a:pt x="3269563" y="2571750"/>
                  </a:lnTo>
                  <a:lnTo>
                    <a:pt x="2881189" y="2571750"/>
                  </a:lnTo>
                  <a:lnTo>
                    <a:pt x="2700551" y="2571750"/>
                  </a:lnTo>
                  <a:lnTo>
                    <a:pt x="0" y="2571750"/>
                  </a:ln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750673" y="2700491"/>
            <a:ext cx="57957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</a:t>
            </a:r>
            <a:r>
              <a:rPr lang="es-PE" sz="4000" b="1" dirty="0">
                <a:solidFill>
                  <a:schemeClr val="accent1"/>
                </a:solidFill>
              </a:rPr>
              <a:t>futuro</a:t>
            </a:r>
            <a:r>
              <a:rPr lang="es-PE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depende de lo</a:t>
            </a:r>
            <a:endParaRPr lang="id-ID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PE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hacemos en el </a:t>
            </a:r>
            <a:r>
              <a:rPr lang="es-PE" sz="4000" b="1" dirty="0">
                <a:solidFill>
                  <a:schemeClr val="accent1"/>
                </a:solidFill>
              </a:rPr>
              <a:t>presente</a:t>
            </a:r>
            <a:endParaRPr lang="id-ID" sz="4000" b="1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3131" y="2452330"/>
            <a:ext cx="5389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66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03812" y="3685754"/>
            <a:ext cx="5389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6600" dirty="0">
                <a:solidFill>
                  <a:schemeClr val="accent1"/>
                </a:solidFill>
              </a:rPr>
              <a:t>”</a:t>
            </a:r>
            <a:endParaRPr lang="id-ID" sz="1000" dirty="0">
              <a:solidFill>
                <a:schemeClr val="accent1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8" b="9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7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CONTENIDO</a:t>
            </a:r>
            <a:r>
              <a:rPr lang="es-PE" b="1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081" y="1931307"/>
            <a:ext cx="1087802" cy="870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>
                <a:solidFill>
                  <a:schemeClr val="accent1"/>
                </a:solidFill>
                <a:latin typeface="+mj-lt"/>
              </a:rPr>
              <a:t>01//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7747" y="1850894"/>
            <a:ext cx="2077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latin typeface="+mj-lt"/>
              </a:rPr>
              <a:t>Objetivos del curso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6582" y="2871687"/>
            <a:ext cx="3036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Presentación de la agenda del curso.</a:t>
            </a:r>
            <a:endParaRPr lang="es-PE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847847" y="2781695"/>
            <a:ext cx="29039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01089" y="4080506"/>
            <a:ext cx="1087802" cy="870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>
                <a:solidFill>
                  <a:schemeClr val="accent2"/>
                </a:solidFill>
                <a:latin typeface="+mj-lt"/>
              </a:rPr>
              <a:t>02//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77747" y="4080506"/>
            <a:ext cx="1797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>
                <a:latin typeface="+mj-lt"/>
              </a:rPr>
              <a:t>Facilitadores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582" y="4836407"/>
            <a:ext cx="3036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Presentación de los facilitadores del curso.</a:t>
            </a:r>
            <a:endParaRPr lang="es-PE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847847" y="4746415"/>
            <a:ext cx="290393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409872" y="1950602"/>
            <a:ext cx="1087802" cy="870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>
                <a:solidFill>
                  <a:schemeClr val="accent3"/>
                </a:solidFill>
                <a:latin typeface="+mj-lt"/>
              </a:rPr>
              <a:t>03//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00856" y="1931307"/>
            <a:ext cx="251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latin typeface="+mj-lt"/>
              </a:rPr>
              <a:t>Contenido de los módulos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43325" y="2871687"/>
            <a:ext cx="3036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Descripción del objetivo del curso.</a:t>
            </a:r>
            <a:endParaRPr lang="es-PE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584590" y="2781695"/>
            <a:ext cx="290393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54261" y="4025633"/>
            <a:ext cx="1087802" cy="870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>
                <a:solidFill>
                  <a:schemeClr val="accent4"/>
                </a:solidFill>
                <a:latin typeface="+mj-lt"/>
              </a:rPr>
              <a:t>04//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11734" y="3834071"/>
            <a:ext cx="279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latin typeface="+mj-lt"/>
              </a:rPr>
              <a:t>Presentación de los </a:t>
            </a:r>
          </a:p>
          <a:p>
            <a:r>
              <a:rPr lang="es-PE" sz="2400" b="1" dirty="0">
                <a:latin typeface="+mj-lt"/>
              </a:rPr>
              <a:t>participantes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43325" y="4836407"/>
            <a:ext cx="3036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Breve presentación de los participantes del curso.</a:t>
            </a:r>
            <a:endParaRPr lang="es-PE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84590" y="4746415"/>
            <a:ext cx="290393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190604" y="1907993"/>
            <a:ext cx="1087802" cy="870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>
                <a:solidFill>
                  <a:schemeClr val="accent5"/>
                </a:solidFill>
                <a:latin typeface="+mj-lt"/>
              </a:rPr>
              <a:t>05//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03482" y="1818915"/>
            <a:ext cx="2450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latin typeface="+mj-lt"/>
              </a:rPr>
              <a:t>Método de evaluación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10616" y="2871687"/>
            <a:ext cx="3036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Métodos de evaluación de los temas del curso.</a:t>
            </a:r>
            <a:endParaRPr lang="es-PE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8351881" y="2781695"/>
            <a:ext cx="2903933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210616" y="4093799"/>
            <a:ext cx="1087802" cy="870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>
                <a:solidFill>
                  <a:schemeClr val="accent6"/>
                </a:solidFill>
                <a:latin typeface="+mj-lt"/>
              </a:rPr>
              <a:t>06//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091233" y="3845918"/>
            <a:ext cx="185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latin typeface="+mj-lt"/>
              </a:rPr>
              <a:t>Reglas del curso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210616" y="4836407"/>
            <a:ext cx="3036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Periodos de clase, intercambio, recesos y pausa para el almuerzo.</a:t>
            </a:r>
            <a:endParaRPr lang="es-PE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8351881" y="4746415"/>
            <a:ext cx="290393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1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20300" r="11245" b="20300"/>
          <a:stretch/>
        </p:blipFill>
        <p:spPr>
          <a:xfrm>
            <a:off x="0" y="0"/>
            <a:ext cx="12170979" cy="6858000"/>
          </a:xfrm>
        </p:spPr>
      </p:pic>
      <p:sp>
        <p:nvSpPr>
          <p:cNvPr id="8" name="Rectangle 7"/>
          <p:cNvSpPr/>
          <p:nvPr/>
        </p:nvSpPr>
        <p:spPr>
          <a:xfrm>
            <a:off x="651184" y="0"/>
            <a:ext cx="70949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3600" b="1" dirty="0" smtClean="0">
                <a:solidFill>
                  <a:schemeClr val="bg1"/>
                </a:solidFill>
                <a:latin typeface="+mj-lt"/>
              </a:rPr>
              <a:t>OBJETIVO DEL CURSO</a:t>
            </a:r>
            <a:endParaRPr lang="es-PE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34"/>
          <p:cNvSpPr txBox="1"/>
          <p:nvPr/>
        </p:nvSpPr>
        <p:spPr>
          <a:xfrm>
            <a:off x="651183" y="830558"/>
            <a:ext cx="1108509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PE" sz="3400" b="1" dirty="0" smtClean="0">
                <a:solidFill>
                  <a:schemeClr val="bg1"/>
                </a:solidFill>
              </a:rPr>
              <a:t> </a:t>
            </a:r>
            <a:r>
              <a:rPr lang="es-PE" sz="3400" dirty="0" smtClean="0">
                <a:solidFill>
                  <a:schemeClr val="bg1"/>
                </a:solidFill>
              </a:rPr>
              <a:t>Proporcionar a los participantes de las AAC los </a:t>
            </a:r>
            <a:r>
              <a:rPr lang="es-PE" sz="3400" b="1" dirty="0" smtClean="0">
                <a:solidFill>
                  <a:schemeClr val="bg1"/>
                </a:solidFill>
              </a:rPr>
              <a:t>conocimientos</a:t>
            </a:r>
            <a:r>
              <a:rPr lang="es-PE" sz="3400" dirty="0" smtClean="0">
                <a:solidFill>
                  <a:schemeClr val="bg1"/>
                </a:solidFill>
              </a:rPr>
              <a:t> referentes para la: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E" sz="3400" dirty="0" smtClean="0">
                <a:solidFill>
                  <a:schemeClr val="bg1"/>
                </a:solidFill>
              </a:rPr>
              <a:t>Evaluación y aceptación del SMS de un proveedor de servicios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E" sz="3400" dirty="0" smtClean="0">
                <a:solidFill>
                  <a:schemeClr val="bg1"/>
                </a:solidFill>
              </a:rPr>
              <a:t>Evaluación y aceptación del documento/manual de SMS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E" sz="3400" dirty="0" smtClean="0">
                <a:solidFill>
                  <a:schemeClr val="bg1"/>
                </a:solidFill>
              </a:rPr>
              <a:t>Evaluación y aceptación de los SPI de los proveedores de servicio</a:t>
            </a:r>
            <a:endParaRPr lang="es-PE" sz="34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9495" y="323165"/>
            <a:ext cx="194460" cy="234123"/>
            <a:chOff x="7767638" y="2651126"/>
            <a:chExt cx="560388" cy="67468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767638" y="2651126"/>
              <a:ext cx="560388" cy="449262"/>
            </a:xfrm>
            <a:custGeom>
              <a:avLst/>
              <a:gdLst>
                <a:gd name="T0" fmla="*/ 0 w 353"/>
                <a:gd name="T1" fmla="*/ 0 h 283"/>
                <a:gd name="T2" fmla="*/ 282 w 353"/>
                <a:gd name="T3" fmla="*/ 283 h 283"/>
                <a:gd name="T4" fmla="*/ 353 w 353"/>
                <a:gd name="T5" fmla="*/ 212 h 283"/>
                <a:gd name="T6" fmla="*/ 141 w 353"/>
                <a:gd name="T7" fmla="*/ 0 h 283"/>
                <a:gd name="T8" fmla="*/ 0 w 353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0"/>
                  </a:moveTo>
                  <a:lnTo>
                    <a:pt x="282" y="283"/>
                  </a:lnTo>
                  <a:lnTo>
                    <a:pt x="353" y="212"/>
                  </a:lnTo>
                  <a:lnTo>
                    <a:pt x="1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PE" sz="32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7767638" y="2876550"/>
              <a:ext cx="560388" cy="449262"/>
            </a:xfrm>
            <a:custGeom>
              <a:avLst/>
              <a:gdLst>
                <a:gd name="T0" fmla="*/ 0 w 353"/>
                <a:gd name="T1" fmla="*/ 283 h 283"/>
                <a:gd name="T2" fmla="*/ 282 w 353"/>
                <a:gd name="T3" fmla="*/ 0 h 283"/>
                <a:gd name="T4" fmla="*/ 353 w 353"/>
                <a:gd name="T5" fmla="*/ 71 h 283"/>
                <a:gd name="T6" fmla="*/ 141 w 353"/>
                <a:gd name="T7" fmla="*/ 283 h 283"/>
                <a:gd name="T8" fmla="*/ 0 w 353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83">
                  <a:moveTo>
                    <a:pt x="0" y="283"/>
                  </a:moveTo>
                  <a:lnTo>
                    <a:pt x="282" y="0"/>
                  </a:lnTo>
                  <a:lnTo>
                    <a:pt x="353" y="71"/>
                  </a:lnTo>
                  <a:lnTo>
                    <a:pt x="141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PE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24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262" y="0"/>
            <a:ext cx="10515600" cy="831273"/>
          </a:xfrm>
        </p:spPr>
        <p:txBody>
          <a:bodyPr/>
          <a:lstStyle/>
          <a:p>
            <a:r>
              <a:rPr lang="es-PE" dirty="0"/>
              <a:t>CONTENIDO DE LOS MÓDULOS</a:t>
            </a: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742" y="995707"/>
            <a:ext cx="372258" cy="4621164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520" y="995707"/>
            <a:ext cx="372258" cy="4621164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912" y="995707"/>
            <a:ext cx="372258" cy="4621164"/>
          </a:xfrm>
          <a:prstGeom prst="rect">
            <a:avLst/>
          </a:prstGeom>
        </p:spPr>
      </p:pic>
      <p:sp>
        <p:nvSpPr>
          <p:cNvPr id="147" name="Freeform 146"/>
          <p:cNvSpPr>
            <a:spLocks/>
          </p:cNvSpPr>
          <p:nvPr/>
        </p:nvSpPr>
        <p:spPr bwMode="auto">
          <a:xfrm>
            <a:off x="11923860" y="979604"/>
            <a:ext cx="213335" cy="1160031"/>
          </a:xfrm>
          <a:custGeom>
            <a:avLst/>
            <a:gdLst>
              <a:gd name="T0" fmla="*/ 54 w 82"/>
              <a:gd name="T1" fmla="*/ 575 h 628"/>
              <a:gd name="T2" fmla="*/ 54 w 82"/>
              <a:gd name="T3" fmla="*/ 0 h 628"/>
              <a:gd name="T4" fmla="*/ 0 w 82"/>
              <a:gd name="T5" fmla="*/ 11 h 628"/>
              <a:gd name="T6" fmla="*/ 0 w 82"/>
              <a:gd name="T7" fmla="*/ 628 h 628"/>
              <a:gd name="T8" fmla="*/ 54 w 82"/>
              <a:gd name="T9" fmla="*/ 617 h 628"/>
              <a:gd name="T10" fmla="*/ 54 w 82"/>
              <a:gd name="T11" fmla="*/ 617 h 628"/>
              <a:gd name="T12" fmla="*/ 80 w 82"/>
              <a:gd name="T13" fmla="*/ 587 h 628"/>
              <a:gd name="T14" fmla="*/ 54 w 82"/>
              <a:gd name="T15" fmla="*/ 575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" h="628">
                <a:moveTo>
                  <a:pt x="54" y="575"/>
                </a:moveTo>
                <a:cubicBezTo>
                  <a:pt x="54" y="0"/>
                  <a:pt x="54" y="0"/>
                  <a:pt x="54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28"/>
                  <a:pt x="0" y="628"/>
                  <a:pt x="0" y="628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82" y="613"/>
                  <a:pt x="80" y="587"/>
                </a:cubicBezTo>
                <a:cubicBezTo>
                  <a:pt x="79" y="568"/>
                  <a:pt x="54" y="575"/>
                  <a:pt x="54" y="5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sp>
        <p:nvSpPr>
          <p:cNvPr id="148" name="Freeform 147"/>
          <p:cNvSpPr>
            <a:spLocks/>
          </p:cNvSpPr>
          <p:nvPr/>
        </p:nvSpPr>
        <p:spPr bwMode="auto">
          <a:xfrm>
            <a:off x="9581219" y="889712"/>
            <a:ext cx="2551950" cy="1501048"/>
          </a:xfrm>
          <a:custGeom>
            <a:avLst/>
            <a:gdLst>
              <a:gd name="T0" fmla="*/ 954 w 980"/>
              <a:gd name="T1" fmla="*/ 7 h 813"/>
              <a:gd name="T2" fmla="*/ 954 w 980"/>
              <a:gd name="T3" fmla="*/ 7 h 813"/>
              <a:gd name="T4" fmla="*/ 0 w 980"/>
              <a:gd name="T5" fmla="*/ 196 h 813"/>
              <a:gd name="T6" fmla="*/ 0 w 980"/>
              <a:gd name="T7" fmla="*/ 813 h 813"/>
              <a:gd name="T8" fmla="*/ 954 w 980"/>
              <a:gd name="T9" fmla="*/ 624 h 813"/>
              <a:gd name="T10" fmla="*/ 980 w 980"/>
              <a:gd name="T11" fmla="*/ 636 h 813"/>
              <a:gd name="T12" fmla="*/ 980 w 980"/>
              <a:gd name="T13" fmla="*/ 18 h 813"/>
              <a:gd name="T14" fmla="*/ 954 w 980"/>
              <a:gd name="T15" fmla="*/ 7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0" h="813">
                <a:moveTo>
                  <a:pt x="954" y="7"/>
                </a:moveTo>
                <a:cubicBezTo>
                  <a:pt x="954" y="7"/>
                  <a:pt x="954" y="7"/>
                  <a:pt x="954" y="7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13"/>
                  <a:pt x="0" y="813"/>
                  <a:pt x="0" y="813"/>
                </a:cubicBezTo>
                <a:cubicBezTo>
                  <a:pt x="954" y="624"/>
                  <a:pt x="954" y="624"/>
                  <a:pt x="954" y="624"/>
                </a:cubicBezTo>
                <a:cubicBezTo>
                  <a:pt x="954" y="624"/>
                  <a:pt x="979" y="617"/>
                  <a:pt x="980" y="636"/>
                </a:cubicBezTo>
                <a:cubicBezTo>
                  <a:pt x="980" y="18"/>
                  <a:pt x="980" y="18"/>
                  <a:pt x="980" y="18"/>
                </a:cubicBezTo>
                <a:cubicBezTo>
                  <a:pt x="979" y="0"/>
                  <a:pt x="954" y="7"/>
                  <a:pt x="954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sp>
        <p:nvSpPr>
          <p:cNvPr id="149" name="Freeform 148"/>
          <p:cNvSpPr>
            <a:spLocks/>
          </p:cNvSpPr>
          <p:nvPr/>
        </p:nvSpPr>
        <p:spPr bwMode="auto">
          <a:xfrm>
            <a:off x="9581219" y="979604"/>
            <a:ext cx="209309" cy="1160031"/>
          </a:xfrm>
          <a:custGeom>
            <a:avLst/>
            <a:gdLst>
              <a:gd name="T0" fmla="*/ 54 w 81"/>
              <a:gd name="T1" fmla="*/ 575 h 628"/>
              <a:gd name="T2" fmla="*/ 54 w 81"/>
              <a:gd name="T3" fmla="*/ 0 h 628"/>
              <a:gd name="T4" fmla="*/ 0 w 81"/>
              <a:gd name="T5" fmla="*/ 11 h 628"/>
              <a:gd name="T6" fmla="*/ 0 w 81"/>
              <a:gd name="T7" fmla="*/ 628 h 628"/>
              <a:gd name="T8" fmla="*/ 54 w 81"/>
              <a:gd name="T9" fmla="*/ 617 h 628"/>
              <a:gd name="T10" fmla="*/ 54 w 81"/>
              <a:gd name="T11" fmla="*/ 617 h 628"/>
              <a:gd name="T12" fmla="*/ 80 w 81"/>
              <a:gd name="T13" fmla="*/ 587 h 628"/>
              <a:gd name="T14" fmla="*/ 54 w 81"/>
              <a:gd name="T15" fmla="*/ 575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" h="628">
                <a:moveTo>
                  <a:pt x="54" y="575"/>
                </a:moveTo>
                <a:cubicBezTo>
                  <a:pt x="54" y="0"/>
                  <a:pt x="54" y="0"/>
                  <a:pt x="54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28"/>
                  <a:pt x="0" y="628"/>
                  <a:pt x="0" y="628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81" y="613"/>
                  <a:pt x="80" y="587"/>
                </a:cubicBezTo>
                <a:cubicBezTo>
                  <a:pt x="79" y="568"/>
                  <a:pt x="54" y="575"/>
                  <a:pt x="54" y="57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sp>
        <p:nvSpPr>
          <p:cNvPr id="150" name="Freeform 149"/>
          <p:cNvSpPr>
            <a:spLocks/>
          </p:cNvSpPr>
          <p:nvPr/>
        </p:nvSpPr>
        <p:spPr bwMode="auto">
          <a:xfrm>
            <a:off x="7178651" y="931275"/>
            <a:ext cx="2551950" cy="1501048"/>
          </a:xfrm>
          <a:custGeom>
            <a:avLst/>
            <a:gdLst>
              <a:gd name="T0" fmla="*/ 954 w 980"/>
              <a:gd name="T1" fmla="*/ 7 h 813"/>
              <a:gd name="T2" fmla="*/ 954 w 980"/>
              <a:gd name="T3" fmla="*/ 7 h 813"/>
              <a:gd name="T4" fmla="*/ 0 w 980"/>
              <a:gd name="T5" fmla="*/ 196 h 813"/>
              <a:gd name="T6" fmla="*/ 0 w 980"/>
              <a:gd name="T7" fmla="*/ 813 h 813"/>
              <a:gd name="T8" fmla="*/ 954 w 980"/>
              <a:gd name="T9" fmla="*/ 624 h 813"/>
              <a:gd name="T10" fmla="*/ 980 w 980"/>
              <a:gd name="T11" fmla="*/ 636 h 813"/>
              <a:gd name="T12" fmla="*/ 980 w 980"/>
              <a:gd name="T13" fmla="*/ 18 h 813"/>
              <a:gd name="T14" fmla="*/ 954 w 980"/>
              <a:gd name="T15" fmla="*/ 7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0" h="813">
                <a:moveTo>
                  <a:pt x="954" y="7"/>
                </a:moveTo>
                <a:cubicBezTo>
                  <a:pt x="954" y="7"/>
                  <a:pt x="954" y="7"/>
                  <a:pt x="954" y="7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13"/>
                  <a:pt x="0" y="813"/>
                  <a:pt x="0" y="813"/>
                </a:cubicBezTo>
                <a:cubicBezTo>
                  <a:pt x="954" y="624"/>
                  <a:pt x="954" y="624"/>
                  <a:pt x="954" y="624"/>
                </a:cubicBezTo>
                <a:cubicBezTo>
                  <a:pt x="954" y="624"/>
                  <a:pt x="979" y="617"/>
                  <a:pt x="980" y="636"/>
                </a:cubicBezTo>
                <a:cubicBezTo>
                  <a:pt x="980" y="18"/>
                  <a:pt x="980" y="18"/>
                  <a:pt x="980" y="18"/>
                </a:cubicBezTo>
                <a:cubicBezTo>
                  <a:pt x="979" y="0"/>
                  <a:pt x="954" y="7"/>
                  <a:pt x="954" y="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6" y="995707"/>
            <a:ext cx="372258" cy="4621164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534" y="995707"/>
            <a:ext cx="372258" cy="4621164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" y="995707"/>
            <a:ext cx="372258" cy="4621164"/>
          </a:xfrm>
          <a:prstGeom prst="rect">
            <a:avLst/>
          </a:prstGeom>
        </p:spPr>
      </p:pic>
      <p:sp>
        <p:nvSpPr>
          <p:cNvPr id="154" name="Freeform 7"/>
          <p:cNvSpPr>
            <a:spLocks/>
          </p:cNvSpPr>
          <p:nvPr/>
        </p:nvSpPr>
        <p:spPr bwMode="auto">
          <a:xfrm>
            <a:off x="7236564" y="979604"/>
            <a:ext cx="211320" cy="1160031"/>
          </a:xfrm>
          <a:custGeom>
            <a:avLst/>
            <a:gdLst>
              <a:gd name="T0" fmla="*/ 54 w 81"/>
              <a:gd name="T1" fmla="*/ 575 h 628"/>
              <a:gd name="T2" fmla="*/ 54 w 81"/>
              <a:gd name="T3" fmla="*/ 0 h 628"/>
              <a:gd name="T4" fmla="*/ 0 w 81"/>
              <a:gd name="T5" fmla="*/ 11 h 628"/>
              <a:gd name="T6" fmla="*/ 0 w 81"/>
              <a:gd name="T7" fmla="*/ 628 h 628"/>
              <a:gd name="T8" fmla="*/ 54 w 81"/>
              <a:gd name="T9" fmla="*/ 617 h 628"/>
              <a:gd name="T10" fmla="*/ 54 w 81"/>
              <a:gd name="T11" fmla="*/ 617 h 628"/>
              <a:gd name="T12" fmla="*/ 80 w 81"/>
              <a:gd name="T13" fmla="*/ 587 h 628"/>
              <a:gd name="T14" fmla="*/ 54 w 81"/>
              <a:gd name="T15" fmla="*/ 575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" h="628">
                <a:moveTo>
                  <a:pt x="54" y="575"/>
                </a:moveTo>
                <a:cubicBezTo>
                  <a:pt x="54" y="0"/>
                  <a:pt x="54" y="0"/>
                  <a:pt x="54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28"/>
                  <a:pt x="0" y="628"/>
                  <a:pt x="0" y="628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81" y="613"/>
                  <a:pt x="80" y="587"/>
                </a:cubicBezTo>
                <a:cubicBezTo>
                  <a:pt x="79" y="568"/>
                  <a:pt x="54" y="575"/>
                  <a:pt x="54" y="57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sp>
        <p:nvSpPr>
          <p:cNvPr id="155" name="Freeform 8"/>
          <p:cNvSpPr>
            <a:spLocks/>
          </p:cNvSpPr>
          <p:nvPr/>
        </p:nvSpPr>
        <p:spPr bwMode="auto">
          <a:xfrm>
            <a:off x="4893926" y="889712"/>
            <a:ext cx="2551950" cy="1501048"/>
          </a:xfrm>
          <a:custGeom>
            <a:avLst/>
            <a:gdLst>
              <a:gd name="T0" fmla="*/ 954 w 980"/>
              <a:gd name="T1" fmla="*/ 7 h 813"/>
              <a:gd name="T2" fmla="*/ 954 w 980"/>
              <a:gd name="T3" fmla="*/ 7 h 813"/>
              <a:gd name="T4" fmla="*/ 0 w 980"/>
              <a:gd name="T5" fmla="*/ 196 h 813"/>
              <a:gd name="T6" fmla="*/ 0 w 980"/>
              <a:gd name="T7" fmla="*/ 813 h 813"/>
              <a:gd name="T8" fmla="*/ 954 w 980"/>
              <a:gd name="T9" fmla="*/ 624 h 813"/>
              <a:gd name="T10" fmla="*/ 980 w 980"/>
              <a:gd name="T11" fmla="*/ 636 h 813"/>
              <a:gd name="T12" fmla="*/ 980 w 980"/>
              <a:gd name="T13" fmla="*/ 18 h 813"/>
              <a:gd name="T14" fmla="*/ 954 w 980"/>
              <a:gd name="T15" fmla="*/ 7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0" h="813">
                <a:moveTo>
                  <a:pt x="954" y="7"/>
                </a:moveTo>
                <a:cubicBezTo>
                  <a:pt x="954" y="7"/>
                  <a:pt x="954" y="7"/>
                  <a:pt x="954" y="7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13"/>
                  <a:pt x="0" y="813"/>
                  <a:pt x="0" y="813"/>
                </a:cubicBezTo>
                <a:cubicBezTo>
                  <a:pt x="954" y="624"/>
                  <a:pt x="954" y="624"/>
                  <a:pt x="954" y="624"/>
                </a:cubicBezTo>
                <a:cubicBezTo>
                  <a:pt x="954" y="624"/>
                  <a:pt x="979" y="617"/>
                  <a:pt x="980" y="636"/>
                </a:cubicBezTo>
                <a:cubicBezTo>
                  <a:pt x="980" y="18"/>
                  <a:pt x="980" y="18"/>
                  <a:pt x="980" y="18"/>
                </a:cubicBezTo>
                <a:cubicBezTo>
                  <a:pt x="979" y="0"/>
                  <a:pt x="954" y="7"/>
                  <a:pt x="954" y="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sp>
        <p:nvSpPr>
          <p:cNvPr id="156" name="Freeform 9"/>
          <p:cNvSpPr>
            <a:spLocks/>
          </p:cNvSpPr>
          <p:nvPr/>
        </p:nvSpPr>
        <p:spPr bwMode="auto">
          <a:xfrm>
            <a:off x="4893926" y="971710"/>
            <a:ext cx="213335" cy="1160031"/>
          </a:xfrm>
          <a:custGeom>
            <a:avLst/>
            <a:gdLst>
              <a:gd name="T0" fmla="*/ 54 w 82"/>
              <a:gd name="T1" fmla="*/ 575 h 628"/>
              <a:gd name="T2" fmla="*/ 54 w 82"/>
              <a:gd name="T3" fmla="*/ 0 h 628"/>
              <a:gd name="T4" fmla="*/ 0 w 82"/>
              <a:gd name="T5" fmla="*/ 11 h 628"/>
              <a:gd name="T6" fmla="*/ 0 w 82"/>
              <a:gd name="T7" fmla="*/ 628 h 628"/>
              <a:gd name="T8" fmla="*/ 54 w 82"/>
              <a:gd name="T9" fmla="*/ 617 h 628"/>
              <a:gd name="T10" fmla="*/ 54 w 82"/>
              <a:gd name="T11" fmla="*/ 617 h 628"/>
              <a:gd name="T12" fmla="*/ 80 w 82"/>
              <a:gd name="T13" fmla="*/ 587 h 628"/>
              <a:gd name="T14" fmla="*/ 54 w 82"/>
              <a:gd name="T15" fmla="*/ 575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" h="628">
                <a:moveTo>
                  <a:pt x="54" y="575"/>
                </a:moveTo>
                <a:cubicBezTo>
                  <a:pt x="54" y="0"/>
                  <a:pt x="54" y="0"/>
                  <a:pt x="54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28"/>
                  <a:pt x="0" y="628"/>
                  <a:pt x="0" y="628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82" y="613"/>
                  <a:pt x="80" y="587"/>
                </a:cubicBezTo>
                <a:cubicBezTo>
                  <a:pt x="79" y="568"/>
                  <a:pt x="54" y="575"/>
                  <a:pt x="54" y="57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sp>
        <p:nvSpPr>
          <p:cNvPr id="157" name="Freeform 10"/>
          <p:cNvSpPr>
            <a:spLocks/>
          </p:cNvSpPr>
          <p:nvPr/>
        </p:nvSpPr>
        <p:spPr bwMode="auto">
          <a:xfrm>
            <a:off x="2551283" y="889712"/>
            <a:ext cx="2551950" cy="1501048"/>
          </a:xfrm>
          <a:custGeom>
            <a:avLst/>
            <a:gdLst>
              <a:gd name="T0" fmla="*/ 954 w 980"/>
              <a:gd name="T1" fmla="*/ 7 h 813"/>
              <a:gd name="T2" fmla="*/ 954 w 980"/>
              <a:gd name="T3" fmla="*/ 7 h 813"/>
              <a:gd name="T4" fmla="*/ 0 w 980"/>
              <a:gd name="T5" fmla="*/ 196 h 813"/>
              <a:gd name="T6" fmla="*/ 0 w 980"/>
              <a:gd name="T7" fmla="*/ 813 h 813"/>
              <a:gd name="T8" fmla="*/ 954 w 980"/>
              <a:gd name="T9" fmla="*/ 624 h 813"/>
              <a:gd name="T10" fmla="*/ 980 w 980"/>
              <a:gd name="T11" fmla="*/ 636 h 813"/>
              <a:gd name="T12" fmla="*/ 980 w 980"/>
              <a:gd name="T13" fmla="*/ 18 h 813"/>
              <a:gd name="T14" fmla="*/ 954 w 980"/>
              <a:gd name="T15" fmla="*/ 7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0" h="813">
                <a:moveTo>
                  <a:pt x="954" y="7"/>
                </a:moveTo>
                <a:cubicBezTo>
                  <a:pt x="954" y="7"/>
                  <a:pt x="954" y="7"/>
                  <a:pt x="954" y="7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13"/>
                  <a:pt x="0" y="813"/>
                  <a:pt x="0" y="813"/>
                </a:cubicBezTo>
                <a:cubicBezTo>
                  <a:pt x="954" y="624"/>
                  <a:pt x="954" y="624"/>
                  <a:pt x="954" y="624"/>
                </a:cubicBezTo>
                <a:cubicBezTo>
                  <a:pt x="954" y="624"/>
                  <a:pt x="979" y="617"/>
                  <a:pt x="980" y="636"/>
                </a:cubicBezTo>
                <a:cubicBezTo>
                  <a:pt x="980" y="18"/>
                  <a:pt x="980" y="18"/>
                  <a:pt x="980" y="18"/>
                </a:cubicBezTo>
                <a:cubicBezTo>
                  <a:pt x="979" y="0"/>
                  <a:pt x="954" y="7"/>
                  <a:pt x="954" y="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sp>
        <p:nvSpPr>
          <p:cNvPr id="158" name="Freeform 11"/>
          <p:cNvSpPr>
            <a:spLocks/>
          </p:cNvSpPr>
          <p:nvPr/>
        </p:nvSpPr>
        <p:spPr bwMode="auto">
          <a:xfrm>
            <a:off x="2551283" y="979604"/>
            <a:ext cx="209309" cy="1160031"/>
          </a:xfrm>
          <a:custGeom>
            <a:avLst/>
            <a:gdLst>
              <a:gd name="T0" fmla="*/ 54 w 81"/>
              <a:gd name="T1" fmla="*/ 575 h 628"/>
              <a:gd name="T2" fmla="*/ 54 w 81"/>
              <a:gd name="T3" fmla="*/ 0 h 628"/>
              <a:gd name="T4" fmla="*/ 0 w 81"/>
              <a:gd name="T5" fmla="*/ 11 h 628"/>
              <a:gd name="T6" fmla="*/ 0 w 81"/>
              <a:gd name="T7" fmla="*/ 628 h 628"/>
              <a:gd name="T8" fmla="*/ 54 w 81"/>
              <a:gd name="T9" fmla="*/ 617 h 628"/>
              <a:gd name="T10" fmla="*/ 54 w 81"/>
              <a:gd name="T11" fmla="*/ 617 h 628"/>
              <a:gd name="T12" fmla="*/ 80 w 81"/>
              <a:gd name="T13" fmla="*/ 587 h 628"/>
              <a:gd name="T14" fmla="*/ 54 w 81"/>
              <a:gd name="T15" fmla="*/ 575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" h="628">
                <a:moveTo>
                  <a:pt x="54" y="575"/>
                </a:moveTo>
                <a:cubicBezTo>
                  <a:pt x="54" y="0"/>
                  <a:pt x="54" y="0"/>
                  <a:pt x="54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28"/>
                  <a:pt x="0" y="628"/>
                  <a:pt x="0" y="628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81" y="613"/>
                  <a:pt x="80" y="587"/>
                </a:cubicBezTo>
                <a:cubicBezTo>
                  <a:pt x="79" y="568"/>
                  <a:pt x="54" y="575"/>
                  <a:pt x="54" y="57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sp>
        <p:nvSpPr>
          <p:cNvPr id="159" name="Freeform 12"/>
          <p:cNvSpPr>
            <a:spLocks/>
          </p:cNvSpPr>
          <p:nvPr/>
        </p:nvSpPr>
        <p:spPr bwMode="auto">
          <a:xfrm>
            <a:off x="206630" y="889712"/>
            <a:ext cx="2551950" cy="1501048"/>
          </a:xfrm>
          <a:custGeom>
            <a:avLst/>
            <a:gdLst>
              <a:gd name="T0" fmla="*/ 954 w 980"/>
              <a:gd name="T1" fmla="*/ 7 h 813"/>
              <a:gd name="T2" fmla="*/ 954 w 980"/>
              <a:gd name="T3" fmla="*/ 7 h 813"/>
              <a:gd name="T4" fmla="*/ 0 w 980"/>
              <a:gd name="T5" fmla="*/ 196 h 813"/>
              <a:gd name="T6" fmla="*/ 0 w 980"/>
              <a:gd name="T7" fmla="*/ 813 h 813"/>
              <a:gd name="T8" fmla="*/ 954 w 980"/>
              <a:gd name="T9" fmla="*/ 624 h 813"/>
              <a:gd name="T10" fmla="*/ 980 w 980"/>
              <a:gd name="T11" fmla="*/ 636 h 813"/>
              <a:gd name="T12" fmla="*/ 980 w 980"/>
              <a:gd name="T13" fmla="*/ 18 h 813"/>
              <a:gd name="T14" fmla="*/ 954 w 980"/>
              <a:gd name="T15" fmla="*/ 7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0" h="813">
                <a:moveTo>
                  <a:pt x="954" y="7"/>
                </a:moveTo>
                <a:cubicBezTo>
                  <a:pt x="954" y="7"/>
                  <a:pt x="954" y="7"/>
                  <a:pt x="954" y="7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13"/>
                  <a:pt x="0" y="813"/>
                  <a:pt x="0" y="813"/>
                </a:cubicBezTo>
                <a:cubicBezTo>
                  <a:pt x="954" y="624"/>
                  <a:pt x="954" y="624"/>
                  <a:pt x="954" y="624"/>
                </a:cubicBezTo>
                <a:cubicBezTo>
                  <a:pt x="954" y="624"/>
                  <a:pt x="979" y="617"/>
                  <a:pt x="980" y="636"/>
                </a:cubicBezTo>
                <a:cubicBezTo>
                  <a:pt x="980" y="18"/>
                  <a:pt x="980" y="18"/>
                  <a:pt x="980" y="18"/>
                </a:cubicBezTo>
                <a:cubicBezTo>
                  <a:pt x="979" y="0"/>
                  <a:pt x="954" y="7"/>
                  <a:pt x="954" y="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1054944" y="1738548"/>
            <a:ext cx="66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800" dirty="0">
                <a:solidFill>
                  <a:srgbClr val="E7E6E6"/>
                </a:solidFill>
              </a:rPr>
              <a:t>Día 1</a:t>
            </a:r>
          </a:p>
        </p:txBody>
      </p:sp>
      <p:sp>
        <p:nvSpPr>
          <p:cNvPr id="161" name="Freeform 102"/>
          <p:cNvSpPr>
            <a:spLocks noEditPoints="1"/>
          </p:cNvSpPr>
          <p:nvPr/>
        </p:nvSpPr>
        <p:spPr bwMode="auto">
          <a:xfrm>
            <a:off x="1112025" y="1314786"/>
            <a:ext cx="541218" cy="383706"/>
          </a:xfrm>
          <a:custGeom>
            <a:avLst/>
            <a:gdLst>
              <a:gd name="T0" fmla="*/ 32 w 64"/>
              <a:gd name="T1" fmla="*/ 0 h 64"/>
              <a:gd name="T2" fmla="*/ 0 w 64"/>
              <a:gd name="T3" fmla="*/ 32 h 64"/>
              <a:gd name="T4" fmla="*/ 32 w 64"/>
              <a:gd name="T5" fmla="*/ 64 h 64"/>
              <a:gd name="T6" fmla="*/ 64 w 64"/>
              <a:gd name="T7" fmla="*/ 32 h 64"/>
              <a:gd name="T8" fmla="*/ 32 w 64"/>
              <a:gd name="T9" fmla="*/ 0 h 64"/>
              <a:gd name="T10" fmla="*/ 28 w 64"/>
              <a:gd name="T11" fmla="*/ 8 h 64"/>
              <a:gd name="T12" fmla="*/ 36 w 64"/>
              <a:gd name="T13" fmla="*/ 8 h 64"/>
              <a:gd name="T14" fmla="*/ 36 w 64"/>
              <a:gd name="T15" fmla="*/ 28 h 64"/>
              <a:gd name="T16" fmla="*/ 28 w 64"/>
              <a:gd name="T17" fmla="*/ 28 h 64"/>
              <a:gd name="T18" fmla="*/ 28 w 64"/>
              <a:gd name="T19" fmla="*/ 8 h 64"/>
              <a:gd name="T20" fmla="*/ 32 w 64"/>
              <a:gd name="T21" fmla="*/ 53 h 64"/>
              <a:gd name="T22" fmla="*/ 11 w 64"/>
              <a:gd name="T23" fmla="*/ 32 h 64"/>
              <a:gd name="T24" fmla="*/ 24 w 64"/>
              <a:gd name="T25" fmla="*/ 13 h 64"/>
              <a:gd name="T26" fmla="*/ 24 w 64"/>
              <a:gd name="T27" fmla="*/ 12 h 64"/>
              <a:gd name="T28" fmla="*/ 24 w 64"/>
              <a:gd name="T29" fmla="*/ 20 h 64"/>
              <a:gd name="T30" fmla="*/ 17 w 64"/>
              <a:gd name="T31" fmla="*/ 32 h 64"/>
              <a:gd name="T32" fmla="*/ 32 w 64"/>
              <a:gd name="T33" fmla="*/ 47 h 64"/>
              <a:gd name="T34" fmla="*/ 47 w 64"/>
              <a:gd name="T35" fmla="*/ 32 h 64"/>
              <a:gd name="T36" fmla="*/ 40 w 64"/>
              <a:gd name="T37" fmla="*/ 20 h 64"/>
              <a:gd name="T38" fmla="*/ 40 w 64"/>
              <a:gd name="T39" fmla="*/ 12 h 64"/>
              <a:gd name="T40" fmla="*/ 40 w 64"/>
              <a:gd name="T41" fmla="*/ 13 h 64"/>
              <a:gd name="T42" fmla="*/ 53 w 64"/>
              <a:gd name="T43" fmla="*/ 32 h 64"/>
              <a:gd name="T44" fmla="*/ 32 w 64"/>
              <a:gd name="T45" fmla="*/ 5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4" h="64">
                <a:moveTo>
                  <a:pt x="32" y="0"/>
                </a:move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50" y="64"/>
                  <a:pt x="64" y="50"/>
                  <a:pt x="64" y="32"/>
                </a:cubicBezTo>
                <a:cubicBezTo>
                  <a:pt x="64" y="14"/>
                  <a:pt x="50" y="0"/>
                  <a:pt x="32" y="0"/>
                </a:cubicBezTo>
                <a:close/>
                <a:moveTo>
                  <a:pt x="28" y="8"/>
                </a:moveTo>
                <a:cubicBezTo>
                  <a:pt x="36" y="8"/>
                  <a:pt x="36" y="8"/>
                  <a:pt x="36" y="8"/>
                </a:cubicBezTo>
                <a:cubicBezTo>
                  <a:pt x="36" y="28"/>
                  <a:pt x="36" y="28"/>
                  <a:pt x="36" y="28"/>
                </a:cubicBezTo>
                <a:cubicBezTo>
                  <a:pt x="28" y="28"/>
                  <a:pt x="28" y="28"/>
                  <a:pt x="28" y="28"/>
                </a:cubicBezTo>
                <a:lnTo>
                  <a:pt x="28" y="8"/>
                </a:lnTo>
                <a:close/>
                <a:moveTo>
                  <a:pt x="32" y="53"/>
                </a:moveTo>
                <a:cubicBezTo>
                  <a:pt x="20" y="53"/>
                  <a:pt x="11" y="44"/>
                  <a:pt x="11" y="32"/>
                </a:cubicBezTo>
                <a:cubicBezTo>
                  <a:pt x="11" y="24"/>
                  <a:pt x="16" y="16"/>
                  <a:pt x="24" y="13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20"/>
                  <a:pt x="24" y="20"/>
                  <a:pt x="24" y="20"/>
                </a:cubicBezTo>
                <a:cubicBezTo>
                  <a:pt x="20" y="22"/>
                  <a:pt x="17" y="27"/>
                  <a:pt x="17" y="32"/>
                </a:cubicBezTo>
                <a:cubicBezTo>
                  <a:pt x="17" y="40"/>
                  <a:pt x="24" y="47"/>
                  <a:pt x="32" y="47"/>
                </a:cubicBezTo>
                <a:cubicBezTo>
                  <a:pt x="40" y="47"/>
                  <a:pt x="47" y="40"/>
                  <a:pt x="47" y="32"/>
                </a:cubicBezTo>
                <a:cubicBezTo>
                  <a:pt x="47" y="27"/>
                  <a:pt x="44" y="22"/>
                  <a:pt x="40" y="20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3"/>
                  <a:pt x="40" y="13"/>
                  <a:pt x="40" y="13"/>
                </a:cubicBezTo>
                <a:cubicBezTo>
                  <a:pt x="48" y="16"/>
                  <a:pt x="53" y="24"/>
                  <a:pt x="53" y="32"/>
                </a:cubicBezTo>
                <a:cubicBezTo>
                  <a:pt x="53" y="44"/>
                  <a:pt x="44" y="53"/>
                  <a:pt x="32" y="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3402065" y="1738547"/>
            <a:ext cx="66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800" dirty="0">
                <a:solidFill>
                  <a:srgbClr val="E7E6E6"/>
                </a:solidFill>
              </a:rPr>
              <a:t>Día 2</a:t>
            </a:r>
          </a:p>
        </p:txBody>
      </p:sp>
      <p:grpSp>
        <p:nvGrpSpPr>
          <p:cNvPr id="163" name="Group 162"/>
          <p:cNvGrpSpPr/>
          <p:nvPr/>
        </p:nvGrpSpPr>
        <p:grpSpPr>
          <a:xfrm>
            <a:off x="3500478" y="1271022"/>
            <a:ext cx="472709" cy="383706"/>
            <a:chOff x="9953626" y="3624263"/>
            <a:chExt cx="328613" cy="376238"/>
          </a:xfrm>
          <a:solidFill>
            <a:schemeClr val="bg1"/>
          </a:solidFill>
        </p:grpSpPr>
        <p:sp>
          <p:nvSpPr>
            <p:cNvPr id="164" name="Freeform 98"/>
            <p:cNvSpPr>
              <a:spLocks noEditPoints="1"/>
            </p:cNvSpPr>
            <p:nvPr/>
          </p:nvSpPr>
          <p:spPr bwMode="auto">
            <a:xfrm>
              <a:off x="10023476" y="3624263"/>
              <a:ext cx="188913" cy="93663"/>
            </a:xfrm>
            <a:custGeom>
              <a:avLst/>
              <a:gdLst>
                <a:gd name="T0" fmla="*/ 32 w 32"/>
                <a:gd name="T1" fmla="*/ 8 h 16"/>
                <a:gd name="T2" fmla="*/ 24 w 32"/>
                <a:gd name="T3" fmla="*/ 8 h 16"/>
                <a:gd name="T4" fmla="*/ 16 w 32"/>
                <a:gd name="T5" fmla="*/ 0 h 16"/>
                <a:gd name="T6" fmla="*/ 8 w 32"/>
                <a:gd name="T7" fmla="*/ 8 h 16"/>
                <a:gd name="T8" fmla="*/ 0 w 32"/>
                <a:gd name="T9" fmla="*/ 8 h 16"/>
                <a:gd name="T10" fmla="*/ 0 w 32"/>
                <a:gd name="T11" fmla="*/ 16 h 16"/>
                <a:gd name="T12" fmla="*/ 32 w 32"/>
                <a:gd name="T13" fmla="*/ 16 h 16"/>
                <a:gd name="T14" fmla="*/ 32 w 32"/>
                <a:gd name="T15" fmla="*/ 8 h 16"/>
                <a:gd name="T16" fmla="*/ 16 w 32"/>
                <a:gd name="T17" fmla="*/ 12 h 16"/>
                <a:gd name="T18" fmla="*/ 12 w 32"/>
                <a:gd name="T19" fmla="*/ 8 h 16"/>
                <a:gd name="T20" fmla="*/ 16 w 32"/>
                <a:gd name="T21" fmla="*/ 4 h 16"/>
                <a:gd name="T22" fmla="*/ 20 w 32"/>
                <a:gd name="T23" fmla="*/ 8 h 16"/>
                <a:gd name="T24" fmla="*/ 16 w 32"/>
                <a:gd name="T2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6">
                  <a:moveTo>
                    <a:pt x="32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ubicBezTo>
                    <a:pt x="12" y="0"/>
                    <a:pt x="8" y="4"/>
                    <a:pt x="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8"/>
                  </a:lnTo>
                  <a:close/>
                  <a:moveTo>
                    <a:pt x="16" y="12"/>
                  </a:moveTo>
                  <a:cubicBezTo>
                    <a:pt x="14" y="12"/>
                    <a:pt x="12" y="10"/>
                    <a:pt x="12" y="8"/>
                  </a:cubicBezTo>
                  <a:cubicBezTo>
                    <a:pt x="12" y="6"/>
                    <a:pt x="14" y="4"/>
                    <a:pt x="16" y="4"/>
                  </a:cubicBezTo>
                  <a:cubicBezTo>
                    <a:pt x="18" y="4"/>
                    <a:pt x="20" y="6"/>
                    <a:pt x="20" y="8"/>
                  </a:cubicBezTo>
                  <a:cubicBezTo>
                    <a:pt x="20" y="10"/>
                    <a:pt x="18" y="12"/>
                    <a:pt x="1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800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99"/>
            <p:cNvSpPr>
              <a:spLocks noEditPoints="1"/>
            </p:cNvSpPr>
            <p:nvPr/>
          </p:nvSpPr>
          <p:spPr bwMode="auto">
            <a:xfrm>
              <a:off x="9953626" y="3671888"/>
              <a:ext cx="328613" cy="328613"/>
            </a:xfrm>
            <a:custGeom>
              <a:avLst/>
              <a:gdLst>
                <a:gd name="T0" fmla="*/ 178 w 207"/>
                <a:gd name="T1" fmla="*/ 0 h 207"/>
                <a:gd name="T2" fmla="*/ 178 w 207"/>
                <a:gd name="T3" fmla="*/ 44 h 207"/>
                <a:gd name="T4" fmla="*/ 29 w 207"/>
                <a:gd name="T5" fmla="*/ 44 h 207"/>
                <a:gd name="T6" fmla="*/ 29 w 207"/>
                <a:gd name="T7" fmla="*/ 0 h 207"/>
                <a:gd name="T8" fmla="*/ 0 w 207"/>
                <a:gd name="T9" fmla="*/ 0 h 207"/>
                <a:gd name="T10" fmla="*/ 0 w 207"/>
                <a:gd name="T11" fmla="*/ 207 h 207"/>
                <a:gd name="T12" fmla="*/ 207 w 207"/>
                <a:gd name="T13" fmla="*/ 207 h 207"/>
                <a:gd name="T14" fmla="*/ 207 w 207"/>
                <a:gd name="T15" fmla="*/ 0 h 207"/>
                <a:gd name="T16" fmla="*/ 178 w 207"/>
                <a:gd name="T17" fmla="*/ 0 h 207"/>
                <a:gd name="T18" fmla="*/ 96 w 207"/>
                <a:gd name="T19" fmla="*/ 174 h 207"/>
                <a:gd name="T20" fmla="*/ 85 w 207"/>
                <a:gd name="T21" fmla="*/ 166 h 207"/>
                <a:gd name="T22" fmla="*/ 44 w 207"/>
                <a:gd name="T23" fmla="*/ 122 h 207"/>
                <a:gd name="T24" fmla="*/ 67 w 207"/>
                <a:gd name="T25" fmla="*/ 103 h 207"/>
                <a:gd name="T26" fmla="*/ 96 w 207"/>
                <a:gd name="T27" fmla="*/ 133 h 207"/>
                <a:gd name="T28" fmla="*/ 155 w 207"/>
                <a:gd name="T29" fmla="*/ 74 h 207"/>
                <a:gd name="T30" fmla="*/ 178 w 207"/>
                <a:gd name="T31" fmla="*/ 96 h 207"/>
                <a:gd name="T32" fmla="*/ 96 w 207"/>
                <a:gd name="T33" fmla="*/ 17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207">
                  <a:moveTo>
                    <a:pt x="178" y="0"/>
                  </a:moveTo>
                  <a:lnTo>
                    <a:pt x="178" y="44"/>
                  </a:lnTo>
                  <a:lnTo>
                    <a:pt x="29" y="4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07"/>
                  </a:lnTo>
                  <a:lnTo>
                    <a:pt x="207" y="207"/>
                  </a:lnTo>
                  <a:lnTo>
                    <a:pt x="207" y="0"/>
                  </a:lnTo>
                  <a:lnTo>
                    <a:pt x="178" y="0"/>
                  </a:lnTo>
                  <a:close/>
                  <a:moveTo>
                    <a:pt x="96" y="174"/>
                  </a:moveTo>
                  <a:lnTo>
                    <a:pt x="85" y="166"/>
                  </a:lnTo>
                  <a:lnTo>
                    <a:pt x="44" y="122"/>
                  </a:lnTo>
                  <a:lnTo>
                    <a:pt x="67" y="103"/>
                  </a:lnTo>
                  <a:lnTo>
                    <a:pt x="96" y="133"/>
                  </a:lnTo>
                  <a:lnTo>
                    <a:pt x="155" y="74"/>
                  </a:lnTo>
                  <a:lnTo>
                    <a:pt x="178" y="96"/>
                  </a:lnTo>
                  <a:lnTo>
                    <a:pt x="96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6" name="TextBox 165"/>
          <p:cNvSpPr txBox="1"/>
          <p:nvPr/>
        </p:nvSpPr>
        <p:spPr>
          <a:xfrm>
            <a:off x="5788720" y="1738547"/>
            <a:ext cx="66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800" dirty="0">
                <a:solidFill>
                  <a:srgbClr val="E7E6E6"/>
                </a:solidFill>
              </a:rPr>
              <a:t>Día 3</a:t>
            </a:r>
          </a:p>
        </p:txBody>
      </p:sp>
      <p:sp>
        <p:nvSpPr>
          <p:cNvPr id="167" name="Freeform 101"/>
          <p:cNvSpPr>
            <a:spLocks noEditPoints="1"/>
          </p:cNvSpPr>
          <p:nvPr/>
        </p:nvSpPr>
        <p:spPr bwMode="auto">
          <a:xfrm>
            <a:off x="5866101" y="1243281"/>
            <a:ext cx="516097" cy="359420"/>
          </a:xfrm>
          <a:custGeom>
            <a:avLst/>
            <a:gdLst>
              <a:gd name="T0" fmla="*/ 61 w 61"/>
              <a:gd name="T1" fmla="*/ 4 h 60"/>
              <a:gd name="T2" fmla="*/ 57 w 61"/>
              <a:gd name="T3" fmla="*/ 0 h 60"/>
              <a:gd name="T4" fmla="*/ 47 w 61"/>
              <a:gd name="T5" fmla="*/ 11 h 60"/>
              <a:gd name="T6" fmla="*/ 28 w 61"/>
              <a:gd name="T7" fmla="*/ 4 h 60"/>
              <a:gd name="T8" fmla="*/ 0 w 61"/>
              <a:gd name="T9" fmla="*/ 32 h 60"/>
              <a:gd name="T10" fmla="*/ 28 w 61"/>
              <a:gd name="T11" fmla="*/ 60 h 60"/>
              <a:gd name="T12" fmla="*/ 56 w 61"/>
              <a:gd name="T13" fmla="*/ 32 h 60"/>
              <a:gd name="T14" fmla="*/ 51 w 61"/>
              <a:gd name="T15" fmla="*/ 17 h 60"/>
              <a:gd name="T16" fmla="*/ 61 w 61"/>
              <a:gd name="T17" fmla="*/ 4 h 60"/>
              <a:gd name="T18" fmla="*/ 52 w 61"/>
              <a:gd name="T19" fmla="*/ 32 h 60"/>
              <a:gd name="T20" fmla="*/ 28 w 61"/>
              <a:gd name="T21" fmla="*/ 56 h 60"/>
              <a:gd name="T22" fmla="*/ 4 w 61"/>
              <a:gd name="T23" fmla="*/ 32 h 60"/>
              <a:gd name="T24" fmla="*/ 28 w 61"/>
              <a:gd name="T25" fmla="*/ 8 h 60"/>
              <a:gd name="T26" fmla="*/ 44 w 61"/>
              <a:gd name="T27" fmla="*/ 14 h 60"/>
              <a:gd name="T28" fmla="*/ 27 w 61"/>
              <a:gd name="T29" fmla="*/ 34 h 60"/>
              <a:gd name="T30" fmla="*/ 14 w 61"/>
              <a:gd name="T31" fmla="*/ 21 h 60"/>
              <a:gd name="T32" fmla="*/ 10 w 61"/>
              <a:gd name="T33" fmla="*/ 30 h 60"/>
              <a:gd name="T34" fmla="*/ 23 w 61"/>
              <a:gd name="T35" fmla="*/ 45 h 60"/>
              <a:gd name="T36" fmla="*/ 26 w 61"/>
              <a:gd name="T37" fmla="*/ 49 h 60"/>
              <a:gd name="T38" fmla="*/ 29 w 61"/>
              <a:gd name="T39" fmla="*/ 45 h 60"/>
              <a:gd name="T40" fmla="*/ 49 w 61"/>
              <a:gd name="T41" fmla="*/ 20 h 60"/>
              <a:gd name="T42" fmla="*/ 52 w 61"/>
              <a:gd name="T43" fmla="*/ 3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" h="60">
                <a:moveTo>
                  <a:pt x="61" y="4"/>
                </a:moveTo>
                <a:cubicBezTo>
                  <a:pt x="57" y="0"/>
                  <a:pt x="57" y="0"/>
                  <a:pt x="57" y="0"/>
                </a:cubicBezTo>
                <a:cubicBezTo>
                  <a:pt x="47" y="11"/>
                  <a:pt x="47" y="11"/>
                  <a:pt x="47" y="11"/>
                </a:cubicBezTo>
                <a:cubicBezTo>
                  <a:pt x="42" y="7"/>
                  <a:pt x="35" y="4"/>
                  <a:pt x="28" y="4"/>
                </a:cubicBezTo>
                <a:cubicBezTo>
                  <a:pt x="12" y="4"/>
                  <a:pt x="0" y="16"/>
                  <a:pt x="0" y="32"/>
                </a:cubicBezTo>
                <a:cubicBezTo>
                  <a:pt x="0" y="47"/>
                  <a:pt x="12" y="60"/>
                  <a:pt x="28" y="60"/>
                </a:cubicBezTo>
                <a:cubicBezTo>
                  <a:pt x="43" y="60"/>
                  <a:pt x="56" y="47"/>
                  <a:pt x="56" y="32"/>
                </a:cubicBezTo>
                <a:cubicBezTo>
                  <a:pt x="56" y="26"/>
                  <a:pt x="54" y="21"/>
                  <a:pt x="51" y="17"/>
                </a:cubicBezTo>
                <a:lnTo>
                  <a:pt x="61" y="4"/>
                </a:lnTo>
                <a:close/>
                <a:moveTo>
                  <a:pt x="52" y="32"/>
                </a:moveTo>
                <a:cubicBezTo>
                  <a:pt x="52" y="45"/>
                  <a:pt x="41" y="56"/>
                  <a:pt x="28" y="56"/>
                </a:cubicBezTo>
                <a:cubicBezTo>
                  <a:pt x="14" y="56"/>
                  <a:pt x="4" y="45"/>
                  <a:pt x="4" y="32"/>
                </a:cubicBezTo>
                <a:cubicBezTo>
                  <a:pt x="4" y="19"/>
                  <a:pt x="14" y="8"/>
                  <a:pt x="28" y="8"/>
                </a:cubicBezTo>
                <a:cubicBezTo>
                  <a:pt x="34" y="8"/>
                  <a:pt x="40" y="10"/>
                  <a:pt x="44" y="14"/>
                </a:cubicBezTo>
                <a:cubicBezTo>
                  <a:pt x="27" y="34"/>
                  <a:pt x="27" y="34"/>
                  <a:pt x="27" y="34"/>
                </a:cubicBezTo>
                <a:cubicBezTo>
                  <a:pt x="14" y="21"/>
                  <a:pt x="14" y="21"/>
                  <a:pt x="14" y="21"/>
                </a:cubicBezTo>
                <a:cubicBezTo>
                  <a:pt x="10" y="30"/>
                  <a:pt x="10" y="30"/>
                  <a:pt x="10" y="30"/>
                </a:cubicBezTo>
                <a:cubicBezTo>
                  <a:pt x="23" y="45"/>
                  <a:pt x="23" y="45"/>
                  <a:pt x="23" y="45"/>
                </a:cubicBezTo>
                <a:cubicBezTo>
                  <a:pt x="26" y="49"/>
                  <a:pt x="26" y="49"/>
                  <a:pt x="26" y="49"/>
                </a:cubicBezTo>
                <a:cubicBezTo>
                  <a:pt x="29" y="45"/>
                  <a:pt x="29" y="45"/>
                  <a:pt x="29" y="45"/>
                </a:cubicBezTo>
                <a:cubicBezTo>
                  <a:pt x="49" y="20"/>
                  <a:pt x="49" y="20"/>
                  <a:pt x="49" y="20"/>
                </a:cubicBezTo>
                <a:cubicBezTo>
                  <a:pt x="51" y="24"/>
                  <a:pt x="52" y="28"/>
                  <a:pt x="52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800" dirty="0">
              <a:solidFill>
                <a:prstClr val="black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8105976" y="1738548"/>
            <a:ext cx="66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800" dirty="0">
                <a:solidFill>
                  <a:srgbClr val="E7E6E6"/>
                </a:solidFill>
              </a:rPr>
              <a:t>Día 4</a:t>
            </a:r>
          </a:p>
        </p:txBody>
      </p:sp>
      <p:grpSp>
        <p:nvGrpSpPr>
          <p:cNvPr id="169" name="Group 168"/>
          <p:cNvGrpSpPr/>
          <p:nvPr/>
        </p:nvGrpSpPr>
        <p:grpSpPr>
          <a:xfrm>
            <a:off x="8199523" y="1304911"/>
            <a:ext cx="474993" cy="382086"/>
            <a:chOff x="1768475" y="2860675"/>
            <a:chExt cx="330200" cy="374650"/>
          </a:xfrm>
          <a:solidFill>
            <a:schemeClr val="bg1"/>
          </a:solidFill>
        </p:grpSpPr>
        <p:sp>
          <p:nvSpPr>
            <p:cNvPr id="170" name="Freeform 5"/>
            <p:cNvSpPr>
              <a:spLocks noEditPoints="1"/>
            </p:cNvSpPr>
            <p:nvPr/>
          </p:nvSpPr>
          <p:spPr bwMode="auto">
            <a:xfrm>
              <a:off x="1768475" y="2860675"/>
              <a:ext cx="330200" cy="374650"/>
            </a:xfrm>
            <a:custGeom>
              <a:avLst/>
              <a:gdLst>
                <a:gd name="T0" fmla="*/ 141 w 208"/>
                <a:gd name="T1" fmla="*/ 0 h 236"/>
                <a:gd name="T2" fmla="*/ 0 w 208"/>
                <a:gd name="T3" fmla="*/ 0 h 236"/>
                <a:gd name="T4" fmla="*/ 0 w 208"/>
                <a:gd name="T5" fmla="*/ 236 h 236"/>
                <a:gd name="T6" fmla="*/ 208 w 208"/>
                <a:gd name="T7" fmla="*/ 236 h 236"/>
                <a:gd name="T8" fmla="*/ 208 w 208"/>
                <a:gd name="T9" fmla="*/ 66 h 236"/>
                <a:gd name="T10" fmla="*/ 141 w 208"/>
                <a:gd name="T11" fmla="*/ 0 h 236"/>
                <a:gd name="T12" fmla="*/ 178 w 208"/>
                <a:gd name="T13" fmla="*/ 207 h 236"/>
                <a:gd name="T14" fmla="*/ 30 w 208"/>
                <a:gd name="T15" fmla="*/ 207 h 236"/>
                <a:gd name="T16" fmla="*/ 30 w 208"/>
                <a:gd name="T17" fmla="*/ 29 h 236"/>
                <a:gd name="T18" fmla="*/ 126 w 208"/>
                <a:gd name="T19" fmla="*/ 29 h 236"/>
                <a:gd name="T20" fmla="*/ 178 w 208"/>
                <a:gd name="T21" fmla="*/ 81 h 236"/>
                <a:gd name="T22" fmla="*/ 178 w 208"/>
                <a:gd name="T23" fmla="*/ 20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36">
                  <a:moveTo>
                    <a:pt x="141" y="0"/>
                  </a:moveTo>
                  <a:lnTo>
                    <a:pt x="0" y="0"/>
                  </a:lnTo>
                  <a:lnTo>
                    <a:pt x="0" y="236"/>
                  </a:lnTo>
                  <a:lnTo>
                    <a:pt x="208" y="236"/>
                  </a:lnTo>
                  <a:lnTo>
                    <a:pt x="208" y="66"/>
                  </a:lnTo>
                  <a:lnTo>
                    <a:pt x="141" y="0"/>
                  </a:lnTo>
                  <a:close/>
                  <a:moveTo>
                    <a:pt x="178" y="207"/>
                  </a:moveTo>
                  <a:lnTo>
                    <a:pt x="30" y="207"/>
                  </a:lnTo>
                  <a:lnTo>
                    <a:pt x="30" y="29"/>
                  </a:lnTo>
                  <a:lnTo>
                    <a:pt x="126" y="29"/>
                  </a:lnTo>
                  <a:lnTo>
                    <a:pt x="178" y="81"/>
                  </a:lnTo>
                  <a:lnTo>
                    <a:pt x="178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800" dirty="0">
                <a:solidFill>
                  <a:prstClr val="black"/>
                </a:solidFill>
              </a:endParaRPr>
            </a:p>
          </p:txBody>
        </p:sp>
        <p:sp>
          <p:nvSpPr>
            <p:cNvPr id="171" name="Rectangle 6"/>
            <p:cNvSpPr>
              <a:spLocks noChangeArrowheads="1"/>
            </p:cNvSpPr>
            <p:nvPr/>
          </p:nvSpPr>
          <p:spPr bwMode="auto">
            <a:xfrm>
              <a:off x="1863725" y="3024188"/>
              <a:ext cx="1397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800" dirty="0">
                <a:solidFill>
                  <a:prstClr val="black"/>
                </a:solidFill>
              </a:endParaRPr>
            </a:p>
          </p:txBody>
        </p:sp>
        <p:sp>
          <p:nvSpPr>
            <p:cNvPr id="172" name="Rectangle 7"/>
            <p:cNvSpPr>
              <a:spLocks noChangeArrowheads="1"/>
            </p:cNvSpPr>
            <p:nvPr/>
          </p:nvSpPr>
          <p:spPr bwMode="auto">
            <a:xfrm>
              <a:off x="1863725" y="2978150"/>
              <a:ext cx="93663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800" dirty="0">
                <a:solidFill>
                  <a:prstClr val="black"/>
                </a:solidFill>
              </a:endParaRPr>
            </a:p>
          </p:txBody>
        </p:sp>
        <p:sp>
          <p:nvSpPr>
            <p:cNvPr id="173" name="Rectangle 8"/>
            <p:cNvSpPr>
              <a:spLocks noChangeArrowheads="1"/>
            </p:cNvSpPr>
            <p:nvPr/>
          </p:nvSpPr>
          <p:spPr bwMode="auto">
            <a:xfrm>
              <a:off x="1863725" y="3071813"/>
              <a:ext cx="1397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800" dirty="0">
                <a:solidFill>
                  <a:prstClr val="black"/>
                </a:solidFill>
              </a:endParaRPr>
            </a:p>
          </p:txBody>
        </p:sp>
        <p:sp>
          <p:nvSpPr>
            <p:cNvPr id="174" name="Rectangle 9"/>
            <p:cNvSpPr>
              <a:spLocks noChangeArrowheads="1"/>
            </p:cNvSpPr>
            <p:nvPr/>
          </p:nvSpPr>
          <p:spPr bwMode="auto">
            <a:xfrm>
              <a:off x="1863725" y="3117850"/>
              <a:ext cx="13970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10408728" y="1738548"/>
            <a:ext cx="66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800" dirty="0">
                <a:solidFill>
                  <a:srgbClr val="E7E6E6"/>
                </a:solidFill>
              </a:rPr>
              <a:t>Día 5</a:t>
            </a:r>
          </a:p>
        </p:txBody>
      </p:sp>
      <p:grpSp>
        <p:nvGrpSpPr>
          <p:cNvPr id="176" name="Group 175"/>
          <p:cNvGrpSpPr/>
          <p:nvPr/>
        </p:nvGrpSpPr>
        <p:grpSpPr>
          <a:xfrm>
            <a:off x="10465910" y="1304911"/>
            <a:ext cx="541218" cy="359420"/>
            <a:chOff x="2522538" y="5138738"/>
            <a:chExt cx="376238" cy="352425"/>
          </a:xfrm>
          <a:solidFill>
            <a:schemeClr val="bg1"/>
          </a:solidFill>
        </p:grpSpPr>
        <p:sp>
          <p:nvSpPr>
            <p:cNvPr id="177" name="Freeform 33"/>
            <p:cNvSpPr>
              <a:spLocks/>
            </p:cNvSpPr>
            <p:nvPr/>
          </p:nvSpPr>
          <p:spPr bwMode="auto">
            <a:xfrm>
              <a:off x="2874963" y="5233988"/>
              <a:ext cx="23813" cy="69850"/>
            </a:xfrm>
            <a:custGeom>
              <a:avLst/>
              <a:gdLst>
                <a:gd name="T0" fmla="*/ 2 w 4"/>
                <a:gd name="T1" fmla="*/ 0 h 12"/>
                <a:gd name="T2" fmla="*/ 0 w 4"/>
                <a:gd name="T3" fmla="*/ 0 h 12"/>
                <a:gd name="T4" fmla="*/ 0 w 4"/>
                <a:gd name="T5" fmla="*/ 12 h 12"/>
                <a:gd name="T6" fmla="*/ 2 w 4"/>
                <a:gd name="T7" fmla="*/ 12 h 12"/>
                <a:gd name="T8" fmla="*/ 4 w 4"/>
                <a:gd name="T9" fmla="*/ 10 h 12"/>
                <a:gd name="T10" fmla="*/ 4 w 4"/>
                <a:gd name="T11" fmla="*/ 2 h 12"/>
                <a:gd name="T12" fmla="*/ 2 w 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4" y="11"/>
                    <a:pt x="4" y="1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800" dirty="0">
                <a:solidFill>
                  <a:prstClr val="black"/>
                </a:solidFill>
              </a:endParaRPr>
            </a:p>
          </p:txBody>
        </p:sp>
        <p:sp>
          <p:nvSpPr>
            <p:cNvPr id="178" name="Freeform 34"/>
            <p:cNvSpPr>
              <a:spLocks noEditPoints="1"/>
            </p:cNvSpPr>
            <p:nvPr/>
          </p:nvSpPr>
          <p:spPr bwMode="auto">
            <a:xfrm>
              <a:off x="2568575" y="5138738"/>
              <a:ext cx="282575" cy="352425"/>
            </a:xfrm>
            <a:custGeom>
              <a:avLst/>
              <a:gdLst>
                <a:gd name="T0" fmla="*/ 36 w 48"/>
                <a:gd name="T1" fmla="*/ 0 h 60"/>
                <a:gd name="T2" fmla="*/ 12 w 48"/>
                <a:gd name="T3" fmla="*/ 0 h 60"/>
                <a:gd name="T4" fmla="*/ 0 w 48"/>
                <a:gd name="T5" fmla="*/ 12 h 60"/>
                <a:gd name="T6" fmla="*/ 0 w 48"/>
                <a:gd name="T7" fmla="*/ 48 h 60"/>
                <a:gd name="T8" fmla="*/ 4 w 48"/>
                <a:gd name="T9" fmla="*/ 52 h 60"/>
                <a:gd name="T10" fmla="*/ 4 w 48"/>
                <a:gd name="T11" fmla="*/ 56 h 60"/>
                <a:gd name="T12" fmla="*/ 8 w 48"/>
                <a:gd name="T13" fmla="*/ 60 h 60"/>
                <a:gd name="T14" fmla="*/ 12 w 48"/>
                <a:gd name="T15" fmla="*/ 60 h 60"/>
                <a:gd name="T16" fmla="*/ 16 w 48"/>
                <a:gd name="T17" fmla="*/ 56 h 60"/>
                <a:gd name="T18" fmla="*/ 16 w 48"/>
                <a:gd name="T19" fmla="*/ 52 h 60"/>
                <a:gd name="T20" fmla="*/ 32 w 48"/>
                <a:gd name="T21" fmla="*/ 52 h 60"/>
                <a:gd name="T22" fmla="*/ 32 w 48"/>
                <a:gd name="T23" fmla="*/ 56 h 60"/>
                <a:gd name="T24" fmla="*/ 36 w 48"/>
                <a:gd name="T25" fmla="*/ 60 h 60"/>
                <a:gd name="T26" fmla="*/ 40 w 48"/>
                <a:gd name="T27" fmla="*/ 60 h 60"/>
                <a:gd name="T28" fmla="*/ 44 w 48"/>
                <a:gd name="T29" fmla="*/ 56 h 60"/>
                <a:gd name="T30" fmla="*/ 44 w 48"/>
                <a:gd name="T31" fmla="*/ 52 h 60"/>
                <a:gd name="T32" fmla="*/ 48 w 48"/>
                <a:gd name="T33" fmla="*/ 48 h 60"/>
                <a:gd name="T34" fmla="*/ 48 w 48"/>
                <a:gd name="T35" fmla="*/ 12 h 60"/>
                <a:gd name="T36" fmla="*/ 36 w 48"/>
                <a:gd name="T37" fmla="*/ 0 h 60"/>
                <a:gd name="T38" fmla="*/ 16 w 48"/>
                <a:gd name="T39" fmla="*/ 4 h 60"/>
                <a:gd name="T40" fmla="*/ 32 w 48"/>
                <a:gd name="T41" fmla="*/ 4 h 60"/>
                <a:gd name="T42" fmla="*/ 32 w 48"/>
                <a:gd name="T43" fmla="*/ 8 h 60"/>
                <a:gd name="T44" fmla="*/ 16 w 48"/>
                <a:gd name="T45" fmla="*/ 8 h 60"/>
                <a:gd name="T46" fmla="*/ 16 w 48"/>
                <a:gd name="T47" fmla="*/ 4 h 60"/>
                <a:gd name="T48" fmla="*/ 8 w 48"/>
                <a:gd name="T49" fmla="*/ 48 h 60"/>
                <a:gd name="T50" fmla="*/ 4 w 48"/>
                <a:gd name="T51" fmla="*/ 44 h 60"/>
                <a:gd name="T52" fmla="*/ 8 w 48"/>
                <a:gd name="T53" fmla="*/ 40 h 60"/>
                <a:gd name="T54" fmla="*/ 12 w 48"/>
                <a:gd name="T55" fmla="*/ 44 h 60"/>
                <a:gd name="T56" fmla="*/ 8 w 48"/>
                <a:gd name="T57" fmla="*/ 48 h 60"/>
                <a:gd name="T58" fmla="*/ 40 w 48"/>
                <a:gd name="T59" fmla="*/ 48 h 60"/>
                <a:gd name="T60" fmla="*/ 36 w 48"/>
                <a:gd name="T61" fmla="*/ 44 h 60"/>
                <a:gd name="T62" fmla="*/ 40 w 48"/>
                <a:gd name="T63" fmla="*/ 40 h 60"/>
                <a:gd name="T64" fmla="*/ 44 w 48"/>
                <a:gd name="T65" fmla="*/ 44 h 60"/>
                <a:gd name="T66" fmla="*/ 40 w 48"/>
                <a:gd name="T67" fmla="*/ 48 h 60"/>
                <a:gd name="T68" fmla="*/ 44 w 48"/>
                <a:gd name="T69" fmla="*/ 36 h 60"/>
                <a:gd name="T70" fmla="*/ 4 w 48"/>
                <a:gd name="T71" fmla="*/ 36 h 60"/>
                <a:gd name="T72" fmla="*/ 4 w 48"/>
                <a:gd name="T73" fmla="*/ 12 h 60"/>
                <a:gd name="T74" fmla="*/ 44 w 48"/>
                <a:gd name="T75" fmla="*/ 12 h 60"/>
                <a:gd name="T76" fmla="*/ 44 w 48"/>
                <a:gd name="T77" fmla="*/ 3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" h="60">
                  <a:moveTo>
                    <a:pt x="3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8"/>
                    <a:pt x="6" y="60"/>
                    <a:pt x="8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8"/>
                    <a:pt x="34" y="60"/>
                    <a:pt x="36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2" y="60"/>
                    <a:pt x="44" y="58"/>
                    <a:pt x="44" y="56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2"/>
                    <a:pt x="48" y="50"/>
                    <a:pt x="48" y="48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5"/>
                    <a:pt x="43" y="0"/>
                    <a:pt x="36" y="0"/>
                  </a:cubicBezTo>
                  <a:close/>
                  <a:moveTo>
                    <a:pt x="16" y="4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6" y="8"/>
                    <a:pt x="16" y="8"/>
                    <a:pt x="16" y="8"/>
                  </a:cubicBezTo>
                  <a:lnTo>
                    <a:pt x="16" y="4"/>
                  </a:lnTo>
                  <a:close/>
                  <a:moveTo>
                    <a:pt x="8" y="48"/>
                  </a:moveTo>
                  <a:cubicBezTo>
                    <a:pt x="6" y="48"/>
                    <a:pt x="4" y="46"/>
                    <a:pt x="4" y="44"/>
                  </a:cubicBezTo>
                  <a:cubicBezTo>
                    <a:pt x="4" y="42"/>
                    <a:pt x="6" y="40"/>
                    <a:pt x="8" y="40"/>
                  </a:cubicBezTo>
                  <a:cubicBezTo>
                    <a:pt x="10" y="40"/>
                    <a:pt x="12" y="42"/>
                    <a:pt x="12" y="44"/>
                  </a:cubicBezTo>
                  <a:cubicBezTo>
                    <a:pt x="12" y="46"/>
                    <a:pt x="10" y="48"/>
                    <a:pt x="8" y="48"/>
                  </a:cubicBezTo>
                  <a:close/>
                  <a:moveTo>
                    <a:pt x="40" y="48"/>
                  </a:moveTo>
                  <a:cubicBezTo>
                    <a:pt x="38" y="48"/>
                    <a:pt x="36" y="46"/>
                    <a:pt x="36" y="44"/>
                  </a:cubicBezTo>
                  <a:cubicBezTo>
                    <a:pt x="36" y="42"/>
                    <a:pt x="38" y="40"/>
                    <a:pt x="40" y="40"/>
                  </a:cubicBezTo>
                  <a:cubicBezTo>
                    <a:pt x="42" y="40"/>
                    <a:pt x="44" y="42"/>
                    <a:pt x="44" y="44"/>
                  </a:cubicBezTo>
                  <a:cubicBezTo>
                    <a:pt x="44" y="46"/>
                    <a:pt x="42" y="48"/>
                    <a:pt x="40" y="48"/>
                  </a:cubicBezTo>
                  <a:close/>
                  <a:moveTo>
                    <a:pt x="44" y="36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4" y="12"/>
                    <a:pt x="44" y="12"/>
                    <a:pt x="44" y="12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800" dirty="0">
                <a:solidFill>
                  <a:prstClr val="black"/>
                </a:solidFill>
              </a:endParaRPr>
            </a:p>
          </p:txBody>
        </p:sp>
        <p:sp>
          <p:nvSpPr>
            <p:cNvPr id="179" name="Freeform 35"/>
            <p:cNvSpPr>
              <a:spLocks/>
            </p:cNvSpPr>
            <p:nvPr/>
          </p:nvSpPr>
          <p:spPr bwMode="auto">
            <a:xfrm>
              <a:off x="2522538" y="5233988"/>
              <a:ext cx="22225" cy="69850"/>
            </a:xfrm>
            <a:custGeom>
              <a:avLst/>
              <a:gdLst>
                <a:gd name="T0" fmla="*/ 0 w 4"/>
                <a:gd name="T1" fmla="*/ 2 h 12"/>
                <a:gd name="T2" fmla="*/ 0 w 4"/>
                <a:gd name="T3" fmla="*/ 10 h 12"/>
                <a:gd name="T4" fmla="*/ 2 w 4"/>
                <a:gd name="T5" fmla="*/ 12 h 12"/>
                <a:gd name="T6" fmla="*/ 4 w 4"/>
                <a:gd name="T7" fmla="*/ 12 h 12"/>
                <a:gd name="T8" fmla="*/ 4 w 4"/>
                <a:gd name="T9" fmla="*/ 0 h 12"/>
                <a:gd name="T10" fmla="*/ 2 w 4"/>
                <a:gd name="T11" fmla="*/ 0 h 12"/>
                <a:gd name="T12" fmla="*/ 0 w 4"/>
                <a:gd name="T1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251275" y="2231214"/>
            <a:ext cx="2318497" cy="436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700" dirty="0"/>
              <a:t>M1 - Introducción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700" dirty="0"/>
              <a:t>M2 – Anexo 19 y Doc. 9859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700" dirty="0"/>
              <a:t>M3 – Componentes y elementos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700" dirty="0"/>
              <a:t>M4 – Planificación de la implementación del SMS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700" dirty="0"/>
              <a:t>Taller 1 (Elementos / Dimensión / Complejidad)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2697925" y="2231214"/>
            <a:ext cx="2109973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M5 – Etapa (Fase) 1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Taller </a:t>
            </a:r>
            <a:r>
              <a:rPr lang="es-PE" sz="1800" dirty="0" smtClean="0"/>
              <a:t>2 (Dimensión y complejidad)</a:t>
            </a:r>
            <a:endParaRPr lang="es-PE" sz="18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M6 – Etapa (Fase) 2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Taller 3 (Manual de SMS)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5024123" y="2231216"/>
            <a:ext cx="2109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Taller 3 (Cont.)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M7 – Etapa (Fase) 3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 M8 - Indicadores de seguridad operacional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Taller 4 (Indicadores)</a:t>
            </a:r>
          </a:p>
        </p:txBody>
      </p:sp>
      <p:sp>
        <p:nvSpPr>
          <p:cNvPr id="263" name="Rectangle 262"/>
          <p:cNvSpPr/>
          <p:nvPr/>
        </p:nvSpPr>
        <p:spPr>
          <a:xfrm>
            <a:off x="9680064" y="2231215"/>
            <a:ext cx="21099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Taller 5 (Cont.)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 smtClean="0"/>
              <a:t>Clausura</a:t>
            </a:r>
            <a:endParaRPr lang="es-PE" sz="1800" dirty="0"/>
          </a:p>
        </p:txBody>
      </p:sp>
      <p:sp>
        <p:nvSpPr>
          <p:cNvPr id="124" name="Rectangle 123"/>
          <p:cNvSpPr/>
          <p:nvPr/>
        </p:nvSpPr>
        <p:spPr>
          <a:xfrm>
            <a:off x="7399640" y="2235502"/>
            <a:ext cx="21099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Taller 4 (Cont.)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M9 – Etapa (Fase) 4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PE" sz="1800" dirty="0"/>
              <a:t>Taller 5 (</a:t>
            </a:r>
            <a:r>
              <a:rPr lang="es-PE" sz="1800"/>
              <a:t>Aceptación </a:t>
            </a:r>
            <a:r>
              <a:rPr lang="es-PE" sz="1800" smtClean="0"/>
              <a:t>del </a:t>
            </a:r>
            <a:r>
              <a:rPr lang="es-PE" sz="1800" dirty="0"/>
              <a:t>SMS)</a:t>
            </a:r>
          </a:p>
        </p:txBody>
      </p:sp>
    </p:spTree>
    <p:extLst>
      <p:ext uri="{BB962C8B-B14F-4D97-AF65-F5344CB8AC3E}">
        <p14:creationId xmlns:p14="http://schemas.microsoft.com/office/powerpoint/2010/main" val="29828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056192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drawingml/2006/table">
            <a:tbl>
              <a:tblPr/>
              <a:tblGrid>
                <a:gridCol w="1014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5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5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5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5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355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9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HORA</a:t>
                      </a:r>
                      <a:endParaRPr lang="es-PE" sz="1600" b="1" i="1" u="none" strike="noStrike" noProof="0" dirty="0">
                        <a:solidFill>
                          <a:srgbClr val="FFFFFF"/>
                        </a:solidFill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"/>
                          <a:cs typeface="Open Sans"/>
                        </a:rPr>
                        <a:t>LUNES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"/>
                          <a:cs typeface="Open Sans"/>
                        </a:rPr>
                        <a:t>MARTES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"/>
                          <a:cs typeface="Open Sans"/>
                        </a:rPr>
                        <a:t>MIÉRCOLES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"/>
                          <a:cs typeface="Open Sans"/>
                        </a:rPr>
                        <a:t>JUEVES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"/>
                          <a:cs typeface="Open Sans"/>
                        </a:rPr>
                        <a:t>VIERNES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1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8 AM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Sesión de apertura 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Taller2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Etapa 2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Taller 6 </a:t>
                      </a:r>
                    </a:p>
                    <a:p>
                      <a:pPr algn="ctr" fontAlgn="t"/>
                      <a:r>
                        <a:rPr lang="es-PE" sz="1800" b="0" i="0" u="none" strike="noStrike" noProof="0" dirty="0" smtClean="0">
                          <a:effectLst/>
                          <a:latin typeface="Calibri Light" panose="020F0302020204030204" pitchFamily="34" charset="0"/>
                          <a:ea typeface="Tahoma" pitchFamily="34" charset="0"/>
                          <a:cs typeface="Calibri Light" panose="020F0302020204030204" pitchFamily="34" charset="0"/>
                        </a:rPr>
                        <a:t>Indicadores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Taller 7</a:t>
                      </a:r>
                    </a:p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Evaluación de cumplimiento del SMS</a:t>
                      </a:r>
                    </a:p>
                    <a:p>
                      <a:pPr algn="ctr" fontAlgn="t"/>
                      <a:r>
                        <a:rPr lang="es-PE" sz="1800" b="0" i="0" u="none" strike="noStrike" noProof="0" dirty="0" smtClean="0">
                          <a:effectLst/>
                          <a:latin typeface="Calibri Light" panose="020F0302020204030204" pitchFamily="34" charset="0"/>
                          <a:ea typeface="Tahoma" pitchFamily="34" charset="0"/>
                          <a:cs typeface="Calibri Light" panose="020F0302020204030204" pitchFamily="34" charset="0"/>
                        </a:rPr>
                        <a:t>(Cont.)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931">
                <a:tc vMerge="1">
                  <a:txBody>
                    <a:bodyPr/>
                    <a:lstStyle/>
                    <a:p>
                      <a:pPr algn="l" fontAlgn="t"/>
                      <a:endParaRPr lang="en-US" sz="800" b="0" i="0" u="none" strike="noStrike" noProof="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solidFill>
                        <a:srgbClr val="CBDB2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9EB3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Presentación del curso /  Anexo 19 y Doc. 9859 </a:t>
                      </a:r>
                      <a:endParaRPr lang="es-PE" sz="1800" b="0" i="0" u="none" strike="noStrike" noProof="0" dirty="0" smtClean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6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9 AM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Componentes y elementos del SMS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Etapa 1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Taller 5</a:t>
                      </a:r>
                    </a:p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Evaluación del manual de seguridad operacional (MSMS)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3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10 AM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Planificación de la Implementación del SMS</a:t>
                      </a:r>
                      <a:endParaRPr lang="es-PE" sz="1800" b="0" i="0" u="none" strike="noStrike" noProof="0" dirty="0" smtClean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Taller 3</a:t>
                      </a:r>
                    </a:p>
                    <a:p>
                      <a:pPr algn="ctr" fontAlgn="t"/>
                      <a:r>
                        <a:rPr lang="es-PE" sz="1800" b="0" i="0" u="none" strike="noStrike" noProof="0" dirty="0" smtClean="0">
                          <a:effectLst/>
                          <a:latin typeface="Calibri Light" panose="020F0302020204030204" pitchFamily="34" charset="0"/>
                          <a:ea typeface="Tahoma" pitchFamily="34" charset="0"/>
                          <a:cs typeface="Calibri Light" panose="020F0302020204030204" pitchFamily="34" charset="0"/>
                        </a:rPr>
                        <a:t>Análisis del faltante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 smtClean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 smtClean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 smtClean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74747"/>
                      </a:solidFill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03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11 AM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 Elementos SMS para  certificación inicial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IMA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16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12</a:t>
                      </a:r>
                      <a:r>
                        <a:rPr lang="es-PE" sz="1600" b="1" u="none" strike="noStrike" baseline="0" noProof="0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 AM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2400" b="1" i="0" u="none" strike="noStrike" noProof="0" dirty="0" smtClean="0">
                          <a:effectLst/>
                          <a:latin typeface="Calibri Light" panose="020F0302020204030204" pitchFamily="34" charset="0"/>
                          <a:ea typeface="Tahoma" pitchFamily="34" charset="0"/>
                          <a:cs typeface="Calibri Light" panose="020F0302020204030204" pitchFamily="34" charset="0"/>
                        </a:rPr>
                        <a:t>ALMUERZO</a:t>
                      </a:r>
                      <a:endParaRPr lang="es-PE" sz="2400" b="1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16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1 PM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Taller 1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Taller 3 (Cont.)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Etapa 3</a:t>
                      </a:r>
                      <a:endParaRPr lang="es-PE" sz="1800" b="0" i="0" u="none" strike="noStrike" noProof="0" dirty="0" smtClean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Etapa 4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Revisión del IMA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81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600" b="1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2 PM</a:t>
                      </a:r>
                      <a:endParaRPr lang="es-PE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Taller 4</a:t>
                      </a:r>
                    </a:p>
                    <a:p>
                      <a:pPr algn="ctr" fontAlgn="t"/>
                      <a:r>
                        <a:rPr lang="es-PE" sz="1800" b="0" i="0" u="none" strike="noStrike" noProof="0" dirty="0" smtClean="0">
                          <a:effectLst/>
                          <a:latin typeface="Calibri Light" panose="020F0302020204030204" pitchFamily="34" charset="0"/>
                          <a:ea typeface="Tahoma" pitchFamily="34" charset="0"/>
                          <a:cs typeface="Calibri Light" panose="020F0302020204030204" pitchFamily="34" charset="0"/>
                        </a:rPr>
                        <a:t>Plan</a:t>
                      </a:r>
                      <a:r>
                        <a:rPr lang="es-PE" sz="1800" b="0" i="0" u="none" strike="noStrike" baseline="0" noProof="0" dirty="0" smtClean="0">
                          <a:effectLst/>
                          <a:latin typeface="Calibri Light" panose="020F0302020204030204" pitchFamily="34" charset="0"/>
                          <a:ea typeface="Tahoma" pitchFamily="34" charset="0"/>
                          <a:cs typeface="Calibri Light" panose="020F0302020204030204" pitchFamily="34" charset="0"/>
                        </a:rPr>
                        <a:t> de implementación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Taller 7</a:t>
                      </a:r>
                    </a:p>
                    <a:p>
                      <a:pPr algn="ctr" fontAlgn="t"/>
                      <a:r>
                        <a:rPr lang="es-PE" sz="1800" b="0" i="0" u="none" strike="noStrike" noProof="0" dirty="0" smtClean="0">
                          <a:effectLst/>
                          <a:latin typeface="Calibri Light" panose="020F0302020204030204" pitchFamily="34" charset="0"/>
                          <a:ea typeface="Tahoma" pitchFamily="34" charset="0"/>
                          <a:cs typeface="Calibri Light" panose="020F0302020204030204" pitchFamily="34" charset="0"/>
                        </a:rPr>
                        <a:t>Evaluación de cumplimiento del SMS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Clausura</a:t>
                      </a:r>
                      <a:r>
                        <a:rPr lang="es-PE" sz="1800" u="none" strike="noStrike" baseline="0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del taller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814">
                <a:tc vMerge="1">
                  <a:txBody>
                    <a:bodyPr/>
                    <a:lstStyle/>
                    <a:p>
                      <a:pPr algn="l" fontAlgn="t"/>
                      <a:endParaRPr lang="en-US" sz="800" b="0" i="0" u="none" strike="noStrike" noProof="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solidFill>
                        <a:srgbClr val="CBDB2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9EB3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s-PE" sz="1800" b="0" i="0" u="none" strike="noStrike" noProof="0" dirty="0" smtClean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Indicadores de SO</a:t>
                      </a:r>
                      <a:endParaRPr lang="es-PE" sz="1800" b="0" i="0" u="none" strike="noStrike" noProof="0" dirty="0" smtClean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216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400" b="1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3 PM</a:t>
                      </a:r>
                      <a:endParaRPr lang="es-PE" sz="1400" b="1" i="0" u="none" strike="noStrike" noProof="0" dirty="0">
                        <a:solidFill>
                          <a:srgbClr val="FFFFFF"/>
                        </a:solidFill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Taller 2</a:t>
                      </a:r>
                      <a:endParaRPr lang="es-PE" sz="1800" b="0" i="0" u="none" strike="noStrike" noProof="0" dirty="0"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mpd="sng">
                      <a:solidFill>
                        <a:srgbClr val="474747"/>
                      </a:solidFill>
                    </a:lnR>
                    <a:lnT w="12700" cmpd="sng">
                      <a:solidFill>
                        <a:srgbClr val="474747"/>
                      </a:solidFill>
                    </a:lnT>
                    <a:lnB w="12700" cmpd="sng">
                      <a:solidFill>
                        <a:srgbClr val="4747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s-PE" sz="1800" u="none" strike="noStrike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s-PE" sz="1800" b="0" i="0" u="none" strike="noStrike" noProof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  <a:p>
                      <a:pPr algn="ctr" fontAlgn="t"/>
                      <a:r>
                        <a:rPr lang="es-PE" sz="1800" u="none" strike="noStrike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s-PE" sz="1800" b="0" i="0" u="none" strike="noStrike" noProof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Tahoma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21627">
                <a:tc>
                  <a:txBody>
                    <a:bodyPr/>
                    <a:lstStyle/>
                    <a:p>
                      <a:pPr algn="ctr" fontAlgn="t"/>
                      <a:r>
                        <a:rPr lang="es-PE" sz="1400" b="1" i="0" u="none" strike="noStrike" noProof="0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ea typeface="Tahoma" pitchFamily="34" charset="0"/>
                          <a:cs typeface="Open Sans"/>
                        </a:rPr>
                        <a:t>4 PM</a:t>
                      </a:r>
                      <a:endParaRPr lang="es-PE" sz="1400" b="1" i="0" u="none" strike="noStrike" noProof="0" dirty="0">
                        <a:solidFill>
                          <a:srgbClr val="FFFFFF"/>
                        </a:solidFill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474747"/>
                      </a:solidFill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000" b="0" i="0" u="none" strike="noStrike" noProof="0" dirty="0">
                        <a:effectLst/>
                        <a:latin typeface="Open Sans"/>
                        <a:ea typeface="Tahoma" pitchFamily="34" charset="0"/>
                        <a:cs typeface="Open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74747"/>
                      </a:solidFill>
                    </a:lnT>
                    <a:lnB w="12700" cap="flat" cmpd="sng" algn="ctr">
                      <a:solidFill>
                        <a:srgbClr val="4747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110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36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4" b="7634"/>
          <a:stretch>
            <a:fillRect/>
          </a:stretch>
        </p:blipFill>
        <p:spPr>
          <a:xfrm>
            <a:off x="1897842" y="1599190"/>
            <a:ext cx="3413797" cy="2997748"/>
          </a:xfrm>
          <a:ln>
            <a:solidFill>
              <a:schemeClr val="tx1"/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b="1" dirty="0"/>
              <a:t>FACILITADORES </a:t>
            </a:r>
            <a:endParaRPr lang="id-ID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10572" y="4667843"/>
            <a:ext cx="3124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2400" b="1" dirty="0" smtClean="0">
                <a:latin typeface="+mj-lt"/>
                <a:ea typeface="Raleway" panose="020B0003030101060003" pitchFamily="2" charset="0"/>
              </a:rPr>
              <a:t>Jorge Luis Barrios Núñez</a:t>
            </a:r>
            <a:endParaRPr lang="es-PE" sz="2400" b="1" dirty="0">
              <a:latin typeface="+mj-lt"/>
              <a:ea typeface="Raleway" panose="020B0003030101060003" pitchFamily="2" charset="0"/>
            </a:endParaRPr>
          </a:p>
        </p:txBody>
      </p:sp>
      <p:sp>
        <p:nvSpPr>
          <p:cNvPr id="13" name="TextBox 63"/>
          <p:cNvSpPr txBox="1"/>
          <p:nvPr/>
        </p:nvSpPr>
        <p:spPr>
          <a:xfrm>
            <a:off x="2155229" y="5056918"/>
            <a:ext cx="3035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1600" dirty="0" smtClean="0"/>
              <a:t>Especialista de Aeronavegabilidad </a:t>
            </a:r>
          </a:p>
          <a:p>
            <a:pPr algn="ctr"/>
            <a:r>
              <a:rPr lang="es-PE" sz="1600" dirty="0" smtClean="0"/>
              <a:t>Comité Técnico del SRVSOP</a:t>
            </a:r>
          </a:p>
          <a:p>
            <a:pPr algn="ctr"/>
            <a:r>
              <a:rPr lang="es-PE" sz="1600" dirty="0" smtClean="0">
                <a:hlinkClick r:id="rId3"/>
              </a:rPr>
              <a:t>jbarrios@icao.int</a:t>
            </a:r>
            <a:r>
              <a:rPr lang="es-PE" sz="1600" dirty="0" smtClean="0"/>
              <a:t> </a:t>
            </a:r>
            <a:endParaRPr lang="es-PE" sz="1600" dirty="0"/>
          </a:p>
        </p:txBody>
      </p:sp>
      <p:sp>
        <p:nvSpPr>
          <p:cNvPr id="15" name="TextBox 57"/>
          <p:cNvSpPr txBox="1"/>
          <p:nvPr/>
        </p:nvSpPr>
        <p:spPr>
          <a:xfrm>
            <a:off x="7187339" y="4659031"/>
            <a:ext cx="2045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2400" b="1" dirty="0" smtClean="0">
                <a:latin typeface="+mj-lt"/>
                <a:ea typeface="Raleway" panose="020B0003030101060003" pitchFamily="2" charset="0"/>
              </a:rPr>
              <a:t>Rodrigo Ribeiro</a:t>
            </a:r>
            <a:endParaRPr lang="es-PE" sz="2400" b="1" dirty="0">
              <a:latin typeface="+mj-lt"/>
              <a:ea typeface="Raleway" panose="020B0003030101060003" pitchFamily="2" charset="0"/>
            </a:endParaRPr>
          </a:p>
        </p:txBody>
      </p:sp>
      <p:sp>
        <p:nvSpPr>
          <p:cNvPr id="16" name="TextBox 64"/>
          <p:cNvSpPr txBox="1"/>
          <p:nvPr/>
        </p:nvSpPr>
        <p:spPr>
          <a:xfrm>
            <a:off x="6946301" y="5048106"/>
            <a:ext cx="2528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1600" dirty="0" smtClean="0"/>
              <a:t>Especialista de Aeródromos </a:t>
            </a:r>
          </a:p>
          <a:p>
            <a:pPr algn="ctr"/>
            <a:r>
              <a:rPr lang="es-PE" sz="1600" dirty="0" smtClean="0"/>
              <a:t>Comité Técnico del SRVSOP</a:t>
            </a:r>
          </a:p>
          <a:p>
            <a:pPr algn="ctr"/>
            <a:r>
              <a:rPr lang="es-PE" sz="1600" dirty="0" smtClean="0">
                <a:hlinkClick r:id="rId4"/>
              </a:rPr>
              <a:t>rribeiro@icao.int</a:t>
            </a:r>
            <a:r>
              <a:rPr lang="es-PE" sz="1600" dirty="0" smtClean="0"/>
              <a:t> </a:t>
            </a:r>
            <a:endParaRPr lang="es-PE" sz="16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155229" y="5040631"/>
            <a:ext cx="289616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773662" y="5040631"/>
            <a:ext cx="28142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9" b="12848"/>
          <a:stretch/>
        </p:blipFill>
        <p:spPr>
          <a:xfrm>
            <a:off x="6389284" y="1574394"/>
            <a:ext cx="3319982" cy="3022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34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454" y="157307"/>
            <a:ext cx="10515600" cy="1325563"/>
          </a:xfrm>
        </p:spPr>
        <p:txBody>
          <a:bodyPr/>
          <a:lstStyle/>
          <a:p>
            <a:r>
              <a:rPr lang="id-ID" dirty="0"/>
              <a:t>PRESENTACIÓN DE LOS PARTICIPANTES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04481" y="2565602"/>
            <a:ext cx="337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dirty="0">
                <a:latin typeface="+mj-lt"/>
              </a:rPr>
              <a:t>Sus expectativas del curso</a:t>
            </a:r>
            <a:endParaRPr lang="id-ID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4481" y="4683289"/>
            <a:ext cx="3480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dirty="0">
                <a:latin typeface="+mj-lt"/>
              </a:rPr>
              <a:t>Algo único acerca de usted</a:t>
            </a:r>
            <a:endParaRPr lang="id-ID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56" y="2565602"/>
            <a:ext cx="119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PE" sz="2400" dirty="0">
                <a:latin typeface="+mj-lt"/>
              </a:rPr>
              <a:t>Nombre</a:t>
            </a:r>
            <a:endParaRPr lang="id-ID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634" y="4683289"/>
            <a:ext cx="3394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PE" sz="2400" dirty="0">
                <a:latin typeface="+mj-lt"/>
              </a:rPr>
              <a:t>Cargo actual en su trabajo</a:t>
            </a:r>
            <a:endParaRPr lang="id-ID" sz="24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40821" y="2540762"/>
            <a:ext cx="1331120" cy="1396905"/>
            <a:chOff x="4747448" y="1683512"/>
            <a:chExt cx="1001189" cy="1006348"/>
          </a:xfrm>
        </p:grpSpPr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4747448" y="1683512"/>
              <a:ext cx="1001189" cy="10063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4747448" y="1683512"/>
              <a:ext cx="1001189" cy="1006348"/>
            </a:xfrm>
            <a:custGeom>
              <a:avLst/>
              <a:gdLst>
                <a:gd name="T0" fmla="*/ 388 w 388"/>
                <a:gd name="T1" fmla="*/ 390 h 390"/>
                <a:gd name="T2" fmla="*/ 0 w 388"/>
                <a:gd name="T3" fmla="*/ 0 h 390"/>
                <a:gd name="T4" fmla="*/ 388 w 388"/>
                <a:gd name="T5" fmla="*/ 0 h 390"/>
                <a:gd name="T6" fmla="*/ 388 w 388"/>
                <a:gd name="T7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390">
                  <a:moveTo>
                    <a:pt x="388" y="390"/>
                  </a:moveTo>
                  <a:lnTo>
                    <a:pt x="0" y="0"/>
                  </a:lnTo>
                  <a:lnTo>
                    <a:pt x="388" y="0"/>
                  </a:lnTo>
                  <a:lnTo>
                    <a:pt x="388" y="390"/>
                  </a:lnTo>
                  <a:close/>
                </a:path>
              </a:pathLst>
            </a:custGeom>
            <a:solidFill>
              <a:schemeClr val="accent2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53648" y="2766547"/>
            <a:ext cx="905466" cy="945343"/>
            <a:chOff x="5576888" y="4972050"/>
            <a:chExt cx="344488" cy="344488"/>
          </a:xfrm>
          <a:solidFill>
            <a:schemeClr val="bg1"/>
          </a:solidFill>
          <a:effectLst/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5700713" y="5095875"/>
              <a:ext cx="96838" cy="968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5738813" y="4972050"/>
              <a:ext cx="182563" cy="180975"/>
            </a:xfrm>
            <a:custGeom>
              <a:avLst/>
              <a:gdLst>
                <a:gd name="T0" fmla="*/ 88 w 115"/>
                <a:gd name="T1" fmla="*/ 29 h 114"/>
                <a:gd name="T2" fmla="*/ 85 w 115"/>
                <a:gd name="T3" fmla="*/ 0 h 114"/>
                <a:gd name="T4" fmla="*/ 56 w 115"/>
                <a:gd name="T5" fmla="*/ 29 h 114"/>
                <a:gd name="T6" fmla="*/ 56 w 115"/>
                <a:gd name="T7" fmla="*/ 48 h 114"/>
                <a:gd name="T8" fmla="*/ 0 w 115"/>
                <a:gd name="T9" fmla="*/ 104 h 114"/>
                <a:gd name="T10" fmla="*/ 10 w 115"/>
                <a:gd name="T11" fmla="*/ 114 h 114"/>
                <a:gd name="T12" fmla="*/ 66 w 115"/>
                <a:gd name="T13" fmla="*/ 58 h 114"/>
                <a:gd name="T14" fmla="*/ 85 w 115"/>
                <a:gd name="T15" fmla="*/ 58 h 114"/>
                <a:gd name="T16" fmla="*/ 115 w 115"/>
                <a:gd name="T17" fmla="*/ 29 h 114"/>
                <a:gd name="T18" fmla="*/ 88 w 115"/>
                <a:gd name="T19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14">
                  <a:moveTo>
                    <a:pt x="88" y="29"/>
                  </a:moveTo>
                  <a:lnTo>
                    <a:pt x="85" y="0"/>
                  </a:lnTo>
                  <a:lnTo>
                    <a:pt x="56" y="29"/>
                  </a:lnTo>
                  <a:lnTo>
                    <a:pt x="56" y="48"/>
                  </a:lnTo>
                  <a:lnTo>
                    <a:pt x="0" y="104"/>
                  </a:lnTo>
                  <a:lnTo>
                    <a:pt x="10" y="114"/>
                  </a:lnTo>
                  <a:lnTo>
                    <a:pt x="66" y="58"/>
                  </a:lnTo>
                  <a:lnTo>
                    <a:pt x="85" y="58"/>
                  </a:lnTo>
                  <a:lnTo>
                    <a:pt x="115" y="29"/>
                  </a:lnTo>
                  <a:lnTo>
                    <a:pt x="8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5576888" y="4972050"/>
              <a:ext cx="344488" cy="344488"/>
            </a:xfrm>
            <a:custGeom>
              <a:avLst/>
              <a:gdLst>
                <a:gd name="T0" fmla="*/ 77 w 89"/>
                <a:gd name="T1" fmla="*/ 29 h 89"/>
                <a:gd name="T2" fmla="*/ 81 w 89"/>
                <a:gd name="T3" fmla="*/ 45 h 89"/>
                <a:gd name="T4" fmla="*/ 45 w 89"/>
                <a:gd name="T5" fmla="*/ 81 h 89"/>
                <a:gd name="T6" fmla="*/ 9 w 89"/>
                <a:gd name="T7" fmla="*/ 45 h 89"/>
                <a:gd name="T8" fmla="*/ 45 w 89"/>
                <a:gd name="T9" fmla="*/ 9 h 89"/>
                <a:gd name="T10" fmla="*/ 60 w 89"/>
                <a:gd name="T11" fmla="*/ 12 h 89"/>
                <a:gd name="T12" fmla="*/ 62 w 89"/>
                <a:gd name="T13" fmla="*/ 8 h 89"/>
                <a:gd name="T14" fmla="*/ 65 w 89"/>
                <a:gd name="T15" fmla="*/ 5 h 89"/>
                <a:gd name="T16" fmla="*/ 45 w 89"/>
                <a:gd name="T17" fmla="*/ 0 h 89"/>
                <a:gd name="T18" fmla="*/ 0 w 89"/>
                <a:gd name="T19" fmla="*/ 45 h 89"/>
                <a:gd name="T20" fmla="*/ 45 w 89"/>
                <a:gd name="T21" fmla="*/ 89 h 89"/>
                <a:gd name="T22" fmla="*/ 89 w 89"/>
                <a:gd name="T23" fmla="*/ 45 h 89"/>
                <a:gd name="T24" fmla="*/ 84 w 89"/>
                <a:gd name="T25" fmla="*/ 25 h 89"/>
                <a:gd name="T26" fmla="*/ 81 w 89"/>
                <a:gd name="T27" fmla="*/ 28 h 89"/>
                <a:gd name="T28" fmla="*/ 77 w 89"/>
                <a:gd name="T29" fmla="*/ 2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89">
                  <a:moveTo>
                    <a:pt x="77" y="29"/>
                  </a:moveTo>
                  <a:cubicBezTo>
                    <a:pt x="79" y="34"/>
                    <a:pt x="81" y="39"/>
                    <a:pt x="81" y="45"/>
                  </a:cubicBezTo>
                  <a:cubicBezTo>
                    <a:pt x="81" y="65"/>
                    <a:pt x="65" y="81"/>
                    <a:pt x="45" y="81"/>
                  </a:cubicBezTo>
                  <a:cubicBezTo>
                    <a:pt x="25" y="81"/>
                    <a:pt x="9" y="65"/>
                    <a:pt x="9" y="45"/>
                  </a:cubicBezTo>
                  <a:cubicBezTo>
                    <a:pt x="9" y="25"/>
                    <a:pt x="25" y="9"/>
                    <a:pt x="45" y="9"/>
                  </a:cubicBezTo>
                  <a:cubicBezTo>
                    <a:pt x="50" y="9"/>
                    <a:pt x="55" y="10"/>
                    <a:pt x="60" y="12"/>
                  </a:cubicBezTo>
                  <a:cubicBezTo>
                    <a:pt x="60" y="11"/>
                    <a:pt x="61" y="9"/>
                    <a:pt x="62" y="8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59" y="2"/>
                    <a:pt x="52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69" y="89"/>
                    <a:pt x="89" y="69"/>
                    <a:pt x="89" y="45"/>
                  </a:cubicBezTo>
                  <a:cubicBezTo>
                    <a:pt x="89" y="37"/>
                    <a:pt x="87" y="31"/>
                    <a:pt x="84" y="25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80" y="29"/>
                    <a:pt x="79" y="29"/>
                    <a:pt x="7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auto">
            <a:xfrm>
              <a:off x="5641976" y="5037138"/>
              <a:ext cx="212725" cy="212725"/>
            </a:xfrm>
            <a:custGeom>
              <a:avLst/>
              <a:gdLst>
                <a:gd name="T0" fmla="*/ 48 w 55"/>
                <a:gd name="T1" fmla="*/ 28 h 55"/>
                <a:gd name="T2" fmla="*/ 28 w 55"/>
                <a:gd name="T3" fmla="*/ 48 h 55"/>
                <a:gd name="T4" fmla="*/ 8 w 55"/>
                <a:gd name="T5" fmla="*/ 28 h 55"/>
                <a:gd name="T6" fmla="*/ 28 w 55"/>
                <a:gd name="T7" fmla="*/ 8 h 55"/>
                <a:gd name="T8" fmla="*/ 35 w 55"/>
                <a:gd name="T9" fmla="*/ 9 h 55"/>
                <a:gd name="T10" fmla="*/ 40 w 55"/>
                <a:gd name="T11" fmla="*/ 3 h 55"/>
                <a:gd name="T12" fmla="*/ 28 w 55"/>
                <a:gd name="T13" fmla="*/ 0 h 55"/>
                <a:gd name="T14" fmla="*/ 0 w 55"/>
                <a:gd name="T15" fmla="*/ 28 h 55"/>
                <a:gd name="T16" fmla="*/ 28 w 55"/>
                <a:gd name="T17" fmla="*/ 55 h 55"/>
                <a:gd name="T18" fmla="*/ 55 w 55"/>
                <a:gd name="T19" fmla="*/ 28 h 55"/>
                <a:gd name="T20" fmla="*/ 52 w 55"/>
                <a:gd name="T21" fmla="*/ 15 h 55"/>
                <a:gd name="T22" fmla="*/ 46 w 55"/>
                <a:gd name="T23" fmla="*/ 21 h 55"/>
                <a:gd name="T24" fmla="*/ 48 w 55"/>
                <a:gd name="T2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48" y="28"/>
                  </a:moveTo>
                  <a:cubicBezTo>
                    <a:pt x="48" y="39"/>
                    <a:pt x="39" y="48"/>
                    <a:pt x="28" y="48"/>
                  </a:cubicBezTo>
                  <a:cubicBezTo>
                    <a:pt x="17" y="48"/>
                    <a:pt x="8" y="39"/>
                    <a:pt x="8" y="28"/>
                  </a:cubicBezTo>
                  <a:cubicBezTo>
                    <a:pt x="8" y="17"/>
                    <a:pt x="17" y="8"/>
                    <a:pt x="28" y="8"/>
                  </a:cubicBezTo>
                  <a:cubicBezTo>
                    <a:pt x="30" y="8"/>
                    <a:pt x="33" y="8"/>
                    <a:pt x="35" y="9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3"/>
                    <a:pt x="12" y="55"/>
                    <a:pt x="28" y="55"/>
                  </a:cubicBezTo>
                  <a:cubicBezTo>
                    <a:pt x="43" y="55"/>
                    <a:pt x="55" y="43"/>
                    <a:pt x="55" y="28"/>
                  </a:cubicBezTo>
                  <a:cubicBezTo>
                    <a:pt x="55" y="23"/>
                    <a:pt x="54" y="19"/>
                    <a:pt x="52" y="15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7" y="23"/>
                    <a:pt x="48" y="25"/>
                    <a:pt x="4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89895" y="2540762"/>
            <a:ext cx="1331120" cy="1396905"/>
            <a:chOff x="3204864" y="1683512"/>
            <a:chExt cx="1001189" cy="1006348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204866" y="1683514"/>
              <a:ext cx="1001187" cy="10063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204864" y="1683512"/>
              <a:ext cx="1001187" cy="1006346"/>
            </a:xfrm>
            <a:custGeom>
              <a:avLst/>
              <a:gdLst>
                <a:gd name="T0" fmla="*/ 388 w 388"/>
                <a:gd name="T1" fmla="*/ 390 h 390"/>
                <a:gd name="T2" fmla="*/ 0 w 388"/>
                <a:gd name="T3" fmla="*/ 0 h 390"/>
                <a:gd name="T4" fmla="*/ 388 w 388"/>
                <a:gd name="T5" fmla="*/ 0 h 390"/>
                <a:gd name="T6" fmla="*/ 388 w 388"/>
                <a:gd name="T7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390">
                  <a:moveTo>
                    <a:pt x="388" y="390"/>
                  </a:moveTo>
                  <a:lnTo>
                    <a:pt x="0" y="0"/>
                  </a:lnTo>
                  <a:lnTo>
                    <a:pt x="388" y="0"/>
                  </a:lnTo>
                  <a:lnTo>
                    <a:pt x="388" y="390"/>
                  </a:ln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64414" y="2746207"/>
            <a:ext cx="782082" cy="986023"/>
            <a:chOff x="3962400" y="4851401"/>
            <a:chExt cx="795338" cy="960437"/>
          </a:xfrm>
          <a:solidFill>
            <a:schemeClr val="bg2"/>
          </a:solidFill>
          <a:effectLst/>
        </p:grpSpPr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3962400" y="5653088"/>
              <a:ext cx="315913" cy="158750"/>
            </a:xfrm>
            <a:custGeom>
              <a:avLst/>
              <a:gdLst>
                <a:gd name="T0" fmla="*/ 0 w 83"/>
                <a:gd name="T1" fmla="*/ 0 h 42"/>
                <a:gd name="T2" fmla="*/ 0 w 83"/>
                <a:gd name="T3" fmla="*/ 29 h 42"/>
                <a:gd name="T4" fmla="*/ 13 w 83"/>
                <a:gd name="T5" fmla="*/ 42 h 42"/>
                <a:gd name="T6" fmla="*/ 70 w 83"/>
                <a:gd name="T7" fmla="*/ 42 h 42"/>
                <a:gd name="T8" fmla="*/ 83 w 83"/>
                <a:gd name="T9" fmla="*/ 29 h 42"/>
                <a:gd name="T10" fmla="*/ 83 w 83"/>
                <a:gd name="T11" fmla="*/ 0 h 42"/>
                <a:gd name="T12" fmla="*/ 0 w 83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2">
                  <a:moveTo>
                    <a:pt x="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6"/>
                    <a:pt x="6" y="42"/>
                    <a:pt x="13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7" y="42"/>
                    <a:pt x="83" y="36"/>
                    <a:pt x="83" y="29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4441825" y="5653088"/>
              <a:ext cx="315913" cy="158750"/>
            </a:xfrm>
            <a:custGeom>
              <a:avLst/>
              <a:gdLst>
                <a:gd name="T0" fmla="*/ 0 w 83"/>
                <a:gd name="T1" fmla="*/ 0 h 42"/>
                <a:gd name="T2" fmla="*/ 0 w 83"/>
                <a:gd name="T3" fmla="*/ 29 h 42"/>
                <a:gd name="T4" fmla="*/ 13 w 83"/>
                <a:gd name="T5" fmla="*/ 42 h 42"/>
                <a:gd name="T6" fmla="*/ 70 w 83"/>
                <a:gd name="T7" fmla="*/ 42 h 42"/>
                <a:gd name="T8" fmla="*/ 83 w 83"/>
                <a:gd name="T9" fmla="*/ 29 h 42"/>
                <a:gd name="T10" fmla="*/ 83 w 83"/>
                <a:gd name="T11" fmla="*/ 0 h 42"/>
                <a:gd name="T12" fmla="*/ 0 w 83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2">
                  <a:moveTo>
                    <a:pt x="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6"/>
                    <a:pt x="6" y="42"/>
                    <a:pt x="13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7" y="42"/>
                    <a:pt x="83" y="36"/>
                    <a:pt x="83" y="29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4114800" y="4851401"/>
              <a:ext cx="190500" cy="114300"/>
            </a:xfrm>
            <a:custGeom>
              <a:avLst/>
              <a:gdLst>
                <a:gd name="T0" fmla="*/ 42 w 50"/>
                <a:gd name="T1" fmla="*/ 0 h 30"/>
                <a:gd name="T2" fmla="*/ 8 w 50"/>
                <a:gd name="T3" fmla="*/ 0 h 30"/>
                <a:gd name="T4" fmla="*/ 0 w 50"/>
                <a:gd name="T5" fmla="*/ 8 h 30"/>
                <a:gd name="T6" fmla="*/ 0 w 50"/>
                <a:gd name="T7" fmla="*/ 30 h 30"/>
                <a:gd name="T8" fmla="*/ 50 w 50"/>
                <a:gd name="T9" fmla="*/ 30 h 30"/>
                <a:gd name="T10" fmla="*/ 50 w 50"/>
                <a:gd name="T11" fmla="*/ 8 h 30"/>
                <a:gd name="T12" fmla="*/ 42 w 50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0">
                  <a:moveTo>
                    <a:pt x="4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4"/>
                    <a:pt x="47" y="0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4414838" y="4851401"/>
              <a:ext cx="193675" cy="114300"/>
            </a:xfrm>
            <a:custGeom>
              <a:avLst/>
              <a:gdLst>
                <a:gd name="T0" fmla="*/ 42 w 51"/>
                <a:gd name="T1" fmla="*/ 0 h 30"/>
                <a:gd name="T2" fmla="*/ 9 w 51"/>
                <a:gd name="T3" fmla="*/ 0 h 30"/>
                <a:gd name="T4" fmla="*/ 0 w 51"/>
                <a:gd name="T5" fmla="*/ 8 h 30"/>
                <a:gd name="T6" fmla="*/ 0 w 51"/>
                <a:gd name="T7" fmla="*/ 30 h 30"/>
                <a:gd name="T8" fmla="*/ 51 w 51"/>
                <a:gd name="T9" fmla="*/ 30 h 30"/>
                <a:gd name="T10" fmla="*/ 51 w 51"/>
                <a:gd name="T11" fmla="*/ 8 h 30"/>
                <a:gd name="T12" fmla="*/ 42 w 5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30">
                  <a:moveTo>
                    <a:pt x="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4"/>
                    <a:pt x="47" y="0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4262438" y="5219701"/>
              <a:ext cx="198438" cy="98425"/>
            </a:xfrm>
            <a:custGeom>
              <a:avLst/>
              <a:gdLst>
                <a:gd name="T0" fmla="*/ 43 w 52"/>
                <a:gd name="T1" fmla="*/ 0 h 26"/>
                <a:gd name="T2" fmla="*/ 8 w 52"/>
                <a:gd name="T3" fmla="*/ 0 h 26"/>
                <a:gd name="T4" fmla="*/ 0 w 52"/>
                <a:gd name="T5" fmla="*/ 9 h 26"/>
                <a:gd name="T6" fmla="*/ 0 w 52"/>
                <a:gd name="T7" fmla="*/ 18 h 26"/>
                <a:gd name="T8" fmla="*/ 8 w 52"/>
                <a:gd name="T9" fmla="*/ 26 h 26"/>
                <a:gd name="T10" fmla="*/ 43 w 52"/>
                <a:gd name="T11" fmla="*/ 26 h 26"/>
                <a:gd name="T12" fmla="*/ 52 w 52"/>
                <a:gd name="T13" fmla="*/ 18 h 26"/>
                <a:gd name="T14" fmla="*/ 52 w 52"/>
                <a:gd name="T15" fmla="*/ 9 h 26"/>
                <a:gd name="T16" fmla="*/ 43 w 52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26">
                  <a:moveTo>
                    <a:pt x="4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3" y="26"/>
                    <a:pt x="8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8" y="26"/>
                    <a:pt x="52" y="22"/>
                    <a:pt x="52" y="1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4"/>
                    <a:pt x="48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5" name="Freeform 17"/>
            <p:cNvSpPr>
              <a:spLocks noEditPoints="1"/>
            </p:cNvSpPr>
            <p:nvPr/>
          </p:nvSpPr>
          <p:spPr bwMode="auto">
            <a:xfrm>
              <a:off x="3962400" y="5006976"/>
              <a:ext cx="795338" cy="600075"/>
            </a:xfrm>
            <a:custGeom>
              <a:avLst/>
              <a:gdLst>
                <a:gd name="T0" fmla="*/ 183 w 209"/>
                <a:gd name="T1" fmla="*/ 30 h 158"/>
                <a:gd name="T2" fmla="*/ 170 w 209"/>
                <a:gd name="T3" fmla="*/ 18 h 158"/>
                <a:gd name="T4" fmla="*/ 170 w 209"/>
                <a:gd name="T5" fmla="*/ 0 h 158"/>
                <a:gd name="T6" fmla="*/ 119 w 209"/>
                <a:gd name="T7" fmla="*/ 0 h 158"/>
                <a:gd name="T8" fmla="*/ 119 w 209"/>
                <a:gd name="T9" fmla="*/ 17 h 158"/>
                <a:gd name="T10" fmla="*/ 91 w 209"/>
                <a:gd name="T11" fmla="*/ 17 h 158"/>
                <a:gd name="T12" fmla="*/ 91 w 209"/>
                <a:gd name="T13" fmla="*/ 0 h 158"/>
                <a:gd name="T14" fmla="*/ 40 w 209"/>
                <a:gd name="T15" fmla="*/ 0 h 158"/>
                <a:gd name="T16" fmla="*/ 40 w 209"/>
                <a:gd name="T17" fmla="*/ 18 h 158"/>
                <a:gd name="T18" fmla="*/ 26 w 209"/>
                <a:gd name="T19" fmla="*/ 30 h 158"/>
                <a:gd name="T20" fmla="*/ 0 w 209"/>
                <a:gd name="T21" fmla="*/ 111 h 158"/>
                <a:gd name="T22" fmla="*/ 0 w 209"/>
                <a:gd name="T23" fmla="*/ 158 h 158"/>
                <a:gd name="T24" fmla="*/ 83 w 209"/>
                <a:gd name="T25" fmla="*/ 158 h 158"/>
                <a:gd name="T26" fmla="*/ 83 w 209"/>
                <a:gd name="T27" fmla="*/ 123 h 158"/>
                <a:gd name="T28" fmla="*/ 126 w 209"/>
                <a:gd name="T29" fmla="*/ 123 h 158"/>
                <a:gd name="T30" fmla="*/ 126 w 209"/>
                <a:gd name="T31" fmla="*/ 158 h 158"/>
                <a:gd name="T32" fmla="*/ 209 w 209"/>
                <a:gd name="T33" fmla="*/ 158 h 158"/>
                <a:gd name="T34" fmla="*/ 209 w 209"/>
                <a:gd name="T35" fmla="*/ 111 h 158"/>
                <a:gd name="T36" fmla="*/ 183 w 209"/>
                <a:gd name="T37" fmla="*/ 30 h 158"/>
                <a:gd name="T38" fmla="*/ 142 w 209"/>
                <a:gd name="T39" fmla="*/ 74 h 158"/>
                <a:gd name="T40" fmla="*/ 122 w 209"/>
                <a:gd name="T41" fmla="*/ 93 h 158"/>
                <a:gd name="T42" fmla="*/ 87 w 209"/>
                <a:gd name="T43" fmla="*/ 93 h 158"/>
                <a:gd name="T44" fmla="*/ 68 w 209"/>
                <a:gd name="T45" fmla="*/ 74 h 158"/>
                <a:gd name="T46" fmla="*/ 68 w 209"/>
                <a:gd name="T47" fmla="*/ 65 h 158"/>
                <a:gd name="T48" fmla="*/ 87 w 209"/>
                <a:gd name="T49" fmla="*/ 45 h 158"/>
                <a:gd name="T50" fmla="*/ 122 w 209"/>
                <a:gd name="T51" fmla="*/ 45 h 158"/>
                <a:gd name="T52" fmla="*/ 142 w 209"/>
                <a:gd name="T53" fmla="*/ 65 h 158"/>
                <a:gd name="T54" fmla="*/ 142 w 209"/>
                <a:gd name="T55" fmla="*/ 7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9" h="158">
                  <a:moveTo>
                    <a:pt x="183" y="30"/>
                  </a:moveTo>
                  <a:cubicBezTo>
                    <a:pt x="183" y="24"/>
                    <a:pt x="175" y="19"/>
                    <a:pt x="170" y="18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4" y="19"/>
                    <a:pt x="26" y="24"/>
                    <a:pt x="26" y="3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83" y="158"/>
                    <a:pt x="83" y="158"/>
                    <a:pt x="83" y="158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58"/>
                    <a:pt x="126" y="158"/>
                    <a:pt x="126" y="158"/>
                  </a:cubicBezTo>
                  <a:cubicBezTo>
                    <a:pt x="209" y="158"/>
                    <a:pt x="209" y="158"/>
                    <a:pt x="209" y="158"/>
                  </a:cubicBezTo>
                  <a:cubicBezTo>
                    <a:pt x="209" y="111"/>
                    <a:pt x="209" y="111"/>
                    <a:pt x="209" y="111"/>
                  </a:cubicBezTo>
                  <a:lnTo>
                    <a:pt x="183" y="30"/>
                  </a:lnTo>
                  <a:close/>
                  <a:moveTo>
                    <a:pt x="142" y="74"/>
                  </a:moveTo>
                  <a:cubicBezTo>
                    <a:pt x="142" y="84"/>
                    <a:pt x="133" y="93"/>
                    <a:pt x="122" y="93"/>
                  </a:cubicBezTo>
                  <a:cubicBezTo>
                    <a:pt x="87" y="93"/>
                    <a:pt x="87" y="93"/>
                    <a:pt x="87" y="93"/>
                  </a:cubicBezTo>
                  <a:cubicBezTo>
                    <a:pt x="76" y="93"/>
                    <a:pt x="68" y="84"/>
                    <a:pt x="68" y="7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8" y="54"/>
                    <a:pt x="76" y="45"/>
                    <a:pt x="87" y="45"/>
                  </a:cubicBezTo>
                  <a:cubicBezTo>
                    <a:pt x="122" y="45"/>
                    <a:pt x="122" y="45"/>
                    <a:pt x="122" y="45"/>
                  </a:cubicBezTo>
                  <a:cubicBezTo>
                    <a:pt x="133" y="45"/>
                    <a:pt x="142" y="54"/>
                    <a:pt x="142" y="65"/>
                  </a:cubicBezTo>
                  <a:lnTo>
                    <a:pt x="142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540821" y="4663073"/>
            <a:ext cx="1331120" cy="1396905"/>
            <a:chOff x="4747448" y="3212451"/>
            <a:chExt cx="1001189" cy="10063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4747448" y="3212451"/>
              <a:ext cx="1001189" cy="10063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4747448" y="3212451"/>
              <a:ext cx="1001189" cy="1006348"/>
            </a:xfrm>
            <a:custGeom>
              <a:avLst/>
              <a:gdLst>
                <a:gd name="T0" fmla="*/ 388 w 388"/>
                <a:gd name="T1" fmla="*/ 390 h 390"/>
                <a:gd name="T2" fmla="*/ 0 w 388"/>
                <a:gd name="T3" fmla="*/ 0 h 390"/>
                <a:gd name="T4" fmla="*/ 388 w 388"/>
                <a:gd name="T5" fmla="*/ 0 h 390"/>
                <a:gd name="T6" fmla="*/ 388 w 388"/>
                <a:gd name="T7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390">
                  <a:moveTo>
                    <a:pt x="388" y="390"/>
                  </a:moveTo>
                  <a:lnTo>
                    <a:pt x="0" y="0"/>
                  </a:lnTo>
                  <a:lnTo>
                    <a:pt x="388" y="0"/>
                  </a:lnTo>
                  <a:lnTo>
                    <a:pt x="388" y="390"/>
                  </a:lnTo>
                  <a:close/>
                </a:path>
              </a:pathLst>
            </a:custGeom>
            <a:solidFill>
              <a:schemeClr val="accent4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792931" y="4835056"/>
            <a:ext cx="826900" cy="1052945"/>
            <a:chOff x="1958975" y="5218113"/>
            <a:chExt cx="274638" cy="334962"/>
          </a:xfrm>
          <a:solidFill>
            <a:schemeClr val="bg2"/>
          </a:solidFill>
          <a:effectLst/>
        </p:grpSpPr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2049463" y="5297488"/>
              <a:ext cx="98425" cy="19050"/>
            </a:xfrm>
            <a:custGeom>
              <a:avLst/>
              <a:gdLst>
                <a:gd name="T0" fmla="*/ 26 w 26"/>
                <a:gd name="T1" fmla="*/ 2 h 5"/>
                <a:gd name="T2" fmla="*/ 23 w 26"/>
                <a:gd name="T3" fmla="*/ 5 h 5"/>
                <a:gd name="T4" fmla="*/ 2 w 26"/>
                <a:gd name="T5" fmla="*/ 5 h 5"/>
                <a:gd name="T6" fmla="*/ 0 w 26"/>
                <a:gd name="T7" fmla="*/ 2 h 5"/>
                <a:gd name="T8" fmla="*/ 0 w 26"/>
                <a:gd name="T9" fmla="*/ 2 h 5"/>
                <a:gd name="T10" fmla="*/ 2 w 26"/>
                <a:gd name="T11" fmla="*/ 0 h 5"/>
                <a:gd name="T12" fmla="*/ 23 w 26"/>
                <a:gd name="T13" fmla="*/ 0 h 5"/>
                <a:gd name="T14" fmla="*/ 26 w 26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">
                  <a:moveTo>
                    <a:pt x="26" y="2"/>
                  </a:moveTo>
                  <a:cubicBezTo>
                    <a:pt x="26" y="4"/>
                    <a:pt x="25" y="5"/>
                    <a:pt x="2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6" y="1"/>
                    <a:pt x="2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2041525" y="5218113"/>
              <a:ext cx="114300" cy="63500"/>
            </a:xfrm>
            <a:custGeom>
              <a:avLst/>
              <a:gdLst>
                <a:gd name="T0" fmla="*/ 30 w 30"/>
                <a:gd name="T1" fmla="*/ 9 h 17"/>
                <a:gd name="T2" fmla="*/ 23 w 30"/>
                <a:gd name="T3" fmla="*/ 17 h 17"/>
                <a:gd name="T4" fmla="*/ 6 w 30"/>
                <a:gd name="T5" fmla="*/ 17 h 17"/>
                <a:gd name="T6" fmla="*/ 0 w 30"/>
                <a:gd name="T7" fmla="*/ 9 h 17"/>
                <a:gd name="T8" fmla="*/ 0 w 30"/>
                <a:gd name="T9" fmla="*/ 9 h 17"/>
                <a:gd name="T10" fmla="*/ 6 w 30"/>
                <a:gd name="T11" fmla="*/ 0 h 17"/>
                <a:gd name="T12" fmla="*/ 13 w 30"/>
                <a:gd name="T13" fmla="*/ 5 h 17"/>
                <a:gd name="T14" fmla="*/ 17 w 30"/>
                <a:gd name="T15" fmla="*/ 0 h 17"/>
                <a:gd name="T16" fmla="*/ 21 w 30"/>
                <a:gd name="T17" fmla="*/ 5 h 17"/>
                <a:gd name="T18" fmla="*/ 23 w 30"/>
                <a:gd name="T19" fmla="*/ 0 h 17"/>
                <a:gd name="T20" fmla="*/ 30 w 30"/>
                <a:gd name="T2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17">
                  <a:moveTo>
                    <a:pt x="30" y="9"/>
                  </a:moveTo>
                  <a:cubicBezTo>
                    <a:pt x="30" y="14"/>
                    <a:pt x="27" y="17"/>
                    <a:pt x="23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0" y="1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6" y="0"/>
                  </a:cubicBezTo>
                  <a:cubicBezTo>
                    <a:pt x="6" y="0"/>
                    <a:pt x="11" y="5"/>
                    <a:pt x="13" y="5"/>
                  </a:cubicBezTo>
                  <a:cubicBezTo>
                    <a:pt x="14" y="4"/>
                    <a:pt x="15" y="0"/>
                    <a:pt x="17" y="0"/>
                  </a:cubicBezTo>
                  <a:cubicBezTo>
                    <a:pt x="18" y="1"/>
                    <a:pt x="20" y="5"/>
                    <a:pt x="21" y="5"/>
                  </a:cubicBezTo>
                  <a:cubicBezTo>
                    <a:pt x="22" y="4"/>
                    <a:pt x="23" y="0"/>
                    <a:pt x="23" y="0"/>
                  </a:cubicBezTo>
                  <a:cubicBezTo>
                    <a:pt x="27" y="0"/>
                    <a:pt x="30" y="4"/>
                    <a:pt x="3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39" name="Freeform 23"/>
            <p:cNvSpPr>
              <a:spLocks noEditPoints="1"/>
            </p:cNvSpPr>
            <p:nvPr/>
          </p:nvSpPr>
          <p:spPr bwMode="auto">
            <a:xfrm>
              <a:off x="1958975" y="5327650"/>
              <a:ext cx="274638" cy="225425"/>
            </a:xfrm>
            <a:custGeom>
              <a:avLst/>
              <a:gdLst>
                <a:gd name="T0" fmla="*/ 73 w 73"/>
                <a:gd name="T1" fmla="*/ 53 h 60"/>
                <a:gd name="T2" fmla="*/ 67 w 73"/>
                <a:gd name="T3" fmla="*/ 60 h 60"/>
                <a:gd name="T4" fmla="*/ 7 w 73"/>
                <a:gd name="T5" fmla="*/ 60 h 60"/>
                <a:gd name="T6" fmla="*/ 0 w 73"/>
                <a:gd name="T7" fmla="*/ 53 h 60"/>
                <a:gd name="T8" fmla="*/ 7 w 73"/>
                <a:gd name="T9" fmla="*/ 47 h 60"/>
                <a:gd name="T10" fmla="*/ 7 w 73"/>
                <a:gd name="T11" fmla="*/ 22 h 60"/>
                <a:gd name="T12" fmla="*/ 28 w 73"/>
                <a:gd name="T13" fmla="*/ 0 h 60"/>
                <a:gd name="T14" fmla="*/ 45 w 73"/>
                <a:gd name="T15" fmla="*/ 0 h 60"/>
                <a:gd name="T16" fmla="*/ 67 w 73"/>
                <a:gd name="T17" fmla="*/ 22 h 60"/>
                <a:gd name="T18" fmla="*/ 67 w 73"/>
                <a:gd name="T19" fmla="*/ 47 h 60"/>
                <a:gd name="T20" fmla="*/ 73 w 73"/>
                <a:gd name="T21" fmla="*/ 53 h 60"/>
                <a:gd name="T22" fmla="*/ 49 w 73"/>
                <a:gd name="T23" fmla="*/ 35 h 60"/>
                <a:gd name="T24" fmla="*/ 40 w 73"/>
                <a:gd name="T25" fmla="*/ 26 h 60"/>
                <a:gd name="T26" fmla="*/ 34 w 73"/>
                <a:gd name="T27" fmla="*/ 21 h 60"/>
                <a:gd name="T28" fmla="*/ 39 w 73"/>
                <a:gd name="T29" fmla="*/ 18 h 60"/>
                <a:gd name="T30" fmla="*/ 46 w 73"/>
                <a:gd name="T31" fmla="*/ 20 h 60"/>
                <a:gd name="T32" fmla="*/ 47 w 73"/>
                <a:gd name="T33" fmla="*/ 15 h 60"/>
                <a:gd name="T34" fmla="*/ 40 w 73"/>
                <a:gd name="T35" fmla="*/ 13 h 60"/>
                <a:gd name="T36" fmla="*/ 40 w 73"/>
                <a:gd name="T37" fmla="*/ 12 h 60"/>
                <a:gd name="T38" fmla="*/ 40 w 73"/>
                <a:gd name="T39" fmla="*/ 12 h 60"/>
                <a:gd name="T40" fmla="*/ 40 w 73"/>
                <a:gd name="T41" fmla="*/ 12 h 60"/>
                <a:gd name="T42" fmla="*/ 37 w 73"/>
                <a:gd name="T43" fmla="*/ 9 h 60"/>
                <a:gd name="T44" fmla="*/ 35 w 73"/>
                <a:gd name="T45" fmla="*/ 12 h 60"/>
                <a:gd name="T46" fmla="*/ 35 w 73"/>
                <a:gd name="T47" fmla="*/ 13 h 60"/>
                <a:gd name="T48" fmla="*/ 35 w 73"/>
                <a:gd name="T49" fmla="*/ 13 h 60"/>
                <a:gd name="T50" fmla="*/ 35 w 73"/>
                <a:gd name="T51" fmla="*/ 13 h 60"/>
                <a:gd name="T52" fmla="*/ 27 w 73"/>
                <a:gd name="T53" fmla="*/ 22 h 60"/>
                <a:gd name="T54" fmla="*/ 36 w 73"/>
                <a:gd name="T55" fmla="*/ 31 h 60"/>
                <a:gd name="T56" fmla="*/ 41 w 73"/>
                <a:gd name="T57" fmla="*/ 36 h 60"/>
                <a:gd name="T58" fmla="*/ 36 w 73"/>
                <a:gd name="T59" fmla="*/ 39 h 60"/>
                <a:gd name="T60" fmla="*/ 28 w 73"/>
                <a:gd name="T61" fmla="*/ 37 h 60"/>
                <a:gd name="T62" fmla="*/ 26 w 73"/>
                <a:gd name="T63" fmla="*/ 43 h 60"/>
                <a:gd name="T64" fmla="*/ 35 w 73"/>
                <a:gd name="T65" fmla="*/ 45 h 60"/>
                <a:gd name="T66" fmla="*/ 35 w 73"/>
                <a:gd name="T67" fmla="*/ 46 h 60"/>
                <a:gd name="T68" fmla="*/ 35 w 73"/>
                <a:gd name="T69" fmla="*/ 46 h 60"/>
                <a:gd name="T70" fmla="*/ 35 w 73"/>
                <a:gd name="T71" fmla="*/ 46 h 60"/>
                <a:gd name="T72" fmla="*/ 37 w 73"/>
                <a:gd name="T73" fmla="*/ 48 h 60"/>
                <a:gd name="T74" fmla="*/ 40 w 73"/>
                <a:gd name="T75" fmla="*/ 46 h 60"/>
                <a:gd name="T76" fmla="*/ 40 w 73"/>
                <a:gd name="T77" fmla="*/ 46 h 60"/>
                <a:gd name="T78" fmla="*/ 40 w 73"/>
                <a:gd name="T79" fmla="*/ 46 h 60"/>
                <a:gd name="T80" fmla="*/ 40 w 73"/>
                <a:gd name="T81" fmla="*/ 44 h 60"/>
                <a:gd name="T82" fmla="*/ 49 w 73"/>
                <a:gd name="T83" fmla="*/ 3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" h="60">
                  <a:moveTo>
                    <a:pt x="73" y="53"/>
                  </a:moveTo>
                  <a:cubicBezTo>
                    <a:pt x="73" y="57"/>
                    <a:pt x="70" y="60"/>
                    <a:pt x="67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3" y="60"/>
                    <a:pt x="0" y="57"/>
                    <a:pt x="0" y="53"/>
                  </a:cubicBezTo>
                  <a:cubicBezTo>
                    <a:pt x="0" y="50"/>
                    <a:pt x="3" y="47"/>
                    <a:pt x="7" y="4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10"/>
                    <a:pt x="16" y="0"/>
                    <a:pt x="28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7" y="0"/>
                    <a:pt x="67" y="10"/>
                    <a:pt x="67" y="22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70" y="47"/>
                    <a:pt x="73" y="50"/>
                    <a:pt x="73" y="53"/>
                  </a:cubicBezTo>
                  <a:close/>
                  <a:moveTo>
                    <a:pt x="49" y="35"/>
                  </a:moveTo>
                  <a:cubicBezTo>
                    <a:pt x="49" y="30"/>
                    <a:pt x="46" y="28"/>
                    <a:pt x="40" y="26"/>
                  </a:cubicBezTo>
                  <a:cubicBezTo>
                    <a:pt x="36" y="24"/>
                    <a:pt x="34" y="23"/>
                    <a:pt x="34" y="21"/>
                  </a:cubicBezTo>
                  <a:cubicBezTo>
                    <a:pt x="34" y="20"/>
                    <a:pt x="35" y="18"/>
                    <a:pt x="39" y="18"/>
                  </a:cubicBezTo>
                  <a:cubicBezTo>
                    <a:pt x="42" y="18"/>
                    <a:pt x="45" y="20"/>
                    <a:pt x="46" y="20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6" y="14"/>
                    <a:pt x="43" y="13"/>
                    <a:pt x="40" y="13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0"/>
                    <a:pt x="39" y="9"/>
                    <a:pt x="37" y="9"/>
                  </a:cubicBezTo>
                  <a:cubicBezTo>
                    <a:pt x="36" y="9"/>
                    <a:pt x="35" y="10"/>
                    <a:pt x="35" y="12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0" y="14"/>
                    <a:pt x="27" y="18"/>
                    <a:pt x="27" y="22"/>
                  </a:cubicBezTo>
                  <a:cubicBezTo>
                    <a:pt x="27" y="27"/>
                    <a:pt x="30" y="30"/>
                    <a:pt x="36" y="31"/>
                  </a:cubicBezTo>
                  <a:cubicBezTo>
                    <a:pt x="39" y="33"/>
                    <a:pt x="41" y="34"/>
                    <a:pt x="41" y="36"/>
                  </a:cubicBezTo>
                  <a:cubicBezTo>
                    <a:pt x="41" y="38"/>
                    <a:pt x="39" y="39"/>
                    <a:pt x="36" y="39"/>
                  </a:cubicBezTo>
                  <a:cubicBezTo>
                    <a:pt x="33" y="39"/>
                    <a:pt x="30" y="38"/>
                    <a:pt x="28" y="37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8" y="44"/>
                    <a:pt x="31" y="45"/>
                    <a:pt x="35" y="45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7"/>
                    <a:pt x="36" y="48"/>
                    <a:pt x="37" y="48"/>
                  </a:cubicBezTo>
                  <a:cubicBezTo>
                    <a:pt x="39" y="48"/>
                    <a:pt x="40" y="47"/>
                    <a:pt x="4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43"/>
                    <a:pt x="49" y="40"/>
                    <a:pt x="49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89895" y="4663073"/>
            <a:ext cx="1331120" cy="1396905"/>
            <a:chOff x="3204864" y="3212451"/>
            <a:chExt cx="1001189" cy="10063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3204864" y="3212451"/>
              <a:ext cx="1001189" cy="10063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3204864" y="3212451"/>
              <a:ext cx="1001189" cy="1006348"/>
            </a:xfrm>
            <a:custGeom>
              <a:avLst/>
              <a:gdLst>
                <a:gd name="T0" fmla="*/ 388 w 388"/>
                <a:gd name="T1" fmla="*/ 390 h 390"/>
                <a:gd name="T2" fmla="*/ 0 w 388"/>
                <a:gd name="T3" fmla="*/ 0 h 390"/>
                <a:gd name="T4" fmla="*/ 388 w 388"/>
                <a:gd name="T5" fmla="*/ 0 h 390"/>
                <a:gd name="T6" fmla="*/ 388 w 388"/>
                <a:gd name="T7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8" h="390">
                  <a:moveTo>
                    <a:pt x="388" y="390"/>
                  </a:moveTo>
                  <a:lnTo>
                    <a:pt x="0" y="0"/>
                  </a:lnTo>
                  <a:lnTo>
                    <a:pt x="388" y="0"/>
                  </a:lnTo>
                  <a:lnTo>
                    <a:pt x="388" y="390"/>
                  </a:lnTo>
                  <a:close/>
                </a:path>
              </a:pathLst>
            </a:custGeom>
            <a:solidFill>
              <a:schemeClr val="accent3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623461" y="4837394"/>
            <a:ext cx="1063987" cy="1048263"/>
            <a:chOff x="-1090613" y="2197100"/>
            <a:chExt cx="338138" cy="319088"/>
          </a:xfrm>
          <a:solidFill>
            <a:schemeClr val="bg2"/>
          </a:solidFill>
          <a:effectLst/>
        </p:grpSpPr>
        <p:sp>
          <p:nvSpPr>
            <p:cNvPr id="41" name="Freeform 24"/>
            <p:cNvSpPr>
              <a:spLocks noEditPoints="1"/>
            </p:cNvSpPr>
            <p:nvPr/>
          </p:nvSpPr>
          <p:spPr bwMode="auto">
            <a:xfrm>
              <a:off x="-944563" y="2208213"/>
              <a:ext cx="192088" cy="222250"/>
            </a:xfrm>
            <a:custGeom>
              <a:avLst/>
              <a:gdLst>
                <a:gd name="T0" fmla="*/ 47 w 51"/>
                <a:gd name="T1" fmla="*/ 58 h 59"/>
                <a:gd name="T2" fmla="*/ 42 w 51"/>
                <a:gd name="T3" fmla="*/ 59 h 59"/>
                <a:gd name="T4" fmla="*/ 38 w 51"/>
                <a:gd name="T5" fmla="*/ 56 h 59"/>
                <a:gd name="T6" fmla="*/ 29 w 51"/>
                <a:gd name="T7" fmla="*/ 44 h 59"/>
                <a:gd name="T8" fmla="*/ 19 w 51"/>
                <a:gd name="T9" fmla="*/ 44 h 59"/>
                <a:gd name="T10" fmla="*/ 2 w 51"/>
                <a:gd name="T11" fmla="*/ 19 h 59"/>
                <a:gd name="T12" fmla="*/ 27 w 51"/>
                <a:gd name="T13" fmla="*/ 2 h 59"/>
                <a:gd name="T14" fmla="*/ 44 w 51"/>
                <a:gd name="T15" fmla="*/ 27 h 59"/>
                <a:gd name="T16" fmla="*/ 40 w 51"/>
                <a:gd name="T17" fmla="*/ 36 h 59"/>
                <a:gd name="T18" fmla="*/ 48 w 51"/>
                <a:gd name="T19" fmla="*/ 48 h 59"/>
                <a:gd name="T20" fmla="*/ 47 w 51"/>
                <a:gd name="T21" fmla="*/ 58 h 59"/>
                <a:gd name="T22" fmla="*/ 20 w 51"/>
                <a:gd name="T23" fmla="*/ 37 h 59"/>
                <a:gd name="T24" fmla="*/ 37 w 51"/>
                <a:gd name="T25" fmla="*/ 26 h 59"/>
                <a:gd name="T26" fmla="*/ 25 w 51"/>
                <a:gd name="T27" fmla="*/ 9 h 59"/>
                <a:gd name="T28" fmla="*/ 9 w 51"/>
                <a:gd name="T29" fmla="*/ 21 h 59"/>
                <a:gd name="T30" fmla="*/ 20 w 51"/>
                <a:gd name="T31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59">
                  <a:moveTo>
                    <a:pt x="47" y="58"/>
                  </a:moveTo>
                  <a:cubicBezTo>
                    <a:pt x="45" y="59"/>
                    <a:pt x="43" y="59"/>
                    <a:pt x="42" y="59"/>
                  </a:cubicBezTo>
                  <a:cubicBezTo>
                    <a:pt x="40" y="58"/>
                    <a:pt x="39" y="57"/>
                    <a:pt x="38" y="56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6" y="45"/>
                    <a:pt x="23" y="45"/>
                    <a:pt x="19" y="44"/>
                  </a:cubicBezTo>
                  <a:cubicBezTo>
                    <a:pt x="7" y="42"/>
                    <a:pt x="0" y="31"/>
                    <a:pt x="2" y="19"/>
                  </a:cubicBezTo>
                  <a:cubicBezTo>
                    <a:pt x="4" y="7"/>
                    <a:pt x="15" y="0"/>
                    <a:pt x="27" y="2"/>
                  </a:cubicBezTo>
                  <a:cubicBezTo>
                    <a:pt x="39" y="4"/>
                    <a:pt x="46" y="15"/>
                    <a:pt x="44" y="27"/>
                  </a:cubicBezTo>
                  <a:cubicBezTo>
                    <a:pt x="44" y="30"/>
                    <a:pt x="42" y="34"/>
                    <a:pt x="40" y="36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1" y="51"/>
                    <a:pt x="50" y="55"/>
                    <a:pt x="47" y="58"/>
                  </a:cubicBezTo>
                  <a:close/>
                  <a:moveTo>
                    <a:pt x="20" y="37"/>
                  </a:moveTo>
                  <a:cubicBezTo>
                    <a:pt x="28" y="38"/>
                    <a:pt x="35" y="33"/>
                    <a:pt x="37" y="26"/>
                  </a:cubicBezTo>
                  <a:cubicBezTo>
                    <a:pt x="38" y="18"/>
                    <a:pt x="33" y="11"/>
                    <a:pt x="25" y="9"/>
                  </a:cubicBezTo>
                  <a:cubicBezTo>
                    <a:pt x="18" y="8"/>
                    <a:pt x="11" y="13"/>
                    <a:pt x="9" y="21"/>
                  </a:cubicBezTo>
                  <a:cubicBezTo>
                    <a:pt x="8" y="28"/>
                    <a:pt x="13" y="35"/>
                    <a:pt x="2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42" name="Freeform 25"/>
            <p:cNvSpPr>
              <a:spLocks/>
            </p:cNvSpPr>
            <p:nvPr/>
          </p:nvSpPr>
          <p:spPr bwMode="auto">
            <a:xfrm>
              <a:off x="-1090613" y="2197100"/>
              <a:ext cx="293688" cy="319088"/>
            </a:xfrm>
            <a:custGeom>
              <a:avLst/>
              <a:gdLst>
                <a:gd name="T0" fmla="*/ 71 w 78"/>
                <a:gd name="T1" fmla="*/ 62 h 85"/>
                <a:gd name="T2" fmla="*/ 69 w 78"/>
                <a:gd name="T3" fmla="*/ 60 h 85"/>
                <a:gd name="T4" fmla="*/ 43 w 78"/>
                <a:gd name="T5" fmla="*/ 75 h 85"/>
                <a:gd name="T6" fmla="*/ 11 w 78"/>
                <a:gd name="T7" fmla="*/ 43 h 85"/>
                <a:gd name="T8" fmla="*/ 16 w 78"/>
                <a:gd name="T9" fmla="*/ 25 h 85"/>
                <a:gd name="T10" fmla="*/ 17 w 78"/>
                <a:gd name="T11" fmla="*/ 25 h 85"/>
                <a:gd name="T12" fmla="*/ 26 w 78"/>
                <a:gd name="T13" fmla="*/ 41 h 85"/>
                <a:gd name="T14" fmla="*/ 25 w 78"/>
                <a:gd name="T15" fmla="*/ 42 h 85"/>
                <a:gd name="T16" fmla="*/ 41 w 78"/>
                <a:gd name="T17" fmla="*/ 50 h 85"/>
                <a:gd name="T18" fmla="*/ 51 w 78"/>
                <a:gd name="T19" fmla="*/ 71 h 85"/>
                <a:gd name="T20" fmla="*/ 64 w 78"/>
                <a:gd name="T21" fmla="*/ 54 h 85"/>
                <a:gd name="T22" fmla="*/ 62 w 78"/>
                <a:gd name="T23" fmla="*/ 53 h 85"/>
                <a:gd name="T24" fmla="*/ 55 w 78"/>
                <a:gd name="T25" fmla="*/ 53 h 85"/>
                <a:gd name="T26" fmla="*/ 44 w 78"/>
                <a:gd name="T27" fmla="*/ 48 h 85"/>
                <a:gd name="T28" fmla="*/ 31 w 78"/>
                <a:gd name="T29" fmla="*/ 41 h 85"/>
                <a:gd name="T30" fmla="*/ 37 w 78"/>
                <a:gd name="T31" fmla="*/ 40 h 85"/>
                <a:gd name="T32" fmla="*/ 33 w 78"/>
                <a:gd name="T33" fmla="*/ 22 h 85"/>
                <a:gd name="T34" fmla="*/ 34 w 78"/>
                <a:gd name="T35" fmla="*/ 17 h 85"/>
                <a:gd name="T36" fmla="*/ 33 w 78"/>
                <a:gd name="T37" fmla="*/ 18 h 85"/>
                <a:gd name="T38" fmla="*/ 32 w 78"/>
                <a:gd name="T39" fmla="*/ 17 h 85"/>
                <a:gd name="T40" fmla="*/ 31 w 78"/>
                <a:gd name="T41" fmla="*/ 18 h 85"/>
                <a:gd name="T42" fmla="*/ 30 w 78"/>
                <a:gd name="T43" fmla="*/ 17 h 85"/>
                <a:gd name="T44" fmla="*/ 26 w 78"/>
                <a:gd name="T45" fmla="*/ 22 h 85"/>
                <a:gd name="T46" fmla="*/ 19 w 78"/>
                <a:gd name="T47" fmla="*/ 21 h 85"/>
                <a:gd name="T48" fmla="*/ 37 w 78"/>
                <a:gd name="T49" fmla="*/ 11 h 85"/>
                <a:gd name="T50" fmla="*/ 51 w 78"/>
                <a:gd name="T51" fmla="*/ 1 h 85"/>
                <a:gd name="T52" fmla="*/ 43 w 78"/>
                <a:gd name="T53" fmla="*/ 0 h 85"/>
                <a:gd name="T54" fmla="*/ 0 w 78"/>
                <a:gd name="T55" fmla="*/ 43 h 85"/>
                <a:gd name="T56" fmla="*/ 43 w 78"/>
                <a:gd name="T57" fmla="*/ 85 h 85"/>
                <a:gd name="T58" fmla="*/ 78 w 78"/>
                <a:gd name="T59" fmla="*/ 67 h 85"/>
                <a:gd name="T60" fmla="*/ 71 w 78"/>
                <a:gd name="T61" fmla="*/ 6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" h="85">
                  <a:moveTo>
                    <a:pt x="71" y="62"/>
                  </a:moveTo>
                  <a:cubicBezTo>
                    <a:pt x="69" y="60"/>
                    <a:pt x="69" y="60"/>
                    <a:pt x="69" y="60"/>
                  </a:cubicBezTo>
                  <a:cubicBezTo>
                    <a:pt x="64" y="69"/>
                    <a:pt x="54" y="75"/>
                    <a:pt x="43" y="75"/>
                  </a:cubicBezTo>
                  <a:cubicBezTo>
                    <a:pt x="25" y="75"/>
                    <a:pt x="11" y="60"/>
                    <a:pt x="11" y="43"/>
                  </a:cubicBezTo>
                  <a:cubicBezTo>
                    <a:pt x="11" y="36"/>
                    <a:pt x="13" y="30"/>
                    <a:pt x="16" y="25"/>
                  </a:cubicBezTo>
                  <a:cubicBezTo>
                    <a:pt x="16" y="25"/>
                    <a:pt x="17" y="25"/>
                    <a:pt x="17" y="25"/>
                  </a:cubicBezTo>
                  <a:cubicBezTo>
                    <a:pt x="21" y="27"/>
                    <a:pt x="18" y="40"/>
                    <a:pt x="26" y="41"/>
                  </a:cubicBezTo>
                  <a:cubicBezTo>
                    <a:pt x="26" y="42"/>
                    <a:pt x="25" y="41"/>
                    <a:pt x="25" y="42"/>
                  </a:cubicBezTo>
                  <a:cubicBezTo>
                    <a:pt x="28" y="44"/>
                    <a:pt x="37" y="48"/>
                    <a:pt x="41" y="50"/>
                  </a:cubicBezTo>
                  <a:cubicBezTo>
                    <a:pt x="39" y="54"/>
                    <a:pt x="48" y="72"/>
                    <a:pt x="51" y="71"/>
                  </a:cubicBezTo>
                  <a:cubicBezTo>
                    <a:pt x="51" y="70"/>
                    <a:pt x="61" y="58"/>
                    <a:pt x="64" y="54"/>
                  </a:cubicBezTo>
                  <a:cubicBezTo>
                    <a:pt x="63" y="54"/>
                    <a:pt x="63" y="53"/>
                    <a:pt x="62" y="53"/>
                  </a:cubicBezTo>
                  <a:cubicBezTo>
                    <a:pt x="60" y="53"/>
                    <a:pt x="58" y="53"/>
                    <a:pt x="55" y="53"/>
                  </a:cubicBezTo>
                  <a:cubicBezTo>
                    <a:pt x="51" y="52"/>
                    <a:pt x="47" y="50"/>
                    <a:pt x="44" y="48"/>
                  </a:cubicBezTo>
                  <a:cubicBezTo>
                    <a:pt x="38" y="47"/>
                    <a:pt x="33" y="45"/>
                    <a:pt x="31" y="41"/>
                  </a:cubicBezTo>
                  <a:cubicBezTo>
                    <a:pt x="32" y="41"/>
                    <a:pt x="35" y="40"/>
                    <a:pt x="37" y="40"/>
                  </a:cubicBezTo>
                  <a:cubicBezTo>
                    <a:pt x="34" y="35"/>
                    <a:pt x="32" y="29"/>
                    <a:pt x="33" y="22"/>
                  </a:cubicBezTo>
                  <a:cubicBezTo>
                    <a:pt x="33" y="20"/>
                    <a:pt x="34" y="18"/>
                    <a:pt x="34" y="17"/>
                  </a:cubicBezTo>
                  <a:cubicBezTo>
                    <a:pt x="34" y="17"/>
                    <a:pt x="34" y="18"/>
                    <a:pt x="33" y="18"/>
                  </a:cubicBezTo>
                  <a:cubicBezTo>
                    <a:pt x="33" y="18"/>
                    <a:pt x="32" y="17"/>
                    <a:pt x="32" y="17"/>
                  </a:cubicBezTo>
                  <a:cubicBezTo>
                    <a:pt x="32" y="17"/>
                    <a:pt x="31" y="18"/>
                    <a:pt x="31" y="18"/>
                  </a:cubicBezTo>
                  <a:cubicBezTo>
                    <a:pt x="31" y="18"/>
                    <a:pt x="31" y="17"/>
                    <a:pt x="30" y="17"/>
                  </a:cubicBezTo>
                  <a:cubicBezTo>
                    <a:pt x="25" y="20"/>
                    <a:pt x="27" y="20"/>
                    <a:pt x="26" y="22"/>
                  </a:cubicBezTo>
                  <a:cubicBezTo>
                    <a:pt x="24" y="22"/>
                    <a:pt x="21" y="21"/>
                    <a:pt x="19" y="21"/>
                  </a:cubicBezTo>
                  <a:cubicBezTo>
                    <a:pt x="23" y="16"/>
                    <a:pt x="30" y="12"/>
                    <a:pt x="37" y="11"/>
                  </a:cubicBezTo>
                  <a:cubicBezTo>
                    <a:pt x="41" y="6"/>
                    <a:pt x="45" y="3"/>
                    <a:pt x="51" y="1"/>
                  </a:cubicBezTo>
                  <a:cubicBezTo>
                    <a:pt x="48" y="0"/>
                    <a:pt x="45" y="0"/>
                    <a:pt x="43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57" y="85"/>
                    <a:pt x="70" y="78"/>
                    <a:pt x="78" y="67"/>
                  </a:cubicBezTo>
                  <a:cubicBezTo>
                    <a:pt x="75" y="66"/>
                    <a:pt x="72" y="64"/>
                    <a:pt x="7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488068" y="2849444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PE" sz="2400" dirty="0">
                <a:latin typeface="+mj-lt"/>
              </a:rPr>
              <a:t>Experiencia</a:t>
            </a:r>
            <a:endParaRPr lang="id-ID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91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1" b="9341"/>
          <a:stretch>
            <a:fillRect/>
          </a:stretch>
        </p:blipFill>
        <p:spPr>
          <a:xfrm>
            <a:off x="3114719" y="3633425"/>
            <a:ext cx="2879725" cy="1835150"/>
          </a:xfr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3" b="9223"/>
          <a:stretch>
            <a:fillRect/>
          </a:stretch>
        </p:blipFill>
        <p:spPr>
          <a:xfrm flipH="1">
            <a:off x="3114719" y="1547450"/>
            <a:ext cx="2879725" cy="1836738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4400" dirty="0"/>
              <a:t>MÉTODO DE EVALUACIÓN </a:t>
            </a:r>
            <a:endParaRPr lang="id-ID" sz="4400" dirty="0"/>
          </a:p>
        </p:txBody>
      </p:sp>
      <p:sp>
        <p:nvSpPr>
          <p:cNvPr id="23" name="Rectangle 22"/>
          <p:cNvSpPr/>
          <p:nvPr/>
        </p:nvSpPr>
        <p:spPr>
          <a:xfrm>
            <a:off x="77212" y="1839496"/>
            <a:ext cx="3086027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PE" sz="2000" dirty="0"/>
              <a:t>Evaluación continua del desempeño y participación acertada durante el curso, asistencia y puntualidad</a:t>
            </a:r>
            <a:endParaRPr lang="id-ID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7212" y="1395505"/>
            <a:ext cx="2933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PE" sz="2400" b="1" dirty="0">
                <a:latin typeface="+mj-lt"/>
                <a:ea typeface="Raleway" panose="020B0003030101060003" pitchFamily="2" charset="0"/>
              </a:rPr>
              <a:t>Evaluación continua</a:t>
            </a:r>
            <a:endParaRPr lang="id-ID" sz="2400" b="1" dirty="0">
              <a:latin typeface="+mj-lt"/>
              <a:ea typeface="Raleway" panose="020B0003030101060003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4529" y="4354031"/>
            <a:ext cx="2595360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PE" sz="2000" dirty="0"/>
              <a:t>Calificación obtenida en el instrumento de medición de aprendizaje</a:t>
            </a:r>
            <a:endParaRPr lang="id-ID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-82225" y="3502515"/>
            <a:ext cx="3226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PE" sz="2400" b="1" dirty="0">
                <a:latin typeface="+mj-lt"/>
                <a:ea typeface="Raleway" panose="020B0003030101060003" pitchFamily="2" charset="0"/>
              </a:rPr>
              <a:t>Instrumento de medición de aprendizaje</a:t>
            </a:r>
            <a:endParaRPr lang="id-ID" sz="2400" b="1" dirty="0">
              <a:latin typeface="+mj-lt"/>
              <a:ea typeface="Raleway" panose="020B0003030101060003" pitchFamily="2" charset="0"/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660400" y="1819141"/>
            <a:ext cx="2350439" cy="1481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5173" y="4294688"/>
            <a:ext cx="2729016" cy="162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11614" y="1824686"/>
            <a:ext cx="2277458" cy="1559502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s-PE" sz="2000" dirty="0"/>
              <a:t>60% instrumento de medición de aprendizaje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s-PE" sz="2000" dirty="0"/>
              <a:t>40% evaluación continua</a:t>
            </a:r>
            <a:endParaRPr lang="id-ID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403045" y="1404759"/>
            <a:ext cx="293363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PE" sz="2400" b="1" dirty="0">
                <a:latin typeface="+mj-lt"/>
                <a:ea typeface="Raleway" panose="020B0003030101060003" pitchFamily="2" charset="0"/>
              </a:rPr>
              <a:t>Calificación</a:t>
            </a:r>
            <a:endParaRPr lang="id-ID" sz="2400" b="1" dirty="0">
              <a:latin typeface="+mj-lt"/>
              <a:ea typeface="Raleway" panose="020B0003030101060003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26833" y="4354031"/>
            <a:ext cx="2160831" cy="1368171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PE" sz="2000" dirty="0"/>
              <a:t>Obtener al menos </a:t>
            </a:r>
            <a:r>
              <a:rPr lang="es-PE" sz="2000" b="1" dirty="0">
                <a:solidFill>
                  <a:srgbClr val="FF0000"/>
                </a:solidFill>
              </a:rPr>
              <a:t>80%</a:t>
            </a:r>
            <a:r>
              <a:rPr lang="es-PE" sz="2000" dirty="0"/>
              <a:t> de puntaje total</a:t>
            </a:r>
            <a:endParaRPr lang="id-ID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079274" y="3527116"/>
            <a:ext cx="2394913" cy="2688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PE" sz="2400" b="1" dirty="0">
                <a:latin typeface="+mj-lt"/>
                <a:ea typeface="Raleway" panose="020B0003030101060003" pitchFamily="2" charset="0"/>
              </a:rPr>
              <a:t>El participante debe:</a:t>
            </a:r>
            <a:endParaRPr lang="id-ID" sz="2400" b="1" dirty="0">
              <a:latin typeface="+mj-lt"/>
              <a:ea typeface="Raleway" panose="020B0003030101060003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26972" y="1819141"/>
            <a:ext cx="1409700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44042" y="4296377"/>
            <a:ext cx="2125980" cy="890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7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3" b="9223"/>
          <a:stretch>
            <a:fillRect/>
          </a:stretch>
        </p:blipFill>
        <p:spPr>
          <a:xfrm flipH="1">
            <a:off x="8674634" y="1540542"/>
            <a:ext cx="2880000" cy="1836000"/>
          </a:xfrm>
        </p:spPr>
      </p:pic>
      <p:pic>
        <p:nvPicPr>
          <p:cNvPr id="18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7" b="9187"/>
          <a:stretch>
            <a:fillRect/>
          </a:stretch>
        </p:blipFill>
        <p:spPr>
          <a:xfrm>
            <a:off x="8674634" y="3626321"/>
            <a:ext cx="2880000" cy="1836000"/>
          </a:xfrm>
        </p:spPr>
      </p:pic>
    </p:spTree>
    <p:extLst>
      <p:ext uri="{BB962C8B-B14F-4D97-AF65-F5344CB8AC3E}">
        <p14:creationId xmlns:p14="http://schemas.microsoft.com/office/powerpoint/2010/main" val="12888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6172</TotalTime>
  <Words>533</Words>
  <Application>Microsoft Office PowerPoint</Application>
  <PresentationFormat>Widescreen</PresentationFormat>
  <Paragraphs>148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Raavi</vt:lpstr>
      <vt:lpstr>Raleway</vt:lpstr>
      <vt:lpstr>Tahoma</vt:lpstr>
      <vt:lpstr>Office Theme</vt:lpstr>
      <vt:lpstr>2_Office Theme</vt:lpstr>
      <vt:lpstr>3_Office Theme</vt:lpstr>
      <vt:lpstr>PowerPoint Presentation</vt:lpstr>
      <vt:lpstr>PowerPoint Presentation</vt:lpstr>
      <vt:lpstr>CONTENIDO </vt:lpstr>
      <vt:lpstr>PowerPoint Presentation</vt:lpstr>
      <vt:lpstr>CONTENIDO DE LOS MÓDULOS</vt:lpstr>
      <vt:lpstr>PowerPoint Presentation</vt:lpstr>
      <vt:lpstr>FACILITADORES </vt:lpstr>
      <vt:lpstr>PRESENTACIÓN DE LOS PARTICIPANTES </vt:lpstr>
      <vt:lpstr>MÉTODO DE EVALUACIÓN </vt:lpstr>
      <vt:lpstr>REGLAS DEL CURSO</vt:lpstr>
      <vt:lpstr>PowerPoint Presentation</vt:lpstr>
      <vt:lpstr>BIENVENIDOS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bambang setyo</dc:creator>
  <cp:lastModifiedBy>Barrios, Jorge</cp:lastModifiedBy>
  <cp:revision>406</cp:revision>
  <dcterms:created xsi:type="dcterms:W3CDTF">2015-06-21T09:01:45Z</dcterms:created>
  <dcterms:modified xsi:type="dcterms:W3CDTF">2018-10-18T13:17:47Z</dcterms:modified>
</cp:coreProperties>
</file>