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4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P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P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7D31E-6E20-4406-94D1-8F064499681F}" type="datetimeFigureOut">
              <a:rPr lang="es-PE" smtClean="0"/>
              <a:t>25/10/2018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9CF6-AE08-4075-B89F-8F708912E099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92169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P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7D31E-6E20-4406-94D1-8F064499681F}" type="datetimeFigureOut">
              <a:rPr lang="es-PE" smtClean="0"/>
              <a:t>25/10/2018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9CF6-AE08-4075-B89F-8F708912E099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69146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P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7D31E-6E20-4406-94D1-8F064499681F}" type="datetimeFigureOut">
              <a:rPr lang="es-PE" smtClean="0"/>
              <a:t>25/10/2018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9CF6-AE08-4075-B89F-8F708912E099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11174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P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7D31E-6E20-4406-94D1-8F064499681F}" type="datetimeFigureOut">
              <a:rPr lang="es-PE" smtClean="0"/>
              <a:t>25/10/2018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9CF6-AE08-4075-B89F-8F708912E099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41103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P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7D31E-6E20-4406-94D1-8F064499681F}" type="datetimeFigureOut">
              <a:rPr lang="es-PE" smtClean="0"/>
              <a:t>25/10/2018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9CF6-AE08-4075-B89F-8F708912E099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34895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P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7D31E-6E20-4406-94D1-8F064499681F}" type="datetimeFigureOut">
              <a:rPr lang="es-PE" smtClean="0"/>
              <a:t>25/10/2018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9CF6-AE08-4075-B89F-8F708912E099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43691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P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7D31E-6E20-4406-94D1-8F064499681F}" type="datetimeFigureOut">
              <a:rPr lang="es-PE" smtClean="0"/>
              <a:t>25/10/2018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9CF6-AE08-4075-B89F-8F708912E099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90218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P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7D31E-6E20-4406-94D1-8F064499681F}" type="datetimeFigureOut">
              <a:rPr lang="es-PE" smtClean="0"/>
              <a:t>25/10/2018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9CF6-AE08-4075-B89F-8F708912E099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11288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7D31E-6E20-4406-94D1-8F064499681F}" type="datetimeFigureOut">
              <a:rPr lang="es-PE" smtClean="0"/>
              <a:t>25/10/2018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9CF6-AE08-4075-B89F-8F708912E099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34833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P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7D31E-6E20-4406-94D1-8F064499681F}" type="datetimeFigureOut">
              <a:rPr lang="es-PE" smtClean="0"/>
              <a:t>25/10/2018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9CF6-AE08-4075-B89F-8F708912E099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69185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P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7D31E-6E20-4406-94D1-8F064499681F}" type="datetimeFigureOut">
              <a:rPr lang="es-PE" smtClean="0"/>
              <a:t>25/10/2018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9CF6-AE08-4075-B89F-8F708912E099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23367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P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7D31E-6E20-4406-94D1-8F064499681F}" type="datetimeFigureOut">
              <a:rPr lang="es-PE" smtClean="0"/>
              <a:t>25/10/2018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429CF6-AE08-4075-B89F-8F708912E099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00401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04682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Preguntas</a:t>
            </a:r>
            <a:endParaRPr lang="es-P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es-PE" dirty="0" smtClean="0"/>
              <a:t>Cuales nuevas competencias son necesarias para los inspectores de aeródromos?</a:t>
            </a:r>
          </a:p>
          <a:p>
            <a:r>
              <a:rPr lang="es-PE" dirty="0" smtClean="0"/>
              <a:t>SMS mínimo para certificación de aeródromos</a:t>
            </a:r>
          </a:p>
        </p:txBody>
      </p:sp>
    </p:spTree>
    <p:extLst>
      <p:ext uri="{BB962C8B-B14F-4D97-AF65-F5344CB8AC3E}">
        <p14:creationId xmlns:p14="http://schemas.microsoft.com/office/powerpoint/2010/main" val="80969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336704"/>
          </a:xfrm>
        </p:spPr>
        <p:txBody>
          <a:bodyPr>
            <a:normAutofit/>
          </a:bodyPr>
          <a:lstStyle/>
          <a:p>
            <a:r>
              <a:rPr lang="es-PE" dirty="0" smtClean="0"/>
              <a:t>Aeródromo de Galápagos</a:t>
            </a:r>
          </a:p>
          <a:p>
            <a:pPr lvl="1"/>
            <a:r>
              <a:rPr lang="es-PE" dirty="0" smtClean="0"/>
              <a:t>Presencia de Iguanas y sus nidos en la franja</a:t>
            </a:r>
          </a:p>
          <a:p>
            <a:pPr lvl="1"/>
            <a:r>
              <a:rPr lang="es-PE" dirty="0" smtClean="0"/>
              <a:t>Incursiones de pista por los animales </a:t>
            </a:r>
            <a:r>
              <a:rPr lang="es-PE" dirty="0" smtClean="0">
                <a:sym typeface="Wingdings" panose="05000000000000000000" pitchFamily="2" charset="2"/>
              </a:rPr>
              <a:t> aproximaciones interrumpidas</a:t>
            </a:r>
            <a:endParaRPr lang="es-PE" dirty="0" smtClean="0"/>
          </a:p>
          <a:p>
            <a:r>
              <a:rPr lang="es-PE" dirty="0" smtClean="0"/>
              <a:t>RESA en aeródromo en Chile</a:t>
            </a:r>
          </a:p>
          <a:p>
            <a:pPr lvl="1"/>
            <a:r>
              <a:rPr lang="es-PE" dirty="0" smtClean="0"/>
              <a:t>Imposibilidad de construcción</a:t>
            </a:r>
          </a:p>
          <a:p>
            <a:pPr lvl="1"/>
            <a:r>
              <a:rPr lang="es-PE" dirty="0" smtClean="0"/>
              <a:t>Desplazamiento del umbral trae demasiado impacto operacional</a:t>
            </a:r>
          </a:p>
          <a:p>
            <a:r>
              <a:rPr lang="es-PE" dirty="0" smtClean="0"/>
              <a:t>Aeródromo Cuenca</a:t>
            </a:r>
          </a:p>
          <a:p>
            <a:pPr lvl="1"/>
            <a:r>
              <a:rPr lang="es-PE" dirty="0" smtClean="0"/>
              <a:t>Implementación de RESA / EMAS (sin especio para obras, desplazamiento impacta operaciones)</a:t>
            </a:r>
          </a:p>
          <a:p>
            <a:pPr lvl="1"/>
            <a:r>
              <a:rPr lang="es-PE" dirty="0" smtClean="0"/>
              <a:t>Obstáculos en la franja de pista</a:t>
            </a:r>
          </a:p>
        </p:txBody>
      </p:sp>
    </p:spTree>
    <p:extLst>
      <p:ext uri="{BB962C8B-B14F-4D97-AF65-F5344CB8AC3E}">
        <p14:creationId xmlns:p14="http://schemas.microsoft.com/office/powerpoint/2010/main" val="3981605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688632"/>
          </a:xfrm>
        </p:spPr>
        <p:txBody>
          <a:bodyPr/>
          <a:lstStyle/>
          <a:p>
            <a:r>
              <a:rPr lang="es-PE" dirty="0" smtClean="0"/>
              <a:t>Trabajo conjunto del operador y del regulador (inspector)</a:t>
            </a:r>
          </a:p>
          <a:p>
            <a:pPr lvl="1"/>
            <a:r>
              <a:rPr lang="es-PE" dirty="0" smtClean="0"/>
              <a:t>Apoyo del inspector / mejor definición do que es esperado del operador</a:t>
            </a:r>
          </a:p>
          <a:p>
            <a:r>
              <a:rPr lang="es-PE" dirty="0" smtClean="0"/>
              <a:t>Concesiones de aeródromos</a:t>
            </a:r>
          </a:p>
          <a:p>
            <a:pPr lvl="1"/>
            <a:r>
              <a:rPr lang="es-PE" dirty="0" smtClean="0"/>
              <a:t>Implementación de nuevos </a:t>
            </a:r>
            <a:r>
              <a:rPr lang="es-PE" i="1" dirty="0" err="1" smtClean="0"/>
              <a:t>standards</a:t>
            </a:r>
            <a:r>
              <a:rPr lang="es-PE" i="1" dirty="0" smtClean="0"/>
              <a:t> (ICAO)</a:t>
            </a:r>
            <a:r>
              <a:rPr lang="es-PE" dirty="0" smtClean="0"/>
              <a:t> frente al previsto en el contrato</a:t>
            </a:r>
          </a:p>
          <a:p>
            <a:r>
              <a:rPr lang="es-PE" dirty="0" smtClean="0"/>
              <a:t>Exenciones/deviaciones</a:t>
            </a:r>
          </a:p>
          <a:p>
            <a:pPr lvl="1"/>
            <a:r>
              <a:rPr lang="es-PE" dirty="0" smtClean="0"/>
              <a:t>Evaluación de riesgos resulta aceptable, pero no cumple con reglamento: puede seguir operando?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060829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692696"/>
            <a:ext cx="8435280" cy="5688632"/>
          </a:xfrm>
        </p:spPr>
        <p:txBody>
          <a:bodyPr/>
          <a:lstStyle/>
          <a:p>
            <a:r>
              <a:rPr lang="es-PE" dirty="0" smtClean="0"/>
              <a:t>Obstáculos</a:t>
            </a:r>
          </a:p>
          <a:p>
            <a:pPr lvl="1"/>
            <a:r>
              <a:rPr lang="es-PE" dirty="0" smtClean="0"/>
              <a:t>Dentro del aeródromo es responsabilidad del operador</a:t>
            </a:r>
          </a:p>
          <a:p>
            <a:pPr lvl="1"/>
            <a:r>
              <a:rPr lang="es-PE" dirty="0" smtClean="0"/>
              <a:t>Para los obstáculos externos?</a:t>
            </a:r>
          </a:p>
          <a:p>
            <a:pPr lvl="1"/>
            <a:r>
              <a:rPr lang="es-PE" dirty="0" smtClean="0"/>
              <a:t>Reglas de apantallamiento</a:t>
            </a:r>
            <a:endParaRPr lang="es-PE" dirty="0"/>
          </a:p>
          <a:p>
            <a:pPr lvl="1"/>
            <a:r>
              <a:rPr lang="es-PE" dirty="0" smtClean="0"/>
              <a:t>Posibilidad de sugerencias por el operador de cambios en los procedimientos de aproximación por instrumentos</a:t>
            </a:r>
          </a:p>
        </p:txBody>
      </p:sp>
    </p:spTree>
    <p:extLst>
      <p:ext uri="{BB962C8B-B14F-4D97-AF65-F5344CB8AC3E}">
        <p14:creationId xmlns:p14="http://schemas.microsoft.com/office/powerpoint/2010/main" val="347588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163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Preguntas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samuser</dc:creator>
  <cp:lastModifiedBy>samuser</cp:lastModifiedBy>
  <cp:revision>4</cp:revision>
  <dcterms:created xsi:type="dcterms:W3CDTF">2018-10-26T00:33:04Z</dcterms:created>
  <dcterms:modified xsi:type="dcterms:W3CDTF">2018-10-26T00:53:11Z</dcterms:modified>
</cp:coreProperties>
</file>